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54" r:id="rId2"/>
    <p:sldMasterId id="2147483656" r:id="rId3"/>
  </p:sldMasterIdLst>
  <p:notesMasterIdLst>
    <p:notesMasterId r:id="rId28"/>
  </p:notesMasterIdLst>
  <p:sldIdLst>
    <p:sldId id="652" r:id="rId4"/>
    <p:sldId id="624" r:id="rId5"/>
    <p:sldId id="625" r:id="rId6"/>
    <p:sldId id="612" r:id="rId7"/>
    <p:sldId id="667" r:id="rId8"/>
    <p:sldId id="655" r:id="rId9"/>
    <p:sldId id="656" r:id="rId10"/>
    <p:sldId id="657" r:id="rId11"/>
    <p:sldId id="669" r:id="rId12"/>
    <p:sldId id="626" r:id="rId13"/>
    <p:sldId id="627" r:id="rId14"/>
    <p:sldId id="628" r:id="rId15"/>
    <p:sldId id="629" r:id="rId16"/>
    <p:sldId id="658" r:id="rId17"/>
    <p:sldId id="661" r:id="rId18"/>
    <p:sldId id="623" r:id="rId19"/>
    <p:sldId id="662" r:id="rId20"/>
    <p:sldId id="663" r:id="rId21"/>
    <p:sldId id="666" r:id="rId22"/>
    <p:sldId id="630" r:id="rId23"/>
    <p:sldId id="653" r:id="rId24"/>
    <p:sldId id="664" r:id="rId25"/>
    <p:sldId id="665" r:id="rId26"/>
    <p:sldId id="654" r:id="rId27"/>
  </p:sldIdLst>
  <p:sldSz cx="12192000" cy="6858000"/>
  <p:notesSz cx="6858000" cy="9144000"/>
  <p:embeddedFontLst>
    <p:embeddedFont>
      <p:font typeface="Roboto" panose="02000000000000000000" pitchFamily="2" charset="0"/>
      <p:regular r:id="rId29"/>
      <p:bold r:id="rId30"/>
      <p:italic r:id="rId31"/>
      <p:boldItalic r:id="rId32"/>
    </p:embeddedFont>
    <p:embeddedFont>
      <p:font typeface="Tahoma" panose="020B0604030504040204" pitchFamily="34" charset="0"/>
      <p:regular r:id="rId33"/>
      <p:bold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5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B1186"/>
    <a:srgbClr val="CC0000"/>
    <a:srgbClr val="800000"/>
    <a:srgbClr val="CC3300"/>
    <a:srgbClr val="FF0000"/>
    <a:srgbClr val="669900"/>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27F97BB-C833-4FB7-BDE5-3F7075034690}" styleName="主题样式 2 - 强调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主题样式 2 - 强调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8D230F3-CF80-4859-8CE7-A43EE81993B5}" styleName="浅色样式 1 - 强调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浅色样式 2 - 强调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CAF9ED-07DC-4A11-8D7F-57B35C25682E}" styleName="中度样式 1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中度样式 1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85" d="100"/>
          <a:sy n="85" d="100"/>
        </p:scale>
        <p:origin x="180" y="84"/>
      </p:cViewPr>
      <p:guideLst>
        <p:guide orient="horz" pos="2160"/>
        <p:guide pos="385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font" Target="fonts/font6.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5.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4.fntdata"/><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3.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font" Target="fonts/font2.fntdata"/><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56A780-1EBE-4DAF-89FF-1DF19E80035C}" type="datetimeFigureOut">
              <a:rPr lang="en-US" smtClean="0"/>
              <a:t>12/15/2024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AF654C-3349-4AAB-93FA-2957912462A9}"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31"/>
            <a:ext cx="2844800" cy="476251"/>
          </a:xfrm>
          <a:prstGeom prst="rect">
            <a:avLst/>
          </a:prstGeom>
        </p:spPr>
        <p:txBody>
          <a:bodyPr lIns="38346" tIns="19172" rIns="38346" bIns="19172"/>
          <a:lstStyle>
            <a:lvl1pPr defTabSz="913130" fontAlgn="auto">
              <a:spcBef>
                <a:spcPts val="0"/>
              </a:spcBef>
              <a:spcAft>
                <a:spcPts val="0"/>
              </a:spcAft>
              <a:defRPr sz="1900">
                <a:solidFill>
                  <a:prstClr val="black"/>
                </a:solidFill>
                <a:latin typeface="Calibri" panose="020F0502020204030204"/>
              </a:defRPr>
            </a:lvl1pPr>
          </a:lstStyle>
          <a:p>
            <a:pPr>
              <a:defRPr/>
            </a:pPr>
            <a:endParaRPr lang="en-US"/>
          </a:p>
        </p:txBody>
      </p:sp>
      <p:sp>
        <p:nvSpPr>
          <p:cNvPr id="3" name="Rectangle 5"/>
          <p:cNvSpPr>
            <a:spLocks noGrp="1" noChangeArrowheads="1"/>
          </p:cNvSpPr>
          <p:nvPr>
            <p:ph type="ftr" sz="quarter" idx="11"/>
          </p:nvPr>
        </p:nvSpPr>
        <p:spPr>
          <a:xfrm>
            <a:off x="4165600" y="6245231"/>
            <a:ext cx="3860800" cy="476251"/>
          </a:xfrm>
          <a:prstGeom prst="rect">
            <a:avLst/>
          </a:prstGeom>
        </p:spPr>
        <p:txBody>
          <a:bodyPr lIns="38346" tIns="19172" rIns="38346" bIns="19172"/>
          <a:lstStyle>
            <a:lvl1pPr defTabSz="913130" fontAlgn="auto">
              <a:spcBef>
                <a:spcPts val="0"/>
              </a:spcBef>
              <a:spcAft>
                <a:spcPts val="0"/>
              </a:spcAft>
              <a:defRPr sz="1900">
                <a:solidFill>
                  <a:prstClr val="black"/>
                </a:solidFill>
                <a:latin typeface="Calibri" panose="020F0502020204030204"/>
              </a:defRPr>
            </a:lvl1pPr>
          </a:lstStyle>
          <a:p>
            <a:pPr>
              <a:defRPr/>
            </a:pPr>
            <a:endParaRPr lang="en-US"/>
          </a:p>
        </p:txBody>
      </p:sp>
      <p:sp>
        <p:nvSpPr>
          <p:cNvPr id="4" name="Rectangle 6"/>
          <p:cNvSpPr>
            <a:spLocks noGrp="1" noChangeArrowheads="1"/>
          </p:cNvSpPr>
          <p:nvPr>
            <p:ph type="sldNum" sz="quarter" idx="12"/>
          </p:nvPr>
        </p:nvSpPr>
        <p:spPr>
          <a:xfrm>
            <a:off x="8737600" y="6245231"/>
            <a:ext cx="2844800" cy="476251"/>
          </a:xfrm>
          <a:prstGeom prst="rect">
            <a:avLst/>
          </a:prstGeom>
        </p:spPr>
        <p:txBody>
          <a:bodyPr lIns="38346" tIns="19172" rIns="38346" bIns="19172"/>
          <a:lstStyle>
            <a:lvl1pPr defTabSz="913130" fontAlgn="auto">
              <a:spcBef>
                <a:spcPts val="0"/>
              </a:spcBef>
              <a:spcAft>
                <a:spcPts val="0"/>
              </a:spcAft>
              <a:defRPr sz="1900">
                <a:solidFill>
                  <a:prstClr val="black"/>
                </a:solidFill>
                <a:latin typeface="Calibri" panose="020F0502020204030204"/>
              </a:defRPr>
            </a:lvl1pPr>
          </a:lstStyle>
          <a:p>
            <a:pPr>
              <a:defRPr/>
            </a:pPr>
            <a:fld id="{D212395B-93B1-4EFB-857C-0A2880633600}" type="slidenum">
              <a:rPr lang="en-US"/>
              <a:t>‹#›</a:t>
            </a:fld>
            <a:endParaRPr lang="en-US"/>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09520" y="6356350"/>
            <a:ext cx="2845224" cy="365125"/>
          </a:xfrm>
          <a:prstGeom prst="rect">
            <a:avLst/>
          </a:prstGeom>
        </p:spPr>
        <p:txBody>
          <a:bodyPr lIns="45711" tIns="22855" rIns="45711" bIns="22855"/>
          <a:lstStyle>
            <a:lvl1pPr defTabSz="1088390" fontAlgn="auto">
              <a:spcBef>
                <a:spcPts val="0"/>
              </a:spcBef>
              <a:spcAft>
                <a:spcPts val="0"/>
              </a:spcAft>
              <a:defRPr>
                <a:latin typeface="+mn-lt"/>
                <a:cs typeface="+mn-cs"/>
              </a:defRPr>
            </a:lvl1pPr>
          </a:lstStyle>
          <a:p>
            <a:pPr>
              <a:defRPr/>
            </a:pPr>
            <a:fld id="{BEE31856-7122-464A-9B2E-AEBA2AF92B0D}" type="datetimeFigureOut">
              <a:rPr lang="en-US"/>
              <a:t>12/15/2024</a:t>
            </a:fld>
            <a:endParaRPr lang="en-US"/>
          </a:p>
        </p:txBody>
      </p:sp>
      <p:sp>
        <p:nvSpPr>
          <p:cNvPr id="3" name="Footer Placeholder 4"/>
          <p:cNvSpPr>
            <a:spLocks noGrp="1"/>
          </p:cNvSpPr>
          <p:nvPr>
            <p:ph type="ftr" sz="quarter" idx="11"/>
          </p:nvPr>
        </p:nvSpPr>
        <p:spPr>
          <a:xfrm>
            <a:off x="4165852" y="6356350"/>
            <a:ext cx="3860297" cy="365125"/>
          </a:xfrm>
          <a:prstGeom prst="rect">
            <a:avLst/>
          </a:prstGeom>
        </p:spPr>
        <p:txBody>
          <a:bodyPr lIns="45711" tIns="22855" rIns="45711" bIns="22855"/>
          <a:lstStyle>
            <a:lvl1pPr defTabSz="1088390" fontAlgn="auto">
              <a:spcBef>
                <a:spcPts val="0"/>
              </a:spcBef>
              <a:spcAft>
                <a:spcPts val="0"/>
              </a:spcAft>
              <a:defRPr>
                <a:latin typeface="+mn-lt"/>
                <a:cs typeface="+mn-cs"/>
              </a:defRPr>
            </a:lvl1pPr>
          </a:lstStyle>
          <a:p>
            <a:pPr>
              <a:defRPr/>
            </a:pPr>
            <a:endParaRPr lang="en-US"/>
          </a:p>
        </p:txBody>
      </p:sp>
      <p:sp>
        <p:nvSpPr>
          <p:cNvPr id="4" name="Slide Number Placeholder 5"/>
          <p:cNvSpPr>
            <a:spLocks noGrp="1"/>
          </p:cNvSpPr>
          <p:nvPr>
            <p:ph type="sldNum" sz="quarter" idx="12"/>
          </p:nvPr>
        </p:nvSpPr>
        <p:spPr>
          <a:xfrm>
            <a:off x="8737257" y="6356350"/>
            <a:ext cx="2845223" cy="365125"/>
          </a:xfrm>
          <a:prstGeom prst="rect">
            <a:avLst/>
          </a:prstGeom>
        </p:spPr>
        <p:txBody>
          <a:bodyPr lIns="45711" tIns="22855" rIns="45711" bIns="22855"/>
          <a:lstStyle>
            <a:lvl1pPr defTabSz="1088390" fontAlgn="auto">
              <a:spcBef>
                <a:spcPts val="0"/>
              </a:spcBef>
              <a:spcAft>
                <a:spcPts val="0"/>
              </a:spcAft>
              <a:defRPr>
                <a:latin typeface="+mn-lt"/>
                <a:cs typeface="+mn-cs"/>
              </a:defRPr>
            </a:lvl1pPr>
          </a:lstStyle>
          <a:p>
            <a:pPr>
              <a:defRPr/>
            </a:pPr>
            <a:fld id="{92CF152F-62A2-44E0-9B49-515995CCAEB7}" type="slidenum">
              <a:rPr lang="en-US"/>
              <a:t>‹#›</a:t>
            </a:fld>
            <a:endParaRPr 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492207-4A31-4254-87ED-6649CC5A37E1}" type="datetimeFigureOut">
              <a:rPr lang="en-US" smtClean="0"/>
              <a:t>12/15/2024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3A98B2-C522-4FB3-B893-7A0833BC00BE}" type="slidenum">
              <a:rPr lang="en-US" smtClean="0"/>
              <a:t>‹#›</a:t>
            </a:fld>
            <a:endParaRPr lang="en-US"/>
          </a:p>
        </p:txBody>
      </p:sp>
    </p:spTree>
    <p:extLst>
      <p:ext uri="{BB962C8B-B14F-4D97-AF65-F5344CB8AC3E}">
        <p14:creationId xmlns:p14="http://schemas.microsoft.com/office/powerpoint/2010/main" val="56572298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25"/>
            <a:ext cx="2844800" cy="476250"/>
          </a:xfrm>
          <a:prstGeom prst="rect">
            <a:avLst/>
          </a:prstGeom>
        </p:spPr>
        <p:txBody>
          <a:bodyPr lIns="38382" tIns="19191" rIns="38382" bIns="19191"/>
          <a:lstStyle>
            <a:lvl1pPr defTabSz="913765" eaLnBrk="1" fontAlgn="auto" hangingPunct="1">
              <a:spcBef>
                <a:spcPts val="0"/>
              </a:spcBef>
              <a:spcAft>
                <a:spcPts val="0"/>
              </a:spcAft>
              <a:defRPr>
                <a:solidFill>
                  <a:prstClr val="black"/>
                </a:solidFill>
                <a:latin typeface="Calibri" panose="020F0502020204030204"/>
                <a:cs typeface="+mn-cs"/>
              </a:defRPr>
            </a:lvl1pPr>
          </a:lstStyle>
          <a:p>
            <a:pPr>
              <a:defRPr/>
            </a:pPr>
            <a:endParaRPr lang="en-US"/>
          </a:p>
        </p:txBody>
      </p:sp>
      <p:sp>
        <p:nvSpPr>
          <p:cNvPr id="3" name="Rectangle 5"/>
          <p:cNvSpPr>
            <a:spLocks noGrp="1" noChangeArrowheads="1"/>
          </p:cNvSpPr>
          <p:nvPr>
            <p:ph type="ftr" sz="quarter" idx="11"/>
          </p:nvPr>
        </p:nvSpPr>
        <p:spPr>
          <a:xfrm>
            <a:off x="4165600" y="6245225"/>
            <a:ext cx="3860800" cy="476250"/>
          </a:xfrm>
          <a:prstGeom prst="rect">
            <a:avLst/>
          </a:prstGeom>
        </p:spPr>
        <p:txBody>
          <a:bodyPr lIns="38382" tIns="19191" rIns="38382" bIns="19191"/>
          <a:lstStyle>
            <a:lvl1pPr defTabSz="913765" eaLnBrk="1" fontAlgn="auto" hangingPunct="1">
              <a:spcBef>
                <a:spcPts val="0"/>
              </a:spcBef>
              <a:spcAft>
                <a:spcPts val="0"/>
              </a:spcAft>
              <a:defRPr>
                <a:solidFill>
                  <a:prstClr val="black"/>
                </a:solidFill>
                <a:latin typeface="Calibri" panose="020F0502020204030204"/>
                <a:cs typeface="+mn-cs"/>
              </a:defRPr>
            </a:lvl1pPr>
          </a:lstStyle>
          <a:p>
            <a:pPr>
              <a:defRPr/>
            </a:pPr>
            <a:endParaRPr lang="en-US"/>
          </a:p>
        </p:txBody>
      </p:sp>
      <p:sp>
        <p:nvSpPr>
          <p:cNvPr id="4" name="Rectangle 6"/>
          <p:cNvSpPr>
            <a:spLocks noGrp="1" noChangeArrowheads="1"/>
          </p:cNvSpPr>
          <p:nvPr>
            <p:ph type="sldNum" sz="quarter" idx="12"/>
          </p:nvPr>
        </p:nvSpPr>
        <p:spPr>
          <a:xfrm>
            <a:off x="8737600" y="6245225"/>
            <a:ext cx="2844800" cy="476250"/>
          </a:xfrm>
          <a:prstGeom prst="rect">
            <a:avLst/>
          </a:prstGeom>
        </p:spPr>
        <p:txBody>
          <a:bodyPr lIns="38382" tIns="19191" rIns="38382" bIns="19191"/>
          <a:lstStyle>
            <a:lvl1pPr defTabSz="913765" eaLnBrk="1" fontAlgn="auto" hangingPunct="1">
              <a:spcBef>
                <a:spcPts val="0"/>
              </a:spcBef>
              <a:spcAft>
                <a:spcPts val="0"/>
              </a:spcAft>
              <a:defRPr smtClean="0">
                <a:solidFill>
                  <a:prstClr val="black"/>
                </a:solidFill>
                <a:latin typeface="Calibri" panose="020F0502020204030204"/>
                <a:cs typeface="+mn-cs"/>
              </a:defRPr>
            </a:lvl1pPr>
          </a:lstStyle>
          <a:p>
            <a:pPr>
              <a:defRPr/>
            </a:pPr>
            <a:fld id="{19DA43E9-F5C3-452D-B493-43E81A57ECE9}" type="slidenum">
              <a:rPr lang="en-US"/>
              <a:t>‹#›</a:t>
            </a:fld>
            <a:endParaRPr 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37"/>
            <a:ext cx="2844800" cy="476251"/>
          </a:xfrm>
          <a:prstGeom prst="rect">
            <a:avLst/>
          </a:prstGeom>
        </p:spPr>
        <p:txBody>
          <a:bodyPr lIns="45694" tIns="22846" rIns="45694" bIns="22846"/>
          <a:lstStyle>
            <a:lvl1pPr>
              <a:defRPr/>
            </a:lvl1pPr>
          </a:lstStyle>
          <a:p>
            <a:pPr defTabSz="1087755">
              <a:defRPr/>
            </a:pPr>
            <a:endParaRPr lang="en-US" sz="2100">
              <a:solidFill>
                <a:prstClr val="black"/>
              </a:solidFill>
            </a:endParaRPr>
          </a:p>
        </p:txBody>
      </p:sp>
      <p:sp>
        <p:nvSpPr>
          <p:cNvPr id="3" name="Rectangle 5"/>
          <p:cNvSpPr>
            <a:spLocks noGrp="1" noChangeArrowheads="1"/>
          </p:cNvSpPr>
          <p:nvPr>
            <p:ph type="ftr" sz="quarter" idx="11"/>
          </p:nvPr>
        </p:nvSpPr>
        <p:spPr>
          <a:xfrm>
            <a:off x="4165600" y="6245237"/>
            <a:ext cx="3860800" cy="476251"/>
          </a:xfrm>
          <a:prstGeom prst="rect">
            <a:avLst/>
          </a:prstGeom>
        </p:spPr>
        <p:txBody>
          <a:bodyPr lIns="45694" tIns="22846" rIns="45694" bIns="22846"/>
          <a:lstStyle>
            <a:lvl1pPr>
              <a:defRPr/>
            </a:lvl1pPr>
          </a:lstStyle>
          <a:p>
            <a:pPr defTabSz="1087755">
              <a:defRPr/>
            </a:pPr>
            <a:endParaRPr lang="en-US" sz="2100">
              <a:solidFill>
                <a:prstClr val="black"/>
              </a:solidFill>
            </a:endParaRPr>
          </a:p>
        </p:txBody>
      </p:sp>
      <p:sp>
        <p:nvSpPr>
          <p:cNvPr id="4" name="Rectangle 6"/>
          <p:cNvSpPr>
            <a:spLocks noGrp="1" noChangeArrowheads="1"/>
          </p:cNvSpPr>
          <p:nvPr>
            <p:ph type="sldNum" sz="quarter" idx="12"/>
          </p:nvPr>
        </p:nvSpPr>
        <p:spPr>
          <a:xfrm>
            <a:off x="8737600" y="6245237"/>
            <a:ext cx="2844800" cy="476251"/>
          </a:xfrm>
          <a:prstGeom prst="rect">
            <a:avLst/>
          </a:prstGeom>
        </p:spPr>
        <p:txBody>
          <a:bodyPr lIns="45694" tIns="22846" rIns="45694" bIns="22846"/>
          <a:lstStyle>
            <a:lvl1pPr>
              <a:defRPr/>
            </a:lvl1pPr>
          </a:lstStyle>
          <a:p>
            <a:pPr defTabSz="1087755"/>
            <a:fld id="{475E0F57-EEA1-4A8B-9311-4AD2064A14C0}" type="slidenum">
              <a:rPr lang="en-US" sz="2100" smtClean="0">
                <a:solidFill>
                  <a:prstClr val="black"/>
                </a:solidFill>
              </a:rPr>
              <a:t>‹#›</a:t>
            </a:fld>
            <a:endParaRPr lang="en-US" sz="2100">
              <a:solidFill>
                <a:prstClr val="black"/>
              </a:solidFill>
            </a:endParaRPr>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25882"/>
          </a:schemeClr>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8346" tIns="19172" rIns="38346" bIns="19172" anchor="ctr"/>
          <a:lstStyle/>
          <a:p>
            <a:pPr algn="ctr" defTabSz="913130">
              <a:defRPr/>
            </a:pPr>
            <a:endParaRPr lang="en-US" sz="1900">
              <a:solidFill>
                <a:prstClr val="white"/>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Lst>
  <p:hf hdr="0" ftr="0" dt="0"/>
  <p:txStyles>
    <p:titleStyle>
      <a:lvl1pPr algn="ctr" defTabSz="911860" rtl="0" eaLnBrk="0" fontAlgn="base" hangingPunct="0">
        <a:spcBef>
          <a:spcPct val="0"/>
        </a:spcBef>
        <a:spcAft>
          <a:spcPct val="0"/>
        </a:spcAft>
        <a:defRPr sz="4400" kern="1200">
          <a:solidFill>
            <a:schemeClr val="tx1"/>
          </a:solidFill>
          <a:latin typeface="+mj-lt"/>
          <a:ea typeface="+mj-ea"/>
          <a:cs typeface="+mj-cs"/>
        </a:defRPr>
      </a:lvl1pPr>
      <a:lvl2pPr algn="ctr" defTabSz="911860" rtl="0" eaLnBrk="0" fontAlgn="base" hangingPunct="0">
        <a:spcBef>
          <a:spcPct val="0"/>
        </a:spcBef>
        <a:spcAft>
          <a:spcPct val="0"/>
        </a:spcAft>
        <a:defRPr sz="4400">
          <a:solidFill>
            <a:schemeClr val="tx1"/>
          </a:solidFill>
          <a:latin typeface="Calibri" panose="020F0502020204030204" pitchFamily="34" charset="0"/>
        </a:defRPr>
      </a:lvl2pPr>
      <a:lvl3pPr algn="ctr" defTabSz="911860" rtl="0" eaLnBrk="0" fontAlgn="base" hangingPunct="0">
        <a:spcBef>
          <a:spcPct val="0"/>
        </a:spcBef>
        <a:spcAft>
          <a:spcPct val="0"/>
        </a:spcAft>
        <a:defRPr sz="4400">
          <a:solidFill>
            <a:schemeClr val="tx1"/>
          </a:solidFill>
          <a:latin typeface="Calibri" panose="020F0502020204030204" pitchFamily="34" charset="0"/>
        </a:defRPr>
      </a:lvl3pPr>
      <a:lvl4pPr algn="ctr" defTabSz="911860" rtl="0" eaLnBrk="0" fontAlgn="base" hangingPunct="0">
        <a:spcBef>
          <a:spcPct val="0"/>
        </a:spcBef>
        <a:spcAft>
          <a:spcPct val="0"/>
        </a:spcAft>
        <a:defRPr sz="4400">
          <a:solidFill>
            <a:schemeClr val="tx1"/>
          </a:solidFill>
          <a:latin typeface="Calibri" panose="020F0502020204030204" pitchFamily="34" charset="0"/>
        </a:defRPr>
      </a:lvl4pPr>
      <a:lvl5pPr algn="ctr" defTabSz="911860" rtl="0" eaLnBrk="0" fontAlgn="base" hangingPunct="0">
        <a:spcBef>
          <a:spcPct val="0"/>
        </a:spcBef>
        <a:spcAft>
          <a:spcPct val="0"/>
        </a:spcAft>
        <a:defRPr sz="4400">
          <a:solidFill>
            <a:schemeClr val="tx1"/>
          </a:solidFill>
          <a:latin typeface="Calibri" panose="020F0502020204030204" pitchFamily="34" charset="0"/>
        </a:defRPr>
      </a:lvl5pPr>
      <a:lvl6pPr marL="456565" algn="ctr" defTabSz="911860" rtl="0" fontAlgn="base">
        <a:spcBef>
          <a:spcPct val="0"/>
        </a:spcBef>
        <a:spcAft>
          <a:spcPct val="0"/>
        </a:spcAft>
        <a:defRPr sz="4400">
          <a:solidFill>
            <a:schemeClr val="tx1"/>
          </a:solidFill>
          <a:latin typeface="Calibri" panose="020F0502020204030204" pitchFamily="34" charset="0"/>
        </a:defRPr>
      </a:lvl6pPr>
      <a:lvl7pPr marL="913765" algn="ctr" defTabSz="911860" rtl="0" fontAlgn="base">
        <a:spcBef>
          <a:spcPct val="0"/>
        </a:spcBef>
        <a:spcAft>
          <a:spcPct val="0"/>
        </a:spcAft>
        <a:defRPr sz="4400">
          <a:solidFill>
            <a:schemeClr val="tx1"/>
          </a:solidFill>
          <a:latin typeface="Calibri" panose="020F0502020204030204" pitchFamily="34" charset="0"/>
        </a:defRPr>
      </a:lvl7pPr>
      <a:lvl8pPr marL="1370330" algn="ctr" defTabSz="911860" rtl="0" fontAlgn="base">
        <a:spcBef>
          <a:spcPct val="0"/>
        </a:spcBef>
        <a:spcAft>
          <a:spcPct val="0"/>
        </a:spcAft>
        <a:defRPr sz="4400">
          <a:solidFill>
            <a:schemeClr val="tx1"/>
          </a:solidFill>
          <a:latin typeface="Calibri" panose="020F0502020204030204" pitchFamily="34" charset="0"/>
        </a:defRPr>
      </a:lvl8pPr>
      <a:lvl9pPr marL="1826895" algn="ctr" defTabSz="911860" rtl="0" fontAlgn="base">
        <a:spcBef>
          <a:spcPct val="0"/>
        </a:spcBef>
        <a:spcAft>
          <a:spcPct val="0"/>
        </a:spcAft>
        <a:defRPr sz="4400">
          <a:solidFill>
            <a:schemeClr val="tx1"/>
          </a:solidFill>
          <a:latin typeface="Calibri" panose="020F0502020204030204" pitchFamily="34" charset="0"/>
        </a:defRPr>
      </a:lvl9pPr>
    </p:titleStyle>
    <p:bodyStyle>
      <a:lvl1pPr marL="340995" indent="-340995" algn="l" defTabSz="91186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0410" indent="-283845" algn="l" defTabSz="91186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0460" indent="-226695" algn="l" defTabSz="91186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7025" indent="-226695" algn="l" defTabSz="91186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3590" indent="-226695" algn="l" defTabSz="91186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0790" indent="-227965" algn="l" defTabSz="913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7355" indent="-227965" algn="l" defTabSz="913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3920" indent="-227965" algn="l" defTabSz="913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0485" indent="-227965" algn="l" defTabSz="913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130" rtl="0" eaLnBrk="1" latinLnBrk="0" hangingPunct="1">
        <a:defRPr sz="1900" kern="1200">
          <a:solidFill>
            <a:schemeClr val="tx1"/>
          </a:solidFill>
          <a:latin typeface="+mn-lt"/>
          <a:ea typeface="+mn-ea"/>
          <a:cs typeface="+mn-cs"/>
        </a:defRPr>
      </a:lvl1pPr>
      <a:lvl2pPr marL="456565" algn="l" defTabSz="913130" rtl="0" eaLnBrk="1" latinLnBrk="0" hangingPunct="1">
        <a:defRPr sz="1900" kern="1200">
          <a:solidFill>
            <a:schemeClr val="tx1"/>
          </a:solidFill>
          <a:latin typeface="+mn-lt"/>
          <a:ea typeface="+mn-ea"/>
          <a:cs typeface="+mn-cs"/>
        </a:defRPr>
      </a:lvl2pPr>
      <a:lvl3pPr marL="913130" algn="l" defTabSz="913130" rtl="0" eaLnBrk="1" latinLnBrk="0" hangingPunct="1">
        <a:defRPr sz="1900" kern="1200">
          <a:solidFill>
            <a:schemeClr val="tx1"/>
          </a:solidFill>
          <a:latin typeface="+mn-lt"/>
          <a:ea typeface="+mn-ea"/>
          <a:cs typeface="+mn-cs"/>
        </a:defRPr>
      </a:lvl3pPr>
      <a:lvl4pPr marL="1369695" algn="l" defTabSz="913130" rtl="0" eaLnBrk="1" latinLnBrk="0" hangingPunct="1">
        <a:defRPr sz="1900" kern="1200">
          <a:solidFill>
            <a:schemeClr val="tx1"/>
          </a:solidFill>
          <a:latin typeface="+mn-lt"/>
          <a:ea typeface="+mn-ea"/>
          <a:cs typeface="+mn-cs"/>
        </a:defRPr>
      </a:lvl4pPr>
      <a:lvl5pPr marL="1826260" algn="l" defTabSz="913130" rtl="0" eaLnBrk="1" latinLnBrk="0" hangingPunct="1">
        <a:defRPr sz="1900" kern="1200">
          <a:solidFill>
            <a:schemeClr val="tx1"/>
          </a:solidFill>
          <a:latin typeface="+mn-lt"/>
          <a:ea typeface="+mn-ea"/>
          <a:cs typeface="+mn-cs"/>
        </a:defRPr>
      </a:lvl5pPr>
      <a:lvl6pPr marL="2282825" algn="l" defTabSz="913130" rtl="0" eaLnBrk="1" latinLnBrk="0" hangingPunct="1">
        <a:defRPr sz="1900" kern="1200">
          <a:solidFill>
            <a:schemeClr val="tx1"/>
          </a:solidFill>
          <a:latin typeface="+mn-lt"/>
          <a:ea typeface="+mn-ea"/>
          <a:cs typeface="+mn-cs"/>
        </a:defRPr>
      </a:lvl6pPr>
      <a:lvl7pPr marL="2739390" algn="l" defTabSz="913130" rtl="0" eaLnBrk="1" latinLnBrk="0" hangingPunct="1">
        <a:defRPr sz="1900" kern="1200">
          <a:solidFill>
            <a:schemeClr val="tx1"/>
          </a:solidFill>
          <a:latin typeface="+mn-lt"/>
          <a:ea typeface="+mn-ea"/>
          <a:cs typeface="+mn-cs"/>
        </a:defRPr>
      </a:lvl7pPr>
      <a:lvl8pPr marL="3195955" algn="l" defTabSz="913130" rtl="0" eaLnBrk="1" latinLnBrk="0" hangingPunct="1">
        <a:defRPr sz="1900" kern="1200">
          <a:solidFill>
            <a:schemeClr val="tx1"/>
          </a:solidFill>
          <a:latin typeface="+mn-lt"/>
          <a:ea typeface="+mn-ea"/>
          <a:cs typeface="+mn-cs"/>
        </a:defRPr>
      </a:lvl8pPr>
      <a:lvl9pPr marL="3651885" algn="l" defTabSz="913130"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25882"/>
          </a:schemeClr>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8382" tIns="19191" rIns="38382" bIns="19191" anchor="ctr"/>
          <a:lstStyle/>
          <a:p>
            <a:pPr algn="ctr" defTabSz="913765">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655" r:id="rId1"/>
  </p:sldLayoutIdLst>
  <p:hf hdr="0" ftr="0" dt="0"/>
  <p:txStyles>
    <p:titleStyle>
      <a:lvl1pPr algn="ctr" defTabSz="913130" rtl="0" fontAlgn="base">
        <a:spcBef>
          <a:spcPct val="0"/>
        </a:spcBef>
        <a:spcAft>
          <a:spcPct val="0"/>
        </a:spcAft>
        <a:defRPr sz="4400" kern="1200">
          <a:solidFill>
            <a:schemeClr val="tx1"/>
          </a:solidFill>
          <a:latin typeface="+mj-lt"/>
          <a:ea typeface="+mj-ea"/>
          <a:cs typeface="+mj-cs"/>
        </a:defRPr>
      </a:lvl1pPr>
      <a:lvl2pPr algn="ctr" defTabSz="913130" rtl="0" fontAlgn="base">
        <a:spcBef>
          <a:spcPct val="0"/>
        </a:spcBef>
        <a:spcAft>
          <a:spcPct val="0"/>
        </a:spcAft>
        <a:defRPr sz="4400">
          <a:solidFill>
            <a:schemeClr val="tx1"/>
          </a:solidFill>
          <a:latin typeface="Calibri" panose="020F0502020204030204" pitchFamily="34" charset="0"/>
        </a:defRPr>
      </a:lvl2pPr>
      <a:lvl3pPr algn="ctr" defTabSz="913130" rtl="0" fontAlgn="base">
        <a:spcBef>
          <a:spcPct val="0"/>
        </a:spcBef>
        <a:spcAft>
          <a:spcPct val="0"/>
        </a:spcAft>
        <a:defRPr sz="4400">
          <a:solidFill>
            <a:schemeClr val="tx1"/>
          </a:solidFill>
          <a:latin typeface="Calibri" panose="020F0502020204030204" pitchFamily="34" charset="0"/>
        </a:defRPr>
      </a:lvl3pPr>
      <a:lvl4pPr algn="ctr" defTabSz="913130" rtl="0" fontAlgn="base">
        <a:spcBef>
          <a:spcPct val="0"/>
        </a:spcBef>
        <a:spcAft>
          <a:spcPct val="0"/>
        </a:spcAft>
        <a:defRPr sz="4400">
          <a:solidFill>
            <a:schemeClr val="tx1"/>
          </a:solidFill>
          <a:latin typeface="Calibri" panose="020F0502020204030204" pitchFamily="34" charset="0"/>
        </a:defRPr>
      </a:lvl4pPr>
      <a:lvl5pPr algn="ctr" defTabSz="913130" rtl="0" fontAlgn="base">
        <a:spcBef>
          <a:spcPct val="0"/>
        </a:spcBef>
        <a:spcAft>
          <a:spcPct val="0"/>
        </a:spcAft>
        <a:defRPr sz="4400">
          <a:solidFill>
            <a:schemeClr val="tx1"/>
          </a:solidFill>
          <a:latin typeface="Calibri" panose="020F0502020204030204" pitchFamily="34" charset="0"/>
        </a:defRPr>
      </a:lvl5pPr>
      <a:lvl6pPr marL="457200" algn="ctr" defTabSz="913130" rtl="0" fontAlgn="base">
        <a:spcBef>
          <a:spcPct val="0"/>
        </a:spcBef>
        <a:spcAft>
          <a:spcPct val="0"/>
        </a:spcAft>
        <a:defRPr sz="4400">
          <a:solidFill>
            <a:schemeClr val="tx1"/>
          </a:solidFill>
          <a:latin typeface="Calibri" panose="020F0502020204030204" pitchFamily="34" charset="0"/>
        </a:defRPr>
      </a:lvl6pPr>
      <a:lvl7pPr marL="914400" algn="ctr" defTabSz="913130" rtl="0" fontAlgn="base">
        <a:spcBef>
          <a:spcPct val="0"/>
        </a:spcBef>
        <a:spcAft>
          <a:spcPct val="0"/>
        </a:spcAft>
        <a:defRPr sz="4400">
          <a:solidFill>
            <a:schemeClr val="tx1"/>
          </a:solidFill>
          <a:latin typeface="Calibri" panose="020F0502020204030204" pitchFamily="34" charset="0"/>
        </a:defRPr>
      </a:lvl7pPr>
      <a:lvl8pPr marL="1371600" algn="ctr" defTabSz="913130" rtl="0" fontAlgn="base">
        <a:spcBef>
          <a:spcPct val="0"/>
        </a:spcBef>
        <a:spcAft>
          <a:spcPct val="0"/>
        </a:spcAft>
        <a:defRPr sz="4400">
          <a:solidFill>
            <a:schemeClr val="tx1"/>
          </a:solidFill>
          <a:latin typeface="Calibri" panose="020F0502020204030204" pitchFamily="34" charset="0"/>
        </a:defRPr>
      </a:lvl8pPr>
      <a:lvl9pPr marL="1828800" algn="ctr" defTabSz="913130" rtl="0" fontAlgn="base">
        <a:spcBef>
          <a:spcPct val="0"/>
        </a:spcBef>
        <a:spcAft>
          <a:spcPct val="0"/>
        </a:spcAft>
        <a:defRPr sz="4400">
          <a:solidFill>
            <a:schemeClr val="tx1"/>
          </a:solidFill>
          <a:latin typeface="Calibri" panose="020F0502020204030204" pitchFamily="34" charset="0"/>
        </a:defRPr>
      </a:lvl9pPr>
    </p:titleStyle>
    <p:bodyStyle>
      <a:lvl1pPr marL="341630" indent="-341630" algn="l" defTabSz="913130"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680" indent="-284480" algn="l" defTabSz="913130"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730" indent="-227330" algn="l" defTabSz="913130"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930" indent="-227330" algn="l" defTabSz="91313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6130" indent="-227330" algn="l" defTabSz="91313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33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2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3765"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7530" algn="l" defTabSz="913765" rtl="0" eaLnBrk="1" latinLnBrk="0" hangingPunct="1">
        <a:defRPr sz="1800" kern="1200">
          <a:solidFill>
            <a:schemeClr val="tx1"/>
          </a:solidFill>
          <a:latin typeface="+mn-lt"/>
          <a:ea typeface="+mn-ea"/>
          <a:cs typeface="+mn-cs"/>
        </a:defRPr>
      </a:lvl5pPr>
      <a:lvl6pPr marL="2284730" algn="l" defTabSz="913765" rtl="0" eaLnBrk="1" latinLnBrk="0" hangingPunct="1">
        <a:defRPr sz="1800" kern="1200">
          <a:solidFill>
            <a:schemeClr val="tx1"/>
          </a:solidFill>
          <a:latin typeface="+mn-lt"/>
          <a:ea typeface="+mn-ea"/>
          <a:cs typeface="+mn-cs"/>
        </a:defRPr>
      </a:lvl6pPr>
      <a:lvl7pPr marL="2741930" algn="l" defTabSz="913765" rtl="0" eaLnBrk="1" latinLnBrk="0" hangingPunct="1">
        <a:defRPr sz="1800" kern="1200">
          <a:solidFill>
            <a:schemeClr val="tx1"/>
          </a:solidFill>
          <a:latin typeface="+mn-lt"/>
          <a:ea typeface="+mn-ea"/>
          <a:cs typeface="+mn-cs"/>
        </a:defRPr>
      </a:lvl7pPr>
      <a:lvl8pPr marL="3198495" algn="l" defTabSz="913765" rtl="0" eaLnBrk="1" latinLnBrk="0" hangingPunct="1">
        <a:defRPr sz="1800" kern="1200">
          <a:solidFill>
            <a:schemeClr val="tx1"/>
          </a:solidFill>
          <a:latin typeface="+mn-lt"/>
          <a:ea typeface="+mn-ea"/>
          <a:cs typeface="+mn-cs"/>
        </a:defRPr>
      </a:lvl8pPr>
      <a:lvl9pPr marL="3655695" algn="l" defTabSz="91376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95000"/>
            <a:alpha val="63000"/>
          </a:schemeClr>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694" tIns="22846" rIns="45694" bIns="22846" rtlCol="0" anchor="ctr"/>
          <a:lstStyle/>
          <a:p>
            <a:pPr algn="ctr" defTabSz="1087755"/>
            <a:endParaRPr lang="en-US" sz="2100">
              <a:solidFill>
                <a:prstClr val="white"/>
              </a:solidFill>
            </a:endParaRPr>
          </a:p>
        </p:txBody>
      </p:sp>
    </p:spTree>
  </p:cSld>
  <p:clrMap bg1="lt1" tx1="dk1" bg2="lt2" tx2="dk2" accent1="accent1" accent2="accent2" accent3="accent3" accent4="accent4" accent5="accent5" accent6="accent6" hlink="hlink" folHlink="folHlink"/>
  <p:sldLayoutIdLst>
    <p:sldLayoutId id="2147483657" r:id="rId1"/>
  </p:sldLayoutIdLst>
  <p:hf hdr="0" ftr="0" dt="0"/>
  <p:txStyles>
    <p:titleStyle>
      <a:lvl1pPr algn="ctr" defTabSz="1087755" rtl="0" eaLnBrk="1" latinLnBrk="0" hangingPunct="1">
        <a:spcBef>
          <a:spcPct val="0"/>
        </a:spcBef>
        <a:buNone/>
        <a:defRPr sz="5200" kern="1200">
          <a:solidFill>
            <a:schemeClr val="tx1"/>
          </a:solidFill>
          <a:latin typeface="+mj-lt"/>
          <a:ea typeface="+mj-ea"/>
          <a:cs typeface="+mj-cs"/>
        </a:defRPr>
      </a:lvl1pPr>
    </p:titleStyle>
    <p:bodyStyle>
      <a:lvl1pPr marL="408305" indent="-408305" algn="l" defTabSz="1087755" rtl="0" eaLnBrk="1" latinLnBrk="0" hangingPunct="1">
        <a:spcBef>
          <a:spcPct val="20000"/>
        </a:spcBef>
        <a:buFont typeface="Arial" panose="020B0604020202020204" pitchFamily="34" charset="0"/>
        <a:buChar char="•"/>
        <a:defRPr sz="3900" kern="1200">
          <a:solidFill>
            <a:schemeClr val="tx1"/>
          </a:solidFill>
          <a:latin typeface="+mn-lt"/>
          <a:ea typeface="+mn-ea"/>
          <a:cs typeface="+mn-cs"/>
        </a:defRPr>
      </a:lvl1pPr>
      <a:lvl2pPr marL="883920" indent="-339725" algn="l" defTabSz="1087755"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170" indent="-271780" algn="l" defTabSz="108775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3pPr>
      <a:lvl4pPr marL="1903730" indent="-271780" algn="l" defTabSz="108775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7925" indent="-271780" algn="l" defTabSz="108775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2120" indent="-271780" algn="l" defTabSz="108775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6315" indent="-271780" algn="l" defTabSz="108775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79875" indent="-271780" algn="l" defTabSz="108775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4070" indent="-271780" algn="l" defTabSz="108775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087755" rtl="0" eaLnBrk="1" latinLnBrk="0" hangingPunct="1">
        <a:defRPr sz="2100" kern="1200">
          <a:solidFill>
            <a:schemeClr val="tx1"/>
          </a:solidFill>
          <a:latin typeface="+mn-lt"/>
          <a:ea typeface="+mn-ea"/>
          <a:cs typeface="+mn-cs"/>
        </a:defRPr>
      </a:lvl1pPr>
      <a:lvl2pPr marL="544195" algn="l" defTabSz="1087755" rtl="0" eaLnBrk="1" latinLnBrk="0" hangingPunct="1">
        <a:defRPr sz="2100" kern="1200">
          <a:solidFill>
            <a:schemeClr val="tx1"/>
          </a:solidFill>
          <a:latin typeface="+mn-lt"/>
          <a:ea typeface="+mn-ea"/>
          <a:cs typeface="+mn-cs"/>
        </a:defRPr>
      </a:lvl2pPr>
      <a:lvl3pPr marL="1087755" algn="l" defTabSz="1087755" rtl="0" eaLnBrk="1" latinLnBrk="0" hangingPunct="1">
        <a:defRPr sz="2100" kern="1200">
          <a:solidFill>
            <a:schemeClr val="tx1"/>
          </a:solidFill>
          <a:latin typeface="+mn-lt"/>
          <a:ea typeface="+mn-ea"/>
          <a:cs typeface="+mn-cs"/>
        </a:defRPr>
      </a:lvl3pPr>
      <a:lvl4pPr marL="1631950" algn="l" defTabSz="1087755" rtl="0" eaLnBrk="1" latinLnBrk="0" hangingPunct="1">
        <a:defRPr sz="2100" kern="1200">
          <a:solidFill>
            <a:schemeClr val="tx1"/>
          </a:solidFill>
          <a:latin typeface="+mn-lt"/>
          <a:ea typeface="+mn-ea"/>
          <a:cs typeface="+mn-cs"/>
        </a:defRPr>
      </a:lvl4pPr>
      <a:lvl5pPr marL="2176145" algn="l" defTabSz="1087755" rtl="0" eaLnBrk="1" latinLnBrk="0" hangingPunct="1">
        <a:defRPr sz="2100" kern="1200">
          <a:solidFill>
            <a:schemeClr val="tx1"/>
          </a:solidFill>
          <a:latin typeface="+mn-lt"/>
          <a:ea typeface="+mn-ea"/>
          <a:cs typeface="+mn-cs"/>
        </a:defRPr>
      </a:lvl5pPr>
      <a:lvl6pPr marL="2720340" algn="l" defTabSz="1087755" rtl="0" eaLnBrk="1" latinLnBrk="0" hangingPunct="1">
        <a:defRPr sz="2100" kern="1200">
          <a:solidFill>
            <a:schemeClr val="tx1"/>
          </a:solidFill>
          <a:latin typeface="+mn-lt"/>
          <a:ea typeface="+mn-ea"/>
          <a:cs typeface="+mn-cs"/>
        </a:defRPr>
      </a:lvl6pPr>
      <a:lvl7pPr marL="3263900" algn="l" defTabSz="1087755" rtl="0" eaLnBrk="1" latinLnBrk="0" hangingPunct="1">
        <a:defRPr sz="2100" kern="1200">
          <a:solidFill>
            <a:schemeClr val="tx1"/>
          </a:solidFill>
          <a:latin typeface="+mn-lt"/>
          <a:ea typeface="+mn-ea"/>
          <a:cs typeface="+mn-cs"/>
        </a:defRPr>
      </a:lvl7pPr>
      <a:lvl8pPr marL="3808095" algn="l" defTabSz="1087755" rtl="0" eaLnBrk="1" latinLnBrk="0" hangingPunct="1">
        <a:defRPr sz="2100" kern="1200">
          <a:solidFill>
            <a:schemeClr val="tx1"/>
          </a:solidFill>
          <a:latin typeface="+mn-lt"/>
          <a:ea typeface="+mn-ea"/>
          <a:cs typeface="+mn-cs"/>
        </a:defRPr>
      </a:lvl8pPr>
      <a:lvl9pPr marL="4352290" algn="l" defTabSz="1087755"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hau1.edu.vn/"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6" name="Rectangle 22"/>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p:cNvSpPr>
            <a:spLocks noGrp="1" noRot="1" noChangeAspect="1" noMove="1" noResize="1" noEditPoints="1" noAdjustHandles="1" noChangeArrowheads="1" noChangeShapeType="1" noTextEdit="1"/>
          </p:cNvSpPr>
          <p:nvPr/>
        </p:nvSpPr>
        <p:spPr>
          <a:xfrm>
            <a:off x="0" y="-2"/>
            <a:ext cx="12192000"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a:spLocks noGrp="1" noRot="1" noChangeAspect="1" noMove="1" noResize="1" noEditPoints="1" noAdjustHandles="1" noChangeArrowheads="1" noChangeShapeType="1" noTextEdit="1"/>
          </p:cNvSpPr>
          <p:nvPr/>
        </p:nvSpPr>
        <p:spPr>
          <a:xfrm>
            <a:off x="452978" y="484632"/>
            <a:ext cx="4012684" cy="58856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p:cNvSpPr>
            <a:spLocks noGrp="1"/>
          </p:cNvSpPr>
          <p:nvPr>
            <p:ph idx="1"/>
          </p:nvPr>
        </p:nvSpPr>
        <p:spPr>
          <a:xfrm>
            <a:off x="499533" y="804997"/>
            <a:ext cx="3823989" cy="5324835"/>
          </a:xfrm>
        </p:spPr>
        <p:txBody>
          <a:bodyPr anchor="ctr">
            <a:normAutofit/>
          </a:bodyPr>
          <a:lstStyle/>
          <a:p>
            <a:pPr marL="0" indent="0" algn="ctr">
              <a:buNone/>
            </a:pPr>
            <a:r>
              <a:rPr lang="en-US" sz="3400" b="1" i="1" dirty="0" err="1">
                <a:solidFill>
                  <a:srgbClr val="FF0000"/>
                </a:solidFill>
                <a:latin typeface="Times New Roman" panose="02020603050405020304" pitchFamily="18" charset="0"/>
                <a:cs typeface="Times New Roman" panose="02020603050405020304" pitchFamily="18" charset="0"/>
              </a:rPr>
              <a:t>Chào</a:t>
            </a:r>
            <a:r>
              <a:rPr lang="en-US" sz="3400" b="1" i="1" dirty="0">
                <a:solidFill>
                  <a:srgbClr val="FF0000"/>
                </a:solidFill>
                <a:latin typeface="Times New Roman" panose="02020603050405020304" pitchFamily="18" charset="0"/>
                <a:cs typeface="Times New Roman" panose="02020603050405020304" pitchFamily="18" charset="0"/>
              </a:rPr>
              <a:t> </a:t>
            </a:r>
            <a:r>
              <a:rPr lang="en-US" sz="3400" b="1" i="1" dirty="0" err="1">
                <a:solidFill>
                  <a:srgbClr val="FF0000"/>
                </a:solidFill>
                <a:latin typeface="Times New Roman" panose="02020603050405020304" pitchFamily="18" charset="0"/>
                <a:cs typeface="Times New Roman" panose="02020603050405020304" pitchFamily="18" charset="0"/>
              </a:rPr>
              <a:t>mừng</a:t>
            </a:r>
            <a:r>
              <a:rPr lang="en-US" sz="3400" b="1" i="1" dirty="0">
                <a:solidFill>
                  <a:srgbClr val="FF0000"/>
                </a:solidFill>
                <a:latin typeface="Times New Roman" panose="02020603050405020304" pitchFamily="18" charset="0"/>
                <a:cs typeface="Times New Roman" panose="02020603050405020304" pitchFamily="18" charset="0"/>
              </a:rPr>
              <a:t> </a:t>
            </a:r>
          </a:p>
          <a:p>
            <a:pPr marL="0" indent="0" algn="ctr">
              <a:buNone/>
            </a:pPr>
            <a:r>
              <a:rPr lang="en-US" sz="3400" b="1" i="1" dirty="0" err="1">
                <a:solidFill>
                  <a:srgbClr val="FF0000"/>
                </a:solidFill>
                <a:latin typeface="Times New Roman" panose="02020603050405020304" pitchFamily="18" charset="0"/>
                <a:cs typeface="Times New Roman" panose="02020603050405020304" pitchFamily="18" charset="0"/>
              </a:rPr>
              <a:t>quý</a:t>
            </a:r>
            <a:r>
              <a:rPr lang="en-US" sz="3400" b="1" i="1" dirty="0">
                <a:solidFill>
                  <a:srgbClr val="FF0000"/>
                </a:solidFill>
                <a:latin typeface="Times New Roman" panose="02020603050405020304" pitchFamily="18" charset="0"/>
                <a:cs typeface="Times New Roman" panose="02020603050405020304" pitchFamily="18" charset="0"/>
              </a:rPr>
              <a:t> </a:t>
            </a:r>
            <a:r>
              <a:rPr lang="en-US" sz="3400" b="1" i="1" dirty="0" err="1">
                <a:solidFill>
                  <a:srgbClr val="FF0000"/>
                </a:solidFill>
                <a:latin typeface="Times New Roman" panose="02020603050405020304" pitchFamily="18" charset="0"/>
                <a:cs typeface="Times New Roman" panose="02020603050405020304" pitchFamily="18" charset="0"/>
              </a:rPr>
              <a:t>thầy</a:t>
            </a:r>
            <a:r>
              <a:rPr lang="en-US" sz="3400" b="1" i="1" dirty="0">
                <a:solidFill>
                  <a:srgbClr val="FF0000"/>
                </a:solidFill>
                <a:latin typeface="Times New Roman" panose="02020603050405020304" pitchFamily="18" charset="0"/>
                <a:cs typeface="Times New Roman" panose="02020603050405020304" pitchFamily="18" charset="0"/>
              </a:rPr>
              <a:t> </a:t>
            </a:r>
            <a:r>
              <a:rPr lang="en-US" sz="3400" b="1" i="1" dirty="0" err="1">
                <a:solidFill>
                  <a:srgbClr val="FF0000"/>
                </a:solidFill>
                <a:latin typeface="Times New Roman" panose="02020603050405020304" pitchFamily="18" charset="0"/>
                <a:cs typeface="Times New Roman" panose="02020603050405020304" pitchFamily="18" charset="0"/>
              </a:rPr>
              <a:t>cô</a:t>
            </a:r>
            <a:r>
              <a:rPr lang="en-US" sz="3400" b="1" i="1" dirty="0">
                <a:solidFill>
                  <a:srgbClr val="FF0000"/>
                </a:solidFill>
                <a:latin typeface="Times New Roman" panose="02020603050405020304" pitchFamily="18" charset="0"/>
                <a:cs typeface="Times New Roman" panose="02020603050405020304" pitchFamily="18" charset="0"/>
              </a:rPr>
              <a:t> </a:t>
            </a:r>
          </a:p>
          <a:p>
            <a:pPr marL="0" indent="0" algn="ctr">
              <a:buNone/>
            </a:pPr>
            <a:r>
              <a:rPr lang="en-US" sz="3400" b="1" i="1" dirty="0" err="1">
                <a:solidFill>
                  <a:srgbClr val="FF0000"/>
                </a:solidFill>
                <a:latin typeface="Times New Roman" panose="02020603050405020304" pitchFamily="18" charset="0"/>
                <a:cs typeface="Times New Roman" panose="02020603050405020304" pitchFamily="18" charset="0"/>
              </a:rPr>
              <a:t>về</a:t>
            </a:r>
            <a:r>
              <a:rPr lang="en-US" sz="3400" b="1" i="1" dirty="0">
                <a:solidFill>
                  <a:srgbClr val="FF0000"/>
                </a:solidFill>
                <a:latin typeface="Times New Roman" panose="02020603050405020304" pitchFamily="18" charset="0"/>
                <a:cs typeface="Times New Roman" panose="02020603050405020304" pitchFamily="18" charset="0"/>
              </a:rPr>
              <a:t> </a:t>
            </a:r>
            <a:r>
              <a:rPr lang="en-US" sz="3400" b="1" i="1" dirty="0" err="1">
                <a:solidFill>
                  <a:srgbClr val="FF0000"/>
                </a:solidFill>
                <a:latin typeface="Times New Roman" panose="02020603050405020304" pitchFamily="18" charset="0"/>
                <a:cs typeface="Times New Roman" panose="02020603050405020304" pitchFamily="18" charset="0"/>
              </a:rPr>
              <a:t>dự</a:t>
            </a:r>
            <a:r>
              <a:rPr lang="en-US" sz="3400" b="1" i="1" dirty="0">
                <a:solidFill>
                  <a:srgbClr val="FF0000"/>
                </a:solidFill>
                <a:latin typeface="Times New Roman" panose="02020603050405020304" pitchFamily="18" charset="0"/>
                <a:cs typeface="Times New Roman" panose="02020603050405020304" pitchFamily="18" charset="0"/>
              </a:rPr>
              <a:t> </a:t>
            </a:r>
            <a:r>
              <a:rPr lang="en-US" sz="3400" b="1" i="1" dirty="0" err="1">
                <a:solidFill>
                  <a:srgbClr val="FF0000"/>
                </a:solidFill>
                <a:latin typeface="Times New Roman" panose="02020603050405020304" pitchFamily="18" charset="0"/>
                <a:cs typeface="Times New Roman" panose="02020603050405020304" pitchFamily="18" charset="0"/>
              </a:rPr>
              <a:t>giờ</a:t>
            </a:r>
            <a:r>
              <a:rPr lang="en-US" sz="3400" b="1" i="1" dirty="0">
                <a:solidFill>
                  <a:srgbClr val="FF0000"/>
                </a:solidFill>
                <a:latin typeface="Times New Roman" panose="02020603050405020304" pitchFamily="18" charset="0"/>
                <a:cs typeface="Times New Roman" panose="02020603050405020304" pitchFamily="18" charset="0"/>
              </a:rPr>
              <a:t> </a:t>
            </a:r>
            <a:r>
              <a:rPr lang="en-US" sz="3400" b="1" i="1" dirty="0" err="1">
                <a:solidFill>
                  <a:srgbClr val="FF0000"/>
                </a:solidFill>
                <a:latin typeface="Times New Roman" panose="02020603050405020304" pitchFamily="18" charset="0"/>
                <a:cs typeface="Times New Roman" panose="02020603050405020304" pitchFamily="18" charset="0"/>
              </a:rPr>
              <a:t>thăm</a:t>
            </a:r>
            <a:r>
              <a:rPr lang="en-US" sz="3400" b="1" i="1" dirty="0">
                <a:solidFill>
                  <a:srgbClr val="FF0000"/>
                </a:solidFill>
                <a:latin typeface="Times New Roman" panose="02020603050405020304" pitchFamily="18" charset="0"/>
                <a:cs typeface="Times New Roman" panose="02020603050405020304" pitchFamily="18" charset="0"/>
              </a:rPr>
              <a:t> </a:t>
            </a:r>
            <a:r>
              <a:rPr lang="en-US" sz="3400" b="1" i="1" dirty="0" err="1">
                <a:solidFill>
                  <a:srgbClr val="FF0000"/>
                </a:solidFill>
                <a:latin typeface="Times New Roman" panose="02020603050405020304" pitchFamily="18" charset="0"/>
                <a:cs typeface="Times New Roman" panose="02020603050405020304" pitchFamily="18" charset="0"/>
              </a:rPr>
              <a:t>lớp</a:t>
            </a:r>
            <a:endParaRPr lang="en-US" sz="3400" b="1" i="1" dirty="0">
              <a:solidFill>
                <a:srgbClr val="FF0000"/>
              </a:solidFill>
              <a:latin typeface="Times New Roman" panose="02020603050405020304" pitchFamily="18" charset="0"/>
              <a:cs typeface="Times New Roman" panose="02020603050405020304" pitchFamily="18" charset="0"/>
            </a:endParaRPr>
          </a:p>
        </p:txBody>
      </p:sp>
      <p:pic>
        <p:nvPicPr>
          <p:cNvPr id="15" name="Picture 14" descr="A picture containing plant&#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4934" y="1104015"/>
            <a:ext cx="1698346" cy="4885968"/>
          </a:xfrm>
          <a:prstGeom prst="rect">
            <a:avLst/>
          </a:prstGeom>
        </p:spPr>
      </p:pic>
      <p:pic>
        <p:nvPicPr>
          <p:cNvPr id="7" name="Content Placeholder 6" descr="A picture containing plant, tree&#10;&#10;Description automatically generated"/>
          <p:cNvPicPr>
            <a:picLocks noChangeAspect="1"/>
          </p:cNvPicPr>
          <p:nvPr/>
        </p:nvPicPr>
        <p:blipFill rotWithShape="1">
          <a:blip r:embed="rId3" cstate="print">
            <a:extLst>
              <a:ext uri="{28A0092B-C50C-407E-A947-70E740481C1C}">
                <a14:useLocalDpi xmlns:a14="http://schemas.microsoft.com/office/drawing/2010/main" val="0"/>
              </a:ext>
            </a:extLst>
          </a:blip>
          <a:srcRect t="20009" r="1" b="19180"/>
          <a:stretch>
            <a:fillRect/>
          </a:stretch>
        </p:blipFill>
        <p:spPr>
          <a:xfrm>
            <a:off x="7053570" y="1104015"/>
            <a:ext cx="2239623" cy="4885968"/>
          </a:xfrm>
          <a:prstGeom prst="rect">
            <a:avLst/>
          </a:prstGeom>
        </p:spPr>
      </p:pic>
      <p:pic>
        <p:nvPicPr>
          <p:cNvPr id="5" name="Content Placeholder 4" descr="A picture containing plant, flower, rose&#10;&#10;Description automatically generated"/>
          <p:cNvPicPr>
            <a:picLocks noChangeAspect="1"/>
          </p:cNvPicPr>
          <p:nvPr/>
        </p:nvPicPr>
        <p:blipFill rotWithShape="1">
          <a:blip r:embed="rId4" cstate="print">
            <a:extLst>
              <a:ext uri="{28A0092B-C50C-407E-A947-70E740481C1C}">
                <a14:useLocalDpi xmlns:a14="http://schemas.microsoft.com/office/drawing/2010/main" val="0"/>
              </a:ext>
            </a:extLst>
          </a:blip>
          <a:srcRect t="48572" b="13288"/>
          <a:stretch>
            <a:fillRect/>
          </a:stretch>
        </p:blipFill>
        <p:spPr>
          <a:xfrm>
            <a:off x="9452844" y="1104015"/>
            <a:ext cx="2239623" cy="4885967"/>
          </a:xfrm>
          <a:prstGeom prst="rect">
            <a:avLst/>
          </a:prstGeom>
        </p:spPr>
      </p:pic>
      <p:cxnSp>
        <p:nvCxnSpPr>
          <p:cNvPr id="31" name="Straight Connector 30"/>
          <p:cNvCxnSpPr>
            <a:cxnSpLocks noGrp="1" noRot="1" noChangeAspect="1" noMove="1" noResize="1" noEditPoints="1" noAdjustHandles="1" noChangeArrowheads="1" noChangeShapeType="1"/>
          </p:cNvCxnSpPr>
          <p:nvPr/>
        </p:nvCxnSpPr>
        <p:spPr>
          <a:xfrm flipV="1">
            <a:off x="5179326" y="480322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8306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bwMode="auto">
          <a:xfrm>
            <a:off x="2503471" y="110833"/>
            <a:ext cx="9644523" cy="616877"/>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chemeClr val="accent6">
              <a:lumMod val="20000"/>
              <a:lumOff val="80000"/>
            </a:schemeClr>
          </a:solidFill>
          <a:ln w="9525">
            <a:noFill/>
            <a:round/>
          </a:ln>
        </p:spPr>
        <p:txBody>
          <a:bodyPr vert="horz" wrap="square" lIns="91440" tIns="45720" rIns="91440" bIns="45720" numCol="1" anchor="t" anchorCtr="0" compatLnSpc="1"/>
          <a:lstStyle/>
          <a:p>
            <a:pPr algn="ct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NGHỆ THUẬT TRUYỀN THỐNG</a:t>
            </a:r>
            <a:endParaRPr lang="en-US" sz="3200" dirty="0"/>
          </a:p>
        </p:txBody>
      </p:sp>
      <p:sp>
        <p:nvSpPr>
          <p:cNvPr id="2" name="Rounded Rectangle 59"/>
          <p:cNvSpPr/>
          <p:nvPr/>
        </p:nvSpPr>
        <p:spPr>
          <a:xfrm>
            <a:off x="94594" y="71678"/>
            <a:ext cx="747224" cy="68464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p>
        </p:txBody>
      </p:sp>
      <p:grpSp>
        <p:nvGrpSpPr>
          <p:cNvPr id="4" name="Group 3"/>
          <p:cNvGrpSpPr/>
          <p:nvPr/>
        </p:nvGrpSpPr>
        <p:grpSpPr>
          <a:xfrm>
            <a:off x="1608530" y="53231"/>
            <a:ext cx="538945" cy="821412"/>
            <a:chOff x="908603" y="80216"/>
            <a:chExt cx="538945" cy="676514"/>
          </a:xfrm>
        </p:grpSpPr>
        <p:sp>
          <p:nvSpPr>
            <p:cNvPr id="6" name="Freeform 4"/>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 name="Freeform 5"/>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9" name="Freeform 6"/>
          <p:cNvSpPr/>
          <p:nvPr/>
        </p:nvSpPr>
        <p:spPr bwMode="auto">
          <a:xfrm>
            <a:off x="889114" y="71678"/>
            <a:ext cx="772509" cy="68464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ln>
        </p:spPr>
        <p:txBody>
          <a:bodyPr vert="horz" wrap="square" lIns="91440" tIns="45720" rIns="91440" bIns="45720" numCol="1" anchor="t" anchorCtr="0" compatLnSpc="1"/>
          <a:lstStyle/>
          <a:p>
            <a:endParaRPr lang="en-US"/>
          </a:p>
        </p:txBody>
      </p:sp>
      <p:sp>
        <p:nvSpPr>
          <p:cNvPr id="10" name="Rectangle 9"/>
          <p:cNvSpPr/>
          <p:nvPr/>
        </p:nvSpPr>
        <p:spPr>
          <a:xfrm>
            <a:off x="889114" y="88180"/>
            <a:ext cx="719416" cy="580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anose="02020603050405020304" pitchFamily="18" charset="0"/>
                <a:cs typeface="Times New Roman" panose="02020603050405020304" pitchFamily="18" charset="0"/>
              </a:rPr>
              <a:t>LỚP</a:t>
            </a:r>
          </a:p>
          <a:p>
            <a:pPr algn="ctr"/>
            <a:r>
              <a:rPr lang="en-US" b="1" dirty="0">
                <a:latin typeface="Times New Roman" panose="02020603050405020304" pitchFamily="18" charset="0"/>
                <a:cs typeface="Times New Roman" panose="02020603050405020304" pitchFamily="18" charset="0"/>
              </a:rPr>
              <a:t>10</a:t>
            </a:r>
          </a:p>
        </p:txBody>
      </p:sp>
      <p:sp>
        <p:nvSpPr>
          <p:cNvPr id="11" name="Slide Number Placeholder 10"/>
          <p:cNvSpPr>
            <a:spLocks noGrp="1"/>
          </p:cNvSpPr>
          <p:nvPr>
            <p:ph type="sldNum" sz="quarter" idx="12"/>
          </p:nvPr>
        </p:nvSpPr>
        <p:spPr/>
        <p:txBody>
          <a:bodyPr/>
          <a:lstStyle/>
          <a:p>
            <a:pPr>
              <a:defRPr/>
            </a:pPr>
            <a:fld id="{92CF152F-62A2-44E0-9B49-515995CCAEB7}" type="slidenum">
              <a:rPr lang="en-US"/>
              <a:t>10</a:t>
            </a:fld>
            <a:endParaRPr lang="en-US"/>
          </a:p>
        </p:txBody>
      </p:sp>
      <p:pic>
        <p:nvPicPr>
          <p:cNvPr id="13" name="Picture 12" descr="C:\Users\Admin\Downloads\thuc-hanh-tieng-viet-sgk-10-trang-127-van-chan-troi-sang-tao_1">
            <a:extLst>
              <a:ext uri="{FF2B5EF4-FFF2-40B4-BE49-F238E27FC236}">
                <a16:creationId xmlns:a16="http://schemas.microsoft.com/office/drawing/2014/main" id="{487A3277-B8DB-4F50-B1A7-7882E86E3B5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991724" y="1166192"/>
            <a:ext cx="8151130" cy="4884556"/>
          </a:xfrm>
          <a:prstGeom prst="rect">
            <a:avLst/>
          </a:prstGeom>
          <a:noFill/>
          <a:ln>
            <a:noFill/>
          </a:ln>
        </p:spPr>
      </p:pic>
    </p:spTree>
    <p:extLst>
      <p:ext uri="{BB962C8B-B14F-4D97-AF65-F5344CB8AC3E}">
        <p14:creationId xmlns:p14="http://schemas.microsoft.com/office/powerpoint/2010/main" val="3761045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bwMode="auto">
          <a:xfrm>
            <a:off x="2503471" y="110833"/>
            <a:ext cx="9644523" cy="616877"/>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chemeClr val="accent6">
              <a:lumMod val="20000"/>
              <a:lumOff val="80000"/>
            </a:schemeClr>
          </a:solidFill>
          <a:ln w="9525">
            <a:noFill/>
            <a:round/>
          </a:ln>
        </p:spPr>
        <p:txBody>
          <a:bodyPr vert="horz" wrap="square" lIns="91440" tIns="45720" rIns="91440" bIns="45720" numCol="1" anchor="t" anchorCtr="0" compatLnSpc="1"/>
          <a:lstStyle/>
          <a:p>
            <a:pPr algn="ct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NGHỆ THUẬT TRUYỀN THỐNG</a:t>
            </a:r>
            <a:endParaRPr lang="en-US" sz="3200" dirty="0"/>
          </a:p>
        </p:txBody>
      </p:sp>
      <p:sp>
        <p:nvSpPr>
          <p:cNvPr id="2" name="Rounded Rectangle 59"/>
          <p:cNvSpPr/>
          <p:nvPr/>
        </p:nvSpPr>
        <p:spPr>
          <a:xfrm>
            <a:off x="94594" y="71678"/>
            <a:ext cx="747224" cy="68464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p>
        </p:txBody>
      </p:sp>
      <p:grpSp>
        <p:nvGrpSpPr>
          <p:cNvPr id="4" name="Group 3"/>
          <p:cNvGrpSpPr/>
          <p:nvPr/>
        </p:nvGrpSpPr>
        <p:grpSpPr>
          <a:xfrm>
            <a:off x="1608530" y="53231"/>
            <a:ext cx="538945" cy="821412"/>
            <a:chOff x="908603" y="80216"/>
            <a:chExt cx="538945" cy="676514"/>
          </a:xfrm>
        </p:grpSpPr>
        <p:sp>
          <p:nvSpPr>
            <p:cNvPr id="6" name="Freeform 4"/>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 name="Freeform 5"/>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9" name="Freeform 6"/>
          <p:cNvSpPr/>
          <p:nvPr/>
        </p:nvSpPr>
        <p:spPr bwMode="auto">
          <a:xfrm>
            <a:off x="889114" y="71678"/>
            <a:ext cx="772509" cy="68464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ln>
        </p:spPr>
        <p:txBody>
          <a:bodyPr vert="horz" wrap="square" lIns="91440" tIns="45720" rIns="91440" bIns="45720" numCol="1" anchor="t" anchorCtr="0" compatLnSpc="1"/>
          <a:lstStyle/>
          <a:p>
            <a:endParaRPr lang="en-US"/>
          </a:p>
        </p:txBody>
      </p:sp>
      <p:sp>
        <p:nvSpPr>
          <p:cNvPr id="10" name="Rectangle 9"/>
          <p:cNvSpPr/>
          <p:nvPr/>
        </p:nvSpPr>
        <p:spPr>
          <a:xfrm>
            <a:off x="889114" y="88180"/>
            <a:ext cx="719416" cy="580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anose="02020603050405020304" pitchFamily="18" charset="0"/>
                <a:cs typeface="Times New Roman" panose="02020603050405020304" pitchFamily="18" charset="0"/>
              </a:rPr>
              <a:t>LỚP</a:t>
            </a:r>
          </a:p>
          <a:p>
            <a:pPr algn="ctr"/>
            <a:r>
              <a:rPr lang="en-US" b="1" dirty="0">
                <a:latin typeface="Times New Roman" panose="02020603050405020304" pitchFamily="18" charset="0"/>
                <a:cs typeface="Times New Roman" panose="02020603050405020304" pitchFamily="18" charset="0"/>
              </a:rPr>
              <a:t>10</a:t>
            </a:r>
          </a:p>
        </p:txBody>
      </p:sp>
      <p:sp>
        <p:nvSpPr>
          <p:cNvPr id="11" name="Slide Number Placeholder 10"/>
          <p:cNvSpPr>
            <a:spLocks noGrp="1"/>
          </p:cNvSpPr>
          <p:nvPr>
            <p:ph type="sldNum" sz="quarter" idx="12"/>
          </p:nvPr>
        </p:nvSpPr>
        <p:spPr/>
        <p:txBody>
          <a:bodyPr/>
          <a:lstStyle/>
          <a:p>
            <a:pPr>
              <a:defRPr/>
            </a:pPr>
            <a:fld id="{92CF152F-62A2-44E0-9B49-515995CCAEB7}" type="slidenum">
              <a:rPr lang="en-US"/>
              <a:t>11</a:t>
            </a:fld>
            <a:endParaRPr lang="en-US"/>
          </a:p>
        </p:txBody>
      </p:sp>
      <p:pic>
        <p:nvPicPr>
          <p:cNvPr id="15" name="Picture 14" descr="C:\Users\Admin\Downloads\thuc-hanh-tieng-viet-sgk-10-trang-127-van-chan-troi-sang-tao_2">
            <a:extLst>
              <a:ext uri="{FF2B5EF4-FFF2-40B4-BE49-F238E27FC236}">
                <a16:creationId xmlns:a16="http://schemas.microsoft.com/office/drawing/2014/main" id="{5831CD30-21AC-4CA6-A102-B14701231CE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372139" y="1036433"/>
            <a:ext cx="7533861" cy="5165584"/>
          </a:xfrm>
          <a:prstGeom prst="rect">
            <a:avLst/>
          </a:prstGeom>
          <a:noFill/>
          <a:ln>
            <a:noFill/>
          </a:ln>
        </p:spPr>
      </p:pic>
    </p:spTree>
    <p:extLst>
      <p:ext uri="{BB962C8B-B14F-4D97-AF65-F5344CB8AC3E}">
        <p14:creationId xmlns:p14="http://schemas.microsoft.com/office/powerpoint/2010/main" val="3304899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bwMode="auto">
          <a:xfrm>
            <a:off x="2503471" y="110833"/>
            <a:ext cx="9644523" cy="616877"/>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chemeClr val="accent6">
              <a:lumMod val="20000"/>
              <a:lumOff val="80000"/>
            </a:schemeClr>
          </a:solidFill>
          <a:ln w="9525">
            <a:noFill/>
            <a:round/>
          </a:ln>
        </p:spPr>
        <p:txBody>
          <a:bodyPr vert="horz" wrap="square" lIns="91440" tIns="45720" rIns="91440" bIns="45720" numCol="1" anchor="t" anchorCtr="0" compatLnSpc="1"/>
          <a:lstStyle/>
          <a:p>
            <a:pPr algn="ct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NGHỆ THUẬT TRUYỀN THỐNG</a:t>
            </a:r>
            <a:endParaRPr lang="en-US" sz="3200" dirty="0"/>
          </a:p>
        </p:txBody>
      </p:sp>
      <p:sp>
        <p:nvSpPr>
          <p:cNvPr id="2" name="Rounded Rectangle 59"/>
          <p:cNvSpPr/>
          <p:nvPr/>
        </p:nvSpPr>
        <p:spPr>
          <a:xfrm>
            <a:off x="94594" y="71678"/>
            <a:ext cx="747224" cy="68464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p>
        </p:txBody>
      </p:sp>
      <p:grpSp>
        <p:nvGrpSpPr>
          <p:cNvPr id="4" name="Group 3"/>
          <p:cNvGrpSpPr/>
          <p:nvPr/>
        </p:nvGrpSpPr>
        <p:grpSpPr>
          <a:xfrm>
            <a:off x="1608530" y="53231"/>
            <a:ext cx="538945" cy="821412"/>
            <a:chOff x="908603" y="80216"/>
            <a:chExt cx="538945" cy="676514"/>
          </a:xfrm>
        </p:grpSpPr>
        <p:sp>
          <p:nvSpPr>
            <p:cNvPr id="6" name="Freeform 4"/>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 name="Freeform 5"/>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9" name="Freeform 6"/>
          <p:cNvSpPr/>
          <p:nvPr/>
        </p:nvSpPr>
        <p:spPr bwMode="auto">
          <a:xfrm>
            <a:off x="889114" y="71678"/>
            <a:ext cx="772509" cy="68464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ln>
        </p:spPr>
        <p:txBody>
          <a:bodyPr vert="horz" wrap="square" lIns="91440" tIns="45720" rIns="91440" bIns="45720" numCol="1" anchor="t" anchorCtr="0" compatLnSpc="1"/>
          <a:lstStyle/>
          <a:p>
            <a:endParaRPr lang="en-US"/>
          </a:p>
        </p:txBody>
      </p:sp>
      <p:sp>
        <p:nvSpPr>
          <p:cNvPr id="10" name="Rectangle 9"/>
          <p:cNvSpPr/>
          <p:nvPr/>
        </p:nvSpPr>
        <p:spPr>
          <a:xfrm>
            <a:off x="889114" y="88180"/>
            <a:ext cx="719416" cy="580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anose="02020603050405020304" pitchFamily="18" charset="0"/>
                <a:cs typeface="Times New Roman" panose="02020603050405020304" pitchFamily="18" charset="0"/>
              </a:rPr>
              <a:t>LỚP</a:t>
            </a:r>
          </a:p>
          <a:p>
            <a:pPr algn="ctr"/>
            <a:r>
              <a:rPr lang="en-US" b="1" dirty="0">
                <a:latin typeface="Times New Roman" panose="02020603050405020304" pitchFamily="18" charset="0"/>
                <a:cs typeface="Times New Roman" panose="02020603050405020304" pitchFamily="18" charset="0"/>
              </a:rPr>
              <a:t>10</a:t>
            </a:r>
          </a:p>
        </p:txBody>
      </p:sp>
      <p:sp>
        <p:nvSpPr>
          <p:cNvPr id="11" name="Slide Number Placeholder 10"/>
          <p:cNvSpPr>
            <a:spLocks noGrp="1"/>
          </p:cNvSpPr>
          <p:nvPr>
            <p:ph type="sldNum" sz="quarter" idx="12"/>
          </p:nvPr>
        </p:nvSpPr>
        <p:spPr/>
        <p:txBody>
          <a:bodyPr/>
          <a:lstStyle/>
          <a:p>
            <a:pPr>
              <a:defRPr/>
            </a:pPr>
            <a:fld id="{92CF152F-62A2-44E0-9B49-515995CCAEB7}" type="slidenum">
              <a:rPr lang="en-US"/>
              <a:t>12</a:t>
            </a:fld>
            <a:endParaRPr lang="en-US"/>
          </a:p>
        </p:txBody>
      </p:sp>
      <p:pic>
        <p:nvPicPr>
          <p:cNvPr id="14" name="Picture 13" descr="C:\Users\Admin\Downloads\thuc-hanh-tieng-viet-sgk-10-trang-127-van-chan-troi-sang-tao_3">
            <a:extLst>
              <a:ext uri="{FF2B5EF4-FFF2-40B4-BE49-F238E27FC236}">
                <a16:creationId xmlns:a16="http://schemas.microsoft.com/office/drawing/2014/main" id="{4E61D661-8DB9-41D3-ADED-03F5365C9A4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69252" y="1274339"/>
            <a:ext cx="9644522" cy="5228944"/>
          </a:xfrm>
          <a:prstGeom prst="rect">
            <a:avLst/>
          </a:prstGeom>
          <a:noFill/>
          <a:ln>
            <a:noFill/>
          </a:ln>
        </p:spPr>
      </p:pic>
    </p:spTree>
    <p:extLst>
      <p:ext uri="{BB962C8B-B14F-4D97-AF65-F5344CB8AC3E}">
        <p14:creationId xmlns:p14="http://schemas.microsoft.com/office/powerpoint/2010/main" val="549938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bwMode="auto">
          <a:xfrm>
            <a:off x="2503471" y="110833"/>
            <a:ext cx="9644523" cy="616877"/>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chemeClr val="accent6">
              <a:lumMod val="20000"/>
              <a:lumOff val="80000"/>
            </a:schemeClr>
          </a:solidFill>
          <a:ln w="9525">
            <a:noFill/>
            <a:round/>
          </a:ln>
        </p:spPr>
        <p:txBody>
          <a:bodyPr vert="horz" wrap="square" lIns="91440" tIns="45720" rIns="91440" bIns="45720" numCol="1" anchor="t" anchorCtr="0" compatLnSpc="1"/>
          <a:lstStyle/>
          <a:p>
            <a:pPr algn="ct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NGHỆ THUẬT TRUYỀN THỐNG</a:t>
            </a:r>
            <a:endParaRPr lang="en-US" sz="3200" dirty="0"/>
          </a:p>
        </p:txBody>
      </p:sp>
      <p:sp>
        <p:nvSpPr>
          <p:cNvPr id="2" name="Rounded Rectangle 59"/>
          <p:cNvSpPr/>
          <p:nvPr/>
        </p:nvSpPr>
        <p:spPr>
          <a:xfrm>
            <a:off x="94594" y="71678"/>
            <a:ext cx="747224" cy="68464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p>
        </p:txBody>
      </p:sp>
      <p:grpSp>
        <p:nvGrpSpPr>
          <p:cNvPr id="4" name="Group 3"/>
          <p:cNvGrpSpPr/>
          <p:nvPr/>
        </p:nvGrpSpPr>
        <p:grpSpPr>
          <a:xfrm>
            <a:off x="1608530" y="53231"/>
            <a:ext cx="538945" cy="821412"/>
            <a:chOff x="908603" y="80216"/>
            <a:chExt cx="538945" cy="676514"/>
          </a:xfrm>
        </p:grpSpPr>
        <p:sp>
          <p:nvSpPr>
            <p:cNvPr id="6" name="Freeform 4"/>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 name="Freeform 5"/>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9" name="Freeform 6"/>
          <p:cNvSpPr/>
          <p:nvPr/>
        </p:nvSpPr>
        <p:spPr bwMode="auto">
          <a:xfrm>
            <a:off x="889114" y="71678"/>
            <a:ext cx="772509" cy="68464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ln>
        </p:spPr>
        <p:txBody>
          <a:bodyPr vert="horz" wrap="square" lIns="91440" tIns="45720" rIns="91440" bIns="45720" numCol="1" anchor="t" anchorCtr="0" compatLnSpc="1"/>
          <a:lstStyle/>
          <a:p>
            <a:endParaRPr lang="en-US"/>
          </a:p>
        </p:txBody>
      </p:sp>
      <p:sp>
        <p:nvSpPr>
          <p:cNvPr id="10" name="Rectangle 9"/>
          <p:cNvSpPr/>
          <p:nvPr/>
        </p:nvSpPr>
        <p:spPr>
          <a:xfrm>
            <a:off x="889114" y="88180"/>
            <a:ext cx="719416" cy="580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anose="02020603050405020304" pitchFamily="18" charset="0"/>
                <a:cs typeface="Times New Roman" panose="02020603050405020304" pitchFamily="18" charset="0"/>
              </a:rPr>
              <a:t>LỚP</a:t>
            </a:r>
          </a:p>
          <a:p>
            <a:pPr algn="ctr"/>
            <a:r>
              <a:rPr lang="en-US" b="1" dirty="0">
                <a:latin typeface="Times New Roman" panose="02020603050405020304" pitchFamily="18" charset="0"/>
                <a:cs typeface="Times New Roman" panose="02020603050405020304" pitchFamily="18" charset="0"/>
              </a:rPr>
              <a:t>10</a:t>
            </a:r>
          </a:p>
        </p:txBody>
      </p:sp>
      <p:sp>
        <p:nvSpPr>
          <p:cNvPr id="11" name="Slide Number Placeholder 10"/>
          <p:cNvSpPr>
            <a:spLocks noGrp="1"/>
          </p:cNvSpPr>
          <p:nvPr>
            <p:ph type="sldNum" sz="quarter" idx="12"/>
          </p:nvPr>
        </p:nvSpPr>
        <p:spPr/>
        <p:txBody>
          <a:bodyPr/>
          <a:lstStyle/>
          <a:p>
            <a:pPr>
              <a:defRPr/>
            </a:pPr>
            <a:fld id="{92CF152F-62A2-44E0-9B49-515995CCAEB7}" type="slidenum">
              <a:rPr lang="en-US"/>
              <a:t>13</a:t>
            </a:fld>
            <a:endParaRPr lang="en-US"/>
          </a:p>
        </p:txBody>
      </p:sp>
      <p:pic>
        <p:nvPicPr>
          <p:cNvPr id="13" name="Picture 12" descr="C:\Users\Admin\Downloads\thuc-hanh-tieng-viet-sgk-10-trang-127-van-chan-troi-sang-tao_1">
            <a:extLst>
              <a:ext uri="{FF2B5EF4-FFF2-40B4-BE49-F238E27FC236}">
                <a16:creationId xmlns:a16="http://schemas.microsoft.com/office/drawing/2014/main" id="{487A3277-B8DB-4F50-B1A7-7882E86E3B5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63655" y="1375300"/>
            <a:ext cx="3256137" cy="1600749"/>
          </a:xfrm>
          <a:prstGeom prst="rect">
            <a:avLst/>
          </a:prstGeom>
          <a:noFill/>
          <a:ln>
            <a:noFill/>
          </a:ln>
        </p:spPr>
      </p:pic>
      <p:pic>
        <p:nvPicPr>
          <p:cNvPr id="12" name="Picture 11" descr="C:\Users\Admin\Downloads\thuc-hanh-tieng-viet-sgk-10-trang-127-van-chan-troi-sang-tao_2">
            <a:extLst>
              <a:ext uri="{FF2B5EF4-FFF2-40B4-BE49-F238E27FC236}">
                <a16:creationId xmlns:a16="http://schemas.microsoft.com/office/drawing/2014/main" id="{941DEA36-4470-407A-BE77-F105F239BC3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869636" y="1375301"/>
            <a:ext cx="3021496" cy="1600750"/>
          </a:xfrm>
          <a:prstGeom prst="rect">
            <a:avLst/>
          </a:prstGeom>
          <a:noFill/>
          <a:ln>
            <a:noFill/>
          </a:ln>
        </p:spPr>
      </p:pic>
      <p:pic>
        <p:nvPicPr>
          <p:cNvPr id="14" name="Picture 13" descr="C:\Users\Admin\Downloads\thuc-hanh-tieng-viet-sgk-10-trang-127-van-chan-troi-sang-tao_3">
            <a:extLst>
              <a:ext uri="{FF2B5EF4-FFF2-40B4-BE49-F238E27FC236}">
                <a16:creationId xmlns:a16="http://schemas.microsoft.com/office/drawing/2014/main" id="{86BF067B-7176-4F39-89BC-3358A074FD2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325732" y="1375300"/>
            <a:ext cx="3803374" cy="1701710"/>
          </a:xfrm>
          <a:prstGeom prst="rect">
            <a:avLst/>
          </a:prstGeom>
          <a:noFill/>
          <a:ln>
            <a:noFill/>
          </a:ln>
        </p:spPr>
      </p:pic>
      <p:sp>
        <p:nvSpPr>
          <p:cNvPr id="17" name="TextBox 16">
            <a:extLst>
              <a:ext uri="{FF2B5EF4-FFF2-40B4-BE49-F238E27FC236}">
                <a16:creationId xmlns:a16="http://schemas.microsoft.com/office/drawing/2014/main" id="{47C35314-C4A4-4D22-90A4-0DA6102C0EA3}"/>
              </a:ext>
            </a:extLst>
          </p:cNvPr>
          <p:cNvSpPr txBox="1"/>
          <p:nvPr/>
        </p:nvSpPr>
        <p:spPr>
          <a:xfrm>
            <a:off x="331027" y="3237075"/>
            <a:ext cx="10699857" cy="1015663"/>
          </a:xfrm>
          <a:prstGeom prst="rect">
            <a:avLst/>
          </a:prstGeom>
          <a:noFill/>
        </p:spPr>
        <p:txBody>
          <a:bodyPr wrap="square">
            <a:spAutoFit/>
          </a:bodyPr>
          <a:lstStyle/>
          <a:p>
            <a:pPr lvl="0" algn="just"/>
            <a:r>
              <a:rPr lang="en-US" sz="3000" b="1" i="1" dirty="0" err="1">
                <a:solidFill>
                  <a:srgbClr val="FF0000"/>
                </a:solidFill>
              </a:rPr>
              <a:t>Câu</a:t>
            </a:r>
            <a:r>
              <a:rPr lang="en-US" sz="3000" b="1" i="1" dirty="0">
                <a:solidFill>
                  <a:srgbClr val="FF0000"/>
                </a:solidFill>
              </a:rPr>
              <a:t> 2. Theo </a:t>
            </a:r>
            <a:r>
              <a:rPr lang="en-US" sz="3000" b="1" i="1" dirty="0" err="1">
                <a:solidFill>
                  <a:srgbClr val="FF0000"/>
                </a:solidFill>
              </a:rPr>
              <a:t>em</a:t>
            </a:r>
            <a:r>
              <a:rPr lang="en-US" sz="3000" b="1" i="1" dirty="0">
                <a:solidFill>
                  <a:srgbClr val="FF0000"/>
                </a:solidFill>
              </a:rPr>
              <a:t>, </a:t>
            </a:r>
            <a:r>
              <a:rPr lang="en-US" sz="3000" b="1" i="1" dirty="0" err="1">
                <a:solidFill>
                  <a:srgbClr val="FF0000"/>
                </a:solidFill>
              </a:rPr>
              <a:t>có</a:t>
            </a:r>
            <a:r>
              <a:rPr lang="en-US" sz="3000" b="1" i="1" dirty="0">
                <a:solidFill>
                  <a:srgbClr val="FF0000"/>
                </a:solidFill>
              </a:rPr>
              <a:t> </a:t>
            </a:r>
            <a:r>
              <a:rPr lang="en-US" sz="3000" b="1" i="1" dirty="0" err="1">
                <a:solidFill>
                  <a:srgbClr val="FF0000"/>
                </a:solidFill>
              </a:rPr>
              <a:t>thể</a:t>
            </a:r>
            <a:r>
              <a:rPr lang="en-US" sz="3000" b="1" i="1" dirty="0">
                <a:solidFill>
                  <a:srgbClr val="FF0000"/>
                </a:solidFill>
              </a:rPr>
              <a:t> </a:t>
            </a:r>
            <a:r>
              <a:rPr lang="en-US" sz="3000" b="1" i="1" dirty="0" err="1">
                <a:solidFill>
                  <a:srgbClr val="FF0000"/>
                </a:solidFill>
              </a:rPr>
              <a:t>thay</a:t>
            </a:r>
            <a:r>
              <a:rPr lang="en-US" sz="3000" b="1" i="1" dirty="0">
                <a:solidFill>
                  <a:srgbClr val="FF0000"/>
                </a:solidFill>
              </a:rPr>
              <a:t> </a:t>
            </a:r>
            <a:r>
              <a:rPr lang="en-US" sz="3000" b="1" i="1" dirty="0" err="1">
                <a:solidFill>
                  <a:srgbClr val="FF0000"/>
                </a:solidFill>
              </a:rPr>
              <a:t>thế</a:t>
            </a:r>
            <a:r>
              <a:rPr lang="en-US" sz="3000" b="1" i="1" dirty="0">
                <a:solidFill>
                  <a:srgbClr val="FF0000"/>
                </a:solidFill>
              </a:rPr>
              <a:t> </a:t>
            </a:r>
            <a:r>
              <a:rPr lang="en-US" sz="3000" b="1" i="1" dirty="0" err="1">
                <a:solidFill>
                  <a:srgbClr val="FF0000"/>
                </a:solidFill>
              </a:rPr>
              <a:t>các</a:t>
            </a:r>
            <a:r>
              <a:rPr lang="en-US" sz="3000" b="1" i="1" dirty="0">
                <a:solidFill>
                  <a:srgbClr val="FF0000"/>
                </a:solidFill>
              </a:rPr>
              <a:t> </a:t>
            </a:r>
            <a:r>
              <a:rPr lang="en-US" sz="3000" b="1" i="1" dirty="0" err="1">
                <a:solidFill>
                  <a:srgbClr val="FF0000"/>
                </a:solidFill>
              </a:rPr>
              <a:t>biểu</a:t>
            </a:r>
            <a:r>
              <a:rPr lang="en-US" sz="3000" b="1" i="1" dirty="0">
                <a:solidFill>
                  <a:srgbClr val="FF0000"/>
                </a:solidFill>
              </a:rPr>
              <a:t> </a:t>
            </a:r>
            <a:r>
              <a:rPr lang="en-US" sz="3000" b="1" i="1" dirty="0" err="1">
                <a:solidFill>
                  <a:srgbClr val="FF0000"/>
                </a:solidFill>
              </a:rPr>
              <a:t>đồ</a:t>
            </a:r>
            <a:r>
              <a:rPr lang="en-US" sz="3000" b="1" i="1" dirty="0">
                <a:solidFill>
                  <a:srgbClr val="FF0000"/>
                </a:solidFill>
              </a:rPr>
              <a:t> </a:t>
            </a:r>
            <a:r>
              <a:rPr lang="en-US" sz="3000" b="1" i="1" dirty="0" err="1">
                <a:solidFill>
                  <a:srgbClr val="FF0000"/>
                </a:solidFill>
              </a:rPr>
              <a:t>trong</a:t>
            </a:r>
            <a:r>
              <a:rPr lang="en-US" sz="3000" b="1" i="1" dirty="0">
                <a:solidFill>
                  <a:srgbClr val="FF0000"/>
                </a:solidFill>
              </a:rPr>
              <a:t> </a:t>
            </a:r>
            <a:r>
              <a:rPr lang="en-US" sz="3000" b="1" i="1" dirty="0" err="1">
                <a:solidFill>
                  <a:srgbClr val="FF0000"/>
                </a:solidFill>
              </a:rPr>
              <a:t>ba</a:t>
            </a:r>
            <a:r>
              <a:rPr lang="en-US" sz="3000" b="1" i="1" dirty="0">
                <a:solidFill>
                  <a:srgbClr val="FF0000"/>
                </a:solidFill>
              </a:rPr>
              <a:t> </a:t>
            </a:r>
            <a:r>
              <a:rPr lang="en-US" sz="3000" b="1" i="1" dirty="0" err="1">
                <a:solidFill>
                  <a:srgbClr val="FF0000"/>
                </a:solidFill>
              </a:rPr>
              <a:t>hình</a:t>
            </a:r>
            <a:r>
              <a:rPr lang="en-US" sz="3000" b="1" i="1" dirty="0">
                <a:solidFill>
                  <a:srgbClr val="FF0000"/>
                </a:solidFill>
              </a:rPr>
              <a:t> </a:t>
            </a:r>
            <a:r>
              <a:rPr lang="en-US" sz="3000" b="1" i="1" dirty="0" err="1">
                <a:solidFill>
                  <a:srgbClr val="FF0000"/>
                </a:solidFill>
              </a:rPr>
              <a:t>ảnh</a:t>
            </a:r>
            <a:r>
              <a:rPr lang="en-US" sz="3000" b="1" i="1" dirty="0">
                <a:solidFill>
                  <a:srgbClr val="FF0000"/>
                </a:solidFill>
              </a:rPr>
              <a:t> </a:t>
            </a:r>
            <a:r>
              <a:rPr lang="en-US" sz="3000" b="1" i="1" dirty="0" err="1">
                <a:solidFill>
                  <a:srgbClr val="FF0000"/>
                </a:solidFill>
              </a:rPr>
              <a:t>minh</a:t>
            </a:r>
            <a:r>
              <a:rPr lang="en-US" sz="3000" b="1" i="1" dirty="0">
                <a:solidFill>
                  <a:srgbClr val="FF0000"/>
                </a:solidFill>
              </a:rPr>
              <a:t> </a:t>
            </a:r>
            <a:r>
              <a:rPr lang="en-US" sz="3000" b="1" i="1" dirty="0" err="1">
                <a:solidFill>
                  <a:srgbClr val="FF0000"/>
                </a:solidFill>
              </a:rPr>
              <a:t>họa</a:t>
            </a:r>
            <a:r>
              <a:rPr lang="en-US" sz="3000" b="1" i="1" dirty="0">
                <a:solidFill>
                  <a:srgbClr val="FF0000"/>
                </a:solidFill>
              </a:rPr>
              <a:t> </a:t>
            </a:r>
            <a:r>
              <a:rPr lang="en-US" sz="3000" b="1" i="1" dirty="0" err="1">
                <a:solidFill>
                  <a:srgbClr val="FF0000"/>
                </a:solidFill>
              </a:rPr>
              <a:t>trên</a:t>
            </a:r>
            <a:r>
              <a:rPr lang="en-US" sz="3000" b="1" i="1" dirty="0">
                <a:solidFill>
                  <a:srgbClr val="FF0000"/>
                </a:solidFill>
              </a:rPr>
              <a:t> </a:t>
            </a:r>
            <a:r>
              <a:rPr lang="en-US" sz="3000" b="1" i="1" dirty="0" err="1">
                <a:solidFill>
                  <a:srgbClr val="FF0000"/>
                </a:solidFill>
              </a:rPr>
              <a:t>bằng</a:t>
            </a:r>
            <a:r>
              <a:rPr lang="en-US" sz="3000" b="1" i="1" dirty="0">
                <a:solidFill>
                  <a:srgbClr val="FF0000"/>
                </a:solidFill>
              </a:rPr>
              <a:t> </a:t>
            </a:r>
            <a:r>
              <a:rPr lang="en-US" sz="3000" b="1" i="1" dirty="0" err="1">
                <a:solidFill>
                  <a:srgbClr val="FF0000"/>
                </a:solidFill>
              </a:rPr>
              <a:t>dạng</a:t>
            </a:r>
            <a:r>
              <a:rPr lang="en-US" sz="3000" b="1" i="1" dirty="0">
                <a:solidFill>
                  <a:srgbClr val="FF0000"/>
                </a:solidFill>
              </a:rPr>
              <a:t> </a:t>
            </a:r>
            <a:r>
              <a:rPr lang="en-US" sz="3000" b="1" i="1" dirty="0" err="1">
                <a:solidFill>
                  <a:srgbClr val="FF0000"/>
                </a:solidFill>
              </a:rPr>
              <a:t>khác</a:t>
            </a:r>
            <a:r>
              <a:rPr lang="en-US" sz="3000" b="1" i="1" dirty="0">
                <a:solidFill>
                  <a:srgbClr val="FF0000"/>
                </a:solidFill>
              </a:rPr>
              <a:t> </a:t>
            </a:r>
            <a:r>
              <a:rPr lang="en-US" sz="3000" b="1" i="1" dirty="0" err="1">
                <a:solidFill>
                  <a:srgbClr val="FF0000"/>
                </a:solidFill>
              </a:rPr>
              <a:t>không</a:t>
            </a:r>
            <a:r>
              <a:rPr lang="en-US" sz="3000" b="1" i="1" dirty="0">
                <a:solidFill>
                  <a:srgbClr val="FF0000"/>
                </a:solidFill>
              </a:rPr>
              <a:t>? </a:t>
            </a:r>
            <a:r>
              <a:rPr lang="en-US" sz="3000" b="1" i="1" dirty="0" err="1">
                <a:solidFill>
                  <a:srgbClr val="FF0000"/>
                </a:solidFill>
              </a:rPr>
              <a:t>Vì</a:t>
            </a:r>
            <a:r>
              <a:rPr lang="en-US" sz="3000" b="1" i="1" dirty="0">
                <a:solidFill>
                  <a:srgbClr val="FF0000"/>
                </a:solidFill>
              </a:rPr>
              <a:t> </a:t>
            </a:r>
            <a:r>
              <a:rPr lang="en-US" sz="3000" b="1" i="1" dirty="0" err="1">
                <a:solidFill>
                  <a:srgbClr val="FF0000"/>
                </a:solidFill>
              </a:rPr>
              <a:t>sao</a:t>
            </a:r>
            <a:r>
              <a:rPr lang="en-US" sz="3000" b="1" i="1" dirty="0">
                <a:solidFill>
                  <a:srgbClr val="FF0000"/>
                </a:solidFill>
              </a:rPr>
              <a:t>?</a:t>
            </a:r>
            <a:endParaRPr lang="en-US" sz="3000" b="1" i="1" dirty="0">
              <a:solidFill>
                <a:srgbClr val="FF0000"/>
              </a:solidFill>
              <a:latin typeface="Tahoma" panose="020B0604030504040204" pitchFamily="34" charset="0"/>
              <a:cs typeface="Tahoma" panose="020B0604030504040204" pitchFamily="34" charset="0"/>
            </a:endParaRPr>
          </a:p>
        </p:txBody>
      </p:sp>
      <p:sp>
        <p:nvSpPr>
          <p:cNvPr id="18" name="TextBox 17">
            <a:extLst>
              <a:ext uri="{FF2B5EF4-FFF2-40B4-BE49-F238E27FC236}">
                <a16:creationId xmlns:a16="http://schemas.microsoft.com/office/drawing/2014/main" id="{50F4EC39-7116-4BDB-9800-763722E5B860}"/>
              </a:ext>
            </a:extLst>
          </p:cNvPr>
          <p:cNvSpPr txBox="1"/>
          <p:nvPr/>
        </p:nvSpPr>
        <p:spPr>
          <a:xfrm>
            <a:off x="468205" y="4292143"/>
            <a:ext cx="11339481" cy="1477328"/>
          </a:xfrm>
          <a:prstGeom prst="rect">
            <a:avLst/>
          </a:prstGeom>
          <a:noFill/>
        </p:spPr>
        <p:txBody>
          <a:bodyPr wrap="square">
            <a:spAutoFit/>
          </a:bodyPr>
          <a:lstStyle/>
          <a:p>
            <a:r>
              <a:rPr lang="en-US" sz="3000" b="1" dirty="0" err="1">
                <a:solidFill>
                  <a:srgbClr val="FF0000"/>
                </a:solidFill>
              </a:rPr>
              <a:t>Gợi</a:t>
            </a:r>
            <a:r>
              <a:rPr lang="en-US" sz="3000" b="1" dirty="0">
                <a:solidFill>
                  <a:srgbClr val="FF0000"/>
                </a:solidFill>
              </a:rPr>
              <a:t> ý:  </a:t>
            </a:r>
            <a:r>
              <a:rPr lang="en-US" sz="3000" b="1" dirty="0" err="1">
                <a:solidFill>
                  <a:schemeClr val="accent1"/>
                </a:solidFill>
              </a:rPr>
              <a:t>Thử</a:t>
            </a:r>
            <a:r>
              <a:rPr lang="en-US" sz="3000" b="1" dirty="0">
                <a:solidFill>
                  <a:schemeClr val="accent1"/>
                </a:solidFill>
              </a:rPr>
              <a:t> </a:t>
            </a:r>
            <a:r>
              <a:rPr lang="en-US" sz="3000" b="1" dirty="0" err="1">
                <a:solidFill>
                  <a:schemeClr val="accent1"/>
                </a:solidFill>
              </a:rPr>
              <a:t>đưa</a:t>
            </a:r>
            <a:r>
              <a:rPr lang="en-US" sz="3000" b="1" dirty="0">
                <a:solidFill>
                  <a:schemeClr val="accent1"/>
                </a:solidFill>
              </a:rPr>
              <a:t> ra </a:t>
            </a:r>
            <a:r>
              <a:rPr lang="en-US" sz="3000" b="1" dirty="0" err="1">
                <a:solidFill>
                  <a:schemeClr val="accent1"/>
                </a:solidFill>
              </a:rPr>
              <a:t>một</a:t>
            </a:r>
            <a:r>
              <a:rPr lang="en-US" sz="3000" b="1" dirty="0">
                <a:solidFill>
                  <a:schemeClr val="accent1"/>
                </a:solidFill>
              </a:rPr>
              <a:t> </a:t>
            </a:r>
            <a:r>
              <a:rPr lang="en-US" sz="3000" b="1" dirty="0" err="1">
                <a:solidFill>
                  <a:schemeClr val="accent1"/>
                </a:solidFill>
              </a:rPr>
              <a:t>số</a:t>
            </a:r>
            <a:r>
              <a:rPr lang="en-US" sz="3000" b="1" dirty="0">
                <a:solidFill>
                  <a:schemeClr val="accent1"/>
                </a:solidFill>
              </a:rPr>
              <a:t> </a:t>
            </a:r>
            <a:r>
              <a:rPr lang="en-US" sz="3000" b="1" dirty="0" err="1">
                <a:solidFill>
                  <a:schemeClr val="accent1"/>
                </a:solidFill>
              </a:rPr>
              <a:t>khả</a:t>
            </a:r>
            <a:r>
              <a:rPr lang="en-US" sz="3000" b="1" dirty="0">
                <a:solidFill>
                  <a:schemeClr val="accent1"/>
                </a:solidFill>
              </a:rPr>
              <a:t> </a:t>
            </a:r>
            <a:r>
              <a:rPr lang="en-US" sz="3000" b="1" dirty="0" err="1">
                <a:solidFill>
                  <a:schemeClr val="accent1"/>
                </a:solidFill>
              </a:rPr>
              <a:t>năng</a:t>
            </a:r>
            <a:r>
              <a:rPr lang="en-US" sz="3000" b="1" dirty="0">
                <a:solidFill>
                  <a:schemeClr val="accent1"/>
                </a:solidFill>
              </a:rPr>
              <a:t> </a:t>
            </a:r>
            <a:r>
              <a:rPr lang="en-US" sz="3000" b="1" dirty="0" err="1">
                <a:solidFill>
                  <a:schemeClr val="accent1"/>
                </a:solidFill>
              </a:rPr>
              <a:t>thay</a:t>
            </a:r>
            <a:r>
              <a:rPr lang="en-US" sz="3000" b="1" dirty="0">
                <a:solidFill>
                  <a:schemeClr val="accent1"/>
                </a:solidFill>
              </a:rPr>
              <a:t> </a:t>
            </a:r>
            <a:r>
              <a:rPr lang="en-US" sz="3000" b="1" dirty="0" err="1">
                <a:solidFill>
                  <a:schemeClr val="accent1"/>
                </a:solidFill>
              </a:rPr>
              <a:t>thế</a:t>
            </a:r>
            <a:r>
              <a:rPr lang="en-US" sz="3000" b="1" dirty="0">
                <a:solidFill>
                  <a:schemeClr val="accent1"/>
                </a:solidFill>
              </a:rPr>
              <a:t>. </a:t>
            </a:r>
          </a:p>
          <a:p>
            <a:r>
              <a:rPr lang="en-US" sz="3000" b="1" dirty="0">
                <a:solidFill>
                  <a:schemeClr val="accent1"/>
                </a:solidFill>
              </a:rPr>
              <a:t>	  </a:t>
            </a:r>
            <a:r>
              <a:rPr lang="en-US" sz="3000" b="1" dirty="0" err="1">
                <a:solidFill>
                  <a:schemeClr val="accent1"/>
                </a:solidFill>
              </a:rPr>
              <a:t>Cụ</a:t>
            </a:r>
            <a:r>
              <a:rPr lang="en-US" sz="3000" b="1" dirty="0">
                <a:solidFill>
                  <a:schemeClr val="accent1"/>
                </a:solidFill>
              </a:rPr>
              <a:t> </a:t>
            </a:r>
            <a:r>
              <a:rPr lang="en-US" sz="3000" b="1" dirty="0" err="1">
                <a:solidFill>
                  <a:schemeClr val="accent1"/>
                </a:solidFill>
              </a:rPr>
              <a:t>thể</a:t>
            </a:r>
            <a:r>
              <a:rPr lang="en-US" sz="3000" b="1" dirty="0">
                <a:solidFill>
                  <a:schemeClr val="accent1"/>
                </a:solidFill>
              </a:rPr>
              <a:t>: </a:t>
            </a:r>
            <a:r>
              <a:rPr lang="en-US" sz="3000" b="1" dirty="0" err="1">
                <a:solidFill>
                  <a:schemeClr val="accent1"/>
                </a:solidFill>
              </a:rPr>
              <a:t>Thay</a:t>
            </a:r>
            <a:r>
              <a:rPr lang="en-US" sz="3000" b="1" dirty="0">
                <a:solidFill>
                  <a:schemeClr val="accent1"/>
                </a:solidFill>
              </a:rPr>
              <a:t> </a:t>
            </a:r>
            <a:r>
              <a:rPr lang="en-US" sz="3000" b="1" dirty="0" err="1">
                <a:solidFill>
                  <a:schemeClr val="accent1"/>
                </a:solidFill>
              </a:rPr>
              <a:t>thế</a:t>
            </a:r>
            <a:r>
              <a:rPr lang="en-US" sz="3000" b="1" dirty="0">
                <a:solidFill>
                  <a:schemeClr val="accent1"/>
                </a:solidFill>
              </a:rPr>
              <a:t> </a:t>
            </a:r>
            <a:r>
              <a:rPr lang="en-US" sz="3000" b="1" dirty="0" err="1">
                <a:solidFill>
                  <a:schemeClr val="accent1"/>
                </a:solidFill>
              </a:rPr>
              <a:t>biểu</a:t>
            </a:r>
            <a:r>
              <a:rPr lang="en-US" sz="3000" b="1" dirty="0">
                <a:solidFill>
                  <a:schemeClr val="accent1"/>
                </a:solidFill>
              </a:rPr>
              <a:t> </a:t>
            </a:r>
            <a:r>
              <a:rPr lang="en-US" sz="3000" b="1" dirty="0" err="1">
                <a:solidFill>
                  <a:schemeClr val="accent1"/>
                </a:solidFill>
              </a:rPr>
              <a:t>đồ</a:t>
            </a:r>
            <a:r>
              <a:rPr lang="en-US" sz="3000" b="1" dirty="0">
                <a:solidFill>
                  <a:schemeClr val="accent1"/>
                </a:solidFill>
              </a:rPr>
              <a:t> </a:t>
            </a:r>
            <a:r>
              <a:rPr lang="en-US" sz="3000" b="1" dirty="0" err="1">
                <a:solidFill>
                  <a:schemeClr val="accent1"/>
                </a:solidFill>
              </a:rPr>
              <a:t>tròn</a:t>
            </a:r>
            <a:r>
              <a:rPr lang="en-US" sz="3000" b="1" dirty="0">
                <a:solidFill>
                  <a:schemeClr val="accent1"/>
                </a:solidFill>
              </a:rPr>
              <a:t> (</a:t>
            </a:r>
            <a:r>
              <a:rPr lang="en-US" sz="3000" b="1" dirty="0" err="1">
                <a:solidFill>
                  <a:schemeClr val="accent1"/>
                </a:solidFill>
              </a:rPr>
              <a:t>H.3</a:t>
            </a:r>
            <a:r>
              <a:rPr lang="en-US" sz="3000" b="1" dirty="0">
                <a:solidFill>
                  <a:schemeClr val="accent1"/>
                </a:solidFill>
              </a:rPr>
              <a:t>) </a:t>
            </a:r>
            <a:r>
              <a:rPr lang="en-US" sz="3000" b="1" dirty="0" err="1">
                <a:solidFill>
                  <a:schemeClr val="accent1"/>
                </a:solidFill>
              </a:rPr>
              <a:t>bằng</a:t>
            </a:r>
            <a:r>
              <a:rPr lang="en-US" sz="3000" b="1" dirty="0">
                <a:solidFill>
                  <a:schemeClr val="accent1"/>
                </a:solidFill>
              </a:rPr>
              <a:t> </a:t>
            </a:r>
            <a:r>
              <a:rPr lang="en-US" sz="3000" b="1" dirty="0" err="1">
                <a:solidFill>
                  <a:schemeClr val="accent1"/>
                </a:solidFill>
              </a:rPr>
              <a:t>biểu</a:t>
            </a:r>
            <a:r>
              <a:rPr lang="en-US" sz="3000" b="1" dirty="0">
                <a:solidFill>
                  <a:schemeClr val="accent1"/>
                </a:solidFill>
              </a:rPr>
              <a:t> </a:t>
            </a:r>
            <a:r>
              <a:rPr lang="en-US" sz="3000" b="1" dirty="0" err="1">
                <a:solidFill>
                  <a:schemeClr val="accent1"/>
                </a:solidFill>
              </a:rPr>
              <a:t>đồ</a:t>
            </a:r>
            <a:r>
              <a:rPr lang="en-US" sz="3000" b="1" dirty="0">
                <a:solidFill>
                  <a:schemeClr val="accent1"/>
                </a:solidFill>
              </a:rPr>
              <a:t> </a:t>
            </a:r>
            <a:r>
              <a:rPr lang="en-US" sz="3000" b="1" dirty="0" err="1">
                <a:solidFill>
                  <a:schemeClr val="accent1"/>
                </a:solidFill>
              </a:rPr>
              <a:t>đường</a:t>
            </a:r>
            <a:r>
              <a:rPr lang="en-US" sz="3000" b="1" dirty="0">
                <a:solidFill>
                  <a:schemeClr val="accent1"/>
                </a:solidFill>
              </a:rPr>
              <a:t> (</a:t>
            </a:r>
            <a:r>
              <a:rPr lang="en-US" sz="3000" b="1" dirty="0" err="1">
                <a:solidFill>
                  <a:schemeClr val="accent1"/>
                </a:solidFill>
              </a:rPr>
              <a:t>H.2</a:t>
            </a:r>
            <a:r>
              <a:rPr lang="en-US" sz="3000" b="1" dirty="0">
                <a:solidFill>
                  <a:schemeClr val="accent1"/>
                </a:solidFill>
              </a:rPr>
              <a:t>) hay </a:t>
            </a:r>
            <a:r>
              <a:rPr lang="en-US" sz="3000" b="1" dirty="0" err="1">
                <a:solidFill>
                  <a:schemeClr val="accent1"/>
                </a:solidFill>
              </a:rPr>
              <a:t>biểu</a:t>
            </a:r>
            <a:r>
              <a:rPr lang="en-US" sz="3000" b="1" dirty="0">
                <a:solidFill>
                  <a:schemeClr val="accent1"/>
                </a:solidFill>
              </a:rPr>
              <a:t> </a:t>
            </a:r>
            <a:r>
              <a:rPr lang="en-US" sz="3000" b="1" dirty="0" err="1">
                <a:solidFill>
                  <a:schemeClr val="accent1"/>
                </a:solidFill>
              </a:rPr>
              <a:t>đồ</a:t>
            </a:r>
            <a:r>
              <a:rPr lang="en-US" sz="3000" b="1" dirty="0">
                <a:solidFill>
                  <a:schemeClr val="accent1"/>
                </a:solidFill>
              </a:rPr>
              <a:t> </a:t>
            </a:r>
            <a:r>
              <a:rPr lang="en-US" sz="3000" b="1" dirty="0" err="1">
                <a:solidFill>
                  <a:schemeClr val="accent1"/>
                </a:solidFill>
              </a:rPr>
              <a:t>cột</a:t>
            </a:r>
            <a:r>
              <a:rPr lang="en-US" sz="3000" b="1" dirty="0">
                <a:solidFill>
                  <a:schemeClr val="accent1"/>
                </a:solidFill>
              </a:rPr>
              <a:t> (</a:t>
            </a:r>
            <a:r>
              <a:rPr lang="en-US" sz="3000" b="1" dirty="0" err="1">
                <a:solidFill>
                  <a:schemeClr val="accent1"/>
                </a:solidFill>
              </a:rPr>
              <a:t>H.1</a:t>
            </a:r>
            <a:r>
              <a:rPr lang="en-US" sz="3000" b="1">
                <a:solidFill>
                  <a:schemeClr val="accent1"/>
                </a:solidFill>
              </a:rPr>
              <a:t>) được </a:t>
            </a:r>
            <a:r>
              <a:rPr lang="en-US" sz="3000" b="1" dirty="0" err="1">
                <a:solidFill>
                  <a:schemeClr val="accent1"/>
                </a:solidFill>
              </a:rPr>
              <a:t>không</a:t>
            </a:r>
            <a:r>
              <a:rPr lang="en-US" sz="3000" b="1" dirty="0">
                <a:solidFill>
                  <a:schemeClr val="accent1"/>
                </a:solidFill>
              </a:rPr>
              <a:t>? </a:t>
            </a:r>
            <a:r>
              <a:rPr lang="en-US" sz="3000" b="1" dirty="0" err="1">
                <a:solidFill>
                  <a:schemeClr val="accent1"/>
                </a:solidFill>
              </a:rPr>
              <a:t>Từ</a:t>
            </a:r>
            <a:r>
              <a:rPr lang="en-US" sz="3000" b="1" dirty="0">
                <a:solidFill>
                  <a:schemeClr val="accent1"/>
                </a:solidFill>
              </a:rPr>
              <a:t> </a:t>
            </a:r>
            <a:r>
              <a:rPr lang="en-US" sz="3000" b="1" dirty="0" err="1">
                <a:solidFill>
                  <a:schemeClr val="accent1"/>
                </a:solidFill>
              </a:rPr>
              <a:t>đó</a:t>
            </a:r>
            <a:r>
              <a:rPr lang="en-US" sz="3000" b="1" dirty="0">
                <a:solidFill>
                  <a:schemeClr val="accent1"/>
                </a:solidFill>
              </a:rPr>
              <a:t> </a:t>
            </a:r>
            <a:r>
              <a:rPr lang="en-US" sz="3000" b="1" dirty="0" err="1">
                <a:solidFill>
                  <a:schemeClr val="accent1"/>
                </a:solidFill>
              </a:rPr>
              <a:t>rút</a:t>
            </a:r>
            <a:r>
              <a:rPr lang="en-US" sz="3000" b="1" dirty="0">
                <a:solidFill>
                  <a:schemeClr val="accent1"/>
                </a:solidFill>
              </a:rPr>
              <a:t> ra </a:t>
            </a:r>
            <a:r>
              <a:rPr lang="en-US" sz="3000" b="1" dirty="0" err="1">
                <a:solidFill>
                  <a:schemeClr val="accent1"/>
                </a:solidFill>
              </a:rPr>
              <a:t>kết</a:t>
            </a:r>
            <a:r>
              <a:rPr lang="en-US" sz="3000" b="1" dirty="0">
                <a:solidFill>
                  <a:schemeClr val="accent1"/>
                </a:solidFill>
              </a:rPr>
              <a:t> </a:t>
            </a:r>
            <a:r>
              <a:rPr lang="en-US" sz="3000" b="1" dirty="0" err="1">
                <a:solidFill>
                  <a:schemeClr val="accent1"/>
                </a:solidFill>
              </a:rPr>
              <a:t>luận</a:t>
            </a:r>
            <a:r>
              <a:rPr lang="en-US" sz="3000" b="1" dirty="0">
                <a:solidFill>
                  <a:schemeClr val="accent1"/>
                </a:solidFill>
              </a:rPr>
              <a:t> .</a:t>
            </a:r>
            <a:endParaRPr lang="vi-VN" sz="3000" b="1" dirty="0">
              <a:solidFill>
                <a:schemeClr val="accent1"/>
              </a:solidFill>
            </a:endParaRPr>
          </a:p>
        </p:txBody>
      </p:sp>
    </p:spTree>
    <p:extLst>
      <p:ext uri="{BB962C8B-B14F-4D97-AF65-F5344CB8AC3E}">
        <p14:creationId xmlns:p14="http://schemas.microsoft.com/office/powerpoint/2010/main" val="1138789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cBhvr additive="base">
                                        <p:cTn id="11"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fade">
                                      <p:cBhvr>
                                        <p:cTn id="17" dur="1000"/>
                                        <p:tgtEl>
                                          <p:spTgt spid="18">
                                            <p:txEl>
                                              <p:pRg st="0" end="0"/>
                                            </p:txEl>
                                          </p:spTgt>
                                        </p:tgtEl>
                                      </p:cBhvr>
                                    </p:animEffect>
                                    <p:anim calcmode="lin" valueType="num">
                                      <p:cBhvr>
                                        <p:cTn id="18"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8">
                                            <p:txEl>
                                              <p:pRg st="1" end="1"/>
                                            </p:txEl>
                                          </p:spTgt>
                                        </p:tgtEl>
                                        <p:attrNameLst>
                                          <p:attrName>style.visibility</p:attrName>
                                        </p:attrNameLst>
                                      </p:cBhvr>
                                      <p:to>
                                        <p:strVal val="visible"/>
                                      </p:to>
                                    </p:set>
                                    <p:animEffect transition="in" filter="fade">
                                      <p:cBhvr>
                                        <p:cTn id="24" dur="1000"/>
                                        <p:tgtEl>
                                          <p:spTgt spid="18">
                                            <p:txEl>
                                              <p:pRg st="1" end="1"/>
                                            </p:txEl>
                                          </p:spTgt>
                                        </p:tgtEl>
                                      </p:cBhvr>
                                    </p:animEffect>
                                    <p:anim calcmode="lin" valueType="num">
                                      <p:cBhvr>
                                        <p:cTn id="25" dur="10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1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bwMode="auto">
          <a:xfrm>
            <a:off x="2503471" y="110833"/>
            <a:ext cx="9644523" cy="616877"/>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chemeClr val="accent6">
              <a:lumMod val="20000"/>
              <a:lumOff val="80000"/>
            </a:schemeClr>
          </a:solidFill>
          <a:ln w="9525">
            <a:noFill/>
            <a:round/>
          </a:ln>
        </p:spPr>
        <p:txBody>
          <a:bodyPr vert="horz" wrap="square" lIns="91440" tIns="45720" rIns="91440" bIns="45720" numCol="1" anchor="t" anchorCtr="0" compatLnSpc="1"/>
          <a:lstStyle/>
          <a:p>
            <a:pPr algn="ct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NGHỆ THUẬT TRUYỀN THỐNG</a:t>
            </a:r>
            <a:endParaRPr lang="en-US" sz="3200" dirty="0"/>
          </a:p>
        </p:txBody>
      </p:sp>
      <p:sp>
        <p:nvSpPr>
          <p:cNvPr id="2" name="Rounded Rectangle 59"/>
          <p:cNvSpPr/>
          <p:nvPr/>
        </p:nvSpPr>
        <p:spPr>
          <a:xfrm>
            <a:off x="94594" y="71678"/>
            <a:ext cx="747224" cy="68464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p>
        </p:txBody>
      </p:sp>
      <p:grpSp>
        <p:nvGrpSpPr>
          <p:cNvPr id="4" name="Group 3"/>
          <p:cNvGrpSpPr/>
          <p:nvPr/>
        </p:nvGrpSpPr>
        <p:grpSpPr>
          <a:xfrm>
            <a:off x="1608530" y="53231"/>
            <a:ext cx="538945" cy="821412"/>
            <a:chOff x="908603" y="80216"/>
            <a:chExt cx="538945" cy="676514"/>
          </a:xfrm>
        </p:grpSpPr>
        <p:sp>
          <p:nvSpPr>
            <p:cNvPr id="6" name="Freeform 4"/>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 name="Freeform 5"/>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9" name="Freeform 6"/>
          <p:cNvSpPr/>
          <p:nvPr/>
        </p:nvSpPr>
        <p:spPr bwMode="auto">
          <a:xfrm>
            <a:off x="889114" y="71678"/>
            <a:ext cx="772509" cy="68464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ln>
        </p:spPr>
        <p:txBody>
          <a:bodyPr vert="horz" wrap="square" lIns="91440" tIns="45720" rIns="91440" bIns="45720" numCol="1" anchor="t" anchorCtr="0" compatLnSpc="1"/>
          <a:lstStyle/>
          <a:p>
            <a:endParaRPr lang="en-US"/>
          </a:p>
        </p:txBody>
      </p:sp>
      <p:sp>
        <p:nvSpPr>
          <p:cNvPr id="10" name="Rectangle 9"/>
          <p:cNvSpPr/>
          <p:nvPr/>
        </p:nvSpPr>
        <p:spPr>
          <a:xfrm>
            <a:off x="889114" y="88180"/>
            <a:ext cx="719416" cy="580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anose="02020603050405020304" pitchFamily="18" charset="0"/>
                <a:cs typeface="Times New Roman" panose="02020603050405020304" pitchFamily="18" charset="0"/>
              </a:rPr>
              <a:t>LỚP</a:t>
            </a:r>
          </a:p>
          <a:p>
            <a:pPr algn="ctr"/>
            <a:r>
              <a:rPr lang="en-US" b="1" dirty="0">
                <a:latin typeface="Times New Roman" panose="02020603050405020304" pitchFamily="18" charset="0"/>
                <a:cs typeface="Times New Roman" panose="02020603050405020304" pitchFamily="18" charset="0"/>
              </a:rPr>
              <a:t>10</a:t>
            </a:r>
          </a:p>
        </p:txBody>
      </p:sp>
      <p:sp>
        <p:nvSpPr>
          <p:cNvPr id="11" name="Slide Number Placeholder 10"/>
          <p:cNvSpPr>
            <a:spLocks noGrp="1"/>
          </p:cNvSpPr>
          <p:nvPr>
            <p:ph type="sldNum" sz="quarter" idx="12"/>
          </p:nvPr>
        </p:nvSpPr>
        <p:spPr/>
        <p:txBody>
          <a:bodyPr/>
          <a:lstStyle/>
          <a:p>
            <a:pPr>
              <a:defRPr/>
            </a:pPr>
            <a:fld id="{92CF152F-62A2-44E0-9B49-515995CCAEB7}" type="slidenum">
              <a:rPr lang="en-US"/>
              <a:t>14</a:t>
            </a:fld>
            <a:endParaRPr lang="en-US"/>
          </a:p>
        </p:txBody>
      </p:sp>
      <p:pic>
        <p:nvPicPr>
          <p:cNvPr id="13" name="Picture 12" descr="C:\Users\Admin\Downloads\thuc-hanh-tieng-viet-sgk-10-trang-127-van-chan-troi-sang-tao_1">
            <a:extLst>
              <a:ext uri="{FF2B5EF4-FFF2-40B4-BE49-F238E27FC236}">
                <a16:creationId xmlns:a16="http://schemas.microsoft.com/office/drawing/2014/main" id="{487A3277-B8DB-4F50-B1A7-7882E86E3B5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68205" y="1017344"/>
            <a:ext cx="3256137" cy="1600749"/>
          </a:xfrm>
          <a:prstGeom prst="rect">
            <a:avLst/>
          </a:prstGeom>
          <a:noFill/>
          <a:ln>
            <a:noFill/>
          </a:ln>
        </p:spPr>
      </p:pic>
      <p:pic>
        <p:nvPicPr>
          <p:cNvPr id="12" name="Picture 11" descr="C:\Users\Admin\Downloads\thuc-hanh-tieng-viet-sgk-10-trang-127-van-chan-troi-sang-tao_2">
            <a:extLst>
              <a:ext uri="{FF2B5EF4-FFF2-40B4-BE49-F238E27FC236}">
                <a16:creationId xmlns:a16="http://schemas.microsoft.com/office/drawing/2014/main" id="{941DEA36-4470-407A-BE77-F105F239BC3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856383" y="1028759"/>
            <a:ext cx="3021496" cy="1600750"/>
          </a:xfrm>
          <a:prstGeom prst="rect">
            <a:avLst/>
          </a:prstGeom>
          <a:noFill/>
          <a:ln>
            <a:noFill/>
          </a:ln>
        </p:spPr>
      </p:pic>
      <p:pic>
        <p:nvPicPr>
          <p:cNvPr id="14" name="Picture 13" descr="C:\Users\Admin\Downloads\thuc-hanh-tieng-viet-sgk-10-trang-127-van-chan-troi-sang-tao_3">
            <a:extLst>
              <a:ext uri="{FF2B5EF4-FFF2-40B4-BE49-F238E27FC236}">
                <a16:creationId xmlns:a16="http://schemas.microsoft.com/office/drawing/2014/main" id="{86BF067B-7176-4F39-89BC-3358A074FD2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227510" y="1028759"/>
            <a:ext cx="3803374" cy="1701710"/>
          </a:xfrm>
          <a:prstGeom prst="rect">
            <a:avLst/>
          </a:prstGeom>
          <a:noFill/>
          <a:ln>
            <a:noFill/>
          </a:ln>
        </p:spPr>
      </p:pic>
      <p:sp>
        <p:nvSpPr>
          <p:cNvPr id="17" name="TextBox 16">
            <a:extLst>
              <a:ext uri="{FF2B5EF4-FFF2-40B4-BE49-F238E27FC236}">
                <a16:creationId xmlns:a16="http://schemas.microsoft.com/office/drawing/2014/main" id="{47C35314-C4A4-4D22-90A4-0DA6102C0EA3}"/>
              </a:ext>
            </a:extLst>
          </p:cNvPr>
          <p:cNvSpPr txBox="1"/>
          <p:nvPr/>
        </p:nvSpPr>
        <p:spPr>
          <a:xfrm>
            <a:off x="212036" y="2799502"/>
            <a:ext cx="11370444" cy="3970318"/>
          </a:xfrm>
          <a:prstGeom prst="rect">
            <a:avLst/>
          </a:prstGeom>
          <a:noFill/>
        </p:spPr>
        <p:txBody>
          <a:bodyPr wrap="square">
            <a:spAutoFit/>
          </a:bodyPr>
          <a:lstStyle/>
          <a:p>
            <a:pPr lvl="0" algn="just"/>
            <a:r>
              <a:rPr lang="en-US" sz="2800" b="1" i="1" dirty="0">
                <a:solidFill>
                  <a:srgbClr val="FF0000"/>
                </a:solidFill>
                <a:latin typeface="Times New Roman" panose="02020603050405020304" pitchFamily="18" charset="0"/>
                <a:cs typeface="Times New Roman" panose="02020603050405020304" pitchFamily="18" charset="0"/>
              </a:rPr>
              <a:t>*</a:t>
            </a:r>
            <a:r>
              <a:rPr lang="en-US" sz="2800" b="1" i="1" dirty="0" err="1">
                <a:solidFill>
                  <a:srgbClr val="FF0000"/>
                </a:solidFill>
                <a:latin typeface="Times New Roman" panose="02020603050405020304" pitchFamily="18" charset="0"/>
                <a:cs typeface="Times New Roman" panose="02020603050405020304" pitchFamily="18" charset="0"/>
              </a:rPr>
              <a:t>Biều</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đồ</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hình</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tròn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dùng</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để</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mô</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tả</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tỷ</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lệ</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các</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thành</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phần</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trong</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một</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tổng</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thể</a:t>
            </a:r>
            <a:r>
              <a:rPr lang="en-US" sz="2800" b="1" i="1" dirty="0">
                <a:solidFill>
                  <a:srgbClr val="0070C0"/>
                </a:solidFill>
                <a:latin typeface="Times New Roman" panose="02020603050405020304" pitchFamily="18" charset="0"/>
                <a:cs typeface="Times New Roman" panose="02020603050405020304" pitchFamily="18" charset="0"/>
              </a:rPr>
              <a:t>.</a:t>
            </a:r>
          </a:p>
          <a:p>
            <a:pPr lvl="0" algn="just"/>
            <a:r>
              <a:rPr lang="en-US" sz="2800" b="1" i="1" dirty="0">
                <a:solidFill>
                  <a:srgbClr val="FF0000"/>
                </a:solidFill>
                <a:latin typeface="Times New Roman" panose="02020603050405020304" pitchFamily="18" charset="0"/>
                <a:cs typeface="Times New Roman" panose="02020603050405020304" pitchFamily="18" charset="0"/>
              </a:rPr>
              <a:t>*</a:t>
            </a:r>
            <a:r>
              <a:rPr lang="en-US" sz="2800" b="1" i="1" dirty="0" err="1">
                <a:solidFill>
                  <a:srgbClr val="FF0000"/>
                </a:solidFill>
                <a:latin typeface="Times New Roman" panose="02020603050405020304" pitchFamily="18" charset="0"/>
                <a:cs typeface="Times New Roman" panose="02020603050405020304" pitchFamily="18" charset="0"/>
              </a:rPr>
              <a:t>Biểu</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đồ</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đường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thể</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hiện</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tiến</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trình</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phát</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triển</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của</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đối</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tượng</a:t>
            </a:r>
            <a:r>
              <a:rPr lang="en-US" sz="2800" b="1" i="1" dirty="0">
                <a:solidFill>
                  <a:srgbClr val="0070C0"/>
                </a:solidFill>
                <a:latin typeface="Times New Roman" panose="02020603050405020304" pitchFamily="18" charset="0"/>
                <a:cs typeface="Times New Roman" panose="02020603050405020304" pitchFamily="18" charset="0"/>
              </a:rPr>
              <a:t> qua </a:t>
            </a:r>
            <a:r>
              <a:rPr lang="en-US" sz="2800" b="1" i="1" dirty="0" err="1">
                <a:solidFill>
                  <a:srgbClr val="0070C0"/>
                </a:solidFill>
                <a:latin typeface="Times New Roman" panose="02020603050405020304" pitchFamily="18" charset="0"/>
                <a:cs typeface="Times New Roman" panose="02020603050405020304" pitchFamily="18" charset="0"/>
              </a:rPr>
              <a:t>thời</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gian</a:t>
            </a:r>
            <a:r>
              <a:rPr lang="en-US" sz="2800" b="1" i="1" dirty="0">
                <a:solidFill>
                  <a:srgbClr val="0070C0"/>
                </a:solidFill>
                <a:latin typeface="Times New Roman" panose="02020603050405020304" pitchFamily="18" charset="0"/>
                <a:cs typeface="Times New Roman" panose="02020603050405020304" pitchFamily="18" charset="0"/>
              </a:rPr>
              <a:t>.</a:t>
            </a:r>
          </a:p>
          <a:p>
            <a:pPr lvl="0" algn="just"/>
            <a:r>
              <a:rPr lang="en-US" sz="2800" b="1" i="1" dirty="0">
                <a:solidFill>
                  <a:srgbClr val="FF0000"/>
                </a:solidFill>
                <a:latin typeface="Times New Roman" panose="02020603050405020304" pitchFamily="18" charset="0"/>
                <a:cs typeface="Times New Roman" panose="02020603050405020304" pitchFamily="18" charset="0"/>
              </a:rPr>
              <a:t>*</a:t>
            </a:r>
            <a:r>
              <a:rPr lang="en-US" sz="2800" b="1" i="1" dirty="0" err="1">
                <a:solidFill>
                  <a:srgbClr val="FF0000"/>
                </a:solidFill>
                <a:latin typeface="Times New Roman" panose="02020603050405020304" pitchFamily="18" charset="0"/>
                <a:cs typeface="Times New Roman" panose="02020603050405020304" pitchFamily="18" charset="0"/>
              </a:rPr>
              <a:t>Biểu</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đồ</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cột</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mô</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tả</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sự</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phát</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triển</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của</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một</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đối</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tượng</a:t>
            </a:r>
            <a:r>
              <a:rPr lang="en-US" sz="2800" b="1" i="1" dirty="0">
                <a:solidFill>
                  <a:srgbClr val="0070C0"/>
                </a:solidFill>
                <a:latin typeface="Times New Roman" panose="02020603050405020304" pitchFamily="18" charset="0"/>
                <a:cs typeface="Times New Roman" panose="02020603050405020304" pitchFamily="18" charset="0"/>
              </a:rPr>
              <a:t>, so </a:t>
            </a:r>
            <a:r>
              <a:rPr lang="en-US" sz="2800" b="1" i="1" dirty="0" err="1">
                <a:solidFill>
                  <a:srgbClr val="0070C0"/>
                </a:solidFill>
                <a:latin typeface="Times New Roman" panose="02020603050405020304" pitchFamily="18" charset="0"/>
                <a:cs typeface="Times New Roman" panose="02020603050405020304" pitchFamily="18" charset="0"/>
              </a:rPr>
              <a:t>sánh</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tương</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quan</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về</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độ</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lớn</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giữa</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các</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đại</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lượng</a:t>
            </a:r>
            <a:endParaRPr lang="en-US" sz="2800" b="1" i="1" dirty="0">
              <a:solidFill>
                <a:srgbClr val="0070C0"/>
              </a:solidFill>
              <a:latin typeface="Times New Roman" panose="02020603050405020304" pitchFamily="18" charset="0"/>
              <a:cs typeface="Times New Roman" panose="02020603050405020304" pitchFamily="18" charset="0"/>
            </a:endParaRPr>
          </a:p>
          <a:p>
            <a:pPr lvl="0" algn="just"/>
            <a:r>
              <a:rPr lang="en-US" sz="2800" b="1" i="1" dirty="0" err="1">
                <a:solidFill>
                  <a:srgbClr val="FF0000"/>
                </a:solidFill>
                <a:latin typeface="Times New Roman" panose="02020603050405020304" pitchFamily="18" charset="0"/>
                <a:cs typeface="Times New Roman" panose="02020603050405020304" pitchFamily="18" charset="0"/>
              </a:rPr>
              <a:t>Dạng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biểu</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đồ</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tròn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thường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không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dùng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thay</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thế</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cho</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biểu</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đồ</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cột</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hoặc</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biểu</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đồ</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đường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và</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ngược</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lại</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Vì</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biểu</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đồ</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tròn</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mô</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tả</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tỷ</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lệ</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các</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thành</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phần</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trong</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một</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tổng</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thể</a:t>
            </a:r>
            <a:r>
              <a:rPr lang="en-US" sz="2800" b="1" i="1" dirty="0">
                <a:solidFill>
                  <a:srgbClr val="0070C0"/>
                </a:solidFill>
                <a:latin typeface="Times New Roman" panose="02020603050405020304" pitchFamily="18" charset="0"/>
                <a:cs typeface="Times New Roman" panose="02020603050405020304" pitchFamily="18" charset="0"/>
              </a:rPr>
              <a:t> (100%) </a:t>
            </a:r>
            <a:r>
              <a:rPr lang="en-US" sz="2800" b="1" i="1" dirty="0" err="1">
                <a:solidFill>
                  <a:srgbClr val="0070C0"/>
                </a:solidFill>
                <a:latin typeface="Times New Roman" panose="02020603050405020304" pitchFamily="18" charset="0"/>
                <a:cs typeface="Times New Roman" panose="02020603050405020304" pitchFamily="18" charset="0"/>
              </a:rPr>
              <a:t>trong</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khi</a:t>
            </a:r>
            <a:r>
              <a:rPr lang="en-US" sz="2800" b="1" i="1" dirty="0">
                <a:solidFill>
                  <a:srgbClr val="0070C0"/>
                </a:solidFill>
                <a:latin typeface="Times New Roman" panose="02020603050405020304" pitchFamily="18" charset="0"/>
                <a:cs typeface="Times New Roman" panose="02020603050405020304" pitchFamily="18" charset="0"/>
              </a:rPr>
              <a:t> 2 </a:t>
            </a:r>
            <a:r>
              <a:rPr lang="en-US" sz="2800" b="1" i="1" dirty="0" err="1">
                <a:solidFill>
                  <a:srgbClr val="0070C0"/>
                </a:solidFill>
                <a:latin typeface="Times New Roman" panose="02020603050405020304" pitchFamily="18" charset="0"/>
                <a:cs typeface="Times New Roman" panose="02020603050405020304" pitchFamily="18" charset="0"/>
              </a:rPr>
              <a:t>loại</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biểu</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đồ</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còn</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lại</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không</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có</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tác</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dụng</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như</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vậy</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Tuy</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nhiên</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trong</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trường</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hợp</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này</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vẫn</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có</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thể</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dùng</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biểu</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đồ</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cột</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để</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mô</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tả</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các</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số</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liệu</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về</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giới</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tính</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trong</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biểu</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đồ</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tròn</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Hình</a:t>
            </a:r>
            <a:r>
              <a:rPr lang="en-US" sz="2800" b="1" i="1" dirty="0">
                <a:solidFill>
                  <a:srgbClr val="0070C0"/>
                </a:solidFill>
                <a:latin typeface="Times New Roman" panose="02020603050405020304" pitchFamily="18" charset="0"/>
                <a:cs typeface="Times New Roman" panose="02020603050405020304" pitchFamily="18" charset="0"/>
              </a:rPr>
              <a:t> 3)</a:t>
            </a:r>
          </a:p>
        </p:txBody>
      </p:sp>
    </p:spTree>
    <p:extLst>
      <p:ext uri="{BB962C8B-B14F-4D97-AF65-F5344CB8AC3E}">
        <p14:creationId xmlns:p14="http://schemas.microsoft.com/office/powerpoint/2010/main" val="18790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cBhvr additive="base">
                                        <p:cTn id="11"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 calcmode="lin" valueType="num">
                                      <p:cBhvr additive="base">
                                        <p:cTn id="17"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7">
                                            <p:txEl>
                                              <p:pRg st="2" end="2"/>
                                            </p:txEl>
                                          </p:spTgt>
                                        </p:tgtEl>
                                        <p:attrNameLst>
                                          <p:attrName>style.visibility</p:attrName>
                                        </p:attrNameLst>
                                      </p:cBhvr>
                                      <p:to>
                                        <p:strVal val="visible"/>
                                      </p:to>
                                    </p:set>
                                    <p:anim calcmode="lin" valueType="num">
                                      <p:cBhvr additive="base">
                                        <p:cTn id="23"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7">
                                            <p:txEl>
                                              <p:pRg st="3" end="3"/>
                                            </p:txEl>
                                          </p:spTgt>
                                        </p:tgtEl>
                                        <p:attrNameLst>
                                          <p:attrName>style.visibility</p:attrName>
                                        </p:attrNameLst>
                                      </p:cBhvr>
                                      <p:to>
                                        <p:strVal val="visible"/>
                                      </p:to>
                                    </p:set>
                                    <p:anim calcmode="lin" valueType="num">
                                      <p:cBhvr additive="base">
                                        <p:cTn id="29"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bwMode="auto">
          <a:xfrm>
            <a:off x="2503471" y="110833"/>
            <a:ext cx="9644523" cy="616877"/>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chemeClr val="accent6">
              <a:lumMod val="20000"/>
              <a:lumOff val="80000"/>
            </a:schemeClr>
          </a:solidFill>
          <a:ln w="9525">
            <a:noFill/>
            <a:round/>
          </a:ln>
        </p:spPr>
        <p:txBody>
          <a:bodyPr vert="horz" wrap="square" lIns="91440" tIns="45720" rIns="91440" bIns="45720" numCol="1" anchor="t" anchorCtr="0" compatLnSpc="1"/>
          <a:lstStyle/>
          <a:p>
            <a:pPr algn="ct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NGHỆ THUẬT TRUYỀN THỐNG</a:t>
            </a:r>
            <a:endParaRPr lang="en-US" sz="3200" dirty="0"/>
          </a:p>
        </p:txBody>
      </p:sp>
      <p:sp>
        <p:nvSpPr>
          <p:cNvPr id="2" name="Rounded Rectangle 59"/>
          <p:cNvSpPr/>
          <p:nvPr/>
        </p:nvSpPr>
        <p:spPr>
          <a:xfrm>
            <a:off x="94594" y="71678"/>
            <a:ext cx="747224" cy="68464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p>
        </p:txBody>
      </p:sp>
      <p:grpSp>
        <p:nvGrpSpPr>
          <p:cNvPr id="4" name="Group 3"/>
          <p:cNvGrpSpPr/>
          <p:nvPr/>
        </p:nvGrpSpPr>
        <p:grpSpPr>
          <a:xfrm>
            <a:off x="1608530" y="53231"/>
            <a:ext cx="538945" cy="821412"/>
            <a:chOff x="908603" y="80216"/>
            <a:chExt cx="538945" cy="676514"/>
          </a:xfrm>
        </p:grpSpPr>
        <p:sp>
          <p:nvSpPr>
            <p:cNvPr id="6" name="Freeform 4"/>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 name="Freeform 5"/>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9" name="Freeform 6"/>
          <p:cNvSpPr/>
          <p:nvPr/>
        </p:nvSpPr>
        <p:spPr bwMode="auto">
          <a:xfrm>
            <a:off x="889114" y="71678"/>
            <a:ext cx="772509" cy="68464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ln>
        </p:spPr>
        <p:txBody>
          <a:bodyPr vert="horz" wrap="square" lIns="91440" tIns="45720" rIns="91440" bIns="45720" numCol="1" anchor="t" anchorCtr="0" compatLnSpc="1"/>
          <a:lstStyle/>
          <a:p>
            <a:endParaRPr lang="en-US"/>
          </a:p>
        </p:txBody>
      </p:sp>
      <p:sp>
        <p:nvSpPr>
          <p:cNvPr id="10" name="Rectangle 9"/>
          <p:cNvSpPr/>
          <p:nvPr/>
        </p:nvSpPr>
        <p:spPr>
          <a:xfrm>
            <a:off x="889114" y="88180"/>
            <a:ext cx="719416" cy="580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anose="02020603050405020304" pitchFamily="18" charset="0"/>
                <a:cs typeface="Times New Roman" panose="02020603050405020304" pitchFamily="18" charset="0"/>
              </a:rPr>
              <a:t>LỚP</a:t>
            </a:r>
          </a:p>
          <a:p>
            <a:pPr algn="ctr"/>
            <a:r>
              <a:rPr lang="en-US" b="1" dirty="0">
                <a:latin typeface="Times New Roman" panose="02020603050405020304" pitchFamily="18" charset="0"/>
                <a:cs typeface="Times New Roman" panose="02020603050405020304" pitchFamily="18" charset="0"/>
              </a:rPr>
              <a:t>10</a:t>
            </a:r>
          </a:p>
        </p:txBody>
      </p:sp>
      <p:sp>
        <p:nvSpPr>
          <p:cNvPr id="11" name="Slide Number Placeholder 10"/>
          <p:cNvSpPr>
            <a:spLocks noGrp="1"/>
          </p:cNvSpPr>
          <p:nvPr>
            <p:ph type="sldNum" sz="quarter" idx="12"/>
          </p:nvPr>
        </p:nvSpPr>
        <p:spPr/>
        <p:txBody>
          <a:bodyPr/>
          <a:lstStyle/>
          <a:p>
            <a:pPr>
              <a:defRPr/>
            </a:pPr>
            <a:fld id="{92CF152F-62A2-44E0-9B49-515995CCAEB7}" type="slidenum">
              <a:rPr lang="en-US"/>
              <a:t>15</a:t>
            </a:fld>
            <a:endParaRPr lang="en-US"/>
          </a:p>
        </p:txBody>
      </p:sp>
      <p:pic>
        <p:nvPicPr>
          <p:cNvPr id="13" name="Picture 12" descr="C:\Users\Admin\Downloads\thuc-hanh-tieng-viet-sgk-10-trang-127-van-chan-troi-sang-tao_1">
            <a:extLst>
              <a:ext uri="{FF2B5EF4-FFF2-40B4-BE49-F238E27FC236}">
                <a16:creationId xmlns:a16="http://schemas.microsoft.com/office/drawing/2014/main" id="{487A3277-B8DB-4F50-B1A7-7882E86E3B5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68205" y="1017344"/>
            <a:ext cx="3256137" cy="1600749"/>
          </a:xfrm>
          <a:prstGeom prst="rect">
            <a:avLst/>
          </a:prstGeom>
          <a:noFill/>
          <a:ln>
            <a:noFill/>
          </a:ln>
        </p:spPr>
      </p:pic>
      <p:pic>
        <p:nvPicPr>
          <p:cNvPr id="12" name="Picture 11" descr="C:\Users\Admin\Downloads\thuc-hanh-tieng-viet-sgk-10-trang-127-van-chan-troi-sang-tao_2">
            <a:extLst>
              <a:ext uri="{FF2B5EF4-FFF2-40B4-BE49-F238E27FC236}">
                <a16:creationId xmlns:a16="http://schemas.microsoft.com/office/drawing/2014/main" id="{941DEA36-4470-407A-BE77-F105F239BC3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856383" y="1028759"/>
            <a:ext cx="3021496" cy="1600750"/>
          </a:xfrm>
          <a:prstGeom prst="rect">
            <a:avLst/>
          </a:prstGeom>
          <a:noFill/>
          <a:ln>
            <a:noFill/>
          </a:ln>
        </p:spPr>
      </p:pic>
      <p:pic>
        <p:nvPicPr>
          <p:cNvPr id="14" name="Picture 13" descr="C:\Users\Admin\Downloads\thuc-hanh-tieng-viet-sgk-10-trang-127-van-chan-troi-sang-tao_3">
            <a:extLst>
              <a:ext uri="{FF2B5EF4-FFF2-40B4-BE49-F238E27FC236}">
                <a16:creationId xmlns:a16="http://schemas.microsoft.com/office/drawing/2014/main" id="{86BF067B-7176-4F39-89BC-3358A074FD2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227510" y="1028759"/>
            <a:ext cx="3803374" cy="1701710"/>
          </a:xfrm>
          <a:prstGeom prst="rect">
            <a:avLst/>
          </a:prstGeom>
          <a:noFill/>
          <a:ln>
            <a:noFill/>
          </a:ln>
        </p:spPr>
      </p:pic>
      <p:sp>
        <p:nvSpPr>
          <p:cNvPr id="17" name="TextBox 16">
            <a:extLst>
              <a:ext uri="{FF2B5EF4-FFF2-40B4-BE49-F238E27FC236}">
                <a16:creationId xmlns:a16="http://schemas.microsoft.com/office/drawing/2014/main" id="{47C35314-C4A4-4D22-90A4-0DA6102C0EA3}"/>
              </a:ext>
            </a:extLst>
          </p:cNvPr>
          <p:cNvSpPr txBox="1"/>
          <p:nvPr/>
        </p:nvSpPr>
        <p:spPr>
          <a:xfrm>
            <a:off x="212036" y="2799502"/>
            <a:ext cx="11370444" cy="523220"/>
          </a:xfrm>
          <a:prstGeom prst="rect">
            <a:avLst/>
          </a:prstGeom>
          <a:noFill/>
        </p:spPr>
        <p:txBody>
          <a:bodyPr wrap="square">
            <a:spAutoFit/>
          </a:bodyPr>
          <a:lstStyle/>
          <a:p>
            <a:pPr lvl="0" algn="just"/>
            <a:endParaRPr lang="en-US" sz="2800" b="1" i="1" dirty="0">
              <a:solidFill>
                <a:srgbClr val="0070C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7BFC8BC3-305B-433A-9C59-C449A9D73DDA}"/>
              </a:ext>
            </a:extLst>
          </p:cNvPr>
          <p:cNvSpPr txBox="1"/>
          <p:nvPr/>
        </p:nvSpPr>
        <p:spPr>
          <a:xfrm>
            <a:off x="212036" y="2799502"/>
            <a:ext cx="11370444" cy="3539430"/>
          </a:xfrm>
          <a:prstGeom prst="rect">
            <a:avLst/>
          </a:prstGeom>
          <a:noFill/>
        </p:spPr>
        <p:txBody>
          <a:bodyPr wrap="square">
            <a:spAutoFit/>
          </a:bodyPr>
          <a:lstStyle/>
          <a:p>
            <a:pPr lvl="0" algn="just"/>
            <a:r>
              <a:rPr lang="en-US" sz="2800" b="1" i="1" dirty="0" err="1">
                <a:solidFill>
                  <a:srgbClr val="FF0000"/>
                </a:solidFill>
                <a:latin typeface="Times New Roman" panose="02020603050405020304" pitchFamily="18" charset="0"/>
                <a:cs typeface="Times New Roman" panose="02020603050405020304" pitchFamily="18" charset="0"/>
              </a:rPr>
              <a:t>Dạng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biểu</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đồ</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cột</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và</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biểu</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đồ</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đường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có</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thể</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thay</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thế</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cho</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nhau</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vì</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có</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cùng</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tác</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dụng</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mô</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tả</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tiến</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trình</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phát</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triển</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của</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đối</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tượng</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hoặc</a:t>
            </a:r>
            <a:r>
              <a:rPr lang="en-US" sz="2800" b="1" i="1" dirty="0">
                <a:solidFill>
                  <a:srgbClr val="0070C0"/>
                </a:solidFill>
                <a:latin typeface="Times New Roman" panose="02020603050405020304" pitchFamily="18" charset="0"/>
                <a:cs typeface="Times New Roman" panose="02020603050405020304" pitchFamily="18" charset="0"/>
              </a:rPr>
              <a:t> so </a:t>
            </a:r>
            <a:r>
              <a:rPr lang="en-US" sz="2800" b="1" i="1" dirty="0" err="1">
                <a:solidFill>
                  <a:srgbClr val="0070C0"/>
                </a:solidFill>
                <a:latin typeface="Times New Roman" panose="02020603050405020304" pitchFamily="18" charset="0"/>
                <a:cs typeface="Times New Roman" panose="02020603050405020304" pitchFamily="18" charset="0"/>
              </a:rPr>
              <a:t>sánh</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độ</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lớn</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giữa</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các</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đối</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tượng</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Tuy</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nhiên</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khi</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cần</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biểu</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thị</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tiến</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trình</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phát</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triển</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của</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nhiều</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đối</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tượng</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thì</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dạng</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biểu</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đồ</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đường</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sẽ</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phù</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hợp</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hơn</a:t>
            </a:r>
            <a:r>
              <a:rPr lang="en-US" sz="2800" b="1" i="1" dirty="0">
                <a:solidFill>
                  <a:srgbClr val="0070C0"/>
                </a:solidFill>
                <a:latin typeface="Times New Roman" panose="02020603050405020304" pitchFamily="18" charset="0"/>
                <a:cs typeface="Times New Roman" panose="02020603050405020304" pitchFamily="18" charset="0"/>
              </a:rPr>
              <a:t>. </a:t>
            </a:r>
          </a:p>
          <a:p>
            <a:pPr lvl="0" algn="just"/>
            <a:r>
              <a:rPr lang="en-US" sz="2800" b="1" dirty="0">
                <a:solidFill>
                  <a:srgbClr val="FF0000"/>
                </a:solidFill>
                <a:latin typeface="Times New Roman" panose="02020603050405020304" pitchFamily="18" charset="0"/>
                <a:cs typeface="Times New Roman" panose="02020603050405020304" pitchFamily="18" charset="0"/>
              </a:rPr>
              <a:t>=&gt; </a:t>
            </a:r>
            <a:r>
              <a:rPr lang="en-US" sz="2800" b="1" dirty="0" err="1">
                <a:solidFill>
                  <a:srgbClr val="FF0000"/>
                </a:solidFill>
                <a:latin typeface="Times New Roman" panose="02020603050405020304" pitchFamily="18" charset="0"/>
                <a:cs typeface="Times New Roman" panose="02020603050405020304" pitchFamily="18" charset="0"/>
              </a:rPr>
              <a:t>Kết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luận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Mỗi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biểu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đồ</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thường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chức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năng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ưu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riêng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việc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truyền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tải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thông</a:t>
            </a:r>
            <a:r>
              <a:rPr lang="en-US" sz="2800" b="1" dirty="0">
                <a:latin typeface="Times New Roman" panose="02020603050405020304" pitchFamily="18" charset="0"/>
                <a:cs typeface="Times New Roman" panose="02020603050405020304" pitchFamily="18" charset="0"/>
              </a:rPr>
              <a:t> tin, </a:t>
            </a:r>
            <a:r>
              <a:rPr lang="en-US" sz="2800" b="1" dirty="0" err="1">
                <a:latin typeface="Times New Roman" panose="02020603050405020304" pitchFamily="18" charset="0"/>
                <a:cs typeface="Times New Roman" panose="02020603050405020304" pitchFamily="18" charset="0"/>
              </a:rPr>
              <a:t>minh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họa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thông</a:t>
            </a:r>
            <a:r>
              <a:rPr lang="en-US" sz="2800" b="1" dirty="0">
                <a:latin typeface="Times New Roman" panose="02020603050405020304" pitchFamily="18" charset="0"/>
                <a:cs typeface="Times New Roman" panose="02020603050405020304" pitchFamily="18" charset="0"/>
              </a:rPr>
              <a:t> tin. </a:t>
            </a:r>
            <a:r>
              <a:rPr lang="en-US" sz="2800" b="1" dirty="0" err="1">
                <a:latin typeface="Times New Roman" panose="02020603050405020304" pitchFamily="18" charset="0"/>
                <a:cs typeface="Times New Roman" panose="02020603050405020304" pitchFamily="18" charset="0"/>
              </a:rPr>
              <a:t>Người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cần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nhắc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kỹ</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biểu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đồ</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mô</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liệu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trường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hợp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cần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thay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thì</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phải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nhắc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kỹ</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chỉnh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phù</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hợp</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32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nodePh="1">
                                  <p:stCondLst>
                                    <p:cond delay="0"/>
                                  </p:stCondLst>
                                  <p:endCondLst>
                                    <p:cond evt="begin" delay="0">
                                      <p:tn val="9"/>
                                    </p:cond>
                                  </p:end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cBhvr additive="base">
                                        <p:cTn id="11"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 calcmode="lin" valueType="num">
                                      <p:cBhvr additive="base">
                                        <p:cTn id="21"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5">
                                            <p:txEl>
                                              <p:pRg st="1" end="1"/>
                                            </p:txEl>
                                          </p:spTgt>
                                        </p:tgtEl>
                                        <p:attrNameLst>
                                          <p:attrName>style.visibility</p:attrName>
                                        </p:attrNameLst>
                                      </p:cBhvr>
                                      <p:to>
                                        <p:strVal val="visible"/>
                                      </p:to>
                                    </p:set>
                                    <p:anim calcmode="lin" valueType="num">
                                      <p:cBhvr additive="base">
                                        <p:cTn id="27"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7 cách xây dựng và duy trì môi trường làm việc nhóm hiệu quả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43338"/>
            <a:ext cx="11430000" cy="1497497"/>
          </a:xfrm>
          <a:prstGeom prst="rect">
            <a:avLst/>
          </a:prstGeom>
          <a:noFill/>
          <a:extLst>
            <a:ext uri="{909E8E84-426E-40DD-AFC4-6F175D3DCCD1}">
              <a14:hiddenFill xmlns:a14="http://schemas.microsoft.com/office/drawing/2010/main">
                <a:solidFill>
                  <a:srgbClr val="FFFFFF"/>
                </a:solidFill>
              </a14:hiddenFill>
            </a:ext>
          </a:extLst>
        </p:spPr>
      </p:pic>
      <p:sp>
        <p:nvSpPr>
          <p:cNvPr id="3" name="Freeform 3"/>
          <p:cNvSpPr/>
          <p:nvPr/>
        </p:nvSpPr>
        <p:spPr bwMode="auto">
          <a:xfrm>
            <a:off x="2503471" y="110833"/>
            <a:ext cx="9644523" cy="616877"/>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chemeClr val="accent6">
              <a:lumMod val="20000"/>
              <a:lumOff val="80000"/>
            </a:schemeClr>
          </a:solidFill>
          <a:ln w="9525">
            <a:noFill/>
            <a:round/>
          </a:ln>
        </p:spPr>
        <p:txBody>
          <a:bodyPr vert="horz" wrap="square" lIns="91440" tIns="45720" rIns="91440" bIns="45720" numCol="1" anchor="t" anchorCtr="0" compatLnSpc="1"/>
          <a:lstStyle/>
          <a:p>
            <a:pPr algn="ct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NGHỆ THUẬT TRUYỀN THỐNG</a:t>
            </a:r>
            <a:endParaRPr lang="en-US" sz="3200" dirty="0"/>
          </a:p>
        </p:txBody>
      </p:sp>
      <p:sp>
        <p:nvSpPr>
          <p:cNvPr id="5" name="TextBox 4"/>
          <p:cNvSpPr txBox="1"/>
          <p:nvPr/>
        </p:nvSpPr>
        <p:spPr>
          <a:xfrm>
            <a:off x="279399" y="2040835"/>
            <a:ext cx="10905436" cy="954107"/>
          </a:xfrm>
          <a:prstGeom prst="rect">
            <a:avLst/>
          </a:prstGeom>
          <a:noFill/>
        </p:spPr>
        <p:txBody>
          <a:bodyPr wrap="square">
            <a:spAutoFit/>
          </a:bodyPr>
          <a:lstStyle/>
          <a:p>
            <a:pPr lvl="0" algn="just"/>
            <a:r>
              <a:rPr lang="en-US" sz="2800" b="1" i="1" dirty="0" err="1">
                <a:solidFill>
                  <a:srgbClr val="FF0000"/>
                </a:solidFill>
                <a:latin typeface="Times New Roman" panose="02020603050405020304" pitchFamily="18" charset="0"/>
                <a:cs typeface="Times New Roman" panose="02020603050405020304" pitchFamily="18" charset="0"/>
              </a:rPr>
              <a:t>Câu</a:t>
            </a:r>
            <a:r>
              <a:rPr lang="en-US" sz="2800" b="1" i="1" dirty="0">
                <a:solidFill>
                  <a:srgbClr val="FF0000"/>
                </a:solidFill>
                <a:latin typeface="Times New Roman" panose="02020603050405020304" pitchFamily="18" charset="0"/>
                <a:cs typeface="Times New Roman" panose="02020603050405020304" pitchFamily="18" charset="0"/>
              </a:rPr>
              <a:t> 3. </a:t>
            </a:r>
            <a:r>
              <a:rPr lang="vi-VN" sz="2800" b="1" i="1" dirty="0">
                <a:solidFill>
                  <a:srgbClr val="FF0000"/>
                </a:solidFill>
                <a:latin typeface="Times New Roman" panose="02020603050405020304" pitchFamily="18" charset="0"/>
                <a:cs typeface="Times New Roman" panose="02020603050405020304" pitchFamily="18" charset="0"/>
              </a:rPr>
              <a:t>Sưu tầm ít nhất một văn bản thông tin trên sách báo,</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mạng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xã</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hội</a:t>
            </a:r>
            <a:r>
              <a:rPr lang="en-US" sz="2800" b="1" i="1" dirty="0">
                <a:solidFill>
                  <a:srgbClr val="FF0000"/>
                </a:solidFill>
                <a:latin typeface="Times New Roman" panose="02020603050405020304" pitchFamily="18" charset="0"/>
                <a:cs typeface="Times New Roman" panose="02020603050405020304" pitchFamily="18" charset="0"/>
              </a:rPr>
              <a:t>,..</a:t>
            </a:r>
            <a:r>
              <a:rPr lang="vi-VN" sz="2800" b="1" i="1" dirty="0">
                <a:solidFill>
                  <a:srgbClr val="FF0000"/>
                </a:solidFill>
                <a:latin typeface="Times New Roman" panose="02020603050405020304" pitchFamily="18" charset="0"/>
                <a:cs typeface="Times New Roman" panose="02020603050405020304" pitchFamily="18" charset="0"/>
              </a:rPr>
              <a:t> trong đó có sử dụng biểu đồ. Giải thích tác dụng của biểu đồ đó.</a:t>
            </a:r>
            <a:endParaRPr lang="en-US" sz="2800" b="1" i="1" dirty="0">
              <a:solidFill>
                <a:srgbClr val="FF0000"/>
              </a:solidFill>
              <a:latin typeface="Times New Roman" panose="02020603050405020304" pitchFamily="18" charset="0"/>
              <a:cs typeface="Times New Roman" panose="02020603050405020304" pitchFamily="18" charset="0"/>
            </a:endParaRPr>
          </a:p>
        </p:txBody>
      </p:sp>
      <p:sp>
        <p:nvSpPr>
          <p:cNvPr id="2" name="Rounded Rectangle 59"/>
          <p:cNvSpPr/>
          <p:nvPr/>
        </p:nvSpPr>
        <p:spPr>
          <a:xfrm>
            <a:off x="94594" y="71678"/>
            <a:ext cx="747224" cy="68464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p>
        </p:txBody>
      </p:sp>
      <p:grpSp>
        <p:nvGrpSpPr>
          <p:cNvPr id="4" name="Group 3"/>
          <p:cNvGrpSpPr/>
          <p:nvPr/>
        </p:nvGrpSpPr>
        <p:grpSpPr>
          <a:xfrm>
            <a:off x="1608530" y="53231"/>
            <a:ext cx="538945" cy="821412"/>
            <a:chOff x="908603" y="80216"/>
            <a:chExt cx="538945" cy="676514"/>
          </a:xfrm>
        </p:grpSpPr>
        <p:sp>
          <p:nvSpPr>
            <p:cNvPr id="6" name="Freeform 4"/>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 name="Freeform 5"/>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9" name="Freeform 6"/>
          <p:cNvSpPr/>
          <p:nvPr/>
        </p:nvSpPr>
        <p:spPr bwMode="auto">
          <a:xfrm>
            <a:off x="889114" y="71678"/>
            <a:ext cx="772509" cy="68464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ln>
        </p:spPr>
        <p:txBody>
          <a:bodyPr vert="horz" wrap="square" lIns="91440" tIns="45720" rIns="91440" bIns="45720" numCol="1" anchor="t" anchorCtr="0" compatLnSpc="1"/>
          <a:lstStyle/>
          <a:p>
            <a:endParaRPr lang="en-US"/>
          </a:p>
        </p:txBody>
      </p:sp>
      <p:sp>
        <p:nvSpPr>
          <p:cNvPr id="10" name="Rectangle 9"/>
          <p:cNvSpPr/>
          <p:nvPr/>
        </p:nvSpPr>
        <p:spPr>
          <a:xfrm>
            <a:off x="889114" y="88180"/>
            <a:ext cx="719416" cy="580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anose="02020603050405020304" pitchFamily="18" charset="0"/>
                <a:cs typeface="Times New Roman" panose="02020603050405020304" pitchFamily="18" charset="0"/>
              </a:rPr>
              <a:t>LỚP</a:t>
            </a:r>
          </a:p>
          <a:p>
            <a:pPr algn="ctr"/>
            <a:r>
              <a:rPr lang="en-US" b="1" dirty="0">
                <a:latin typeface="Times New Roman" panose="02020603050405020304" pitchFamily="18" charset="0"/>
                <a:cs typeface="Times New Roman" panose="02020603050405020304" pitchFamily="18" charset="0"/>
              </a:rPr>
              <a:t>10</a:t>
            </a:r>
          </a:p>
        </p:txBody>
      </p:sp>
      <p:sp>
        <p:nvSpPr>
          <p:cNvPr id="11" name="Slide Number Placeholder 10"/>
          <p:cNvSpPr>
            <a:spLocks noGrp="1"/>
          </p:cNvSpPr>
          <p:nvPr>
            <p:ph type="sldNum" sz="quarter" idx="12"/>
          </p:nvPr>
        </p:nvSpPr>
        <p:spPr/>
        <p:txBody>
          <a:bodyPr/>
          <a:lstStyle/>
          <a:p>
            <a:pPr>
              <a:defRPr/>
            </a:pPr>
            <a:fld id="{92CF152F-62A2-44E0-9B49-515995CCAEB7}" type="slidenum">
              <a:rPr lang="en-US"/>
              <a:t>16</a:t>
            </a:fld>
            <a:endParaRPr lang="en-US" dirty="0"/>
          </a:p>
        </p:txBody>
      </p:sp>
    </p:spTree>
    <p:extLst>
      <p:ext uri="{BB962C8B-B14F-4D97-AF65-F5344CB8AC3E}">
        <p14:creationId xmlns:p14="http://schemas.microsoft.com/office/powerpoint/2010/main" val="180736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bwMode="auto">
          <a:xfrm>
            <a:off x="2503471" y="110833"/>
            <a:ext cx="9644523" cy="616877"/>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chemeClr val="accent6">
              <a:lumMod val="20000"/>
              <a:lumOff val="80000"/>
            </a:schemeClr>
          </a:solidFill>
          <a:ln w="9525">
            <a:noFill/>
            <a:round/>
          </a:ln>
        </p:spPr>
        <p:txBody>
          <a:bodyPr vert="horz" wrap="square" lIns="91440" tIns="45720" rIns="91440" bIns="45720" numCol="1" anchor="t" anchorCtr="0" compatLnSpc="1"/>
          <a:lstStyle/>
          <a:p>
            <a:pPr algn="ct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NGHỆ THUẬT TRUYỀN THỐNG</a:t>
            </a:r>
            <a:endParaRPr lang="en-US" sz="3200" dirty="0"/>
          </a:p>
        </p:txBody>
      </p:sp>
      <p:sp>
        <p:nvSpPr>
          <p:cNvPr id="2" name="Rounded Rectangle 59"/>
          <p:cNvSpPr/>
          <p:nvPr/>
        </p:nvSpPr>
        <p:spPr>
          <a:xfrm>
            <a:off x="94594" y="71678"/>
            <a:ext cx="747224" cy="68464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p>
        </p:txBody>
      </p:sp>
      <p:grpSp>
        <p:nvGrpSpPr>
          <p:cNvPr id="4" name="Group 3"/>
          <p:cNvGrpSpPr/>
          <p:nvPr/>
        </p:nvGrpSpPr>
        <p:grpSpPr>
          <a:xfrm>
            <a:off x="1608530" y="53231"/>
            <a:ext cx="538945" cy="821412"/>
            <a:chOff x="908603" y="80216"/>
            <a:chExt cx="538945" cy="676514"/>
          </a:xfrm>
        </p:grpSpPr>
        <p:sp>
          <p:nvSpPr>
            <p:cNvPr id="6" name="Freeform 4"/>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 name="Freeform 5"/>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9" name="Freeform 6"/>
          <p:cNvSpPr/>
          <p:nvPr/>
        </p:nvSpPr>
        <p:spPr bwMode="auto">
          <a:xfrm>
            <a:off x="889114" y="71678"/>
            <a:ext cx="772509" cy="68464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ln>
        </p:spPr>
        <p:txBody>
          <a:bodyPr vert="horz" wrap="square" lIns="91440" tIns="45720" rIns="91440" bIns="45720" numCol="1" anchor="t" anchorCtr="0" compatLnSpc="1"/>
          <a:lstStyle/>
          <a:p>
            <a:endParaRPr lang="en-US"/>
          </a:p>
        </p:txBody>
      </p:sp>
      <p:sp>
        <p:nvSpPr>
          <p:cNvPr id="10" name="Rectangle 9"/>
          <p:cNvSpPr/>
          <p:nvPr/>
        </p:nvSpPr>
        <p:spPr>
          <a:xfrm>
            <a:off x="889114" y="88180"/>
            <a:ext cx="719416" cy="580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anose="02020603050405020304" pitchFamily="18" charset="0"/>
                <a:cs typeface="Times New Roman" panose="02020603050405020304" pitchFamily="18" charset="0"/>
              </a:rPr>
              <a:t>LỚP</a:t>
            </a:r>
          </a:p>
          <a:p>
            <a:pPr algn="ctr"/>
            <a:r>
              <a:rPr lang="en-US" b="1" dirty="0">
                <a:latin typeface="Times New Roman" panose="02020603050405020304" pitchFamily="18" charset="0"/>
                <a:cs typeface="Times New Roman" panose="02020603050405020304" pitchFamily="18" charset="0"/>
              </a:rPr>
              <a:t>10</a:t>
            </a:r>
          </a:p>
        </p:txBody>
      </p:sp>
      <p:sp>
        <p:nvSpPr>
          <p:cNvPr id="11" name="Slide Number Placeholder 10"/>
          <p:cNvSpPr>
            <a:spLocks noGrp="1"/>
          </p:cNvSpPr>
          <p:nvPr>
            <p:ph type="sldNum" sz="quarter" idx="12"/>
          </p:nvPr>
        </p:nvSpPr>
        <p:spPr/>
        <p:txBody>
          <a:bodyPr/>
          <a:lstStyle/>
          <a:p>
            <a:pPr>
              <a:defRPr/>
            </a:pPr>
            <a:fld id="{92CF152F-62A2-44E0-9B49-515995CCAEB7}" type="slidenum">
              <a:rPr lang="en-US"/>
              <a:t>17</a:t>
            </a:fld>
            <a:endParaRPr lang="en-US" dirty="0"/>
          </a:p>
        </p:txBody>
      </p:sp>
      <p:sp>
        <p:nvSpPr>
          <p:cNvPr id="13" name="Rectangle 3">
            <a:extLst>
              <a:ext uri="{FF2B5EF4-FFF2-40B4-BE49-F238E27FC236}">
                <a16:creationId xmlns:a16="http://schemas.microsoft.com/office/drawing/2014/main" id="{D46409B5-03E0-6003-0B88-05A091A5CCFC}"/>
              </a:ext>
            </a:extLst>
          </p:cNvPr>
          <p:cNvSpPr>
            <a:spLocks noChangeArrowheads="1"/>
          </p:cNvSpPr>
          <p:nvPr/>
        </p:nvSpPr>
        <p:spPr bwMode="auto">
          <a:xfrm>
            <a:off x="327546" y="1003393"/>
            <a:ext cx="10849970" cy="877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Ví</a:t>
            </a:r>
            <a:r>
              <a:rPr kumimoji="0" lang="en-US" altLang="en-US" sz="2800" b="1"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dụ</a:t>
            </a:r>
            <a:r>
              <a:rPr kumimoji="0" lang="en-US" altLang="en-US" sz="2800" b="1"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a:t>
            </a:r>
            <a:r>
              <a:rPr lang="en-US" altLang="en-US" sz="2800" b="1" dirty="0">
                <a:latin typeface="Times New Roman" panose="02020603050405020304" pitchFamily="18" charset="0"/>
                <a:cs typeface="Times New Roman" panose="02020603050405020304" pitchFamily="18" charset="0"/>
              </a:rPr>
              <a:t> </a:t>
            </a:r>
            <a:r>
              <a:rPr lang="en-US" sz="2000" b="1" dirty="0" err="1">
                <a:solidFill>
                  <a:srgbClr val="FF0000"/>
                </a:solidFill>
              </a:rPr>
              <a:t>Vì</a:t>
            </a:r>
            <a:r>
              <a:rPr lang="en-US" sz="2000" b="1" dirty="0">
                <a:solidFill>
                  <a:srgbClr val="FF0000"/>
                </a:solidFill>
              </a:rPr>
              <a:t> </a:t>
            </a:r>
            <a:r>
              <a:rPr lang="en-US" sz="2000" b="1" dirty="0" err="1">
                <a:solidFill>
                  <a:srgbClr val="FF0000"/>
                </a:solidFill>
              </a:rPr>
              <a:t>sao</a:t>
            </a:r>
            <a:r>
              <a:rPr lang="en-US" sz="2000" b="1" dirty="0">
                <a:solidFill>
                  <a:srgbClr val="FF0000"/>
                </a:solidFill>
              </a:rPr>
              <a:t> </a:t>
            </a:r>
            <a:r>
              <a:rPr lang="en-US" sz="2000" b="1" dirty="0" err="1">
                <a:solidFill>
                  <a:srgbClr val="FF0000"/>
                </a:solidFill>
              </a:rPr>
              <a:t>tỉ</a:t>
            </a:r>
            <a:r>
              <a:rPr lang="en-US" sz="2000" b="1" dirty="0">
                <a:solidFill>
                  <a:srgbClr val="FF0000"/>
                </a:solidFill>
              </a:rPr>
              <a:t> </a:t>
            </a:r>
            <a:r>
              <a:rPr lang="en-US" sz="2000" b="1" dirty="0" err="1">
                <a:solidFill>
                  <a:srgbClr val="FF0000"/>
                </a:solidFill>
              </a:rPr>
              <a:t>lệ</a:t>
            </a:r>
            <a:r>
              <a:rPr lang="en-US" sz="2000" b="1" dirty="0">
                <a:solidFill>
                  <a:srgbClr val="FF0000"/>
                </a:solidFill>
              </a:rPr>
              <a:t> </a:t>
            </a:r>
            <a:r>
              <a:rPr lang="en-US" sz="2000" b="1" dirty="0" err="1">
                <a:solidFill>
                  <a:srgbClr val="FF0000"/>
                </a:solidFill>
              </a:rPr>
              <a:t>gia</a:t>
            </a:r>
            <a:r>
              <a:rPr lang="en-US" sz="2000" b="1" dirty="0">
                <a:solidFill>
                  <a:srgbClr val="FF0000"/>
                </a:solidFill>
              </a:rPr>
              <a:t> </a:t>
            </a:r>
            <a:r>
              <a:rPr lang="en-US" sz="2000" b="1" dirty="0" err="1">
                <a:solidFill>
                  <a:srgbClr val="FF0000"/>
                </a:solidFill>
              </a:rPr>
              <a:t>tăng</a:t>
            </a:r>
            <a:r>
              <a:rPr lang="en-US" sz="2000" b="1" dirty="0">
                <a:solidFill>
                  <a:srgbClr val="FF0000"/>
                </a:solidFill>
              </a:rPr>
              <a:t> </a:t>
            </a:r>
            <a:r>
              <a:rPr lang="en-US" sz="2000" b="1" dirty="0" err="1">
                <a:solidFill>
                  <a:srgbClr val="FF0000"/>
                </a:solidFill>
              </a:rPr>
              <a:t>dân</a:t>
            </a:r>
            <a:r>
              <a:rPr lang="en-US" sz="2000" b="1" dirty="0">
                <a:solidFill>
                  <a:srgbClr val="FF0000"/>
                </a:solidFill>
              </a:rPr>
              <a:t> </a:t>
            </a:r>
            <a:r>
              <a:rPr lang="en-US" sz="2000" b="1" dirty="0" err="1">
                <a:solidFill>
                  <a:srgbClr val="FF0000"/>
                </a:solidFill>
              </a:rPr>
              <a:t>số</a:t>
            </a:r>
            <a:r>
              <a:rPr lang="en-US" sz="2000" b="1" dirty="0">
                <a:solidFill>
                  <a:srgbClr val="FF0000"/>
                </a:solidFill>
              </a:rPr>
              <a:t> </a:t>
            </a:r>
            <a:r>
              <a:rPr lang="en-US" sz="2000" b="1" dirty="0" err="1">
                <a:solidFill>
                  <a:srgbClr val="FF0000"/>
                </a:solidFill>
              </a:rPr>
              <a:t>tự</a:t>
            </a:r>
            <a:r>
              <a:rPr lang="en-US" sz="2000" b="1" dirty="0">
                <a:solidFill>
                  <a:srgbClr val="FF0000"/>
                </a:solidFill>
              </a:rPr>
              <a:t> </a:t>
            </a:r>
            <a:r>
              <a:rPr lang="en-US" sz="2000" b="1" dirty="0" err="1">
                <a:solidFill>
                  <a:srgbClr val="FF0000"/>
                </a:solidFill>
              </a:rPr>
              <a:t>nhiên</a:t>
            </a:r>
            <a:r>
              <a:rPr lang="en-US" sz="2000" b="1" dirty="0">
                <a:solidFill>
                  <a:srgbClr val="FF0000"/>
                </a:solidFill>
              </a:rPr>
              <a:t> </a:t>
            </a:r>
            <a:r>
              <a:rPr lang="en-US" sz="2000" b="1" dirty="0" err="1">
                <a:solidFill>
                  <a:srgbClr val="FF0000"/>
                </a:solidFill>
              </a:rPr>
              <a:t>giảm</a:t>
            </a:r>
            <a:r>
              <a:rPr lang="en-US" sz="2000" b="1" dirty="0">
                <a:solidFill>
                  <a:srgbClr val="FF0000"/>
                </a:solidFill>
              </a:rPr>
              <a:t> </a:t>
            </a:r>
            <a:r>
              <a:rPr lang="en-US" sz="2000" b="1" dirty="0" err="1">
                <a:solidFill>
                  <a:srgbClr val="FF0000"/>
                </a:solidFill>
              </a:rPr>
              <a:t>nhưng</a:t>
            </a:r>
            <a:r>
              <a:rPr lang="en-US" sz="2000" b="1" dirty="0">
                <a:solidFill>
                  <a:srgbClr val="FF0000"/>
                </a:solidFill>
              </a:rPr>
              <a:t> </a:t>
            </a:r>
            <a:r>
              <a:rPr lang="en-US" sz="2000" b="1" dirty="0" err="1">
                <a:solidFill>
                  <a:srgbClr val="FF0000"/>
                </a:solidFill>
              </a:rPr>
              <a:t>dân</a:t>
            </a:r>
            <a:r>
              <a:rPr lang="en-US" sz="2000" b="1" dirty="0">
                <a:solidFill>
                  <a:srgbClr val="FF0000"/>
                </a:solidFill>
              </a:rPr>
              <a:t> </a:t>
            </a:r>
            <a:r>
              <a:rPr lang="en-US" sz="2000" b="1" dirty="0" err="1">
                <a:solidFill>
                  <a:srgbClr val="FF0000"/>
                </a:solidFill>
              </a:rPr>
              <a:t>số</a:t>
            </a:r>
            <a:r>
              <a:rPr lang="en-US" sz="2000" b="1" dirty="0">
                <a:solidFill>
                  <a:srgbClr val="FF0000"/>
                </a:solidFill>
              </a:rPr>
              <a:t> </a:t>
            </a:r>
            <a:r>
              <a:rPr lang="en-US" sz="2000" b="1" dirty="0" err="1">
                <a:solidFill>
                  <a:srgbClr val="FF0000"/>
                </a:solidFill>
              </a:rPr>
              <a:t>vẫn</a:t>
            </a:r>
            <a:r>
              <a:rPr lang="en-US" sz="2000" b="1" dirty="0">
                <a:solidFill>
                  <a:srgbClr val="FF0000"/>
                </a:solidFill>
              </a:rPr>
              <a:t> </a:t>
            </a:r>
            <a:r>
              <a:rPr lang="en-US" sz="2000" b="1" dirty="0" err="1">
                <a:solidFill>
                  <a:srgbClr val="FF0000"/>
                </a:solidFill>
              </a:rPr>
              <a:t>tăng</a:t>
            </a:r>
            <a:r>
              <a:rPr lang="en-US" sz="2000" b="1" dirty="0">
                <a:solidFill>
                  <a:srgbClr val="FF0000"/>
                </a:solidFill>
              </a:rPr>
              <a:t> </a:t>
            </a:r>
            <a:r>
              <a:rPr lang="en-US" sz="2000" b="1" dirty="0" err="1">
                <a:solidFill>
                  <a:srgbClr val="FF0000"/>
                </a:solidFill>
              </a:rPr>
              <a:t>nhanh</a:t>
            </a:r>
            <a:r>
              <a:rPr lang="en-US" sz="2000" b="1" dirty="0">
                <a:solidFill>
                  <a:srgbClr val="FF0000"/>
                </a:solidFill>
              </a:rPr>
              <a:t>?</a:t>
            </a:r>
          </a:p>
          <a:p>
            <a:pPr marL="0" marR="0" lvl="0" indent="0" algn="just" defTabSz="914400" rtl="0" eaLnBrk="0" fontAlgn="base" latinLnBrk="0" hangingPunct="0">
              <a:lnSpc>
                <a:spcPct val="100000"/>
              </a:lnSpc>
              <a:spcBef>
                <a:spcPct val="0"/>
              </a:spcBef>
              <a:spcAft>
                <a:spcPct val="0"/>
              </a:spcAft>
              <a:buClrTx/>
              <a:buSzTx/>
              <a:buFontTx/>
              <a:buNone/>
              <a:tabLst/>
            </a:pPr>
            <a:endParaRPr lang="en-US" sz="2000" b="1" dirty="0">
              <a:solidFill>
                <a:srgbClr val="FF0000"/>
              </a:solidFill>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2000" b="1" dirty="0">
              <a:solidFill>
                <a:srgbClr val="FF0000"/>
              </a:solidFill>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2000" b="1" dirty="0">
              <a:solidFill>
                <a:srgbClr val="FF0000"/>
              </a:solidFill>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2000" b="1" dirty="0">
              <a:solidFill>
                <a:srgbClr val="FF0000"/>
              </a:solidFill>
            </a:endParaRPr>
          </a:p>
          <a:p>
            <a:pPr algn="just"/>
            <a:r>
              <a:rPr lang="en-US" b="1" dirty="0"/>
              <a:t>	</a:t>
            </a:r>
            <a:endParaRPr lang="en-US" sz="2000" b="1" dirty="0">
              <a:solidFill>
                <a:srgbClr val="0070C0"/>
              </a:solidFill>
            </a:endParaRPr>
          </a:p>
          <a:p>
            <a:pPr algn="just"/>
            <a:r>
              <a:rPr lang="en-US" sz="2000" b="1" dirty="0">
                <a:solidFill>
                  <a:srgbClr val="0070C0"/>
                </a:solidFill>
              </a:rPr>
              <a:t>	</a:t>
            </a:r>
            <a:r>
              <a:rPr lang="en-US" b="1" dirty="0" err="1">
                <a:solidFill>
                  <a:srgbClr val="0070C0"/>
                </a:solidFill>
              </a:rPr>
              <a:t>Tỉ</a:t>
            </a:r>
            <a:r>
              <a:rPr lang="en-US" b="1" dirty="0">
                <a:solidFill>
                  <a:srgbClr val="0070C0"/>
                </a:solidFill>
              </a:rPr>
              <a:t> </a:t>
            </a:r>
            <a:r>
              <a:rPr lang="en-US" b="1" dirty="0" err="1">
                <a:solidFill>
                  <a:srgbClr val="0070C0"/>
                </a:solidFill>
              </a:rPr>
              <a:t>lệ</a:t>
            </a:r>
            <a:r>
              <a:rPr lang="en-US" b="1" dirty="0">
                <a:solidFill>
                  <a:srgbClr val="0070C0"/>
                </a:solidFill>
              </a:rPr>
              <a:t> </a:t>
            </a:r>
            <a:r>
              <a:rPr lang="en-US" b="1" dirty="0" err="1">
                <a:solidFill>
                  <a:srgbClr val="0070C0"/>
                </a:solidFill>
              </a:rPr>
              <a:t>gia</a:t>
            </a:r>
            <a:r>
              <a:rPr lang="en-US" b="1" dirty="0">
                <a:solidFill>
                  <a:srgbClr val="0070C0"/>
                </a:solidFill>
              </a:rPr>
              <a:t> </a:t>
            </a:r>
            <a:r>
              <a:rPr lang="en-US" b="1" dirty="0" err="1">
                <a:solidFill>
                  <a:srgbClr val="0070C0"/>
                </a:solidFill>
              </a:rPr>
              <a:t>tăng</a:t>
            </a:r>
            <a:r>
              <a:rPr lang="en-US" b="1" dirty="0">
                <a:solidFill>
                  <a:srgbClr val="0070C0"/>
                </a:solidFill>
              </a:rPr>
              <a:t> </a:t>
            </a:r>
            <a:r>
              <a:rPr lang="en-US" b="1" dirty="0" err="1">
                <a:solidFill>
                  <a:srgbClr val="0070C0"/>
                </a:solidFill>
              </a:rPr>
              <a:t>dân</a:t>
            </a:r>
            <a:r>
              <a:rPr lang="en-US" b="1" dirty="0">
                <a:solidFill>
                  <a:srgbClr val="0070C0"/>
                </a:solidFill>
              </a:rPr>
              <a:t> </a:t>
            </a:r>
            <a:r>
              <a:rPr lang="en-US" b="1" dirty="0" err="1">
                <a:solidFill>
                  <a:srgbClr val="0070C0"/>
                </a:solidFill>
              </a:rPr>
              <a:t>số</a:t>
            </a:r>
            <a:r>
              <a:rPr lang="en-US" b="1" dirty="0">
                <a:solidFill>
                  <a:srgbClr val="0070C0"/>
                </a:solidFill>
              </a:rPr>
              <a:t> </a:t>
            </a:r>
            <a:r>
              <a:rPr lang="en-US" b="1" dirty="0" err="1">
                <a:solidFill>
                  <a:srgbClr val="0070C0"/>
                </a:solidFill>
              </a:rPr>
              <a:t>tự</a:t>
            </a:r>
            <a:r>
              <a:rPr lang="en-US" b="1" dirty="0">
                <a:solidFill>
                  <a:srgbClr val="0070C0"/>
                </a:solidFill>
              </a:rPr>
              <a:t> </a:t>
            </a:r>
            <a:r>
              <a:rPr lang="en-US" b="1" dirty="0" err="1">
                <a:solidFill>
                  <a:srgbClr val="0070C0"/>
                </a:solidFill>
              </a:rPr>
              <a:t>nhiên</a:t>
            </a:r>
            <a:r>
              <a:rPr lang="en-US" b="1" dirty="0">
                <a:solidFill>
                  <a:srgbClr val="0070C0"/>
                </a:solidFill>
              </a:rPr>
              <a:t> ở </a:t>
            </a:r>
            <a:r>
              <a:rPr lang="en-US" b="1" dirty="0" err="1">
                <a:solidFill>
                  <a:srgbClr val="0070C0"/>
                </a:solidFill>
              </a:rPr>
              <a:t>Việt</a:t>
            </a:r>
            <a:r>
              <a:rPr lang="en-US" b="1" dirty="0">
                <a:solidFill>
                  <a:srgbClr val="0070C0"/>
                </a:solidFill>
              </a:rPr>
              <a:t> Nam </a:t>
            </a:r>
            <a:r>
              <a:rPr lang="en-US" b="1" dirty="0" err="1">
                <a:solidFill>
                  <a:srgbClr val="0070C0"/>
                </a:solidFill>
              </a:rPr>
              <a:t>có</a:t>
            </a:r>
            <a:r>
              <a:rPr lang="en-US" b="1" dirty="0">
                <a:solidFill>
                  <a:srgbClr val="0070C0"/>
                </a:solidFill>
              </a:rPr>
              <a:t> </a:t>
            </a:r>
            <a:r>
              <a:rPr lang="en-US" b="1" dirty="0" err="1">
                <a:solidFill>
                  <a:srgbClr val="0070C0"/>
                </a:solidFill>
              </a:rPr>
              <a:t>xu</a:t>
            </a:r>
            <a:r>
              <a:rPr lang="en-US" b="1" dirty="0">
                <a:solidFill>
                  <a:srgbClr val="0070C0"/>
                </a:solidFill>
              </a:rPr>
              <a:t> </a:t>
            </a:r>
            <a:r>
              <a:rPr lang="en-US" b="1" dirty="0" err="1">
                <a:solidFill>
                  <a:srgbClr val="0070C0"/>
                </a:solidFill>
              </a:rPr>
              <a:t>hướng</a:t>
            </a:r>
            <a:r>
              <a:rPr lang="en-US" b="1" dirty="0">
                <a:solidFill>
                  <a:srgbClr val="0070C0"/>
                </a:solidFill>
              </a:rPr>
              <a:t> </a:t>
            </a:r>
            <a:r>
              <a:rPr lang="en-US" b="1" dirty="0" err="1">
                <a:solidFill>
                  <a:srgbClr val="0070C0"/>
                </a:solidFill>
              </a:rPr>
              <a:t>giảm</a:t>
            </a:r>
            <a:r>
              <a:rPr lang="en-US" b="1" dirty="0">
                <a:solidFill>
                  <a:srgbClr val="0070C0"/>
                </a:solidFill>
              </a:rPr>
              <a:t> </a:t>
            </a:r>
            <a:r>
              <a:rPr lang="en-US" b="1" dirty="0" err="1">
                <a:solidFill>
                  <a:srgbClr val="0070C0"/>
                </a:solidFill>
              </a:rPr>
              <a:t>nhưng</a:t>
            </a:r>
            <a:r>
              <a:rPr lang="en-US" b="1" dirty="0">
                <a:solidFill>
                  <a:srgbClr val="0070C0"/>
                </a:solidFill>
              </a:rPr>
              <a:t> </a:t>
            </a:r>
            <a:r>
              <a:rPr lang="en-US" b="1" dirty="0" err="1">
                <a:solidFill>
                  <a:srgbClr val="0070C0"/>
                </a:solidFill>
              </a:rPr>
              <a:t>dân</a:t>
            </a:r>
            <a:r>
              <a:rPr lang="en-US" b="1" dirty="0">
                <a:solidFill>
                  <a:srgbClr val="0070C0"/>
                </a:solidFill>
              </a:rPr>
              <a:t> </a:t>
            </a:r>
            <a:r>
              <a:rPr lang="en-US" b="1" dirty="0" err="1">
                <a:solidFill>
                  <a:srgbClr val="0070C0"/>
                </a:solidFill>
              </a:rPr>
              <a:t>số</a:t>
            </a:r>
            <a:r>
              <a:rPr lang="en-US" b="1" dirty="0">
                <a:solidFill>
                  <a:srgbClr val="0070C0"/>
                </a:solidFill>
              </a:rPr>
              <a:t> </a:t>
            </a:r>
            <a:r>
              <a:rPr lang="en-US" b="1" dirty="0" err="1">
                <a:solidFill>
                  <a:srgbClr val="0070C0"/>
                </a:solidFill>
              </a:rPr>
              <a:t>vẫn</a:t>
            </a:r>
            <a:r>
              <a:rPr lang="en-US" b="1" dirty="0">
                <a:solidFill>
                  <a:srgbClr val="0070C0"/>
                </a:solidFill>
              </a:rPr>
              <a:t> </a:t>
            </a:r>
            <a:r>
              <a:rPr lang="en-US" b="1" dirty="0" err="1">
                <a:solidFill>
                  <a:srgbClr val="0070C0"/>
                </a:solidFill>
              </a:rPr>
              <a:t>tăng</a:t>
            </a:r>
            <a:r>
              <a:rPr lang="en-US" b="1" dirty="0">
                <a:solidFill>
                  <a:srgbClr val="0070C0"/>
                </a:solidFill>
              </a:rPr>
              <a:t> </a:t>
            </a:r>
            <a:r>
              <a:rPr lang="en-US" b="1" dirty="0" err="1">
                <a:solidFill>
                  <a:srgbClr val="0070C0"/>
                </a:solidFill>
              </a:rPr>
              <a:t>nhanh</a:t>
            </a:r>
            <a:r>
              <a:rPr lang="en-US" b="1" dirty="0">
                <a:solidFill>
                  <a:srgbClr val="0070C0"/>
                </a:solidFill>
              </a:rPr>
              <a:t> </a:t>
            </a:r>
            <a:r>
              <a:rPr lang="en-US" b="1" dirty="0" err="1">
                <a:solidFill>
                  <a:srgbClr val="0070C0"/>
                </a:solidFill>
              </a:rPr>
              <a:t>đó</a:t>
            </a:r>
            <a:r>
              <a:rPr lang="en-US" b="1" dirty="0">
                <a:solidFill>
                  <a:srgbClr val="0070C0"/>
                </a:solidFill>
              </a:rPr>
              <a:t> </a:t>
            </a:r>
            <a:r>
              <a:rPr lang="en-US" b="1" dirty="0" err="1">
                <a:solidFill>
                  <a:srgbClr val="0070C0"/>
                </a:solidFill>
              </a:rPr>
              <a:t>là</a:t>
            </a:r>
            <a:r>
              <a:rPr lang="en-US" b="1" dirty="0">
                <a:solidFill>
                  <a:srgbClr val="0070C0"/>
                </a:solidFill>
              </a:rPr>
              <a:t> </a:t>
            </a:r>
            <a:r>
              <a:rPr lang="en-US" b="1" dirty="0" err="1">
                <a:solidFill>
                  <a:srgbClr val="0070C0"/>
                </a:solidFill>
              </a:rPr>
              <a:t>bởi</a:t>
            </a:r>
            <a:r>
              <a:rPr lang="en-US" b="1" dirty="0">
                <a:solidFill>
                  <a:srgbClr val="0070C0"/>
                </a:solidFill>
              </a:rPr>
              <a:t> </a:t>
            </a:r>
            <a:r>
              <a:rPr lang="en-US" b="1" dirty="0" err="1">
                <a:solidFill>
                  <a:srgbClr val="0070C0"/>
                </a:solidFill>
              </a:rPr>
              <a:t>các</a:t>
            </a:r>
            <a:r>
              <a:rPr lang="en-US" b="1" dirty="0">
                <a:solidFill>
                  <a:srgbClr val="0070C0"/>
                </a:solidFill>
              </a:rPr>
              <a:t> </a:t>
            </a:r>
            <a:r>
              <a:rPr lang="en-US" b="1" dirty="0" err="1">
                <a:solidFill>
                  <a:srgbClr val="0070C0"/>
                </a:solidFill>
              </a:rPr>
              <a:t>nguyên</a:t>
            </a:r>
            <a:r>
              <a:rPr lang="en-US" b="1" dirty="0">
                <a:solidFill>
                  <a:srgbClr val="0070C0"/>
                </a:solidFill>
              </a:rPr>
              <a:t> </a:t>
            </a:r>
            <a:r>
              <a:rPr lang="en-US" b="1" dirty="0" err="1">
                <a:solidFill>
                  <a:srgbClr val="0070C0"/>
                </a:solidFill>
              </a:rPr>
              <a:t>nhân</a:t>
            </a:r>
            <a:r>
              <a:rPr lang="en-US" b="1" dirty="0">
                <a:solidFill>
                  <a:srgbClr val="0070C0"/>
                </a:solidFill>
              </a:rPr>
              <a:t> </a:t>
            </a:r>
            <a:r>
              <a:rPr lang="en-US" b="1" dirty="0" err="1">
                <a:solidFill>
                  <a:srgbClr val="0070C0"/>
                </a:solidFill>
              </a:rPr>
              <a:t>tác</a:t>
            </a:r>
            <a:r>
              <a:rPr lang="en-US" b="1" dirty="0">
                <a:solidFill>
                  <a:srgbClr val="0070C0"/>
                </a:solidFill>
              </a:rPr>
              <a:t> </a:t>
            </a:r>
            <a:r>
              <a:rPr lang="en-US" b="1" dirty="0" err="1">
                <a:solidFill>
                  <a:srgbClr val="0070C0"/>
                </a:solidFill>
              </a:rPr>
              <a:t>động</a:t>
            </a:r>
            <a:r>
              <a:rPr lang="en-US" b="1" dirty="0">
                <a:solidFill>
                  <a:srgbClr val="0070C0"/>
                </a:solidFill>
              </a:rPr>
              <a:t> </a:t>
            </a:r>
            <a:r>
              <a:rPr lang="en-US" b="1" dirty="0" err="1">
                <a:solidFill>
                  <a:srgbClr val="0070C0"/>
                </a:solidFill>
              </a:rPr>
              <a:t>đến</a:t>
            </a:r>
            <a:r>
              <a:rPr lang="en-US" b="1" dirty="0">
                <a:solidFill>
                  <a:srgbClr val="0070C0"/>
                </a:solidFill>
              </a:rPr>
              <a:t> </a:t>
            </a:r>
            <a:r>
              <a:rPr lang="en-US" b="1" dirty="0" err="1">
                <a:solidFill>
                  <a:srgbClr val="0070C0"/>
                </a:solidFill>
              </a:rPr>
              <a:t>cơ</a:t>
            </a:r>
            <a:r>
              <a:rPr lang="en-US" b="1" dirty="0">
                <a:solidFill>
                  <a:srgbClr val="0070C0"/>
                </a:solidFill>
              </a:rPr>
              <a:t> </a:t>
            </a:r>
            <a:r>
              <a:rPr lang="en-US" b="1" dirty="0" err="1">
                <a:solidFill>
                  <a:srgbClr val="0070C0"/>
                </a:solidFill>
              </a:rPr>
              <a:t>cấu</a:t>
            </a:r>
            <a:r>
              <a:rPr lang="en-US" b="1" dirty="0">
                <a:solidFill>
                  <a:srgbClr val="0070C0"/>
                </a:solidFill>
              </a:rPr>
              <a:t> </a:t>
            </a:r>
            <a:r>
              <a:rPr lang="en-US" b="1" dirty="0" err="1">
                <a:solidFill>
                  <a:srgbClr val="0070C0"/>
                </a:solidFill>
              </a:rPr>
              <a:t>và</a:t>
            </a:r>
            <a:r>
              <a:rPr lang="en-US" b="1" dirty="0">
                <a:solidFill>
                  <a:srgbClr val="0070C0"/>
                </a:solidFill>
              </a:rPr>
              <a:t> </a:t>
            </a:r>
            <a:r>
              <a:rPr lang="en-US" b="1" dirty="0" err="1">
                <a:solidFill>
                  <a:srgbClr val="0070C0"/>
                </a:solidFill>
              </a:rPr>
              <a:t>sự</a:t>
            </a:r>
            <a:r>
              <a:rPr lang="en-US" b="1" dirty="0">
                <a:solidFill>
                  <a:srgbClr val="0070C0"/>
                </a:solidFill>
              </a:rPr>
              <a:t> </a:t>
            </a:r>
            <a:r>
              <a:rPr lang="en-US" b="1" dirty="0" err="1">
                <a:solidFill>
                  <a:srgbClr val="0070C0"/>
                </a:solidFill>
              </a:rPr>
              <a:t>gia</a:t>
            </a:r>
            <a:r>
              <a:rPr lang="en-US" b="1" dirty="0">
                <a:solidFill>
                  <a:srgbClr val="0070C0"/>
                </a:solidFill>
              </a:rPr>
              <a:t> </a:t>
            </a:r>
            <a:r>
              <a:rPr lang="en-US" b="1" dirty="0" err="1">
                <a:solidFill>
                  <a:srgbClr val="0070C0"/>
                </a:solidFill>
              </a:rPr>
              <a:t>tăng</a:t>
            </a:r>
            <a:r>
              <a:rPr lang="en-US" b="1" dirty="0">
                <a:solidFill>
                  <a:srgbClr val="0070C0"/>
                </a:solidFill>
              </a:rPr>
              <a:t> </a:t>
            </a:r>
            <a:r>
              <a:rPr lang="en-US" b="1" dirty="0" err="1">
                <a:solidFill>
                  <a:srgbClr val="0070C0"/>
                </a:solidFill>
              </a:rPr>
              <a:t>dân</a:t>
            </a:r>
            <a:r>
              <a:rPr lang="en-US" b="1" dirty="0">
                <a:solidFill>
                  <a:srgbClr val="0070C0"/>
                </a:solidFill>
              </a:rPr>
              <a:t> </a:t>
            </a:r>
            <a:r>
              <a:rPr lang="en-US" b="1" dirty="0" err="1">
                <a:solidFill>
                  <a:srgbClr val="0070C0"/>
                </a:solidFill>
              </a:rPr>
              <a:t>số</a:t>
            </a:r>
            <a:r>
              <a:rPr lang="en-US" b="1" dirty="0">
                <a:solidFill>
                  <a:srgbClr val="0070C0"/>
                </a:solidFill>
              </a:rPr>
              <a:t>. </a:t>
            </a:r>
            <a:r>
              <a:rPr lang="en-US" b="1" dirty="0" err="1">
                <a:solidFill>
                  <a:srgbClr val="0070C0"/>
                </a:solidFill>
              </a:rPr>
              <a:t>Thứ</a:t>
            </a:r>
            <a:r>
              <a:rPr lang="en-US" b="1" dirty="0">
                <a:solidFill>
                  <a:srgbClr val="0070C0"/>
                </a:solidFill>
              </a:rPr>
              <a:t> </a:t>
            </a:r>
            <a:r>
              <a:rPr lang="en-US" b="1" dirty="0" err="1">
                <a:solidFill>
                  <a:srgbClr val="0070C0"/>
                </a:solidFill>
              </a:rPr>
              <a:t>nhất</a:t>
            </a:r>
            <a:r>
              <a:rPr lang="en-US" b="1" dirty="0">
                <a:solidFill>
                  <a:srgbClr val="0070C0"/>
                </a:solidFill>
              </a:rPr>
              <a:t> </a:t>
            </a:r>
            <a:r>
              <a:rPr lang="en-US" b="1" dirty="0" err="1">
                <a:solidFill>
                  <a:srgbClr val="0070C0"/>
                </a:solidFill>
              </a:rPr>
              <a:t>nước</a:t>
            </a:r>
            <a:r>
              <a:rPr lang="en-US" b="1" dirty="0">
                <a:solidFill>
                  <a:srgbClr val="0070C0"/>
                </a:solidFill>
              </a:rPr>
              <a:t> ta </a:t>
            </a:r>
            <a:r>
              <a:rPr lang="en-US" b="1" dirty="0" err="1">
                <a:solidFill>
                  <a:srgbClr val="0070C0"/>
                </a:solidFill>
              </a:rPr>
              <a:t>là</a:t>
            </a:r>
            <a:r>
              <a:rPr lang="en-US" b="1" dirty="0">
                <a:solidFill>
                  <a:srgbClr val="0070C0"/>
                </a:solidFill>
              </a:rPr>
              <a:t> </a:t>
            </a:r>
            <a:r>
              <a:rPr lang="en-US" b="1" dirty="0" err="1">
                <a:solidFill>
                  <a:srgbClr val="0070C0"/>
                </a:solidFill>
              </a:rPr>
              <a:t>nước</a:t>
            </a:r>
            <a:r>
              <a:rPr lang="en-US" b="1" dirty="0">
                <a:solidFill>
                  <a:srgbClr val="0070C0"/>
                </a:solidFill>
              </a:rPr>
              <a:t> </a:t>
            </a:r>
            <a:r>
              <a:rPr lang="en-US" b="1" dirty="0" err="1">
                <a:solidFill>
                  <a:srgbClr val="0070C0"/>
                </a:solidFill>
              </a:rPr>
              <a:t>có</a:t>
            </a:r>
            <a:r>
              <a:rPr lang="en-US" b="1" dirty="0">
                <a:solidFill>
                  <a:srgbClr val="0070C0"/>
                </a:solidFill>
              </a:rPr>
              <a:t> </a:t>
            </a:r>
            <a:r>
              <a:rPr lang="en-US" b="1" dirty="0" err="1">
                <a:solidFill>
                  <a:srgbClr val="0070C0"/>
                </a:solidFill>
              </a:rPr>
              <a:t>dân</a:t>
            </a:r>
            <a:r>
              <a:rPr lang="en-US" b="1" dirty="0">
                <a:solidFill>
                  <a:srgbClr val="0070C0"/>
                </a:solidFill>
              </a:rPr>
              <a:t> </a:t>
            </a:r>
            <a:r>
              <a:rPr lang="en-US" b="1" dirty="0" err="1">
                <a:solidFill>
                  <a:srgbClr val="0070C0"/>
                </a:solidFill>
              </a:rPr>
              <a:t>số</a:t>
            </a:r>
            <a:r>
              <a:rPr lang="en-US" b="1" dirty="0">
                <a:solidFill>
                  <a:srgbClr val="0070C0"/>
                </a:solidFill>
              </a:rPr>
              <a:t> </a:t>
            </a:r>
            <a:r>
              <a:rPr lang="en-US" b="1" dirty="0" err="1">
                <a:solidFill>
                  <a:srgbClr val="0070C0"/>
                </a:solidFill>
              </a:rPr>
              <a:t>đông</a:t>
            </a:r>
            <a:r>
              <a:rPr lang="en-US" b="1" dirty="0">
                <a:solidFill>
                  <a:srgbClr val="0070C0"/>
                </a:solidFill>
              </a:rPr>
              <a:t> </a:t>
            </a:r>
            <a:r>
              <a:rPr lang="en-US" b="1" dirty="0" err="1">
                <a:solidFill>
                  <a:srgbClr val="0070C0"/>
                </a:solidFill>
              </a:rPr>
              <a:t>với</a:t>
            </a:r>
            <a:r>
              <a:rPr lang="en-US" b="1" dirty="0">
                <a:solidFill>
                  <a:srgbClr val="0070C0"/>
                </a:solidFill>
              </a:rPr>
              <a:t> </a:t>
            </a:r>
            <a:r>
              <a:rPr lang="en-US" b="1" dirty="0" err="1">
                <a:solidFill>
                  <a:srgbClr val="0070C0"/>
                </a:solidFill>
              </a:rPr>
              <a:t>quy</a:t>
            </a:r>
            <a:r>
              <a:rPr lang="en-US" b="1" dirty="0">
                <a:solidFill>
                  <a:srgbClr val="0070C0"/>
                </a:solidFill>
              </a:rPr>
              <a:t> </a:t>
            </a:r>
            <a:r>
              <a:rPr lang="en-US" b="1" dirty="0" err="1">
                <a:solidFill>
                  <a:srgbClr val="0070C0"/>
                </a:solidFill>
              </a:rPr>
              <a:t>mô</a:t>
            </a:r>
            <a:r>
              <a:rPr lang="en-US" b="1" dirty="0">
                <a:solidFill>
                  <a:srgbClr val="0070C0"/>
                </a:solidFill>
              </a:rPr>
              <a:t> </a:t>
            </a:r>
            <a:r>
              <a:rPr lang="en-US" b="1" dirty="0" err="1">
                <a:solidFill>
                  <a:srgbClr val="0070C0"/>
                </a:solidFill>
              </a:rPr>
              <a:t>dân</a:t>
            </a:r>
            <a:r>
              <a:rPr lang="en-US" b="1" dirty="0">
                <a:solidFill>
                  <a:srgbClr val="0070C0"/>
                </a:solidFill>
              </a:rPr>
              <a:t> </a:t>
            </a:r>
            <a:r>
              <a:rPr lang="en-US" b="1" dirty="0" err="1">
                <a:solidFill>
                  <a:srgbClr val="0070C0"/>
                </a:solidFill>
              </a:rPr>
              <a:t>số</a:t>
            </a:r>
            <a:r>
              <a:rPr lang="en-US" b="1" dirty="0">
                <a:solidFill>
                  <a:srgbClr val="0070C0"/>
                </a:solidFill>
              </a:rPr>
              <a:t> </a:t>
            </a:r>
            <a:r>
              <a:rPr lang="en-US" b="1" dirty="0" err="1">
                <a:solidFill>
                  <a:srgbClr val="0070C0"/>
                </a:solidFill>
              </a:rPr>
              <a:t>lớn</a:t>
            </a:r>
            <a:r>
              <a:rPr lang="en-US" b="1" dirty="0">
                <a:solidFill>
                  <a:srgbClr val="0070C0"/>
                </a:solidFill>
              </a:rPr>
              <a:t>, </a:t>
            </a:r>
            <a:r>
              <a:rPr lang="en-US" b="1" dirty="0" err="1">
                <a:solidFill>
                  <a:srgbClr val="0070C0"/>
                </a:solidFill>
              </a:rPr>
              <a:t>cơ</a:t>
            </a:r>
            <a:r>
              <a:rPr lang="en-US" b="1" dirty="0">
                <a:solidFill>
                  <a:srgbClr val="0070C0"/>
                </a:solidFill>
              </a:rPr>
              <a:t> </a:t>
            </a:r>
            <a:r>
              <a:rPr lang="en-US" b="1" dirty="0" err="1">
                <a:solidFill>
                  <a:srgbClr val="0070C0"/>
                </a:solidFill>
              </a:rPr>
              <a:t>cấu</a:t>
            </a:r>
            <a:r>
              <a:rPr lang="en-US" b="1" dirty="0">
                <a:solidFill>
                  <a:srgbClr val="0070C0"/>
                </a:solidFill>
              </a:rPr>
              <a:t> </a:t>
            </a:r>
            <a:r>
              <a:rPr lang="en-US" b="1" dirty="0" err="1">
                <a:solidFill>
                  <a:srgbClr val="0070C0"/>
                </a:solidFill>
              </a:rPr>
              <a:t>dân</a:t>
            </a:r>
            <a:r>
              <a:rPr lang="en-US" b="1" dirty="0">
                <a:solidFill>
                  <a:srgbClr val="0070C0"/>
                </a:solidFill>
              </a:rPr>
              <a:t> </a:t>
            </a:r>
            <a:r>
              <a:rPr lang="en-US" b="1" dirty="0" err="1">
                <a:solidFill>
                  <a:srgbClr val="0070C0"/>
                </a:solidFill>
              </a:rPr>
              <a:t>số</a:t>
            </a:r>
            <a:r>
              <a:rPr lang="en-US" b="1" dirty="0">
                <a:solidFill>
                  <a:srgbClr val="0070C0"/>
                </a:solidFill>
              </a:rPr>
              <a:t> </a:t>
            </a:r>
            <a:r>
              <a:rPr lang="en-US" b="1" dirty="0" err="1">
                <a:solidFill>
                  <a:srgbClr val="0070C0"/>
                </a:solidFill>
              </a:rPr>
              <a:t>trẻ</a:t>
            </a:r>
            <a:r>
              <a:rPr lang="en-US" b="1" dirty="0">
                <a:solidFill>
                  <a:srgbClr val="0070C0"/>
                </a:solidFill>
              </a:rPr>
              <a:t> </a:t>
            </a:r>
            <a:r>
              <a:rPr lang="en-US" b="1" dirty="0" err="1">
                <a:solidFill>
                  <a:srgbClr val="0070C0"/>
                </a:solidFill>
              </a:rPr>
              <a:t>và</a:t>
            </a:r>
            <a:r>
              <a:rPr lang="en-US" b="1" dirty="0">
                <a:solidFill>
                  <a:srgbClr val="0070C0"/>
                </a:solidFill>
              </a:rPr>
              <a:t> </a:t>
            </a:r>
            <a:r>
              <a:rPr lang="en-US" b="1" dirty="0" err="1">
                <a:solidFill>
                  <a:srgbClr val="0070C0"/>
                </a:solidFill>
              </a:rPr>
              <a:t>phụ</a:t>
            </a:r>
            <a:r>
              <a:rPr lang="en-US" b="1" dirty="0">
                <a:solidFill>
                  <a:srgbClr val="0070C0"/>
                </a:solidFill>
              </a:rPr>
              <a:t> </a:t>
            </a:r>
            <a:r>
              <a:rPr lang="en-US" b="1" dirty="0" err="1">
                <a:solidFill>
                  <a:srgbClr val="0070C0"/>
                </a:solidFill>
              </a:rPr>
              <a:t>nữ</a:t>
            </a:r>
            <a:r>
              <a:rPr lang="en-US" b="1" dirty="0">
                <a:solidFill>
                  <a:srgbClr val="0070C0"/>
                </a:solidFill>
              </a:rPr>
              <a:t> </a:t>
            </a:r>
            <a:r>
              <a:rPr lang="en-US" b="1" dirty="0" err="1">
                <a:solidFill>
                  <a:srgbClr val="0070C0"/>
                </a:solidFill>
              </a:rPr>
              <a:t>trong</a:t>
            </a:r>
            <a:r>
              <a:rPr lang="en-US" b="1" dirty="0">
                <a:solidFill>
                  <a:srgbClr val="0070C0"/>
                </a:solidFill>
              </a:rPr>
              <a:t> </a:t>
            </a:r>
            <a:r>
              <a:rPr lang="en-US" b="1" dirty="0" err="1">
                <a:solidFill>
                  <a:srgbClr val="0070C0"/>
                </a:solidFill>
              </a:rPr>
              <a:t>độ</a:t>
            </a:r>
            <a:r>
              <a:rPr lang="en-US" b="1" dirty="0">
                <a:solidFill>
                  <a:srgbClr val="0070C0"/>
                </a:solidFill>
              </a:rPr>
              <a:t> </a:t>
            </a:r>
            <a:r>
              <a:rPr lang="en-US" b="1" dirty="0" err="1">
                <a:solidFill>
                  <a:srgbClr val="0070C0"/>
                </a:solidFill>
              </a:rPr>
              <a:t>tuổi</a:t>
            </a:r>
            <a:r>
              <a:rPr lang="en-US" b="1" dirty="0">
                <a:solidFill>
                  <a:srgbClr val="0070C0"/>
                </a:solidFill>
              </a:rPr>
              <a:t> </a:t>
            </a:r>
            <a:r>
              <a:rPr lang="en-US" b="1" dirty="0" err="1">
                <a:solidFill>
                  <a:srgbClr val="0070C0"/>
                </a:solidFill>
              </a:rPr>
              <a:t>sinh</a:t>
            </a:r>
            <a:r>
              <a:rPr lang="en-US" b="1" dirty="0">
                <a:solidFill>
                  <a:srgbClr val="0070C0"/>
                </a:solidFill>
              </a:rPr>
              <a:t> </a:t>
            </a:r>
            <a:r>
              <a:rPr lang="en-US" b="1" dirty="0" err="1">
                <a:solidFill>
                  <a:srgbClr val="0070C0"/>
                </a:solidFill>
              </a:rPr>
              <a:t>sản</a:t>
            </a:r>
            <a:r>
              <a:rPr lang="en-US" b="1" dirty="0">
                <a:solidFill>
                  <a:srgbClr val="0070C0"/>
                </a:solidFill>
              </a:rPr>
              <a:t> </a:t>
            </a:r>
            <a:r>
              <a:rPr lang="en-US" b="1" dirty="0" err="1">
                <a:solidFill>
                  <a:srgbClr val="0070C0"/>
                </a:solidFill>
              </a:rPr>
              <a:t>cao</a:t>
            </a:r>
            <a:r>
              <a:rPr lang="en-US" b="1" dirty="0">
                <a:solidFill>
                  <a:srgbClr val="0070C0"/>
                </a:solidFill>
              </a:rPr>
              <a:t>. </a:t>
            </a:r>
            <a:r>
              <a:rPr lang="en-US" b="1" dirty="0" err="1">
                <a:solidFill>
                  <a:srgbClr val="0070C0"/>
                </a:solidFill>
              </a:rPr>
              <a:t>Thứ</a:t>
            </a:r>
            <a:r>
              <a:rPr lang="en-US" b="1" dirty="0">
                <a:solidFill>
                  <a:srgbClr val="0070C0"/>
                </a:solidFill>
              </a:rPr>
              <a:t> </a:t>
            </a:r>
            <a:r>
              <a:rPr lang="en-US" b="1" dirty="0" err="1">
                <a:solidFill>
                  <a:srgbClr val="0070C0"/>
                </a:solidFill>
              </a:rPr>
              <a:t>hai</a:t>
            </a:r>
            <a:r>
              <a:rPr lang="en-US" b="1" dirty="0">
                <a:solidFill>
                  <a:srgbClr val="0070C0"/>
                </a:solidFill>
              </a:rPr>
              <a:t> </a:t>
            </a:r>
            <a:r>
              <a:rPr lang="en-US" b="1" dirty="0" err="1">
                <a:solidFill>
                  <a:srgbClr val="0070C0"/>
                </a:solidFill>
              </a:rPr>
              <a:t>tỉ</a:t>
            </a:r>
            <a:r>
              <a:rPr lang="en-US" b="1" dirty="0">
                <a:solidFill>
                  <a:srgbClr val="0070C0"/>
                </a:solidFill>
              </a:rPr>
              <a:t> </a:t>
            </a:r>
            <a:r>
              <a:rPr lang="en-US" b="1" dirty="0" err="1">
                <a:solidFill>
                  <a:srgbClr val="0070C0"/>
                </a:solidFill>
              </a:rPr>
              <a:t>lệ</a:t>
            </a:r>
            <a:r>
              <a:rPr lang="en-US" b="1" dirty="0">
                <a:solidFill>
                  <a:srgbClr val="0070C0"/>
                </a:solidFill>
              </a:rPr>
              <a:t> </a:t>
            </a:r>
            <a:r>
              <a:rPr lang="en-US" b="1" dirty="0" err="1">
                <a:solidFill>
                  <a:srgbClr val="0070C0"/>
                </a:solidFill>
              </a:rPr>
              <a:t>gia</a:t>
            </a:r>
            <a:r>
              <a:rPr lang="en-US" b="1" dirty="0">
                <a:solidFill>
                  <a:srgbClr val="0070C0"/>
                </a:solidFill>
              </a:rPr>
              <a:t> </a:t>
            </a:r>
            <a:r>
              <a:rPr lang="en-US" b="1" dirty="0" err="1">
                <a:solidFill>
                  <a:srgbClr val="0070C0"/>
                </a:solidFill>
              </a:rPr>
              <a:t>tăng</a:t>
            </a:r>
            <a:r>
              <a:rPr lang="en-US" b="1" dirty="0">
                <a:solidFill>
                  <a:srgbClr val="0070C0"/>
                </a:solidFill>
              </a:rPr>
              <a:t> </a:t>
            </a:r>
            <a:r>
              <a:rPr lang="en-US" b="1" dirty="0" err="1">
                <a:solidFill>
                  <a:srgbClr val="0070C0"/>
                </a:solidFill>
              </a:rPr>
              <a:t>dân</a:t>
            </a:r>
            <a:r>
              <a:rPr lang="en-US" b="1" dirty="0">
                <a:solidFill>
                  <a:srgbClr val="0070C0"/>
                </a:solidFill>
              </a:rPr>
              <a:t> </a:t>
            </a:r>
            <a:r>
              <a:rPr lang="en-US" b="1" dirty="0" err="1">
                <a:solidFill>
                  <a:srgbClr val="0070C0"/>
                </a:solidFill>
              </a:rPr>
              <a:t>số</a:t>
            </a:r>
            <a:r>
              <a:rPr lang="en-US" b="1" dirty="0">
                <a:solidFill>
                  <a:srgbClr val="0070C0"/>
                </a:solidFill>
              </a:rPr>
              <a:t> </a:t>
            </a:r>
            <a:r>
              <a:rPr lang="en-US" b="1" dirty="0" err="1">
                <a:solidFill>
                  <a:srgbClr val="0070C0"/>
                </a:solidFill>
              </a:rPr>
              <a:t>giảm</a:t>
            </a:r>
            <a:r>
              <a:rPr lang="en-US" b="1" dirty="0">
                <a:solidFill>
                  <a:srgbClr val="0070C0"/>
                </a:solidFill>
              </a:rPr>
              <a:t> </a:t>
            </a:r>
            <a:r>
              <a:rPr lang="en-US" b="1" dirty="0" err="1">
                <a:solidFill>
                  <a:srgbClr val="0070C0"/>
                </a:solidFill>
              </a:rPr>
              <a:t>nhưng</a:t>
            </a:r>
            <a:r>
              <a:rPr lang="en-US" b="1" dirty="0">
                <a:solidFill>
                  <a:srgbClr val="0070C0"/>
                </a:solidFill>
              </a:rPr>
              <a:t> </a:t>
            </a:r>
            <a:r>
              <a:rPr lang="en-US" b="1" dirty="0" err="1">
                <a:solidFill>
                  <a:srgbClr val="0070C0"/>
                </a:solidFill>
              </a:rPr>
              <a:t>vẫn</a:t>
            </a:r>
            <a:r>
              <a:rPr lang="en-US" b="1" dirty="0">
                <a:solidFill>
                  <a:srgbClr val="0070C0"/>
                </a:solidFill>
              </a:rPr>
              <a:t> </a:t>
            </a:r>
            <a:r>
              <a:rPr lang="en-US" b="1" dirty="0" err="1">
                <a:solidFill>
                  <a:srgbClr val="0070C0"/>
                </a:solidFill>
              </a:rPr>
              <a:t>là</a:t>
            </a:r>
            <a:r>
              <a:rPr lang="en-US" b="1" dirty="0">
                <a:solidFill>
                  <a:srgbClr val="0070C0"/>
                </a:solidFill>
              </a:rPr>
              <a:t> </a:t>
            </a:r>
            <a:r>
              <a:rPr lang="en-US" b="1" dirty="0" err="1">
                <a:solidFill>
                  <a:srgbClr val="0070C0"/>
                </a:solidFill>
              </a:rPr>
              <a:t>một</a:t>
            </a:r>
            <a:r>
              <a:rPr lang="en-US" b="1" dirty="0">
                <a:solidFill>
                  <a:srgbClr val="0070C0"/>
                </a:solidFill>
              </a:rPr>
              <a:t> </a:t>
            </a:r>
            <a:r>
              <a:rPr lang="en-US" b="1" dirty="0" err="1">
                <a:solidFill>
                  <a:srgbClr val="0070C0"/>
                </a:solidFill>
              </a:rPr>
              <a:t>nước</a:t>
            </a:r>
            <a:r>
              <a:rPr lang="en-US" b="1" dirty="0">
                <a:solidFill>
                  <a:srgbClr val="0070C0"/>
                </a:solidFill>
              </a:rPr>
              <a:t> </a:t>
            </a:r>
            <a:r>
              <a:rPr lang="en-US" b="1" dirty="0" err="1">
                <a:solidFill>
                  <a:srgbClr val="0070C0"/>
                </a:solidFill>
              </a:rPr>
              <a:t>có</a:t>
            </a:r>
            <a:r>
              <a:rPr lang="en-US" b="1" dirty="0">
                <a:solidFill>
                  <a:srgbClr val="0070C0"/>
                </a:solidFill>
              </a:rPr>
              <a:t> </a:t>
            </a:r>
            <a:r>
              <a:rPr lang="en-US" b="1" dirty="0" err="1">
                <a:solidFill>
                  <a:srgbClr val="0070C0"/>
                </a:solidFill>
              </a:rPr>
              <a:t>tỉ</a:t>
            </a:r>
            <a:r>
              <a:rPr lang="en-US" b="1" dirty="0">
                <a:solidFill>
                  <a:srgbClr val="0070C0"/>
                </a:solidFill>
              </a:rPr>
              <a:t> </a:t>
            </a:r>
            <a:r>
              <a:rPr lang="en-US" b="1" dirty="0" err="1">
                <a:solidFill>
                  <a:srgbClr val="0070C0"/>
                </a:solidFill>
              </a:rPr>
              <a:t>lệ</a:t>
            </a:r>
            <a:r>
              <a:rPr lang="en-US" b="1" dirty="0">
                <a:solidFill>
                  <a:srgbClr val="0070C0"/>
                </a:solidFill>
              </a:rPr>
              <a:t> </a:t>
            </a:r>
            <a:r>
              <a:rPr lang="en-US" b="1" dirty="0" err="1">
                <a:solidFill>
                  <a:srgbClr val="0070C0"/>
                </a:solidFill>
              </a:rPr>
              <a:t>gia</a:t>
            </a:r>
            <a:r>
              <a:rPr lang="en-US" b="1" dirty="0">
                <a:solidFill>
                  <a:srgbClr val="0070C0"/>
                </a:solidFill>
              </a:rPr>
              <a:t> </a:t>
            </a:r>
            <a:r>
              <a:rPr lang="en-US" b="1" dirty="0" err="1">
                <a:solidFill>
                  <a:srgbClr val="0070C0"/>
                </a:solidFill>
              </a:rPr>
              <a:t>tăng</a:t>
            </a:r>
            <a:r>
              <a:rPr lang="en-US" b="1" dirty="0">
                <a:solidFill>
                  <a:srgbClr val="0070C0"/>
                </a:solidFill>
              </a:rPr>
              <a:t> </a:t>
            </a:r>
            <a:r>
              <a:rPr lang="en-US" b="1" dirty="0" err="1">
                <a:solidFill>
                  <a:srgbClr val="0070C0"/>
                </a:solidFill>
              </a:rPr>
              <a:t>dân</a:t>
            </a:r>
            <a:r>
              <a:rPr lang="en-US" b="1" dirty="0">
                <a:solidFill>
                  <a:srgbClr val="0070C0"/>
                </a:solidFill>
              </a:rPr>
              <a:t> </a:t>
            </a:r>
            <a:r>
              <a:rPr lang="en-US" b="1" dirty="0" err="1">
                <a:solidFill>
                  <a:srgbClr val="0070C0"/>
                </a:solidFill>
              </a:rPr>
              <a:t>số</a:t>
            </a:r>
            <a:r>
              <a:rPr lang="en-US" b="1" dirty="0">
                <a:solidFill>
                  <a:srgbClr val="0070C0"/>
                </a:solidFill>
              </a:rPr>
              <a:t> </a:t>
            </a:r>
            <a:r>
              <a:rPr lang="en-US" b="1" dirty="0" err="1">
                <a:solidFill>
                  <a:srgbClr val="0070C0"/>
                </a:solidFill>
              </a:rPr>
              <a:t>cao</a:t>
            </a:r>
            <a:r>
              <a:rPr lang="en-US" b="1" dirty="0">
                <a:solidFill>
                  <a:srgbClr val="0070C0"/>
                </a:solidFill>
              </a:rPr>
              <a:t> </a:t>
            </a:r>
            <a:r>
              <a:rPr lang="en-US" b="1" dirty="0" err="1">
                <a:solidFill>
                  <a:srgbClr val="0070C0"/>
                </a:solidFill>
              </a:rPr>
              <a:t>trên</a:t>
            </a:r>
            <a:r>
              <a:rPr lang="en-US" b="1" dirty="0">
                <a:solidFill>
                  <a:srgbClr val="0070C0"/>
                </a:solidFill>
              </a:rPr>
              <a:t> </a:t>
            </a:r>
            <a:r>
              <a:rPr lang="en-US" b="1" dirty="0" err="1">
                <a:solidFill>
                  <a:srgbClr val="0070C0"/>
                </a:solidFill>
              </a:rPr>
              <a:t>thế</a:t>
            </a:r>
            <a:r>
              <a:rPr lang="en-US" b="1" dirty="0">
                <a:solidFill>
                  <a:srgbClr val="0070C0"/>
                </a:solidFill>
              </a:rPr>
              <a:t> </a:t>
            </a:r>
            <a:r>
              <a:rPr lang="en-US" b="1" dirty="0" err="1">
                <a:solidFill>
                  <a:srgbClr val="0070C0"/>
                </a:solidFill>
              </a:rPr>
              <a:t>giới</a:t>
            </a:r>
            <a:r>
              <a:rPr lang="en-US" b="1" dirty="0">
                <a:solidFill>
                  <a:srgbClr val="0070C0"/>
                </a:solidFill>
              </a:rPr>
              <a:t>, </a:t>
            </a:r>
            <a:r>
              <a:rPr lang="en-US" b="1" dirty="0" err="1">
                <a:solidFill>
                  <a:srgbClr val="0070C0"/>
                </a:solidFill>
              </a:rPr>
              <a:t>ước</a:t>
            </a:r>
            <a:r>
              <a:rPr lang="en-US" b="1" dirty="0">
                <a:solidFill>
                  <a:srgbClr val="0070C0"/>
                </a:solidFill>
              </a:rPr>
              <a:t> </a:t>
            </a:r>
            <a:r>
              <a:rPr lang="en-US" b="1" dirty="0" err="1">
                <a:solidFill>
                  <a:srgbClr val="0070C0"/>
                </a:solidFill>
              </a:rPr>
              <a:t>tính</a:t>
            </a:r>
            <a:r>
              <a:rPr lang="en-US" b="1" dirty="0">
                <a:solidFill>
                  <a:srgbClr val="0070C0"/>
                </a:solidFill>
              </a:rPr>
              <a:t> </a:t>
            </a:r>
            <a:r>
              <a:rPr lang="en-US" b="1" dirty="0" err="1">
                <a:solidFill>
                  <a:srgbClr val="0070C0"/>
                </a:solidFill>
              </a:rPr>
              <a:t>mỗi</a:t>
            </a:r>
            <a:r>
              <a:rPr lang="en-US" b="1" dirty="0">
                <a:solidFill>
                  <a:srgbClr val="0070C0"/>
                </a:solidFill>
              </a:rPr>
              <a:t> </a:t>
            </a:r>
            <a:r>
              <a:rPr lang="en-US" b="1" dirty="0" err="1">
                <a:solidFill>
                  <a:srgbClr val="0070C0"/>
                </a:solidFill>
              </a:rPr>
              <a:t>năm</a:t>
            </a:r>
            <a:r>
              <a:rPr lang="en-US" b="1" dirty="0">
                <a:solidFill>
                  <a:srgbClr val="0070C0"/>
                </a:solidFill>
              </a:rPr>
              <a:t> </a:t>
            </a:r>
            <a:r>
              <a:rPr lang="en-US" b="1" dirty="0" err="1">
                <a:solidFill>
                  <a:srgbClr val="0070C0"/>
                </a:solidFill>
              </a:rPr>
              <a:t>nước</a:t>
            </a:r>
            <a:r>
              <a:rPr lang="en-US" b="1" dirty="0">
                <a:solidFill>
                  <a:srgbClr val="0070C0"/>
                </a:solidFill>
              </a:rPr>
              <a:t> ta </a:t>
            </a:r>
            <a:r>
              <a:rPr lang="en-US" b="1" dirty="0" err="1">
                <a:solidFill>
                  <a:srgbClr val="0070C0"/>
                </a:solidFill>
              </a:rPr>
              <a:t>tăng</a:t>
            </a:r>
            <a:r>
              <a:rPr lang="en-US" b="1" dirty="0">
                <a:solidFill>
                  <a:srgbClr val="0070C0"/>
                </a:solidFill>
              </a:rPr>
              <a:t> </a:t>
            </a:r>
            <a:r>
              <a:rPr lang="en-US" b="1" dirty="0" err="1">
                <a:solidFill>
                  <a:srgbClr val="0070C0"/>
                </a:solidFill>
              </a:rPr>
              <a:t>thêm</a:t>
            </a:r>
            <a:r>
              <a:rPr lang="en-US" b="1" dirty="0">
                <a:solidFill>
                  <a:srgbClr val="0070C0"/>
                </a:solidFill>
              </a:rPr>
              <a:t> </a:t>
            </a:r>
            <a:r>
              <a:rPr lang="en-US" b="1" dirty="0" err="1">
                <a:solidFill>
                  <a:srgbClr val="0070C0"/>
                </a:solidFill>
              </a:rPr>
              <a:t>khoảng</a:t>
            </a:r>
            <a:r>
              <a:rPr lang="en-US" b="1" dirty="0">
                <a:solidFill>
                  <a:srgbClr val="0070C0"/>
                </a:solidFill>
              </a:rPr>
              <a:t> 1 </a:t>
            </a:r>
            <a:r>
              <a:rPr lang="en-US" b="1" dirty="0" err="1">
                <a:solidFill>
                  <a:srgbClr val="0070C0"/>
                </a:solidFill>
              </a:rPr>
              <a:t>triệu</a:t>
            </a:r>
            <a:r>
              <a:rPr lang="en-US" b="1" dirty="0">
                <a:solidFill>
                  <a:srgbClr val="0070C0"/>
                </a:solidFill>
              </a:rPr>
              <a:t> </a:t>
            </a:r>
            <a:r>
              <a:rPr lang="en-US" b="1" dirty="0" err="1">
                <a:solidFill>
                  <a:srgbClr val="0070C0"/>
                </a:solidFill>
              </a:rPr>
              <a:t>dân</a:t>
            </a:r>
            <a:r>
              <a:rPr lang="en-US" b="1" dirty="0">
                <a:solidFill>
                  <a:srgbClr val="0070C0"/>
                </a:solidFill>
              </a:rPr>
              <a:t>.</a:t>
            </a:r>
          </a:p>
          <a:p>
            <a:pPr algn="just"/>
            <a:r>
              <a:rPr lang="en-US" b="1" dirty="0">
                <a:solidFill>
                  <a:srgbClr val="0070C0"/>
                </a:solidFill>
              </a:rPr>
              <a:t>	</a:t>
            </a:r>
            <a:r>
              <a:rPr lang="vi-VN" b="1" dirty="0">
                <a:solidFill>
                  <a:srgbClr val="0070C0"/>
                </a:solidFill>
              </a:rPr>
              <a:t>Do đó mặc dù tỉ lệ gia tăng dân số tự nhiên giảm nhưng dân số của nước ta vẫn tăng nhanh. Đây là một cơ hội lớn và cũng đặt ra nhiều thách thức trong công cuộc phát triển kinh tế, xã hội của nước nhà. Từ đó đòi hỏi nhà nước phải có những chính sách cụ thể tác động trực tiếp vào sự gia tăng dân số đi đôi với phát triển nền kinh tế để đảm bảo toàn dân có chất lượng cuộc sống tốt, ngang bằng với các quốc gia đang phát triển trên thế giới.</a:t>
            </a:r>
            <a:endParaRPr lang="en-US" b="1" dirty="0">
              <a:solidFill>
                <a:srgbClr val="0070C0"/>
              </a:solidFill>
            </a:endParaRPr>
          </a:p>
          <a:p>
            <a:pPr algn="just"/>
            <a:r>
              <a:rPr lang="en-US" b="1" dirty="0">
                <a:solidFill>
                  <a:srgbClr val="0070C0"/>
                </a:solidFill>
              </a:rPr>
              <a:t>        		 (Theo </a:t>
            </a:r>
            <a:r>
              <a:rPr lang="en-US" b="1" dirty="0" err="1">
                <a:solidFill>
                  <a:srgbClr val="0070C0"/>
                </a:solidFill>
              </a:rPr>
              <a:t>wesite</a:t>
            </a:r>
            <a:r>
              <a:rPr lang="en-US" b="1" dirty="0">
                <a:solidFill>
                  <a:srgbClr val="0070C0"/>
                </a:solidFill>
              </a:rPr>
              <a:t> </a:t>
            </a:r>
            <a:r>
              <a:rPr lang="en-US" b="1" u="sng" dirty="0">
                <a:solidFill>
                  <a:srgbClr val="0070C0"/>
                </a:solidFill>
                <a:hlinkClick r:id="rId2">
                  <a:extLst>
                    <a:ext uri="{A12FA001-AC4F-418D-AE19-62706E023703}">
                      <ahyp:hlinkClr xmlns:ahyp="http://schemas.microsoft.com/office/drawing/2018/hyperlinkcolor" val="tx"/>
                    </a:ext>
                  </a:extLst>
                </a:hlinkClick>
              </a:rPr>
              <a:t>https://</a:t>
            </a:r>
            <a:r>
              <a:rPr lang="en-US" b="1" u="sng" dirty="0" err="1">
                <a:solidFill>
                  <a:srgbClr val="0070C0"/>
                </a:solidFill>
                <a:hlinkClick r:id="rId2">
                  <a:extLst>
                    <a:ext uri="{A12FA001-AC4F-418D-AE19-62706E023703}">
                      <ahyp:hlinkClr xmlns:ahyp="http://schemas.microsoft.com/office/drawing/2018/hyperlinkcolor" val="tx"/>
                    </a:ext>
                  </a:extLst>
                </a:hlinkClick>
              </a:rPr>
              <a:t>hau1.edu.vn</a:t>
            </a:r>
            <a:r>
              <a:rPr lang="en-US" b="1" u="sng" dirty="0">
                <a:solidFill>
                  <a:srgbClr val="0070C0"/>
                </a:solidFill>
                <a:hlinkClick r:id="rId2">
                  <a:extLst>
                    <a:ext uri="{A12FA001-AC4F-418D-AE19-62706E023703}">
                      <ahyp:hlinkClr xmlns:ahyp="http://schemas.microsoft.com/office/drawing/2018/hyperlinkcolor" val="tx"/>
                    </a:ext>
                  </a:extLst>
                </a:hlinkClick>
              </a:rPr>
              <a:t>/</a:t>
            </a:r>
            <a:r>
              <a:rPr lang="en-US" b="1" dirty="0">
                <a:solidFill>
                  <a:srgbClr val="0070C0"/>
                </a:solidFill>
              </a:rPr>
              <a:t>, </a:t>
            </a:r>
            <a:r>
              <a:rPr lang="en-US" b="1" dirty="0" err="1">
                <a:solidFill>
                  <a:srgbClr val="0070C0"/>
                </a:solidFill>
              </a:rPr>
              <a:t>chuyên</a:t>
            </a:r>
            <a:r>
              <a:rPr lang="en-US" b="1" dirty="0">
                <a:solidFill>
                  <a:srgbClr val="0070C0"/>
                </a:solidFill>
              </a:rPr>
              <a:t> </a:t>
            </a:r>
            <a:r>
              <a:rPr lang="en-US" b="1" dirty="0" err="1">
                <a:solidFill>
                  <a:srgbClr val="0070C0"/>
                </a:solidFill>
              </a:rPr>
              <a:t>mục</a:t>
            </a:r>
            <a:r>
              <a:rPr lang="en-US" b="1" dirty="0">
                <a:solidFill>
                  <a:srgbClr val="0070C0"/>
                </a:solidFill>
              </a:rPr>
              <a:t> </a:t>
            </a:r>
            <a:r>
              <a:rPr lang="en-US" b="1" dirty="0" err="1">
                <a:solidFill>
                  <a:srgbClr val="0070C0"/>
                </a:solidFill>
              </a:rPr>
              <a:t>Đời</a:t>
            </a:r>
            <a:r>
              <a:rPr lang="en-US" b="1" dirty="0">
                <a:solidFill>
                  <a:srgbClr val="0070C0"/>
                </a:solidFill>
              </a:rPr>
              <a:t> </a:t>
            </a:r>
            <a:r>
              <a:rPr lang="en-US" b="1" dirty="0" err="1">
                <a:solidFill>
                  <a:srgbClr val="0070C0"/>
                </a:solidFill>
              </a:rPr>
              <a:t>sống</a:t>
            </a:r>
            <a:r>
              <a:rPr lang="en-US" b="1" dirty="0">
                <a:solidFill>
                  <a:srgbClr val="0070C0"/>
                </a:solidFill>
              </a:rPr>
              <a:t>, </a:t>
            </a:r>
            <a:r>
              <a:rPr lang="en-US" b="1" dirty="0" err="1">
                <a:solidFill>
                  <a:srgbClr val="0070C0"/>
                </a:solidFill>
              </a:rPr>
              <a:t>tháng</a:t>
            </a:r>
            <a:r>
              <a:rPr lang="en-US" b="1" dirty="0">
                <a:solidFill>
                  <a:srgbClr val="0070C0"/>
                </a:solidFill>
              </a:rPr>
              <a:t> 3/ 2021)</a:t>
            </a:r>
          </a:p>
          <a:p>
            <a:pPr marL="0" marR="0" lvl="0" indent="0" algn="just" defTabSz="914400" rtl="0" eaLnBrk="0" fontAlgn="base" latinLnBrk="0" hangingPunct="0">
              <a:lnSpc>
                <a:spcPct val="100000"/>
              </a:lnSpc>
              <a:spcBef>
                <a:spcPct val="0"/>
              </a:spcBef>
              <a:spcAft>
                <a:spcPct val="0"/>
              </a:spcAft>
              <a:buClrTx/>
              <a:buSzTx/>
              <a:buFontTx/>
              <a:buNone/>
              <a:tabLst/>
            </a:pPr>
            <a:endParaRPr lang="en-US" sz="2000" b="1" dirty="0">
              <a:solidFill>
                <a:srgbClr val="0070C0"/>
              </a:solidFill>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333333"/>
                </a:solidFill>
                <a:effectLst/>
                <a:latin typeface="Roboto" panose="02000000000000000000" pitchFamily="2" charset="0"/>
              </a:rPr>
              <a:t>  </a:t>
            </a:r>
            <a:r>
              <a:rPr kumimoji="0" lang="en-US" altLang="en-US" sz="19800" b="0" i="0" u="none" strike="noStrike" cap="none" normalizeH="0" baseline="0" dirty="0">
                <a:ln>
                  <a:noFill/>
                </a:ln>
                <a:solidFill>
                  <a:srgbClr val="333333"/>
                </a:solidFill>
                <a:effectLst/>
                <a:latin typeface="Roboto" panose="02000000000000000000" pitchFamily="2"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5" name="Picture 14" descr="vì sao tỉ lệ gia tăng dân số tự nhiên giảm nhưng dân số vẫn tăng nhanh">
            <a:extLst>
              <a:ext uri="{FF2B5EF4-FFF2-40B4-BE49-F238E27FC236}">
                <a16:creationId xmlns:a16="http://schemas.microsoft.com/office/drawing/2014/main" id="{7BFD0D87-1630-4889-A5E8-CA3E593C6F7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608530" y="1699274"/>
            <a:ext cx="5848015" cy="1326459"/>
          </a:xfrm>
          <a:prstGeom prst="rect">
            <a:avLst/>
          </a:prstGeom>
          <a:noFill/>
          <a:ln>
            <a:noFill/>
          </a:ln>
        </p:spPr>
      </p:pic>
    </p:spTree>
    <p:extLst>
      <p:ext uri="{BB962C8B-B14F-4D97-AF65-F5344CB8AC3E}">
        <p14:creationId xmlns:p14="http://schemas.microsoft.com/office/powerpoint/2010/main" val="1700458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bwMode="auto">
          <a:xfrm>
            <a:off x="2503471" y="110833"/>
            <a:ext cx="9644523" cy="616877"/>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chemeClr val="accent6">
              <a:lumMod val="20000"/>
              <a:lumOff val="80000"/>
            </a:schemeClr>
          </a:solidFill>
          <a:ln w="9525">
            <a:noFill/>
            <a:round/>
          </a:ln>
        </p:spPr>
        <p:txBody>
          <a:bodyPr vert="horz" wrap="square" lIns="91440" tIns="45720" rIns="91440" bIns="45720" numCol="1" anchor="t" anchorCtr="0" compatLnSpc="1"/>
          <a:lstStyle/>
          <a:p>
            <a:pPr algn="ct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NGHỆ THUẬT TRUYỀN THỐNG</a:t>
            </a:r>
            <a:endParaRPr lang="en-US" sz="3200" dirty="0"/>
          </a:p>
        </p:txBody>
      </p:sp>
      <p:sp>
        <p:nvSpPr>
          <p:cNvPr id="2" name="Rounded Rectangle 59"/>
          <p:cNvSpPr/>
          <p:nvPr/>
        </p:nvSpPr>
        <p:spPr>
          <a:xfrm>
            <a:off x="94594" y="71678"/>
            <a:ext cx="747224" cy="68464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p>
        </p:txBody>
      </p:sp>
      <p:grpSp>
        <p:nvGrpSpPr>
          <p:cNvPr id="4" name="Group 3"/>
          <p:cNvGrpSpPr/>
          <p:nvPr/>
        </p:nvGrpSpPr>
        <p:grpSpPr>
          <a:xfrm>
            <a:off x="1608530" y="53231"/>
            <a:ext cx="538945" cy="821412"/>
            <a:chOff x="908603" y="80216"/>
            <a:chExt cx="538945" cy="676514"/>
          </a:xfrm>
        </p:grpSpPr>
        <p:sp>
          <p:nvSpPr>
            <p:cNvPr id="6" name="Freeform 4"/>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 name="Freeform 5"/>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9" name="Freeform 6"/>
          <p:cNvSpPr/>
          <p:nvPr/>
        </p:nvSpPr>
        <p:spPr bwMode="auto">
          <a:xfrm>
            <a:off x="889114" y="71678"/>
            <a:ext cx="772509" cy="68464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ln>
        </p:spPr>
        <p:txBody>
          <a:bodyPr vert="horz" wrap="square" lIns="91440" tIns="45720" rIns="91440" bIns="45720" numCol="1" anchor="t" anchorCtr="0" compatLnSpc="1"/>
          <a:lstStyle/>
          <a:p>
            <a:endParaRPr lang="en-US"/>
          </a:p>
        </p:txBody>
      </p:sp>
      <p:sp>
        <p:nvSpPr>
          <p:cNvPr id="10" name="Rectangle 9"/>
          <p:cNvSpPr/>
          <p:nvPr/>
        </p:nvSpPr>
        <p:spPr>
          <a:xfrm>
            <a:off x="889114" y="88180"/>
            <a:ext cx="719416" cy="580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anose="02020603050405020304" pitchFamily="18" charset="0"/>
                <a:cs typeface="Times New Roman" panose="02020603050405020304" pitchFamily="18" charset="0"/>
              </a:rPr>
              <a:t>LỚP</a:t>
            </a:r>
          </a:p>
          <a:p>
            <a:pPr algn="ctr"/>
            <a:r>
              <a:rPr lang="en-US" b="1" dirty="0">
                <a:latin typeface="Times New Roman" panose="02020603050405020304" pitchFamily="18" charset="0"/>
                <a:cs typeface="Times New Roman" panose="02020603050405020304" pitchFamily="18" charset="0"/>
              </a:rPr>
              <a:t>10</a:t>
            </a:r>
          </a:p>
        </p:txBody>
      </p:sp>
      <p:sp>
        <p:nvSpPr>
          <p:cNvPr id="11" name="Slide Number Placeholder 10"/>
          <p:cNvSpPr>
            <a:spLocks noGrp="1"/>
          </p:cNvSpPr>
          <p:nvPr>
            <p:ph type="sldNum" sz="quarter" idx="12"/>
          </p:nvPr>
        </p:nvSpPr>
        <p:spPr/>
        <p:txBody>
          <a:bodyPr/>
          <a:lstStyle/>
          <a:p>
            <a:pPr>
              <a:defRPr/>
            </a:pPr>
            <a:fld id="{92CF152F-62A2-44E0-9B49-515995CCAEB7}" type="slidenum">
              <a:rPr lang="en-US"/>
              <a:t>18</a:t>
            </a:fld>
            <a:endParaRPr lang="en-US" dirty="0"/>
          </a:p>
        </p:txBody>
      </p:sp>
      <p:sp>
        <p:nvSpPr>
          <p:cNvPr id="13" name="Rectangle 3">
            <a:extLst>
              <a:ext uri="{FF2B5EF4-FFF2-40B4-BE49-F238E27FC236}">
                <a16:creationId xmlns:a16="http://schemas.microsoft.com/office/drawing/2014/main" id="{D46409B5-03E0-6003-0B88-05A091A5CCFC}"/>
              </a:ext>
            </a:extLst>
          </p:cNvPr>
          <p:cNvSpPr>
            <a:spLocks noChangeArrowheads="1"/>
          </p:cNvSpPr>
          <p:nvPr/>
        </p:nvSpPr>
        <p:spPr bwMode="auto">
          <a:xfrm>
            <a:off x="452916" y="727710"/>
            <a:ext cx="10849970" cy="5386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Ví</a:t>
            </a:r>
            <a:r>
              <a:rPr kumimoji="0" lang="en-US" altLang="en-US" sz="2800" b="1"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dụ</a:t>
            </a:r>
            <a:r>
              <a:rPr kumimoji="0" lang="en-US" altLang="en-US" sz="2800" b="1"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a:t>
            </a:r>
            <a:r>
              <a:rPr lang="en-US" altLang="en-US" sz="2800" b="1" dirty="0">
                <a:latin typeface="Times New Roman" panose="02020603050405020304" pitchFamily="18" charset="0"/>
                <a:cs typeface="Times New Roman" panose="02020603050405020304" pitchFamily="18" charset="0"/>
              </a:rPr>
              <a:t> </a:t>
            </a:r>
            <a:r>
              <a:rPr lang="en-US" sz="2000" b="1" dirty="0" err="1">
                <a:solidFill>
                  <a:srgbClr val="FF0000"/>
                </a:solidFill>
              </a:rPr>
              <a:t>Vì</a:t>
            </a:r>
            <a:r>
              <a:rPr lang="en-US" sz="2000" b="1" dirty="0">
                <a:solidFill>
                  <a:srgbClr val="FF0000"/>
                </a:solidFill>
              </a:rPr>
              <a:t> </a:t>
            </a:r>
            <a:r>
              <a:rPr lang="en-US" sz="2000" b="1" dirty="0" err="1">
                <a:solidFill>
                  <a:srgbClr val="FF0000"/>
                </a:solidFill>
              </a:rPr>
              <a:t>sao</a:t>
            </a:r>
            <a:r>
              <a:rPr lang="en-US" sz="2000" b="1" dirty="0">
                <a:solidFill>
                  <a:srgbClr val="FF0000"/>
                </a:solidFill>
              </a:rPr>
              <a:t> </a:t>
            </a:r>
            <a:r>
              <a:rPr lang="en-US" sz="2000" b="1" dirty="0" err="1">
                <a:solidFill>
                  <a:srgbClr val="FF0000"/>
                </a:solidFill>
              </a:rPr>
              <a:t>tỉ</a:t>
            </a:r>
            <a:r>
              <a:rPr lang="en-US" sz="2000" b="1" dirty="0">
                <a:solidFill>
                  <a:srgbClr val="FF0000"/>
                </a:solidFill>
              </a:rPr>
              <a:t> </a:t>
            </a:r>
            <a:r>
              <a:rPr lang="en-US" sz="2000" b="1" dirty="0" err="1">
                <a:solidFill>
                  <a:srgbClr val="FF0000"/>
                </a:solidFill>
              </a:rPr>
              <a:t>lệ</a:t>
            </a:r>
            <a:r>
              <a:rPr lang="en-US" sz="2000" b="1" dirty="0">
                <a:solidFill>
                  <a:srgbClr val="FF0000"/>
                </a:solidFill>
              </a:rPr>
              <a:t> </a:t>
            </a:r>
            <a:r>
              <a:rPr lang="en-US" sz="2000" b="1" dirty="0" err="1">
                <a:solidFill>
                  <a:srgbClr val="FF0000"/>
                </a:solidFill>
              </a:rPr>
              <a:t>gia</a:t>
            </a:r>
            <a:r>
              <a:rPr lang="en-US" sz="2000" b="1" dirty="0">
                <a:solidFill>
                  <a:srgbClr val="FF0000"/>
                </a:solidFill>
              </a:rPr>
              <a:t> </a:t>
            </a:r>
            <a:r>
              <a:rPr lang="en-US" sz="2000" b="1" dirty="0" err="1">
                <a:solidFill>
                  <a:srgbClr val="FF0000"/>
                </a:solidFill>
              </a:rPr>
              <a:t>tăng</a:t>
            </a:r>
            <a:r>
              <a:rPr lang="en-US" sz="2000" b="1" dirty="0">
                <a:solidFill>
                  <a:srgbClr val="FF0000"/>
                </a:solidFill>
              </a:rPr>
              <a:t> </a:t>
            </a:r>
            <a:r>
              <a:rPr lang="en-US" sz="2000" b="1" dirty="0" err="1">
                <a:solidFill>
                  <a:srgbClr val="FF0000"/>
                </a:solidFill>
              </a:rPr>
              <a:t>dân</a:t>
            </a:r>
            <a:r>
              <a:rPr lang="en-US" sz="2000" b="1" dirty="0">
                <a:solidFill>
                  <a:srgbClr val="FF0000"/>
                </a:solidFill>
              </a:rPr>
              <a:t> </a:t>
            </a:r>
            <a:r>
              <a:rPr lang="en-US" sz="2000" b="1" dirty="0" err="1">
                <a:solidFill>
                  <a:srgbClr val="FF0000"/>
                </a:solidFill>
              </a:rPr>
              <a:t>số</a:t>
            </a:r>
            <a:r>
              <a:rPr lang="en-US" sz="2000" b="1" dirty="0">
                <a:solidFill>
                  <a:srgbClr val="FF0000"/>
                </a:solidFill>
              </a:rPr>
              <a:t> </a:t>
            </a:r>
            <a:r>
              <a:rPr lang="en-US" sz="2000" b="1" dirty="0" err="1">
                <a:solidFill>
                  <a:srgbClr val="FF0000"/>
                </a:solidFill>
              </a:rPr>
              <a:t>tự</a:t>
            </a:r>
            <a:r>
              <a:rPr lang="en-US" sz="2000" b="1" dirty="0">
                <a:solidFill>
                  <a:srgbClr val="FF0000"/>
                </a:solidFill>
              </a:rPr>
              <a:t> </a:t>
            </a:r>
            <a:r>
              <a:rPr lang="en-US" sz="2000" b="1" dirty="0" err="1">
                <a:solidFill>
                  <a:srgbClr val="FF0000"/>
                </a:solidFill>
              </a:rPr>
              <a:t>nhiên</a:t>
            </a:r>
            <a:r>
              <a:rPr lang="en-US" sz="2000" b="1" dirty="0">
                <a:solidFill>
                  <a:srgbClr val="FF0000"/>
                </a:solidFill>
              </a:rPr>
              <a:t> </a:t>
            </a:r>
            <a:r>
              <a:rPr lang="en-US" sz="2000" b="1" dirty="0" err="1">
                <a:solidFill>
                  <a:srgbClr val="FF0000"/>
                </a:solidFill>
              </a:rPr>
              <a:t>giảm</a:t>
            </a:r>
            <a:r>
              <a:rPr lang="en-US" sz="2000" b="1" dirty="0">
                <a:solidFill>
                  <a:srgbClr val="FF0000"/>
                </a:solidFill>
              </a:rPr>
              <a:t> </a:t>
            </a:r>
            <a:r>
              <a:rPr lang="en-US" sz="2000" b="1" dirty="0" err="1">
                <a:solidFill>
                  <a:srgbClr val="FF0000"/>
                </a:solidFill>
              </a:rPr>
              <a:t>nhưng</a:t>
            </a:r>
            <a:r>
              <a:rPr lang="en-US" sz="2000" b="1" dirty="0">
                <a:solidFill>
                  <a:srgbClr val="FF0000"/>
                </a:solidFill>
              </a:rPr>
              <a:t> </a:t>
            </a:r>
            <a:r>
              <a:rPr lang="en-US" sz="2000" b="1" dirty="0" err="1">
                <a:solidFill>
                  <a:srgbClr val="FF0000"/>
                </a:solidFill>
              </a:rPr>
              <a:t>dân</a:t>
            </a:r>
            <a:r>
              <a:rPr lang="en-US" sz="2000" b="1" dirty="0">
                <a:solidFill>
                  <a:srgbClr val="FF0000"/>
                </a:solidFill>
              </a:rPr>
              <a:t> </a:t>
            </a:r>
            <a:r>
              <a:rPr lang="en-US" sz="2000" b="1" dirty="0" err="1">
                <a:solidFill>
                  <a:srgbClr val="FF0000"/>
                </a:solidFill>
              </a:rPr>
              <a:t>số</a:t>
            </a:r>
            <a:r>
              <a:rPr lang="en-US" sz="2000" b="1" dirty="0">
                <a:solidFill>
                  <a:srgbClr val="FF0000"/>
                </a:solidFill>
              </a:rPr>
              <a:t> </a:t>
            </a:r>
            <a:r>
              <a:rPr lang="en-US" sz="2000" b="1" dirty="0" err="1">
                <a:solidFill>
                  <a:srgbClr val="FF0000"/>
                </a:solidFill>
              </a:rPr>
              <a:t>vẫn</a:t>
            </a:r>
            <a:r>
              <a:rPr lang="en-US" sz="2000" b="1" dirty="0">
                <a:solidFill>
                  <a:srgbClr val="FF0000"/>
                </a:solidFill>
              </a:rPr>
              <a:t> </a:t>
            </a:r>
            <a:r>
              <a:rPr lang="en-US" sz="2000" b="1" dirty="0" err="1">
                <a:solidFill>
                  <a:srgbClr val="FF0000"/>
                </a:solidFill>
              </a:rPr>
              <a:t>tăng</a:t>
            </a:r>
            <a:r>
              <a:rPr lang="en-US" sz="2000" b="1" dirty="0">
                <a:solidFill>
                  <a:srgbClr val="FF0000"/>
                </a:solidFill>
              </a:rPr>
              <a:t> </a:t>
            </a:r>
            <a:r>
              <a:rPr lang="en-US" sz="2000" b="1" dirty="0" err="1">
                <a:solidFill>
                  <a:srgbClr val="FF0000"/>
                </a:solidFill>
              </a:rPr>
              <a:t>nhanh</a:t>
            </a:r>
            <a:r>
              <a:rPr lang="en-US" sz="2000" b="1" dirty="0">
                <a:solidFill>
                  <a:srgbClr val="FF0000"/>
                </a:solidFill>
              </a:rPr>
              <a:t>?</a:t>
            </a:r>
          </a:p>
          <a:p>
            <a:pPr marL="0" marR="0" lvl="0" indent="0" algn="just" defTabSz="914400" rtl="0" eaLnBrk="0" fontAlgn="base" latinLnBrk="0" hangingPunct="0">
              <a:lnSpc>
                <a:spcPct val="100000"/>
              </a:lnSpc>
              <a:spcBef>
                <a:spcPct val="0"/>
              </a:spcBef>
              <a:spcAft>
                <a:spcPct val="0"/>
              </a:spcAft>
              <a:buClrTx/>
              <a:buSzTx/>
              <a:buFontTx/>
              <a:buNone/>
              <a:tabLst/>
            </a:pPr>
            <a:endParaRPr lang="en-US" sz="2000" b="1" dirty="0">
              <a:solidFill>
                <a:srgbClr val="FF0000"/>
              </a:solidFill>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2000" b="1" dirty="0">
              <a:solidFill>
                <a:srgbClr val="FF0000"/>
              </a:solidFill>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2000" b="1" dirty="0">
              <a:solidFill>
                <a:srgbClr val="FF0000"/>
              </a:solidFill>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2000" b="1" dirty="0">
              <a:solidFill>
                <a:srgbClr val="FF0000"/>
              </a:solidFill>
            </a:endParaRPr>
          </a:p>
          <a:p>
            <a:pPr algn="just"/>
            <a:r>
              <a:rPr lang="en-US" b="1" dirty="0"/>
              <a:t>	</a:t>
            </a:r>
            <a:endParaRPr lang="en-US" sz="2000" b="1" dirty="0">
              <a:solidFill>
                <a:srgbClr val="0070C0"/>
              </a:solidFill>
            </a:endParaRPr>
          </a:p>
          <a:p>
            <a:pPr algn="just"/>
            <a:r>
              <a:rPr lang="en-US" sz="2000" b="1" dirty="0">
                <a:solidFill>
                  <a:srgbClr val="0070C0"/>
                </a:solidFill>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333333"/>
                </a:solidFill>
                <a:effectLst/>
                <a:latin typeface="Roboto" panose="02000000000000000000" pitchFamily="2" charset="0"/>
              </a:rPr>
              <a:t>  </a:t>
            </a:r>
            <a:r>
              <a:rPr kumimoji="0" lang="en-US" altLang="en-US" sz="19800" b="0" i="0" u="none" strike="noStrike" cap="none" normalizeH="0" baseline="0" dirty="0">
                <a:ln>
                  <a:noFill/>
                </a:ln>
                <a:solidFill>
                  <a:srgbClr val="333333"/>
                </a:solidFill>
                <a:effectLst/>
                <a:latin typeface="Roboto" panose="02000000000000000000" pitchFamily="2"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5" name="Picture 14" descr="vì sao tỉ lệ gia tăng dân số tự nhiên giảm nhưng dân số vẫn tăng nhanh">
            <a:extLst>
              <a:ext uri="{FF2B5EF4-FFF2-40B4-BE49-F238E27FC236}">
                <a16:creationId xmlns:a16="http://schemas.microsoft.com/office/drawing/2014/main" id="{7BFD0D87-1630-4889-A5E8-CA3E593C6F7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52916" y="1430799"/>
            <a:ext cx="6726919" cy="4858427"/>
          </a:xfrm>
          <a:prstGeom prst="rect">
            <a:avLst/>
          </a:prstGeom>
          <a:noFill/>
          <a:ln>
            <a:noFill/>
          </a:ln>
        </p:spPr>
      </p:pic>
      <p:sp>
        <p:nvSpPr>
          <p:cNvPr id="12" name="TextBox 11">
            <a:extLst>
              <a:ext uri="{FF2B5EF4-FFF2-40B4-BE49-F238E27FC236}">
                <a16:creationId xmlns:a16="http://schemas.microsoft.com/office/drawing/2014/main" id="{F25C4415-AE35-4D60-8DEB-C9B5D7F9A7A8}"/>
              </a:ext>
            </a:extLst>
          </p:cNvPr>
          <p:cNvSpPr txBox="1"/>
          <p:nvPr/>
        </p:nvSpPr>
        <p:spPr>
          <a:xfrm>
            <a:off x="7724633" y="1402189"/>
            <a:ext cx="3753134" cy="4708981"/>
          </a:xfrm>
          <a:prstGeom prst="rect">
            <a:avLst/>
          </a:prstGeom>
          <a:noFill/>
        </p:spPr>
        <p:txBody>
          <a:bodyPr wrap="square">
            <a:spAutoFit/>
          </a:bodyPr>
          <a:lstStyle/>
          <a:p>
            <a:pPr lvl="0" algn="just"/>
            <a:r>
              <a:rPr lang="en-US" sz="2500" b="1" dirty="0">
                <a:solidFill>
                  <a:srgbClr val="FF0000"/>
                </a:solidFill>
              </a:rPr>
              <a:t>=&gt;</a:t>
            </a:r>
            <a:r>
              <a:rPr lang="en-US" sz="2500" b="1" dirty="0" err="1">
                <a:solidFill>
                  <a:srgbClr val="FF0000"/>
                </a:solidFill>
              </a:rPr>
              <a:t>Tác</a:t>
            </a:r>
            <a:r>
              <a:rPr lang="en-US" sz="2500" b="1" dirty="0">
                <a:solidFill>
                  <a:srgbClr val="FF0000"/>
                </a:solidFill>
              </a:rPr>
              <a:t> </a:t>
            </a:r>
            <a:r>
              <a:rPr lang="en-US" sz="2500" b="1" dirty="0" err="1">
                <a:solidFill>
                  <a:srgbClr val="FF0000"/>
                </a:solidFill>
              </a:rPr>
              <a:t>dụng</a:t>
            </a:r>
            <a:r>
              <a:rPr lang="en-US" sz="2500" b="1" dirty="0">
                <a:solidFill>
                  <a:srgbClr val="FF0000"/>
                </a:solidFill>
              </a:rPr>
              <a:t> </a:t>
            </a:r>
            <a:r>
              <a:rPr lang="en-US" sz="2500" b="1" dirty="0" err="1">
                <a:solidFill>
                  <a:srgbClr val="FF0000"/>
                </a:solidFill>
              </a:rPr>
              <a:t>của</a:t>
            </a:r>
            <a:r>
              <a:rPr lang="en-US" sz="2500" b="1" dirty="0">
                <a:solidFill>
                  <a:srgbClr val="FF0000"/>
                </a:solidFill>
              </a:rPr>
              <a:t> </a:t>
            </a:r>
            <a:r>
              <a:rPr lang="en-US" sz="2500" b="1" dirty="0" err="1">
                <a:solidFill>
                  <a:srgbClr val="FF0000"/>
                </a:solidFill>
              </a:rPr>
              <a:t>biểu</a:t>
            </a:r>
            <a:r>
              <a:rPr lang="en-US" sz="2500" b="1" dirty="0">
                <a:solidFill>
                  <a:srgbClr val="FF0000"/>
                </a:solidFill>
              </a:rPr>
              <a:t> </a:t>
            </a:r>
            <a:r>
              <a:rPr lang="en-US" sz="2500" b="1" dirty="0" err="1">
                <a:solidFill>
                  <a:srgbClr val="FF0000"/>
                </a:solidFill>
              </a:rPr>
              <a:t>đồ</a:t>
            </a:r>
            <a:r>
              <a:rPr lang="en-US" sz="2500" b="1" dirty="0">
                <a:solidFill>
                  <a:srgbClr val="FF0000"/>
                </a:solidFill>
              </a:rPr>
              <a:t>:</a:t>
            </a:r>
            <a:r>
              <a:rPr lang="en-US" sz="2500" dirty="0">
                <a:solidFill>
                  <a:srgbClr val="FF0000"/>
                </a:solidFill>
              </a:rPr>
              <a:t> </a:t>
            </a:r>
            <a:r>
              <a:rPr lang="en-US" sz="2500" b="1" dirty="0">
                <a:solidFill>
                  <a:srgbClr val="0070C0"/>
                </a:solidFill>
              </a:rPr>
              <a:t>VB </a:t>
            </a:r>
            <a:r>
              <a:rPr lang="en-US" sz="2500" b="1" dirty="0" err="1">
                <a:solidFill>
                  <a:srgbClr val="0070C0"/>
                </a:solidFill>
              </a:rPr>
              <a:t>sử</a:t>
            </a:r>
            <a:r>
              <a:rPr lang="en-US" sz="2500" b="1" dirty="0">
                <a:solidFill>
                  <a:srgbClr val="0070C0"/>
                </a:solidFill>
              </a:rPr>
              <a:t> </a:t>
            </a:r>
            <a:r>
              <a:rPr lang="en-US" sz="2500" b="1" dirty="0" err="1">
                <a:solidFill>
                  <a:srgbClr val="0070C0"/>
                </a:solidFill>
              </a:rPr>
              <a:t>dụng</a:t>
            </a:r>
            <a:r>
              <a:rPr lang="en-US" sz="2500" b="1" dirty="0">
                <a:solidFill>
                  <a:srgbClr val="0070C0"/>
                </a:solidFill>
              </a:rPr>
              <a:t> </a:t>
            </a:r>
            <a:r>
              <a:rPr lang="en-US" sz="2500" b="1" dirty="0" err="1">
                <a:solidFill>
                  <a:srgbClr val="0070C0"/>
                </a:solidFill>
              </a:rPr>
              <a:t>inforgraphic</a:t>
            </a:r>
            <a:r>
              <a:rPr lang="en-US" sz="2500" b="1" dirty="0">
                <a:solidFill>
                  <a:srgbClr val="0070C0"/>
                </a:solidFill>
              </a:rPr>
              <a:t>, </a:t>
            </a:r>
            <a:r>
              <a:rPr lang="en-US" sz="2500" b="1" dirty="0" err="1">
                <a:solidFill>
                  <a:srgbClr val="0070C0"/>
                </a:solidFill>
              </a:rPr>
              <a:t>trong</a:t>
            </a:r>
            <a:r>
              <a:rPr lang="en-US" sz="2500" b="1" dirty="0">
                <a:solidFill>
                  <a:srgbClr val="0070C0"/>
                </a:solidFill>
              </a:rPr>
              <a:t> </a:t>
            </a:r>
            <a:r>
              <a:rPr lang="en-US" sz="2500" b="1" dirty="0" err="1">
                <a:solidFill>
                  <a:srgbClr val="0070C0"/>
                </a:solidFill>
              </a:rPr>
              <a:t>đó</a:t>
            </a:r>
            <a:r>
              <a:rPr lang="en-US" sz="2500" b="1" dirty="0">
                <a:solidFill>
                  <a:srgbClr val="0070C0"/>
                </a:solidFill>
              </a:rPr>
              <a:t> </a:t>
            </a:r>
            <a:r>
              <a:rPr lang="en-US" sz="2500" b="1" dirty="0" err="1">
                <a:solidFill>
                  <a:srgbClr val="0070C0"/>
                </a:solidFill>
              </a:rPr>
              <a:t>có</a:t>
            </a:r>
            <a:r>
              <a:rPr lang="en-US" sz="2500" b="1" dirty="0">
                <a:solidFill>
                  <a:srgbClr val="0070C0"/>
                </a:solidFill>
              </a:rPr>
              <a:t> </a:t>
            </a:r>
            <a:r>
              <a:rPr lang="en-US" sz="2500" b="1" dirty="0" err="1">
                <a:solidFill>
                  <a:srgbClr val="0070C0"/>
                </a:solidFill>
              </a:rPr>
              <a:t>chứa</a:t>
            </a:r>
            <a:r>
              <a:rPr lang="en-US" sz="2500" b="1" dirty="0">
                <a:solidFill>
                  <a:srgbClr val="0070C0"/>
                </a:solidFill>
              </a:rPr>
              <a:t> </a:t>
            </a:r>
            <a:r>
              <a:rPr lang="en-US" sz="2500" b="1" dirty="0" err="1">
                <a:solidFill>
                  <a:srgbClr val="0070C0"/>
                </a:solidFill>
              </a:rPr>
              <a:t>cả</a:t>
            </a:r>
            <a:r>
              <a:rPr lang="en-US" sz="2500" b="1" dirty="0">
                <a:solidFill>
                  <a:srgbClr val="0070C0"/>
                </a:solidFill>
              </a:rPr>
              <a:t> 3 </a:t>
            </a:r>
            <a:r>
              <a:rPr lang="en-US" sz="2500" b="1" dirty="0" err="1">
                <a:solidFill>
                  <a:srgbClr val="0070C0"/>
                </a:solidFill>
              </a:rPr>
              <a:t>dạng</a:t>
            </a:r>
            <a:r>
              <a:rPr lang="en-US" sz="2500" b="1" dirty="0">
                <a:solidFill>
                  <a:srgbClr val="0070C0"/>
                </a:solidFill>
              </a:rPr>
              <a:t> </a:t>
            </a:r>
            <a:r>
              <a:rPr lang="en-US" sz="2500" b="1" dirty="0" err="1">
                <a:solidFill>
                  <a:srgbClr val="0070C0"/>
                </a:solidFill>
              </a:rPr>
              <a:t>biểu</a:t>
            </a:r>
            <a:r>
              <a:rPr lang="en-US" sz="2500" b="1" dirty="0">
                <a:solidFill>
                  <a:srgbClr val="0070C0"/>
                </a:solidFill>
              </a:rPr>
              <a:t> </a:t>
            </a:r>
            <a:r>
              <a:rPr lang="en-US" sz="2500" b="1" dirty="0" err="1">
                <a:solidFill>
                  <a:srgbClr val="0070C0"/>
                </a:solidFill>
              </a:rPr>
              <a:t>đồ</a:t>
            </a:r>
            <a:r>
              <a:rPr lang="en-US" sz="2500" b="1" dirty="0">
                <a:solidFill>
                  <a:srgbClr val="0070C0"/>
                </a:solidFill>
              </a:rPr>
              <a:t> </a:t>
            </a:r>
            <a:r>
              <a:rPr lang="en-US" sz="2500" b="1" dirty="0" err="1">
                <a:solidFill>
                  <a:srgbClr val="0070C0"/>
                </a:solidFill>
              </a:rPr>
              <a:t>cột</a:t>
            </a:r>
            <a:r>
              <a:rPr lang="en-US" sz="2500" b="1" dirty="0">
                <a:solidFill>
                  <a:srgbClr val="0070C0"/>
                </a:solidFill>
              </a:rPr>
              <a:t>, </a:t>
            </a:r>
            <a:r>
              <a:rPr lang="en-US" sz="2500" b="1" dirty="0" err="1">
                <a:solidFill>
                  <a:srgbClr val="0070C0"/>
                </a:solidFill>
              </a:rPr>
              <a:t>biểu</a:t>
            </a:r>
            <a:r>
              <a:rPr lang="en-US" sz="2500" b="1" dirty="0">
                <a:solidFill>
                  <a:srgbClr val="0070C0"/>
                </a:solidFill>
              </a:rPr>
              <a:t> </a:t>
            </a:r>
            <a:r>
              <a:rPr lang="en-US" sz="2500" b="1" dirty="0" err="1">
                <a:solidFill>
                  <a:srgbClr val="0070C0"/>
                </a:solidFill>
              </a:rPr>
              <a:t>đồ</a:t>
            </a:r>
            <a:r>
              <a:rPr lang="en-US" sz="2500" b="1" dirty="0">
                <a:solidFill>
                  <a:srgbClr val="0070C0"/>
                </a:solidFill>
              </a:rPr>
              <a:t> </a:t>
            </a:r>
            <a:r>
              <a:rPr lang="en-US" sz="2500" b="1" dirty="0" err="1">
                <a:solidFill>
                  <a:srgbClr val="0070C0"/>
                </a:solidFill>
              </a:rPr>
              <a:t>đường</a:t>
            </a:r>
            <a:r>
              <a:rPr lang="en-US" sz="2500" b="1" dirty="0">
                <a:solidFill>
                  <a:srgbClr val="0070C0"/>
                </a:solidFill>
              </a:rPr>
              <a:t>, </a:t>
            </a:r>
            <a:r>
              <a:rPr lang="en-US" sz="2500" b="1" dirty="0" err="1">
                <a:solidFill>
                  <a:srgbClr val="0070C0"/>
                </a:solidFill>
              </a:rPr>
              <a:t>biểu</a:t>
            </a:r>
            <a:r>
              <a:rPr lang="en-US" sz="2500" b="1" dirty="0">
                <a:solidFill>
                  <a:srgbClr val="0070C0"/>
                </a:solidFill>
              </a:rPr>
              <a:t> </a:t>
            </a:r>
            <a:r>
              <a:rPr lang="en-US" sz="2500" b="1" dirty="0" err="1">
                <a:solidFill>
                  <a:srgbClr val="0070C0"/>
                </a:solidFill>
              </a:rPr>
              <a:t>đồ</a:t>
            </a:r>
            <a:r>
              <a:rPr lang="en-US" sz="2500" b="1" dirty="0">
                <a:solidFill>
                  <a:srgbClr val="0070C0"/>
                </a:solidFill>
              </a:rPr>
              <a:t> </a:t>
            </a:r>
            <a:r>
              <a:rPr lang="en-US" sz="2500" b="1" dirty="0" err="1">
                <a:solidFill>
                  <a:srgbClr val="0070C0"/>
                </a:solidFill>
              </a:rPr>
              <a:t>tròn</a:t>
            </a:r>
            <a:r>
              <a:rPr lang="en-US" sz="2500" b="1" dirty="0">
                <a:solidFill>
                  <a:srgbClr val="0070C0"/>
                </a:solidFill>
              </a:rPr>
              <a:t>. </a:t>
            </a:r>
            <a:r>
              <a:rPr lang="en-US" sz="2500" b="1" dirty="0" err="1">
                <a:solidFill>
                  <a:srgbClr val="0070C0"/>
                </a:solidFill>
              </a:rPr>
              <a:t>Biểu</a:t>
            </a:r>
            <a:r>
              <a:rPr lang="en-US" sz="2500" b="1" dirty="0">
                <a:solidFill>
                  <a:srgbClr val="0070C0"/>
                </a:solidFill>
              </a:rPr>
              <a:t> </a:t>
            </a:r>
            <a:r>
              <a:rPr lang="en-US" sz="2500" b="1" dirty="0" err="1">
                <a:solidFill>
                  <a:srgbClr val="0070C0"/>
                </a:solidFill>
              </a:rPr>
              <a:t>đồ</a:t>
            </a:r>
            <a:r>
              <a:rPr lang="en-US" sz="2500" b="1" dirty="0">
                <a:solidFill>
                  <a:srgbClr val="0070C0"/>
                </a:solidFill>
              </a:rPr>
              <a:t> </a:t>
            </a:r>
            <a:r>
              <a:rPr lang="en-US" sz="2500" b="1" dirty="0" err="1">
                <a:solidFill>
                  <a:srgbClr val="0070C0"/>
                </a:solidFill>
              </a:rPr>
              <a:t>giúp</a:t>
            </a:r>
            <a:r>
              <a:rPr lang="en-US" sz="2500" b="1" dirty="0">
                <a:solidFill>
                  <a:srgbClr val="0070C0"/>
                </a:solidFill>
              </a:rPr>
              <a:t> </a:t>
            </a:r>
            <a:r>
              <a:rPr lang="en-US" sz="2500" b="1" dirty="0" err="1">
                <a:solidFill>
                  <a:srgbClr val="0070C0"/>
                </a:solidFill>
              </a:rPr>
              <a:t>người</a:t>
            </a:r>
            <a:r>
              <a:rPr lang="en-US" sz="2500" b="1" dirty="0">
                <a:solidFill>
                  <a:srgbClr val="0070C0"/>
                </a:solidFill>
              </a:rPr>
              <a:t> </a:t>
            </a:r>
            <a:r>
              <a:rPr lang="en-US" sz="2500" b="1" dirty="0" err="1">
                <a:solidFill>
                  <a:srgbClr val="0070C0"/>
                </a:solidFill>
              </a:rPr>
              <a:t>đọc</a:t>
            </a:r>
            <a:r>
              <a:rPr lang="en-US" sz="2500" b="1" dirty="0">
                <a:solidFill>
                  <a:srgbClr val="0070C0"/>
                </a:solidFill>
              </a:rPr>
              <a:t> </a:t>
            </a:r>
            <a:r>
              <a:rPr lang="en-US" sz="2500" b="1" dirty="0" err="1">
                <a:solidFill>
                  <a:srgbClr val="0070C0"/>
                </a:solidFill>
              </a:rPr>
              <a:t>dễ</a:t>
            </a:r>
            <a:r>
              <a:rPr lang="en-US" sz="2500" b="1" dirty="0">
                <a:solidFill>
                  <a:srgbClr val="0070C0"/>
                </a:solidFill>
              </a:rPr>
              <a:t> </a:t>
            </a:r>
            <a:r>
              <a:rPr lang="en-US" sz="2500" b="1" dirty="0" err="1">
                <a:solidFill>
                  <a:srgbClr val="0070C0"/>
                </a:solidFill>
              </a:rPr>
              <a:t>hình</a:t>
            </a:r>
            <a:r>
              <a:rPr lang="en-US" sz="2500" b="1" dirty="0">
                <a:solidFill>
                  <a:srgbClr val="0070C0"/>
                </a:solidFill>
              </a:rPr>
              <a:t> dung </a:t>
            </a:r>
            <a:r>
              <a:rPr lang="en-US" sz="2500" b="1" dirty="0" err="1">
                <a:solidFill>
                  <a:srgbClr val="0070C0"/>
                </a:solidFill>
              </a:rPr>
              <a:t>nội</a:t>
            </a:r>
            <a:r>
              <a:rPr lang="en-US" sz="2500" b="1" dirty="0">
                <a:solidFill>
                  <a:srgbClr val="0070C0"/>
                </a:solidFill>
              </a:rPr>
              <a:t> dung </a:t>
            </a:r>
            <a:r>
              <a:rPr lang="en-US" sz="2500" b="1" dirty="0" err="1">
                <a:solidFill>
                  <a:srgbClr val="0070C0"/>
                </a:solidFill>
              </a:rPr>
              <a:t>thông</a:t>
            </a:r>
            <a:r>
              <a:rPr lang="en-US" sz="2500" b="1" dirty="0">
                <a:solidFill>
                  <a:srgbClr val="0070C0"/>
                </a:solidFill>
              </a:rPr>
              <a:t> tin </a:t>
            </a:r>
            <a:r>
              <a:rPr lang="en-US" sz="2500" b="1" dirty="0" err="1">
                <a:solidFill>
                  <a:srgbClr val="0070C0"/>
                </a:solidFill>
              </a:rPr>
              <a:t>chính</a:t>
            </a:r>
            <a:r>
              <a:rPr lang="en-US" sz="2500" b="1" dirty="0">
                <a:solidFill>
                  <a:srgbClr val="0070C0"/>
                </a:solidFill>
              </a:rPr>
              <a:t> </a:t>
            </a:r>
            <a:r>
              <a:rPr lang="en-US" sz="2500" b="1" dirty="0" err="1">
                <a:solidFill>
                  <a:srgbClr val="0070C0"/>
                </a:solidFill>
              </a:rPr>
              <a:t>của</a:t>
            </a:r>
            <a:r>
              <a:rPr lang="en-US" sz="2500" b="1" dirty="0">
                <a:solidFill>
                  <a:srgbClr val="0070C0"/>
                </a:solidFill>
              </a:rPr>
              <a:t> </a:t>
            </a:r>
            <a:r>
              <a:rPr lang="en-US" sz="2500" b="1" dirty="0" err="1">
                <a:solidFill>
                  <a:srgbClr val="0070C0"/>
                </a:solidFill>
              </a:rPr>
              <a:t>bài</a:t>
            </a:r>
            <a:r>
              <a:rPr lang="en-US" sz="2500" b="1" dirty="0">
                <a:solidFill>
                  <a:srgbClr val="0070C0"/>
                </a:solidFill>
              </a:rPr>
              <a:t> </a:t>
            </a:r>
            <a:r>
              <a:rPr lang="en-US" sz="2500" b="1" dirty="0" err="1">
                <a:solidFill>
                  <a:srgbClr val="0070C0"/>
                </a:solidFill>
              </a:rPr>
              <a:t>báo</a:t>
            </a:r>
            <a:r>
              <a:rPr lang="en-US" sz="2500" b="1" dirty="0">
                <a:solidFill>
                  <a:srgbClr val="0070C0"/>
                </a:solidFill>
              </a:rPr>
              <a:t>: </a:t>
            </a:r>
            <a:r>
              <a:rPr lang="en-US" sz="2500" b="1" dirty="0" err="1">
                <a:solidFill>
                  <a:srgbClr val="0070C0"/>
                </a:solidFill>
              </a:rPr>
              <a:t>mặc</a:t>
            </a:r>
            <a:r>
              <a:rPr lang="en-US" sz="2500" b="1" dirty="0">
                <a:solidFill>
                  <a:srgbClr val="0070C0"/>
                </a:solidFill>
              </a:rPr>
              <a:t> </a:t>
            </a:r>
            <a:r>
              <a:rPr lang="en-US" sz="2500" b="1" dirty="0" err="1">
                <a:solidFill>
                  <a:srgbClr val="0070C0"/>
                </a:solidFill>
              </a:rPr>
              <a:t>dù</a:t>
            </a:r>
            <a:r>
              <a:rPr lang="en-US" sz="2500" b="1" dirty="0">
                <a:solidFill>
                  <a:srgbClr val="0070C0"/>
                </a:solidFill>
              </a:rPr>
              <a:t> </a:t>
            </a:r>
            <a:r>
              <a:rPr lang="en-US" sz="2500" b="1" dirty="0" err="1">
                <a:solidFill>
                  <a:srgbClr val="0070C0"/>
                </a:solidFill>
              </a:rPr>
              <a:t>tỉ</a:t>
            </a:r>
            <a:r>
              <a:rPr lang="en-US" sz="2500" b="1" dirty="0">
                <a:solidFill>
                  <a:srgbClr val="0070C0"/>
                </a:solidFill>
              </a:rPr>
              <a:t> </a:t>
            </a:r>
            <a:r>
              <a:rPr lang="en-US" sz="2500" b="1" dirty="0" err="1">
                <a:solidFill>
                  <a:srgbClr val="0070C0"/>
                </a:solidFill>
              </a:rPr>
              <a:t>lệ</a:t>
            </a:r>
            <a:r>
              <a:rPr lang="en-US" sz="2500" b="1" dirty="0">
                <a:solidFill>
                  <a:srgbClr val="0070C0"/>
                </a:solidFill>
              </a:rPr>
              <a:t> </a:t>
            </a:r>
            <a:r>
              <a:rPr lang="en-US" sz="2500" b="1" dirty="0" err="1">
                <a:solidFill>
                  <a:srgbClr val="0070C0"/>
                </a:solidFill>
              </a:rPr>
              <a:t>gia</a:t>
            </a:r>
            <a:r>
              <a:rPr lang="en-US" sz="2500" b="1" dirty="0">
                <a:solidFill>
                  <a:srgbClr val="0070C0"/>
                </a:solidFill>
              </a:rPr>
              <a:t> </a:t>
            </a:r>
            <a:r>
              <a:rPr lang="en-US" sz="2500" b="1" dirty="0" err="1">
                <a:solidFill>
                  <a:srgbClr val="0070C0"/>
                </a:solidFill>
              </a:rPr>
              <a:t>tăng</a:t>
            </a:r>
            <a:r>
              <a:rPr lang="en-US" sz="2500" b="1" dirty="0">
                <a:solidFill>
                  <a:srgbClr val="0070C0"/>
                </a:solidFill>
              </a:rPr>
              <a:t> </a:t>
            </a:r>
            <a:r>
              <a:rPr lang="en-US" sz="2500" b="1" dirty="0" err="1">
                <a:solidFill>
                  <a:srgbClr val="0070C0"/>
                </a:solidFill>
              </a:rPr>
              <a:t>dân</a:t>
            </a:r>
            <a:r>
              <a:rPr lang="en-US" sz="2500" b="1" dirty="0">
                <a:solidFill>
                  <a:srgbClr val="0070C0"/>
                </a:solidFill>
              </a:rPr>
              <a:t> </a:t>
            </a:r>
            <a:r>
              <a:rPr lang="en-US" sz="2500" b="1" dirty="0" err="1">
                <a:solidFill>
                  <a:srgbClr val="0070C0"/>
                </a:solidFill>
              </a:rPr>
              <a:t>số</a:t>
            </a:r>
            <a:r>
              <a:rPr lang="en-US" sz="2500" b="1" dirty="0">
                <a:solidFill>
                  <a:srgbClr val="0070C0"/>
                </a:solidFill>
              </a:rPr>
              <a:t> </a:t>
            </a:r>
            <a:r>
              <a:rPr lang="en-US" sz="2500" b="1" dirty="0" err="1">
                <a:solidFill>
                  <a:srgbClr val="0070C0"/>
                </a:solidFill>
              </a:rPr>
              <a:t>tự</a:t>
            </a:r>
            <a:r>
              <a:rPr lang="en-US" sz="2500" b="1" dirty="0">
                <a:solidFill>
                  <a:srgbClr val="0070C0"/>
                </a:solidFill>
              </a:rPr>
              <a:t> </a:t>
            </a:r>
            <a:r>
              <a:rPr lang="en-US" sz="2500" b="1" dirty="0" err="1">
                <a:solidFill>
                  <a:srgbClr val="0070C0"/>
                </a:solidFill>
              </a:rPr>
              <a:t>nhiên</a:t>
            </a:r>
            <a:r>
              <a:rPr lang="en-US" sz="2500" b="1" dirty="0">
                <a:solidFill>
                  <a:srgbClr val="0070C0"/>
                </a:solidFill>
              </a:rPr>
              <a:t> </a:t>
            </a:r>
            <a:r>
              <a:rPr lang="en-US" sz="2500" b="1" dirty="0" err="1">
                <a:solidFill>
                  <a:srgbClr val="0070C0"/>
                </a:solidFill>
              </a:rPr>
              <a:t>giảm</a:t>
            </a:r>
            <a:r>
              <a:rPr lang="en-US" sz="2500" b="1" dirty="0">
                <a:solidFill>
                  <a:srgbClr val="0070C0"/>
                </a:solidFill>
              </a:rPr>
              <a:t> </a:t>
            </a:r>
            <a:r>
              <a:rPr lang="en-US" sz="2500" b="1" dirty="0" err="1">
                <a:solidFill>
                  <a:srgbClr val="0070C0"/>
                </a:solidFill>
              </a:rPr>
              <a:t>nhưng</a:t>
            </a:r>
            <a:r>
              <a:rPr lang="en-US" sz="2500" b="1" dirty="0">
                <a:solidFill>
                  <a:srgbClr val="0070C0"/>
                </a:solidFill>
              </a:rPr>
              <a:t> </a:t>
            </a:r>
            <a:r>
              <a:rPr lang="en-US" sz="2500" b="1" dirty="0" err="1">
                <a:solidFill>
                  <a:srgbClr val="0070C0"/>
                </a:solidFill>
              </a:rPr>
              <a:t>dân</a:t>
            </a:r>
            <a:r>
              <a:rPr lang="en-US" sz="2500" b="1" dirty="0">
                <a:solidFill>
                  <a:srgbClr val="0070C0"/>
                </a:solidFill>
              </a:rPr>
              <a:t> </a:t>
            </a:r>
            <a:r>
              <a:rPr lang="en-US" sz="2500" b="1" dirty="0" err="1">
                <a:solidFill>
                  <a:srgbClr val="0070C0"/>
                </a:solidFill>
              </a:rPr>
              <a:t>số</a:t>
            </a:r>
            <a:r>
              <a:rPr lang="en-US" sz="2500" b="1" dirty="0">
                <a:solidFill>
                  <a:srgbClr val="0070C0"/>
                </a:solidFill>
              </a:rPr>
              <a:t> </a:t>
            </a:r>
            <a:r>
              <a:rPr lang="en-US" sz="2500" b="1" dirty="0" err="1">
                <a:solidFill>
                  <a:srgbClr val="0070C0"/>
                </a:solidFill>
              </a:rPr>
              <a:t>Việt</a:t>
            </a:r>
            <a:r>
              <a:rPr lang="en-US" sz="2500" b="1" dirty="0">
                <a:solidFill>
                  <a:srgbClr val="0070C0"/>
                </a:solidFill>
              </a:rPr>
              <a:t> Nam </a:t>
            </a:r>
            <a:r>
              <a:rPr lang="en-US" sz="2500" b="1" dirty="0" err="1">
                <a:solidFill>
                  <a:srgbClr val="0070C0"/>
                </a:solidFill>
              </a:rPr>
              <a:t>vẫn</a:t>
            </a:r>
            <a:r>
              <a:rPr lang="en-US" sz="2500" b="1" dirty="0">
                <a:solidFill>
                  <a:srgbClr val="0070C0"/>
                </a:solidFill>
              </a:rPr>
              <a:t> </a:t>
            </a:r>
            <a:r>
              <a:rPr lang="en-US" sz="2500" b="1" dirty="0" err="1">
                <a:solidFill>
                  <a:srgbClr val="0070C0"/>
                </a:solidFill>
              </a:rPr>
              <a:t>tăng</a:t>
            </a:r>
            <a:r>
              <a:rPr lang="en-US" sz="2500" b="1" dirty="0">
                <a:solidFill>
                  <a:srgbClr val="0070C0"/>
                </a:solidFill>
              </a:rPr>
              <a:t> </a:t>
            </a:r>
            <a:r>
              <a:rPr lang="en-US" sz="2500" b="1" dirty="0" err="1">
                <a:solidFill>
                  <a:srgbClr val="0070C0"/>
                </a:solidFill>
              </a:rPr>
              <a:t>nhanh</a:t>
            </a:r>
            <a:r>
              <a:rPr lang="en-US" sz="2500" b="1" dirty="0">
                <a:solidFill>
                  <a:srgbClr val="0070C0"/>
                </a:solidFill>
              </a:rPr>
              <a:t> </a:t>
            </a:r>
            <a:r>
              <a:rPr lang="en-US" sz="2500" b="1" dirty="0" err="1">
                <a:solidFill>
                  <a:srgbClr val="0070C0"/>
                </a:solidFill>
              </a:rPr>
              <a:t>giai</a:t>
            </a:r>
            <a:r>
              <a:rPr lang="en-US" sz="2500" b="1" dirty="0">
                <a:solidFill>
                  <a:srgbClr val="0070C0"/>
                </a:solidFill>
              </a:rPr>
              <a:t> </a:t>
            </a:r>
            <a:r>
              <a:rPr lang="en-US" sz="2500" b="1" dirty="0" err="1">
                <a:solidFill>
                  <a:srgbClr val="0070C0"/>
                </a:solidFill>
              </a:rPr>
              <a:t>đoạn</a:t>
            </a:r>
            <a:r>
              <a:rPr lang="en-US" sz="2500" b="1" dirty="0">
                <a:solidFill>
                  <a:srgbClr val="0070C0"/>
                </a:solidFill>
              </a:rPr>
              <a:t> 1979 – 2019.</a:t>
            </a:r>
            <a:endParaRPr lang="en-US" sz="2500" b="1" i="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2265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 calcmode="lin" valueType="num">
                                      <p:cBhvr additive="base">
                                        <p:cTn id="14"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fade">
                                      <p:cBhvr>
                                        <p:cTn id="20" dur="1000"/>
                                        <p:tgtEl>
                                          <p:spTgt spid="12">
                                            <p:txEl>
                                              <p:pRg st="0" end="0"/>
                                            </p:txEl>
                                          </p:spTgt>
                                        </p:tgtEl>
                                      </p:cBhvr>
                                    </p:animEffect>
                                    <p:anim calcmode="lin" valueType="num">
                                      <p:cBhvr>
                                        <p:cTn id="2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7 cách xây dựng và duy trì môi trường làm việc nhóm hiệu quả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43338"/>
            <a:ext cx="11430000" cy="1497497"/>
          </a:xfrm>
          <a:prstGeom prst="rect">
            <a:avLst/>
          </a:prstGeom>
          <a:noFill/>
          <a:extLst>
            <a:ext uri="{909E8E84-426E-40DD-AFC4-6F175D3DCCD1}">
              <a14:hiddenFill xmlns:a14="http://schemas.microsoft.com/office/drawing/2010/main">
                <a:solidFill>
                  <a:srgbClr val="FFFFFF"/>
                </a:solidFill>
              </a14:hiddenFill>
            </a:ext>
          </a:extLst>
        </p:spPr>
      </p:pic>
      <p:sp>
        <p:nvSpPr>
          <p:cNvPr id="3" name="Freeform 3"/>
          <p:cNvSpPr/>
          <p:nvPr/>
        </p:nvSpPr>
        <p:spPr bwMode="auto">
          <a:xfrm>
            <a:off x="2503471" y="110833"/>
            <a:ext cx="9644523" cy="616877"/>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chemeClr val="accent6">
              <a:lumMod val="20000"/>
              <a:lumOff val="80000"/>
            </a:schemeClr>
          </a:solidFill>
          <a:ln w="9525">
            <a:noFill/>
            <a:round/>
          </a:ln>
        </p:spPr>
        <p:txBody>
          <a:bodyPr vert="horz" wrap="square" lIns="91440" tIns="45720" rIns="91440" bIns="45720" numCol="1" anchor="t" anchorCtr="0" compatLnSpc="1"/>
          <a:lstStyle/>
          <a:p>
            <a:pPr algn="ct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NGHỆ THUẬT TRUYỀN THỐNG</a:t>
            </a:r>
            <a:endParaRPr lang="en-US" sz="3200" dirty="0"/>
          </a:p>
        </p:txBody>
      </p:sp>
      <p:sp>
        <p:nvSpPr>
          <p:cNvPr id="5" name="TextBox 4"/>
          <p:cNvSpPr txBox="1"/>
          <p:nvPr/>
        </p:nvSpPr>
        <p:spPr>
          <a:xfrm>
            <a:off x="279399" y="2040835"/>
            <a:ext cx="10905436" cy="1384995"/>
          </a:xfrm>
          <a:prstGeom prst="rect">
            <a:avLst/>
          </a:prstGeom>
          <a:noFill/>
        </p:spPr>
        <p:txBody>
          <a:bodyPr wrap="square">
            <a:spAutoFit/>
          </a:bodyPr>
          <a:lstStyle/>
          <a:p>
            <a:pPr lvl="0" algn="just"/>
            <a:endParaRPr lang="en-US" sz="2800" b="1" i="1" dirty="0">
              <a:solidFill>
                <a:srgbClr val="FF0000"/>
              </a:solidFill>
              <a:latin typeface="Times New Roman" panose="02020603050405020304" pitchFamily="18" charset="0"/>
              <a:cs typeface="Times New Roman" panose="02020603050405020304" pitchFamily="18" charset="0"/>
            </a:endParaRPr>
          </a:p>
          <a:p>
            <a:pPr lvl="0" algn="just"/>
            <a:r>
              <a:rPr lang="en-US" sz="2800" b="1" i="1" dirty="0" err="1">
                <a:solidFill>
                  <a:srgbClr val="FF0000"/>
                </a:solidFill>
                <a:latin typeface="Times New Roman" panose="02020603050405020304" pitchFamily="18" charset="0"/>
                <a:cs typeface="Times New Roman" panose="02020603050405020304" pitchFamily="18" charset="0"/>
              </a:rPr>
              <a:t>Câu</a:t>
            </a:r>
            <a:r>
              <a:rPr lang="en-US" sz="2800" b="1" i="1" dirty="0">
                <a:solidFill>
                  <a:srgbClr val="FF0000"/>
                </a:solidFill>
                <a:latin typeface="Times New Roman" panose="02020603050405020304" pitchFamily="18" charset="0"/>
                <a:cs typeface="Times New Roman" panose="02020603050405020304" pitchFamily="18" charset="0"/>
              </a:rPr>
              <a:t> 3. </a:t>
            </a:r>
            <a:r>
              <a:rPr lang="vi-VN" sz="2800" b="1" i="1" dirty="0">
                <a:solidFill>
                  <a:srgbClr val="FF0000"/>
                </a:solidFill>
                <a:latin typeface="Times New Roman" panose="02020603050405020304" pitchFamily="18" charset="0"/>
                <a:cs typeface="Times New Roman" panose="02020603050405020304" pitchFamily="18" charset="0"/>
              </a:rPr>
              <a:t>Sưu tầm ít nhất một văn bản thông tin trên sách báo,</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mạng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xã</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hội</a:t>
            </a:r>
            <a:r>
              <a:rPr lang="en-US" sz="2800" b="1" i="1" dirty="0">
                <a:solidFill>
                  <a:srgbClr val="FF0000"/>
                </a:solidFill>
                <a:latin typeface="Times New Roman" panose="02020603050405020304" pitchFamily="18" charset="0"/>
                <a:cs typeface="Times New Roman" panose="02020603050405020304" pitchFamily="18" charset="0"/>
              </a:rPr>
              <a:t>,..</a:t>
            </a:r>
            <a:r>
              <a:rPr lang="vi-VN" sz="2800" b="1" i="1" dirty="0">
                <a:solidFill>
                  <a:srgbClr val="FF0000"/>
                </a:solidFill>
                <a:latin typeface="Times New Roman" panose="02020603050405020304" pitchFamily="18" charset="0"/>
                <a:cs typeface="Times New Roman" panose="02020603050405020304" pitchFamily="18" charset="0"/>
              </a:rPr>
              <a:t> trong đó có sử dụng biểu đồ. Giải thích tác dụng của biểu đồ đó.</a:t>
            </a:r>
            <a:endParaRPr lang="en-US" sz="2800" b="1" i="1" dirty="0">
              <a:solidFill>
                <a:srgbClr val="FF0000"/>
              </a:solidFill>
              <a:latin typeface="Times New Roman" panose="02020603050405020304" pitchFamily="18" charset="0"/>
              <a:cs typeface="Times New Roman" panose="02020603050405020304" pitchFamily="18" charset="0"/>
            </a:endParaRPr>
          </a:p>
        </p:txBody>
      </p:sp>
      <p:sp>
        <p:nvSpPr>
          <p:cNvPr id="2" name="Rounded Rectangle 59"/>
          <p:cNvSpPr/>
          <p:nvPr/>
        </p:nvSpPr>
        <p:spPr>
          <a:xfrm>
            <a:off x="94594" y="71678"/>
            <a:ext cx="747224" cy="68464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p>
        </p:txBody>
      </p:sp>
      <p:grpSp>
        <p:nvGrpSpPr>
          <p:cNvPr id="4" name="Group 3"/>
          <p:cNvGrpSpPr/>
          <p:nvPr/>
        </p:nvGrpSpPr>
        <p:grpSpPr>
          <a:xfrm>
            <a:off x="1608530" y="53231"/>
            <a:ext cx="538945" cy="821412"/>
            <a:chOff x="908603" y="80216"/>
            <a:chExt cx="538945" cy="676514"/>
          </a:xfrm>
        </p:grpSpPr>
        <p:sp>
          <p:nvSpPr>
            <p:cNvPr id="6" name="Freeform 4"/>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 name="Freeform 5"/>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9" name="Freeform 6"/>
          <p:cNvSpPr/>
          <p:nvPr/>
        </p:nvSpPr>
        <p:spPr bwMode="auto">
          <a:xfrm>
            <a:off x="889114" y="71678"/>
            <a:ext cx="772509" cy="68464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ln>
        </p:spPr>
        <p:txBody>
          <a:bodyPr vert="horz" wrap="square" lIns="91440" tIns="45720" rIns="91440" bIns="45720" numCol="1" anchor="t" anchorCtr="0" compatLnSpc="1"/>
          <a:lstStyle/>
          <a:p>
            <a:endParaRPr lang="en-US"/>
          </a:p>
        </p:txBody>
      </p:sp>
      <p:sp>
        <p:nvSpPr>
          <p:cNvPr id="10" name="Rectangle 9"/>
          <p:cNvSpPr/>
          <p:nvPr/>
        </p:nvSpPr>
        <p:spPr>
          <a:xfrm>
            <a:off x="889114" y="88180"/>
            <a:ext cx="719416" cy="580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anose="02020603050405020304" pitchFamily="18" charset="0"/>
                <a:cs typeface="Times New Roman" panose="02020603050405020304" pitchFamily="18" charset="0"/>
              </a:rPr>
              <a:t>LỚP</a:t>
            </a:r>
          </a:p>
          <a:p>
            <a:pPr algn="ctr"/>
            <a:r>
              <a:rPr lang="en-US" b="1" dirty="0">
                <a:latin typeface="Times New Roman" panose="02020603050405020304" pitchFamily="18" charset="0"/>
                <a:cs typeface="Times New Roman" panose="02020603050405020304" pitchFamily="18" charset="0"/>
              </a:rPr>
              <a:t>10</a:t>
            </a:r>
          </a:p>
        </p:txBody>
      </p:sp>
      <p:sp>
        <p:nvSpPr>
          <p:cNvPr id="11" name="Slide Number Placeholder 10"/>
          <p:cNvSpPr>
            <a:spLocks noGrp="1"/>
          </p:cNvSpPr>
          <p:nvPr>
            <p:ph type="sldNum" sz="quarter" idx="12"/>
          </p:nvPr>
        </p:nvSpPr>
        <p:spPr/>
        <p:txBody>
          <a:bodyPr/>
          <a:lstStyle/>
          <a:p>
            <a:pPr>
              <a:defRPr/>
            </a:pPr>
            <a:fld id="{92CF152F-62A2-44E0-9B49-515995CCAEB7}" type="slidenum">
              <a:rPr lang="en-US"/>
              <a:t>19</a:t>
            </a:fld>
            <a:endParaRPr lang="en-US" dirty="0"/>
          </a:p>
        </p:txBody>
      </p:sp>
    </p:spTree>
    <p:extLst>
      <p:ext uri="{BB962C8B-B14F-4D97-AF65-F5344CB8AC3E}">
        <p14:creationId xmlns:p14="http://schemas.microsoft.com/office/powerpoint/2010/main" val="1508721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70B77F-C395-4923-A933-893A3FE7FA3E}"/>
              </a:ext>
            </a:extLst>
          </p:cNvPr>
          <p:cNvSpPr>
            <a:spLocks noGrp="1"/>
          </p:cNvSpPr>
          <p:nvPr>
            <p:ph type="sldNum" sz="quarter" idx="12"/>
          </p:nvPr>
        </p:nvSpPr>
        <p:spPr/>
        <p:txBody>
          <a:bodyPr/>
          <a:lstStyle/>
          <a:p>
            <a:pPr>
              <a:defRPr/>
            </a:pPr>
            <a:fld id="{92CF152F-62A2-44E0-9B49-515995CCAEB7}" type="slidenum">
              <a:rPr lang="en-US" smtClean="0"/>
              <a:t>2</a:t>
            </a:fld>
            <a:endParaRPr lang="en-US"/>
          </a:p>
        </p:txBody>
      </p:sp>
      <p:sp>
        <p:nvSpPr>
          <p:cNvPr id="6" name="Rectangle 5">
            <a:extLst>
              <a:ext uri="{FF2B5EF4-FFF2-40B4-BE49-F238E27FC236}">
                <a16:creationId xmlns:a16="http://schemas.microsoft.com/office/drawing/2014/main" id="{FE9D8FB3-B956-4254-817D-F06C425686CE}"/>
              </a:ext>
            </a:extLst>
          </p:cNvPr>
          <p:cNvSpPr/>
          <p:nvPr/>
        </p:nvSpPr>
        <p:spPr>
          <a:xfrm>
            <a:off x="381000" y="960279"/>
            <a:ext cx="11082130" cy="4524315"/>
          </a:xfrm>
          <a:prstGeom prst="rect">
            <a:avLst/>
          </a:prstGeom>
        </p:spPr>
        <p:txBody>
          <a:bodyPr wrap="square">
            <a:spAutoFit/>
          </a:bodyPr>
          <a:lstStyle/>
          <a:p>
            <a:pPr algn="just"/>
            <a:r>
              <a:rPr lang="en-US" sz="4800" b="1" dirty="0">
                <a:solidFill>
                  <a:srgbClr val="FF0000"/>
                </a:solidFill>
                <a:latin typeface="Times New Roman" panose="02020603050405020304" pitchFamily="18" charset="0"/>
                <a:ea typeface="Calibri" panose="020F0502020204030204" pitchFamily="34" charset="0"/>
              </a:rPr>
              <a:t>- </a:t>
            </a:r>
            <a:r>
              <a:rPr lang="en-US" sz="4800" b="1" dirty="0" err="1">
                <a:solidFill>
                  <a:srgbClr val="FF0000"/>
                </a:solidFill>
                <a:latin typeface="Times New Roman" panose="02020603050405020304" pitchFamily="18" charset="0"/>
                <a:ea typeface="Calibri" panose="020F0502020204030204" pitchFamily="34" charset="0"/>
              </a:rPr>
              <a:t>Kể</a:t>
            </a:r>
            <a:r>
              <a:rPr lang="en-US" sz="4800" b="1" spc="-35" dirty="0">
                <a:solidFill>
                  <a:srgbClr val="FF0000"/>
                </a:solidFill>
                <a:latin typeface="Times New Roman" panose="02020603050405020304" pitchFamily="18" charset="0"/>
                <a:ea typeface="Calibri" panose="020F0502020204030204" pitchFamily="34" charset="0"/>
              </a:rPr>
              <a:t> </a:t>
            </a:r>
            <a:r>
              <a:rPr lang="en-US" sz="4800" b="1" dirty="0" err="1">
                <a:solidFill>
                  <a:srgbClr val="FF0000"/>
                </a:solidFill>
                <a:latin typeface="Times New Roman" panose="02020603050405020304" pitchFamily="18" charset="0"/>
                <a:ea typeface="Calibri" panose="020F0502020204030204" pitchFamily="34" charset="0"/>
              </a:rPr>
              <a:t>tên</a:t>
            </a:r>
            <a:r>
              <a:rPr lang="en-US" sz="4800" b="1" spc="-30" dirty="0">
                <a:solidFill>
                  <a:srgbClr val="FF0000"/>
                </a:solidFill>
                <a:latin typeface="Times New Roman" panose="02020603050405020304" pitchFamily="18" charset="0"/>
                <a:ea typeface="Calibri" panose="020F0502020204030204" pitchFamily="34" charset="0"/>
              </a:rPr>
              <a:t> </a:t>
            </a:r>
            <a:r>
              <a:rPr lang="en-US" sz="4800" b="1" dirty="0" err="1">
                <a:solidFill>
                  <a:srgbClr val="FF0000"/>
                </a:solidFill>
                <a:latin typeface="Times New Roman" panose="02020603050405020304" pitchFamily="18" charset="0"/>
                <a:ea typeface="Calibri" panose="020F0502020204030204" pitchFamily="34" charset="0"/>
              </a:rPr>
              <a:t>một</a:t>
            </a:r>
            <a:r>
              <a:rPr lang="en-US" sz="4800" b="1" spc="-30" dirty="0">
                <a:solidFill>
                  <a:srgbClr val="FF0000"/>
                </a:solidFill>
                <a:latin typeface="Times New Roman" panose="02020603050405020304" pitchFamily="18" charset="0"/>
                <a:ea typeface="Calibri" panose="020F0502020204030204" pitchFamily="34" charset="0"/>
              </a:rPr>
              <a:t> </a:t>
            </a:r>
            <a:r>
              <a:rPr lang="en-US" sz="4800" b="1" err="1">
                <a:solidFill>
                  <a:srgbClr val="FF0000"/>
                </a:solidFill>
                <a:latin typeface="Times New Roman" panose="02020603050405020304" pitchFamily="18" charset="0"/>
                <a:ea typeface="Calibri" panose="020F0502020204030204" pitchFamily="34" charset="0"/>
              </a:rPr>
              <a:t>số</a:t>
            </a:r>
            <a:r>
              <a:rPr lang="en-US" sz="4800" b="1" spc="-30">
                <a:solidFill>
                  <a:srgbClr val="FF0000"/>
                </a:solidFill>
                <a:latin typeface="Times New Roman" panose="02020603050405020304" pitchFamily="18" charset="0"/>
                <a:ea typeface="Calibri" panose="020F0502020204030204" pitchFamily="34" charset="0"/>
              </a:rPr>
              <a:t> </a:t>
            </a:r>
            <a:r>
              <a:rPr lang="en-US" sz="4800" b="1">
                <a:solidFill>
                  <a:srgbClr val="FF0000"/>
                </a:solidFill>
                <a:latin typeface="Times New Roman" panose="02020603050405020304" pitchFamily="18" charset="0"/>
                <a:ea typeface="Calibri" panose="020F0502020204030204" pitchFamily="34" charset="0"/>
              </a:rPr>
              <a:t>phương</a:t>
            </a:r>
            <a:r>
              <a:rPr lang="en-US" sz="4800" b="1" spc="-30">
                <a:solidFill>
                  <a:srgbClr val="FF0000"/>
                </a:solidFill>
                <a:latin typeface="Times New Roman" panose="02020603050405020304" pitchFamily="18" charset="0"/>
                <a:ea typeface="Calibri" panose="020F0502020204030204" pitchFamily="34" charset="0"/>
              </a:rPr>
              <a:t> </a:t>
            </a:r>
            <a:r>
              <a:rPr lang="en-US" sz="4800" b="1" dirty="0" err="1">
                <a:solidFill>
                  <a:srgbClr val="FF0000"/>
                </a:solidFill>
                <a:latin typeface="Times New Roman" panose="02020603050405020304" pitchFamily="18" charset="0"/>
                <a:ea typeface="Calibri" panose="020F0502020204030204" pitchFamily="34" charset="0"/>
              </a:rPr>
              <a:t>tiện</a:t>
            </a:r>
            <a:r>
              <a:rPr lang="en-US" sz="4800" b="1" spc="-35" dirty="0">
                <a:solidFill>
                  <a:srgbClr val="FF0000"/>
                </a:solidFill>
                <a:latin typeface="Times New Roman" panose="02020603050405020304" pitchFamily="18" charset="0"/>
                <a:ea typeface="Calibri" panose="020F0502020204030204" pitchFamily="34" charset="0"/>
              </a:rPr>
              <a:t> </a:t>
            </a:r>
            <a:r>
              <a:rPr lang="en-US" sz="4800" b="1" dirty="0" err="1">
                <a:solidFill>
                  <a:srgbClr val="FF0000"/>
                </a:solidFill>
                <a:latin typeface="Times New Roman" panose="02020603050405020304" pitchFamily="18" charset="0"/>
                <a:ea typeface="Calibri" panose="020F0502020204030204" pitchFamily="34" charset="0"/>
              </a:rPr>
              <a:t>giao</a:t>
            </a:r>
            <a:r>
              <a:rPr lang="en-US" sz="4800" b="1" spc="-30" dirty="0">
                <a:solidFill>
                  <a:srgbClr val="FF0000"/>
                </a:solidFill>
                <a:latin typeface="Times New Roman" panose="02020603050405020304" pitchFamily="18" charset="0"/>
                <a:ea typeface="Calibri" panose="020F0502020204030204" pitchFamily="34" charset="0"/>
              </a:rPr>
              <a:t> </a:t>
            </a:r>
            <a:r>
              <a:rPr lang="en-US" sz="4800" b="1" dirty="0" err="1">
                <a:solidFill>
                  <a:srgbClr val="FF0000"/>
                </a:solidFill>
                <a:latin typeface="Times New Roman" panose="02020603050405020304" pitchFamily="18" charset="0"/>
                <a:ea typeface="Calibri" panose="020F0502020204030204" pitchFamily="34" charset="0"/>
              </a:rPr>
              <a:t>tiếp</a:t>
            </a:r>
            <a:r>
              <a:rPr lang="en-US" sz="4800" b="1" spc="-30" dirty="0">
                <a:solidFill>
                  <a:srgbClr val="FF0000"/>
                </a:solidFill>
                <a:latin typeface="Times New Roman" panose="02020603050405020304" pitchFamily="18" charset="0"/>
                <a:ea typeface="Calibri" panose="020F0502020204030204" pitchFamily="34" charset="0"/>
              </a:rPr>
              <a:t> </a:t>
            </a:r>
            <a:r>
              <a:rPr lang="en-US" sz="4800" b="1" dirty="0">
                <a:solidFill>
                  <a:srgbClr val="FF0000"/>
                </a:solidFill>
                <a:latin typeface="Times New Roman" panose="02020603050405020304" pitchFamily="18" charset="0"/>
                <a:ea typeface="Calibri" panose="020F0502020204030204" pitchFamily="34" charset="0"/>
              </a:rPr>
              <a:t>phi</a:t>
            </a:r>
            <a:r>
              <a:rPr lang="en-US" sz="4800" b="1" spc="-30" dirty="0">
                <a:solidFill>
                  <a:srgbClr val="FF0000"/>
                </a:solidFill>
                <a:latin typeface="Times New Roman" panose="02020603050405020304" pitchFamily="18" charset="0"/>
                <a:ea typeface="Calibri" panose="020F0502020204030204" pitchFamily="34" charset="0"/>
              </a:rPr>
              <a:t> </a:t>
            </a:r>
            <a:r>
              <a:rPr lang="en-US" sz="4800" b="1" dirty="0" err="1">
                <a:solidFill>
                  <a:srgbClr val="FF0000"/>
                </a:solidFill>
                <a:latin typeface="Times New Roman" panose="02020603050405020304" pitchFamily="18" charset="0"/>
                <a:ea typeface="Calibri" panose="020F0502020204030204" pitchFamily="34" charset="0"/>
              </a:rPr>
              <a:t>ngôn</a:t>
            </a:r>
            <a:r>
              <a:rPr lang="en-US" sz="4800" b="1" spc="-30" dirty="0">
                <a:solidFill>
                  <a:srgbClr val="FF0000"/>
                </a:solidFill>
                <a:latin typeface="Times New Roman" panose="02020603050405020304" pitchFamily="18" charset="0"/>
                <a:ea typeface="Calibri" panose="020F0502020204030204" pitchFamily="34" charset="0"/>
              </a:rPr>
              <a:t> </a:t>
            </a:r>
            <a:r>
              <a:rPr lang="en-US" sz="4800" b="1" dirty="0" err="1">
                <a:solidFill>
                  <a:srgbClr val="FF0000"/>
                </a:solidFill>
                <a:latin typeface="Times New Roman" panose="02020603050405020304" pitchFamily="18" charset="0"/>
                <a:ea typeface="Calibri" panose="020F0502020204030204" pitchFamily="34" charset="0"/>
              </a:rPr>
              <a:t>ngữ</a:t>
            </a:r>
            <a:r>
              <a:rPr lang="en-US" sz="4800" b="1" spc="-30" dirty="0">
                <a:solidFill>
                  <a:srgbClr val="FF0000"/>
                </a:solidFill>
                <a:latin typeface="Times New Roman" panose="02020603050405020304" pitchFamily="18" charset="0"/>
                <a:ea typeface="Calibri" panose="020F0502020204030204" pitchFamily="34" charset="0"/>
              </a:rPr>
              <a:t> </a:t>
            </a:r>
            <a:r>
              <a:rPr lang="en-US" sz="4800" b="1" dirty="0" err="1">
                <a:solidFill>
                  <a:srgbClr val="FF0000"/>
                </a:solidFill>
                <a:latin typeface="Times New Roman" panose="02020603050405020304" pitchFamily="18" charset="0"/>
                <a:ea typeface="Calibri" panose="020F0502020204030204" pitchFamily="34" charset="0"/>
              </a:rPr>
              <a:t>mà</a:t>
            </a:r>
            <a:r>
              <a:rPr lang="en-US" sz="4800" b="1" dirty="0">
                <a:solidFill>
                  <a:srgbClr val="FF0000"/>
                </a:solidFill>
                <a:latin typeface="Times New Roman" panose="02020603050405020304" pitchFamily="18" charset="0"/>
                <a:ea typeface="Calibri" panose="020F0502020204030204" pitchFamily="34" charset="0"/>
              </a:rPr>
              <a:t> </a:t>
            </a:r>
            <a:r>
              <a:rPr lang="en-US" sz="4800" b="1" dirty="0" err="1">
                <a:solidFill>
                  <a:srgbClr val="FF0000"/>
                </a:solidFill>
                <a:latin typeface="Times New Roman" panose="02020603050405020304" pitchFamily="18" charset="0"/>
                <a:ea typeface="Calibri" panose="020F0502020204030204" pitchFamily="34" charset="0"/>
              </a:rPr>
              <a:t>em</a:t>
            </a:r>
            <a:r>
              <a:rPr lang="en-US" sz="4800" b="1" dirty="0">
                <a:solidFill>
                  <a:srgbClr val="FF0000"/>
                </a:solidFill>
                <a:latin typeface="Times New Roman" panose="02020603050405020304" pitchFamily="18" charset="0"/>
                <a:ea typeface="Calibri" panose="020F0502020204030204" pitchFamily="34" charset="0"/>
              </a:rPr>
              <a:t> </a:t>
            </a:r>
            <a:r>
              <a:rPr lang="en-US" sz="4800" b="1" dirty="0" err="1">
                <a:solidFill>
                  <a:srgbClr val="FF0000"/>
                </a:solidFill>
                <a:latin typeface="Times New Roman" panose="02020603050405020304" pitchFamily="18" charset="0"/>
                <a:ea typeface="Calibri" panose="020F0502020204030204" pitchFamily="34" charset="0"/>
              </a:rPr>
              <a:t>biết</a:t>
            </a:r>
            <a:r>
              <a:rPr lang="en-US" sz="4800" b="1" dirty="0">
                <a:solidFill>
                  <a:srgbClr val="FF0000"/>
                </a:solidFill>
                <a:latin typeface="Times New Roman" panose="02020603050405020304" pitchFamily="18" charset="0"/>
                <a:ea typeface="Calibri" panose="020F0502020204030204" pitchFamily="34" charset="0"/>
              </a:rPr>
              <a:t>. </a:t>
            </a:r>
          </a:p>
          <a:p>
            <a:pPr algn="just"/>
            <a:r>
              <a:rPr lang="en-US" sz="4800" b="1" dirty="0">
                <a:solidFill>
                  <a:srgbClr val="FF0000"/>
                </a:solidFill>
                <a:latin typeface="Times New Roman" panose="02020603050405020304" pitchFamily="18" charset="0"/>
                <a:ea typeface="Calibri" panose="020F0502020204030204" pitchFamily="34" charset="0"/>
              </a:rPr>
              <a:t>- </a:t>
            </a:r>
            <a:r>
              <a:rPr lang="en-US" sz="4800" b="1" dirty="0" err="1">
                <a:solidFill>
                  <a:srgbClr val="FF0000"/>
                </a:solidFill>
                <a:latin typeface="Times New Roman" panose="02020603050405020304" pitchFamily="18" charset="0"/>
                <a:ea typeface="Calibri" panose="020F0502020204030204" pitchFamily="34" charset="0"/>
              </a:rPr>
              <a:t>Em</a:t>
            </a:r>
            <a:r>
              <a:rPr lang="en-US" sz="4800" b="1" dirty="0">
                <a:solidFill>
                  <a:srgbClr val="FF0000"/>
                </a:solidFill>
                <a:latin typeface="Times New Roman" panose="02020603050405020304" pitchFamily="18" charset="0"/>
                <a:ea typeface="Calibri" panose="020F0502020204030204" pitchFamily="34" charset="0"/>
              </a:rPr>
              <a:t> </a:t>
            </a:r>
            <a:r>
              <a:rPr lang="en-US" sz="4800" b="1" dirty="0" err="1">
                <a:solidFill>
                  <a:srgbClr val="FF0000"/>
                </a:solidFill>
                <a:latin typeface="Times New Roman" panose="02020603050405020304" pitchFamily="18" charset="0"/>
                <a:ea typeface="Calibri" panose="020F0502020204030204" pitchFamily="34" charset="0"/>
              </a:rPr>
              <a:t>thường</a:t>
            </a:r>
            <a:r>
              <a:rPr lang="en-US" sz="4800" b="1" dirty="0">
                <a:solidFill>
                  <a:srgbClr val="FF0000"/>
                </a:solidFill>
                <a:latin typeface="Times New Roman" panose="02020603050405020304" pitchFamily="18" charset="0"/>
                <a:ea typeface="Calibri" panose="020F0502020204030204" pitchFamily="34" charset="0"/>
              </a:rPr>
              <a:t> </a:t>
            </a:r>
            <a:r>
              <a:rPr lang="en-US" sz="4800" b="1" dirty="0" err="1">
                <a:solidFill>
                  <a:srgbClr val="FF0000"/>
                </a:solidFill>
                <a:latin typeface="Times New Roman" panose="02020603050405020304" pitchFamily="18" charset="0"/>
                <a:ea typeface="Calibri" panose="020F0502020204030204" pitchFamily="34" charset="0"/>
              </a:rPr>
              <a:t>nhìn</a:t>
            </a:r>
            <a:r>
              <a:rPr lang="en-US" sz="4800" b="1" dirty="0">
                <a:solidFill>
                  <a:srgbClr val="FF0000"/>
                </a:solidFill>
                <a:latin typeface="Times New Roman" panose="02020603050405020304" pitchFamily="18" charset="0"/>
                <a:ea typeface="Calibri" panose="020F0502020204030204" pitchFamily="34" charset="0"/>
              </a:rPr>
              <a:t> </a:t>
            </a:r>
            <a:r>
              <a:rPr lang="en-US" sz="4800" b="1" dirty="0" err="1">
                <a:solidFill>
                  <a:srgbClr val="FF0000"/>
                </a:solidFill>
                <a:latin typeface="Times New Roman" panose="02020603050405020304" pitchFamily="18" charset="0"/>
                <a:ea typeface="Calibri" panose="020F0502020204030204" pitchFamily="34" charset="0"/>
              </a:rPr>
              <a:t>thấy</a:t>
            </a:r>
            <a:r>
              <a:rPr lang="en-US" sz="4800" b="1" dirty="0">
                <a:solidFill>
                  <a:srgbClr val="FF0000"/>
                </a:solidFill>
                <a:latin typeface="Times New Roman" panose="02020603050405020304" pitchFamily="18" charset="0"/>
                <a:ea typeface="Calibri" panose="020F0502020204030204" pitchFamily="34" charset="0"/>
              </a:rPr>
              <a:t> </a:t>
            </a:r>
            <a:r>
              <a:rPr lang="en-US" sz="4800" b="1" dirty="0" err="1">
                <a:solidFill>
                  <a:srgbClr val="FF0000"/>
                </a:solidFill>
                <a:latin typeface="Times New Roman" panose="02020603050405020304" pitchFamily="18" charset="0"/>
                <a:ea typeface="Calibri" panose="020F0502020204030204" pitchFamily="34" charset="0"/>
              </a:rPr>
              <a:t>các</a:t>
            </a:r>
            <a:r>
              <a:rPr lang="en-US" sz="4800" b="1" dirty="0">
                <a:solidFill>
                  <a:srgbClr val="FF0000"/>
                </a:solidFill>
                <a:latin typeface="Times New Roman" panose="02020603050405020304" pitchFamily="18" charset="0"/>
                <a:ea typeface="Calibri" panose="020F0502020204030204" pitchFamily="34" charset="0"/>
              </a:rPr>
              <a:t> </a:t>
            </a:r>
            <a:r>
              <a:rPr lang="en-US" sz="4800" b="1" dirty="0" err="1">
                <a:solidFill>
                  <a:srgbClr val="FF0000"/>
                </a:solidFill>
                <a:latin typeface="Times New Roman" panose="02020603050405020304" pitchFamily="18" charset="0"/>
                <a:ea typeface="Calibri" panose="020F0502020204030204" pitchFamily="34" charset="0"/>
              </a:rPr>
              <a:t>phương</a:t>
            </a:r>
            <a:r>
              <a:rPr lang="en-US" sz="4800" b="1" dirty="0">
                <a:solidFill>
                  <a:srgbClr val="FF0000"/>
                </a:solidFill>
                <a:latin typeface="Times New Roman" panose="02020603050405020304" pitchFamily="18" charset="0"/>
                <a:ea typeface="Calibri" panose="020F0502020204030204" pitchFamily="34" charset="0"/>
              </a:rPr>
              <a:t> </a:t>
            </a:r>
            <a:r>
              <a:rPr lang="en-US" sz="4800" b="1" dirty="0" err="1">
                <a:solidFill>
                  <a:srgbClr val="FF0000"/>
                </a:solidFill>
                <a:latin typeface="Times New Roman" panose="02020603050405020304" pitchFamily="18" charset="0"/>
                <a:ea typeface="Calibri" panose="020F0502020204030204" pitchFamily="34" charset="0"/>
              </a:rPr>
              <a:t>tiện</a:t>
            </a:r>
            <a:r>
              <a:rPr lang="en-US" sz="4800" b="1" dirty="0">
                <a:solidFill>
                  <a:srgbClr val="FF0000"/>
                </a:solidFill>
                <a:latin typeface="Times New Roman" panose="02020603050405020304" pitchFamily="18" charset="0"/>
                <a:ea typeface="Calibri" panose="020F0502020204030204" pitchFamily="34" charset="0"/>
              </a:rPr>
              <a:t> </a:t>
            </a:r>
            <a:r>
              <a:rPr lang="en-US" sz="4800" b="1" dirty="0" err="1">
                <a:solidFill>
                  <a:srgbClr val="FF0000"/>
                </a:solidFill>
                <a:latin typeface="Times New Roman" panose="02020603050405020304" pitchFamily="18" charset="0"/>
                <a:ea typeface="Calibri" panose="020F0502020204030204" pitchFamily="34" charset="0"/>
              </a:rPr>
              <a:t>giao</a:t>
            </a:r>
            <a:r>
              <a:rPr lang="en-US" sz="4800" b="1" dirty="0">
                <a:solidFill>
                  <a:srgbClr val="FF0000"/>
                </a:solidFill>
                <a:latin typeface="Times New Roman" panose="02020603050405020304" pitchFamily="18" charset="0"/>
                <a:ea typeface="Calibri" panose="020F0502020204030204" pitchFamily="34" charset="0"/>
              </a:rPr>
              <a:t> </a:t>
            </a:r>
            <a:r>
              <a:rPr lang="en-US" sz="4800" b="1" dirty="0" err="1">
                <a:solidFill>
                  <a:srgbClr val="FF0000"/>
                </a:solidFill>
                <a:latin typeface="Times New Roman" panose="02020603050405020304" pitchFamily="18" charset="0"/>
                <a:ea typeface="Calibri" panose="020F0502020204030204" pitchFamily="34" charset="0"/>
              </a:rPr>
              <a:t>tiếp</a:t>
            </a:r>
            <a:r>
              <a:rPr lang="en-US" sz="4800" b="1" dirty="0">
                <a:solidFill>
                  <a:srgbClr val="FF0000"/>
                </a:solidFill>
                <a:latin typeface="Times New Roman" panose="02020603050405020304" pitchFamily="18" charset="0"/>
                <a:ea typeface="Calibri" panose="020F0502020204030204" pitchFamily="34" charset="0"/>
              </a:rPr>
              <a:t> phi </a:t>
            </a:r>
            <a:r>
              <a:rPr lang="en-US" sz="4800" b="1" dirty="0" err="1">
                <a:solidFill>
                  <a:srgbClr val="FF0000"/>
                </a:solidFill>
                <a:latin typeface="Times New Roman" panose="02020603050405020304" pitchFamily="18" charset="0"/>
                <a:ea typeface="Calibri" panose="020F0502020204030204" pitchFamily="34" charset="0"/>
              </a:rPr>
              <a:t>ngôn</a:t>
            </a:r>
            <a:r>
              <a:rPr lang="en-US" sz="4800" b="1" dirty="0">
                <a:solidFill>
                  <a:srgbClr val="FF0000"/>
                </a:solidFill>
                <a:latin typeface="Times New Roman" panose="02020603050405020304" pitchFamily="18" charset="0"/>
                <a:ea typeface="Calibri" panose="020F0502020204030204" pitchFamily="34" charset="0"/>
              </a:rPr>
              <a:t> </a:t>
            </a:r>
            <a:r>
              <a:rPr lang="en-US" sz="4800" b="1" dirty="0" err="1">
                <a:solidFill>
                  <a:srgbClr val="FF0000"/>
                </a:solidFill>
                <a:latin typeface="Times New Roman" panose="02020603050405020304" pitchFamily="18" charset="0"/>
                <a:ea typeface="Calibri" panose="020F0502020204030204" pitchFamily="34" charset="0"/>
              </a:rPr>
              <a:t>ngữ</a:t>
            </a:r>
            <a:r>
              <a:rPr lang="en-US" sz="4800" b="1" dirty="0">
                <a:solidFill>
                  <a:srgbClr val="FF0000"/>
                </a:solidFill>
                <a:latin typeface="Times New Roman" panose="02020603050405020304" pitchFamily="18" charset="0"/>
                <a:ea typeface="Calibri" panose="020F0502020204030204" pitchFamily="34" charset="0"/>
              </a:rPr>
              <a:t> </a:t>
            </a:r>
            <a:r>
              <a:rPr lang="en-US" sz="4800" b="1" dirty="0" err="1">
                <a:solidFill>
                  <a:srgbClr val="FF0000"/>
                </a:solidFill>
                <a:latin typeface="Times New Roman" panose="02020603050405020304" pitchFamily="18" charset="0"/>
                <a:ea typeface="Calibri" panose="020F0502020204030204" pitchFamily="34" charset="0"/>
              </a:rPr>
              <a:t>xuất</a:t>
            </a:r>
            <a:r>
              <a:rPr lang="en-US" sz="4800" b="1" dirty="0">
                <a:solidFill>
                  <a:srgbClr val="FF0000"/>
                </a:solidFill>
                <a:latin typeface="Times New Roman" panose="02020603050405020304" pitchFamily="18" charset="0"/>
                <a:ea typeface="Calibri" panose="020F0502020204030204" pitchFamily="34" charset="0"/>
              </a:rPr>
              <a:t> </a:t>
            </a:r>
            <a:r>
              <a:rPr lang="en-US" sz="4800" b="1" dirty="0" err="1">
                <a:solidFill>
                  <a:srgbClr val="FF0000"/>
                </a:solidFill>
                <a:latin typeface="Times New Roman" panose="02020603050405020304" pitchFamily="18" charset="0"/>
                <a:ea typeface="Calibri" panose="020F0502020204030204" pitchFamily="34" charset="0"/>
              </a:rPr>
              <a:t>hiện</a:t>
            </a:r>
            <a:r>
              <a:rPr lang="en-US" sz="4800" b="1" dirty="0">
                <a:solidFill>
                  <a:srgbClr val="FF0000"/>
                </a:solidFill>
                <a:latin typeface="Times New Roman" panose="02020603050405020304" pitchFamily="18" charset="0"/>
                <a:ea typeface="Calibri" panose="020F0502020204030204" pitchFamily="34" charset="0"/>
              </a:rPr>
              <a:t> </a:t>
            </a:r>
            <a:r>
              <a:rPr lang="en-US" sz="4800" b="1" dirty="0" err="1">
                <a:solidFill>
                  <a:srgbClr val="FF0000"/>
                </a:solidFill>
                <a:latin typeface="Times New Roman" panose="02020603050405020304" pitchFamily="18" charset="0"/>
                <a:ea typeface="Calibri" panose="020F0502020204030204" pitchFamily="34" charset="0"/>
              </a:rPr>
              <a:t>trong</a:t>
            </a:r>
            <a:r>
              <a:rPr lang="en-US" sz="4800" b="1" dirty="0">
                <a:solidFill>
                  <a:srgbClr val="FF0000"/>
                </a:solidFill>
                <a:latin typeface="Times New Roman" panose="02020603050405020304" pitchFamily="18" charset="0"/>
                <a:ea typeface="Calibri" panose="020F0502020204030204" pitchFamily="34" charset="0"/>
              </a:rPr>
              <a:t> </a:t>
            </a:r>
            <a:r>
              <a:rPr lang="en-US" sz="4800" b="1" dirty="0" err="1">
                <a:solidFill>
                  <a:srgbClr val="FF0000"/>
                </a:solidFill>
                <a:latin typeface="Times New Roman" panose="02020603050405020304" pitchFamily="18" charset="0"/>
                <a:ea typeface="Calibri" panose="020F0502020204030204" pitchFamily="34" charset="0"/>
              </a:rPr>
              <a:t>các</a:t>
            </a:r>
            <a:r>
              <a:rPr lang="en-US" sz="4800" b="1" dirty="0">
                <a:solidFill>
                  <a:srgbClr val="FF0000"/>
                </a:solidFill>
                <a:latin typeface="Times New Roman" panose="02020603050405020304" pitchFamily="18" charset="0"/>
                <a:ea typeface="Calibri" panose="020F0502020204030204" pitchFamily="34" charset="0"/>
              </a:rPr>
              <a:t> </a:t>
            </a:r>
            <a:r>
              <a:rPr lang="en-US" sz="4800" b="1" dirty="0" err="1">
                <a:solidFill>
                  <a:srgbClr val="FF0000"/>
                </a:solidFill>
                <a:latin typeface="Times New Roman" panose="02020603050405020304" pitchFamily="18" charset="0"/>
                <a:ea typeface="Calibri" panose="020F0502020204030204" pitchFamily="34" charset="0"/>
              </a:rPr>
              <a:t>loại</a:t>
            </a:r>
            <a:r>
              <a:rPr lang="en-US" sz="4800" b="1" dirty="0">
                <a:solidFill>
                  <a:srgbClr val="FF0000"/>
                </a:solidFill>
                <a:latin typeface="Times New Roman" panose="02020603050405020304" pitchFamily="18" charset="0"/>
                <a:ea typeface="Calibri" panose="020F0502020204030204" pitchFamily="34" charset="0"/>
              </a:rPr>
              <a:t> VB </a:t>
            </a:r>
            <a:r>
              <a:rPr lang="en-US" sz="4800" b="1" dirty="0" err="1">
                <a:solidFill>
                  <a:srgbClr val="FF0000"/>
                </a:solidFill>
                <a:latin typeface="Times New Roman" panose="02020603050405020304" pitchFamily="18" charset="0"/>
                <a:ea typeface="Calibri" panose="020F0502020204030204" pitchFamily="34" charset="0"/>
              </a:rPr>
              <a:t>nào</a:t>
            </a:r>
            <a:r>
              <a:rPr lang="en-US" sz="4800" b="1" dirty="0">
                <a:solidFill>
                  <a:srgbClr val="FF0000"/>
                </a:solidFill>
                <a:latin typeface="Times New Roman" panose="02020603050405020304" pitchFamily="18" charset="0"/>
                <a:ea typeface="Calibri" panose="020F0502020204030204" pitchFamily="34" charset="0"/>
              </a:rPr>
              <a:t>? </a:t>
            </a:r>
            <a:r>
              <a:rPr lang="en-US" sz="4800" b="1" dirty="0" err="1">
                <a:solidFill>
                  <a:srgbClr val="FF0000"/>
                </a:solidFill>
                <a:latin typeface="Times New Roman" panose="02020603050405020304" pitchFamily="18" charset="0"/>
                <a:ea typeface="Calibri" panose="020F0502020204030204" pitchFamily="34" charset="0"/>
              </a:rPr>
              <a:t>Chúng</a:t>
            </a:r>
            <a:r>
              <a:rPr lang="en-US" sz="4800" b="1" dirty="0">
                <a:solidFill>
                  <a:srgbClr val="FF0000"/>
                </a:solidFill>
                <a:latin typeface="Times New Roman" panose="02020603050405020304" pitchFamily="18" charset="0"/>
                <a:ea typeface="Calibri" panose="020F0502020204030204" pitchFamily="34" charset="0"/>
              </a:rPr>
              <a:t> </a:t>
            </a:r>
            <a:r>
              <a:rPr lang="en-US" sz="4800" b="1" dirty="0" err="1">
                <a:solidFill>
                  <a:srgbClr val="FF0000"/>
                </a:solidFill>
                <a:latin typeface="Times New Roman" panose="02020603050405020304" pitchFamily="18" charset="0"/>
                <a:ea typeface="Calibri" panose="020F0502020204030204" pitchFamily="34" charset="0"/>
              </a:rPr>
              <a:t>được</a:t>
            </a:r>
            <a:r>
              <a:rPr lang="en-US" sz="4800" b="1" dirty="0">
                <a:solidFill>
                  <a:srgbClr val="FF0000"/>
                </a:solidFill>
                <a:latin typeface="Times New Roman" panose="02020603050405020304" pitchFamily="18" charset="0"/>
                <a:ea typeface="Calibri" panose="020F0502020204030204" pitchFamily="34" charset="0"/>
              </a:rPr>
              <a:t> </a:t>
            </a:r>
            <a:r>
              <a:rPr lang="en-US" sz="4800" b="1" dirty="0" err="1">
                <a:solidFill>
                  <a:srgbClr val="FF0000"/>
                </a:solidFill>
                <a:latin typeface="Times New Roman" panose="02020603050405020304" pitchFamily="18" charset="0"/>
                <a:ea typeface="Calibri" panose="020F0502020204030204" pitchFamily="34" charset="0"/>
              </a:rPr>
              <a:t>sử</a:t>
            </a:r>
            <a:r>
              <a:rPr lang="en-US" sz="4800" b="1" dirty="0">
                <a:solidFill>
                  <a:srgbClr val="FF0000"/>
                </a:solidFill>
                <a:latin typeface="Times New Roman" panose="02020603050405020304" pitchFamily="18" charset="0"/>
                <a:ea typeface="Calibri" panose="020F0502020204030204" pitchFamily="34" charset="0"/>
              </a:rPr>
              <a:t> </a:t>
            </a:r>
            <a:r>
              <a:rPr lang="en-US" sz="4800" b="1" dirty="0" err="1">
                <a:solidFill>
                  <a:srgbClr val="FF0000"/>
                </a:solidFill>
                <a:latin typeface="Times New Roman" panose="02020603050405020304" pitchFamily="18" charset="0"/>
                <a:ea typeface="Calibri" panose="020F0502020204030204" pitchFamily="34" charset="0"/>
              </a:rPr>
              <a:t>dụng</a:t>
            </a:r>
            <a:r>
              <a:rPr lang="en-US" sz="4800" b="1" dirty="0">
                <a:solidFill>
                  <a:srgbClr val="FF0000"/>
                </a:solidFill>
                <a:latin typeface="Times New Roman" panose="02020603050405020304" pitchFamily="18" charset="0"/>
                <a:ea typeface="Calibri" panose="020F0502020204030204" pitchFamily="34" charset="0"/>
              </a:rPr>
              <a:t> </a:t>
            </a:r>
            <a:r>
              <a:rPr lang="en-US" sz="4800" b="1" dirty="0" err="1">
                <a:solidFill>
                  <a:srgbClr val="FF0000"/>
                </a:solidFill>
                <a:latin typeface="Times New Roman" panose="02020603050405020304" pitchFamily="18" charset="0"/>
                <a:ea typeface="Calibri" panose="020F0502020204030204" pitchFamily="34" charset="0"/>
              </a:rPr>
              <a:t>nhằm</a:t>
            </a:r>
            <a:r>
              <a:rPr lang="en-US" sz="4800" b="1" dirty="0">
                <a:solidFill>
                  <a:srgbClr val="FF0000"/>
                </a:solidFill>
                <a:latin typeface="Times New Roman" panose="02020603050405020304" pitchFamily="18" charset="0"/>
                <a:ea typeface="Calibri" panose="020F0502020204030204" pitchFamily="34" charset="0"/>
              </a:rPr>
              <a:t> </a:t>
            </a:r>
            <a:r>
              <a:rPr lang="en-US" sz="4800" b="1" dirty="0" err="1">
                <a:solidFill>
                  <a:srgbClr val="FF0000"/>
                </a:solidFill>
                <a:latin typeface="Times New Roman" panose="02020603050405020304" pitchFamily="18" charset="0"/>
                <a:ea typeface="Calibri" panose="020F0502020204030204" pitchFamily="34" charset="0"/>
              </a:rPr>
              <a:t>mục</a:t>
            </a:r>
            <a:r>
              <a:rPr lang="en-US" sz="4800" b="1" dirty="0">
                <a:solidFill>
                  <a:srgbClr val="FF0000"/>
                </a:solidFill>
                <a:latin typeface="Times New Roman" panose="02020603050405020304" pitchFamily="18" charset="0"/>
                <a:ea typeface="Calibri" panose="020F0502020204030204" pitchFamily="34" charset="0"/>
              </a:rPr>
              <a:t> </a:t>
            </a:r>
            <a:r>
              <a:rPr lang="en-US" sz="4800" b="1" dirty="0" err="1">
                <a:solidFill>
                  <a:srgbClr val="FF0000"/>
                </a:solidFill>
                <a:latin typeface="Times New Roman" panose="02020603050405020304" pitchFamily="18" charset="0"/>
                <a:ea typeface="Calibri" panose="020F0502020204030204" pitchFamily="34" charset="0"/>
              </a:rPr>
              <a:t>đích</a:t>
            </a:r>
            <a:r>
              <a:rPr lang="en-US" sz="4800" b="1" spc="-40" dirty="0">
                <a:solidFill>
                  <a:srgbClr val="FF0000"/>
                </a:solidFill>
                <a:latin typeface="Times New Roman" panose="02020603050405020304" pitchFamily="18" charset="0"/>
                <a:ea typeface="Calibri" panose="020F0502020204030204" pitchFamily="34" charset="0"/>
              </a:rPr>
              <a:t> </a:t>
            </a:r>
            <a:r>
              <a:rPr lang="en-US" sz="4800" b="1" dirty="0" err="1">
                <a:solidFill>
                  <a:srgbClr val="FF0000"/>
                </a:solidFill>
                <a:latin typeface="Times New Roman" panose="02020603050405020304" pitchFamily="18" charset="0"/>
                <a:ea typeface="Calibri" panose="020F0502020204030204" pitchFamily="34" charset="0"/>
              </a:rPr>
              <a:t>gì</a:t>
            </a:r>
            <a:r>
              <a:rPr lang="en-US" sz="4800" b="1" dirty="0">
                <a:solidFill>
                  <a:srgbClr val="FF0000"/>
                </a:solidFill>
                <a:latin typeface="Times New Roman" panose="02020603050405020304" pitchFamily="18" charset="0"/>
                <a:ea typeface="Calibri" panose="020F0502020204030204" pitchFamily="34" charset="0"/>
              </a:rPr>
              <a:t>?</a:t>
            </a:r>
            <a:endParaRPr lang="en-US" sz="4800" b="1" dirty="0">
              <a:solidFill>
                <a:srgbClr val="FF0000"/>
              </a:solidFill>
            </a:endParaRPr>
          </a:p>
        </p:txBody>
      </p:sp>
    </p:spTree>
    <p:extLst>
      <p:ext uri="{BB962C8B-B14F-4D97-AF65-F5344CB8AC3E}">
        <p14:creationId xmlns:p14="http://schemas.microsoft.com/office/powerpoint/2010/main" val="2429473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70B77F-C395-4923-A933-893A3FE7FA3E}"/>
              </a:ext>
            </a:extLst>
          </p:cNvPr>
          <p:cNvSpPr>
            <a:spLocks noGrp="1"/>
          </p:cNvSpPr>
          <p:nvPr>
            <p:ph type="sldNum" sz="quarter" idx="12"/>
          </p:nvPr>
        </p:nvSpPr>
        <p:spPr/>
        <p:txBody>
          <a:bodyPr/>
          <a:lstStyle/>
          <a:p>
            <a:pPr>
              <a:defRPr/>
            </a:pPr>
            <a:fld id="{92CF152F-62A2-44E0-9B49-515995CCAEB7}" type="slidenum">
              <a:rPr lang="en-US" smtClean="0"/>
              <a:t>20</a:t>
            </a:fld>
            <a:endParaRPr lang="en-US"/>
          </a:p>
        </p:txBody>
      </p:sp>
      <p:pic>
        <p:nvPicPr>
          <p:cNvPr id="3" name="Picture 4" descr="7 cách xây dựng và duy trì môi trường làm việc nhóm hiệu quả nhất">
            <a:extLst>
              <a:ext uri="{FF2B5EF4-FFF2-40B4-BE49-F238E27FC236}">
                <a16:creationId xmlns:a16="http://schemas.microsoft.com/office/drawing/2014/main" id="{2F7610F7-0DA9-4C1E-A77C-18A2B90BC0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
            <a:ext cx="11430000" cy="13782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8EB6B49-4156-4FCF-AA54-2702369B4A94}"/>
              </a:ext>
            </a:extLst>
          </p:cNvPr>
          <p:cNvSpPr txBox="1"/>
          <p:nvPr/>
        </p:nvSpPr>
        <p:spPr>
          <a:xfrm>
            <a:off x="556591" y="1524258"/>
            <a:ext cx="10893287" cy="3847207"/>
          </a:xfrm>
          <a:prstGeom prst="rect">
            <a:avLst/>
          </a:prstGeom>
          <a:noFill/>
        </p:spPr>
        <p:txBody>
          <a:bodyPr wrap="square">
            <a:spAutoFit/>
          </a:bodyPr>
          <a:lstStyle/>
          <a:p>
            <a:pPr algn="ctr"/>
            <a:r>
              <a:rPr lang="en-US" sz="3600" b="1" i="1" dirty="0" err="1">
                <a:solidFill>
                  <a:srgbClr val="FF0000"/>
                </a:solidFill>
                <a:latin typeface="Times New Roman" panose="02020603050405020304" pitchFamily="18" charset="0"/>
                <a:cs typeface="Times New Roman" panose="02020603050405020304" pitchFamily="18" charset="0"/>
              </a:rPr>
              <a:t>TỪ</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ĐỌC</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ĐẾN</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VIẾT</a:t>
            </a:r>
            <a:endParaRPr lang="en-US" sz="2800" b="1" i="1" dirty="0">
              <a:solidFill>
                <a:srgbClr val="FF0000"/>
              </a:solidFill>
              <a:latin typeface="Times New Roman" panose="02020603050405020304" pitchFamily="18" charset="0"/>
              <a:cs typeface="Times New Roman" panose="02020603050405020304" pitchFamily="18" charset="0"/>
            </a:endParaRPr>
          </a:p>
          <a:p>
            <a:pPr algn="just"/>
            <a:r>
              <a:rPr lang="vi-VN" sz="3600" b="1" dirty="0">
                <a:solidFill>
                  <a:srgbClr val="0070C0"/>
                </a:solidFill>
                <a:latin typeface="+mj-lt"/>
                <a:cs typeface="Times New Roman" panose="02020603050405020304" pitchFamily="18" charset="0"/>
              </a:rPr>
              <a:t>Viết một đoạn văn (khoảng 200 chữ) trình bày ý kiến của bạn về việc bảo tồn một loại hình nghệ thuật, một nhạc cụ, một</a:t>
            </a:r>
            <a:r>
              <a:rPr lang="vi-VN" sz="3600" b="1" dirty="0">
                <a:solidFill>
                  <a:srgbClr val="0070C0"/>
                </a:solidFill>
                <a:latin typeface="+mj-lt"/>
              </a:rPr>
              <a:t> kiểu trang phục,... truyền thống của dân tộc, trong đó có sử dụng các phương tiện giao tiếp phi ngôn ngữ.</a:t>
            </a:r>
            <a:endParaRPr lang="en-US" sz="3600" b="1" i="1" dirty="0">
              <a:solidFill>
                <a:srgbClr val="0070C0"/>
              </a:solidFill>
              <a:latin typeface="+mj-lt"/>
              <a:cs typeface="Times New Roman" panose="02020603050405020304" pitchFamily="18" charset="0"/>
            </a:endParaRPr>
          </a:p>
          <a:p>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76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70B77F-C395-4923-A933-893A3FE7FA3E}"/>
              </a:ext>
            </a:extLst>
          </p:cNvPr>
          <p:cNvSpPr>
            <a:spLocks noGrp="1"/>
          </p:cNvSpPr>
          <p:nvPr>
            <p:ph type="sldNum" sz="quarter" idx="12"/>
          </p:nvPr>
        </p:nvSpPr>
        <p:spPr/>
        <p:txBody>
          <a:bodyPr/>
          <a:lstStyle/>
          <a:p>
            <a:pPr>
              <a:defRPr/>
            </a:pPr>
            <a:fld id="{92CF152F-62A2-44E0-9B49-515995CCAEB7}" type="slidenum">
              <a:rPr lang="en-US" smtClean="0"/>
              <a:t>21</a:t>
            </a:fld>
            <a:endParaRPr lang="en-US"/>
          </a:p>
        </p:txBody>
      </p:sp>
      <p:sp>
        <p:nvSpPr>
          <p:cNvPr id="4" name="TextBox 3">
            <a:extLst>
              <a:ext uri="{FF2B5EF4-FFF2-40B4-BE49-F238E27FC236}">
                <a16:creationId xmlns:a16="http://schemas.microsoft.com/office/drawing/2014/main" id="{28EB6B49-4156-4FCF-AA54-2702369B4A94}"/>
              </a:ext>
            </a:extLst>
          </p:cNvPr>
          <p:cNvSpPr txBox="1"/>
          <p:nvPr/>
        </p:nvSpPr>
        <p:spPr>
          <a:xfrm>
            <a:off x="768625" y="136525"/>
            <a:ext cx="10310191" cy="6063198"/>
          </a:xfrm>
          <a:prstGeom prst="rect">
            <a:avLst/>
          </a:prstGeom>
          <a:noFill/>
        </p:spPr>
        <p:txBody>
          <a:bodyPr wrap="square">
            <a:spAutoFit/>
          </a:bodyPr>
          <a:lstStyle/>
          <a:p>
            <a:pPr algn="ctr"/>
            <a:r>
              <a:rPr lang="en-US" sz="3600" b="1" i="1" dirty="0" err="1">
                <a:solidFill>
                  <a:srgbClr val="FF0000"/>
                </a:solidFill>
                <a:latin typeface="Times New Roman" panose="02020603050405020304" pitchFamily="18" charset="0"/>
                <a:cs typeface="Times New Roman" panose="02020603050405020304" pitchFamily="18" charset="0"/>
              </a:rPr>
              <a:t>HƯỚNG</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DẪN</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VIẾT</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ĐOẠN</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VĂN</a:t>
            </a:r>
            <a:endParaRPr lang="en-US" sz="3600" b="1" i="1" dirty="0">
              <a:solidFill>
                <a:srgbClr val="FF0000"/>
              </a:solidFill>
              <a:latin typeface="Times New Roman" panose="02020603050405020304" pitchFamily="18" charset="0"/>
              <a:cs typeface="Times New Roman" panose="02020603050405020304" pitchFamily="18" charset="0"/>
            </a:endParaRPr>
          </a:p>
          <a:p>
            <a:pPr algn="just"/>
            <a:r>
              <a:rPr lang="en-US" sz="3200" b="1" i="1" dirty="0">
                <a:solidFill>
                  <a:srgbClr val="FF0000"/>
                </a:solidFill>
                <a:latin typeface="Times New Roman" panose="02020603050405020304" pitchFamily="18" charset="0"/>
                <a:cs typeface="Times New Roman" panose="02020603050405020304" pitchFamily="18" charset="0"/>
              </a:rPr>
              <a:t>*</a:t>
            </a:r>
            <a:r>
              <a:rPr lang="en-US" sz="3200" b="1" i="1" dirty="0" err="1">
                <a:solidFill>
                  <a:srgbClr val="FF0000"/>
                </a:solidFill>
                <a:latin typeface="Times New Roman" panose="02020603050405020304" pitchFamily="18" charset="0"/>
                <a:cs typeface="Times New Roman" panose="02020603050405020304" pitchFamily="18" charset="0"/>
              </a:rPr>
              <a:t>Về</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nội</a:t>
            </a:r>
            <a:r>
              <a:rPr lang="en-US" sz="3200" b="1" i="1" dirty="0">
                <a:solidFill>
                  <a:srgbClr val="FF0000"/>
                </a:solidFill>
                <a:latin typeface="Times New Roman" panose="02020603050405020304" pitchFamily="18" charset="0"/>
                <a:cs typeface="Times New Roman" panose="02020603050405020304" pitchFamily="18" charset="0"/>
              </a:rPr>
              <a:t> dung: </a:t>
            </a:r>
          </a:p>
          <a:p>
            <a:pPr algn="just"/>
            <a:r>
              <a:rPr lang="en-US" sz="3200" dirty="0">
                <a:solidFill>
                  <a:srgbClr val="0070C0"/>
                </a:solidFill>
                <a:latin typeface="Times New Roman" panose="02020603050405020304" pitchFamily="18" charset="0"/>
                <a:cs typeface="Times New Roman" panose="02020603050405020304" pitchFamily="18" charset="0"/>
              </a:rPr>
              <a:t>T</a:t>
            </a:r>
            <a:r>
              <a:rPr lang="vi-VN" sz="3200" dirty="0">
                <a:solidFill>
                  <a:srgbClr val="0070C0"/>
                </a:solidFill>
                <a:latin typeface="Times New Roman" panose="02020603050405020304" pitchFamily="18" charset="0"/>
                <a:cs typeface="Times New Roman" panose="02020603050405020304" pitchFamily="18" charset="0"/>
              </a:rPr>
              <a:t>rình bày ý kiến của bạn về việc bảo tồn một loại hình nghệ thuật, một nhạc cụ, một kiểu trang phục,... truyền thống của dân tộc</a:t>
            </a:r>
            <a:r>
              <a:rPr lang="en-US" sz="3200" dirty="0">
                <a:solidFill>
                  <a:srgbClr val="0070C0"/>
                </a:solidFill>
                <a:latin typeface="Times New Roman" panose="02020603050405020304" pitchFamily="18" charset="0"/>
                <a:cs typeface="Times New Roman" panose="02020603050405020304" pitchFamily="18" charset="0"/>
              </a:rPr>
              <a:t>.</a:t>
            </a:r>
          </a:p>
          <a:p>
            <a:pPr algn="just"/>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Về</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hình</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thức</a:t>
            </a:r>
            <a:r>
              <a:rPr lang="en-US" sz="3200" b="1" i="1" dirty="0">
                <a:solidFill>
                  <a:srgbClr val="FF0000"/>
                </a:solidFill>
                <a:latin typeface="Times New Roman" panose="02020603050405020304" pitchFamily="18" charset="0"/>
                <a:cs typeface="Times New Roman" panose="02020603050405020304" pitchFamily="18" charset="0"/>
              </a:rPr>
              <a:t>:</a:t>
            </a:r>
          </a:p>
          <a:p>
            <a:pPr algn="just"/>
            <a:r>
              <a:rPr lang="en-US" sz="3200" dirty="0">
                <a:solidFill>
                  <a:srgbClr val="0070C0"/>
                </a:solidFill>
                <a:latin typeface="Times New Roman" panose="02020603050405020304" pitchFamily="18" charset="0"/>
                <a:cs typeface="Times New Roman" panose="02020603050405020304" pitchFamily="18" charset="0"/>
              </a:rPr>
              <a:t>+ Dung </a:t>
            </a:r>
            <a:r>
              <a:rPr lang="en-US" sz="3200" dirty="0" err="1">
                <a:solidFill>
                  <a:srgbClr val="0070C0"/>
                </a:solidFill>
                <a:latin typeface="Times New Roman" panose="02020603050405020304" pitchFamily="18" charset="0"/>
                <a:cs typeface="Times New Roman" panose="02020603050405020304" pitchFamily="18" charset="0"/>
              </a:rPr>
              <a:t>lượng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đoạn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văn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khoảng</a:t>
            </a:r>
            <a:r>
              <a:rPr lang="en-US" sz="3200" dirty="0">
                <a:solidFill>
                  <a:srgbClr val="0070C0"/>
                </a:solidFill>
                <a:latin typeface="Times New Roman" panose="02020603050405020304" pitchFamily="18" charset="0"/>
                <a:cs typeface="Times New Roman" panose="02020603050405020304" pitchFamily="18" charset="0"/>
              </a:rPr>
              <a:t> 200 </a:t>
            </a:r>
            <a:r>
              <a:rPr lang="en-US" sz="3200" dirty="0" err="1">
                <a:solidFill>
                  <a:srgbClr val="0070C0"/>
                </a:solidFill>
                <a:latin typeface="Times New Roman" panose="02020603050405020304" pitchFamily="18" charset="0"/>
                <a:cs typeface="Times New Roman" panose="02020603050405020304" pitchFamily="18" charset="0"/>
              </a:rPr>
              <a:t>chữ</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đảm</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bảo</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hình</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thức</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đoạn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văn</a:t>
            </a:r>
            <a:r>
              <a:rPr lang="en-US" sz="3200" dirty="0">
                <a:solidFill>
                  <a:srgbClr val="0070C0"/>
                </a:solidFill>
                <a:latin typeface="Times New Roman" panose="02020603050405020304" pitchFamily="18" charset="0"/>
                <a:cs typeface="Times New Roman" panose="02020603050405020304" pitchFamily="18" charset="0"/>
              </a:rPr>
              <a:t>.</a:t>
            </a:r>
          </a:p>
          <a:p>
            <a:pPr algn="just"/>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Đoạn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văn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cần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đảm</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bảo</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yêu</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cầu</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về</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chính</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tả</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ngữ</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pháp</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không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mắc</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lỗi</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về</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mạch</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lạc</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và</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liên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kết</a:t>
            </a:r>
            <a:r>
              <a:rPr lang="en-US" sz="3200" dirty="0">
                <a:solidFill>
                  <a:srgbClr val="0070C0"/>
                </a:solidFill>
                <a:latin typeface="Times New Roman" panose="02020603050405020304" pitchFamily="18" charset="0"/>
                <a:cs typeface="Times New Roman" panose="02020603050405020304" pitchFamily="18" charset="0"/>
              </a:rPr>
              <a:t>. </a:t>
            </a:r>
          </a:p>
          <a:p>
            <a:pPr algn="just"/>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Có</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sử</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dụng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các</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phương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tiện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giao</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tiếp</a:t>
            </a:r>
            <a:r>
              <a:rPr lang="en-US" sz="3200" dirty="0">
                <a:solidFill>
                  <a:srgbClr val="0070C0"/>
                </a:solidFill>
                <a:latin typeface="Times New Roman" panose="02020603050405020304" pitchFamily="18" charset="0"/>
                <a:cs typeface="Times New Roman" panose="02020603050405020304" pitchFamily="18" charset="0"/>
              </a:rPr>
              <a:t> phi </a:t>
            </a:r>
            <a:r>
              <a:rPr lang="en-US" sz="3200" dirty="0" err="1">
                <a:solidFill>
                  <a:srgbClr val="0070C0"/>
                </a:solidFill>
                <a:latin typeface="Times New Roman" panose="02020603050405020304" pitchFamily="18" charset="0"/>
                <a:cs typeface="Times New Roman" panose="02020603050405020304" pitchFamily="18" charset="0"/>
              </a:rPr>
              <a:t>ngôn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ngữ</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hình</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ảnh</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số</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liệu</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biểu</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đồ</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sơ</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đồ</a:t>
            </a:r>
            <a:r>
              <a:rPr lang="en-US" sz="3200" dirty="0">
                <a:solidFill>
                  <a:srgbClr val="0070C0"/>
                </a:solidFill>
                <a:latin typeface="Times New Roman" panose="02020603050405020304" pitchFamily="18" charset="0"/>
                <a:cs typeface="Times New Roman" panose="02020603050405020304" pitchFamily="18" charset="0"/>
              </a:rPr>
              <a:t>,….)</a:t>
            </a:r>
            <a:endParaRPr lang="en-US" sz="32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099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additive="base">
                                        <p:cTn id="3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anim calcmode="lin" valueType="num">
                                      <p:cBhvr additive="base">
                                        <p:cTn id="3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FB0064-0696-4961-A0E3-32E8DD0D4AFD}"/>
              </a:ext>
            </a:extLst>
          </p:cNvPr>
          <p:cNvSpPr>
            <a:spLocks noGrp="1"/>
          </p:cNvSpPr>
          <p:nvPr>
            <p:ph type="sldNum" sz="quarter" idx="12"/>
          </p:nvPr>
        </p:nvSpPr>
        <p:spPr/>
        <p:txBody>
          <a:bodyPr/>
          <a:lstStyle/>
          <a:p>
            <a:pPr>
              <a:defRPr/>
            </a:pPr>
            <a:fld id="{92CF152F-62A2-44E0-9B49-515995CCAEB7}" type="slidenum">
              <a:rPr lang="en-US" smtClean="0"/>
              <a:t>22</a:t>
            </a:fld>
            <a:endParaRPr lang="en-US"/>
          </a:p>
        </p:txBody>
      </p:sp>
      <p:sp>
        <p:nvSpPr>
          <p:cNvPr id="3" name="Rectangle 2">
            <a:extLst>
              <a:ext uri="{FF2B5EF4-FFF2-40B4-BE49-F238E27FC236}">
                <a16:creationId xmlns:a16="http://schemas.microsoft.com/office/drawing/2014/main" id="{8E498608-EE9C-442E-9356-BC6C26D93120}"/>
              </a:ext>
            </a:extLst>
          </p:cNvPr>
          <p:cNvSpPr/>
          <p:nvPr/>
        </p:nvSpPr>
        <p:spPr>
          <a:xfrm>
            <a:off x="384313" y="768626"/>
            <a:ext cx="11198167" cy="5016758"/>
          </a:xfrm>
          <a:prstGeom prst="rect">
            <a:avLst/>
          </a:prstGeom>
        </p:spPr>
        <p:txBody>
          <a:bodyPr wrap="square">
            <a:spAutoFit/>
          </a:bodyPr>
          <a:lstStyle/>
          <a:p>
            <a:pPr marL="342900" lvl="0" indent="-342900" algn="just">
              <a:spcAft>
                <a:spcPts val="0"/>
              </a:spcAft>
              <a:buSzPts val="1400"/>
              <a:buFont typeface="Times New Roman" panose="02020603050405020304" pitchFamily="18" charset="0"/>
              <a:buChar char="-"/>
            </a:pPr>
            <a:r>
              <a:rPr lang="en-US" sz="3200" b="1" dirty="0" err="1">
                <a:solidFill>
                  <a:srgbClr val="FF0000"/>
                </a:solidFill>
                <a:latin typeface="Times New Roman" panose="02020603050405020304" pitchFamily="18" charset="0"/>
                <a:ea typeface="Times New Roman" panose="02020603050405020304" pitchFamily="18" charset="0"/>
              </a:rPr>
              <a:t>Viết</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nhanh</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bản</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thảo</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đoạn</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văn</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theo</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gợi</a:t>
            </a:r>
            <a:r>
              <a:rPr lang="en-US" sz="3200" b="1" dirty="0">
                <a:solidFill>
                  <a:srgbClr val="FF0000"/>
                </a:solidFill>
                <a:latin typeface="Times New Roman" panose="02020603050405020304" pitchFamily="18" charset="0"/>
                <a:ea typeface="Times New Roman" panose="02020603050405020304" pitchFamily="18" charset="0"/>
              </a:rPr>
              <a:t> ý:</a:t>
            </a:r>
          </a:p>
          <a:p>
            <a:pPr algn="just">
              <a:spcAft>
                <a:spcPts val="0"/>
              </a:spcAft>
            </a:pPr>
            <a:r>
              <a:rPr lang="en-US" sz="3200" b="1" dirty="0">
                <a:solidFill>
                  <a:srgbClr val="0070C0"/>
                </a:solidFill>
                <a:latin typeface="Times New Roman" panose="02020603050405020304" pitchFamily="18" charset="0"/>
                <a:ea typeface="Times New Roman" panose="02020603050405020304" pitchFamily="18" charset="0"/>
              </a:rPr>
              <a:t>+ </a:t>
            </a:r>
            <a:r>
              <a:rPr lang="en-US" sz="3200" b="1" i="1" dirty="0" err="1">
                <a:solidFill>
                  <a:srgbClr val="0070C0"/>
                </a:solidFill>
                <a:latin typeface="Times New Roman" panose="02020603050405020304" pitchFamily="18" charset="0"/>
                <a:ea typeface="Times New Roman" panose="02020603050405020304" pitchFamily="18" charset="0"/>
              </a:rPr>
              <a:t>Em</a:t>
            </a:r>
            <a:r>
              <a:rPr lang="en-US" sz="3200" b="1" i="1" dirty="0">
                <a:solidFill>
                  <a:srgbClr val="0070C0"/>
                </a:solidFill>
                <a:latin typeface="Times New Roman" panose="02020603050405020304" pitchFamily="18" charset="0"/>
                <a:ea typeface="Times New Roman" panose="02020603050405020304" pitchFamily="18" charset="0"/>
              </a:rPr>
              <a:t> </a:t>
            </a:r>
            <a:r>
              <a:rPr lang="en-US" sz="3200" b="1" i="1" dirty="0" err="1">
                <a:solidFill>
                  <a:srgbClr val="0070C0"/>
                </a:solidFill>
                <a:latin typeface="Times New Roman" panose="02020603050405020304" pitchFamily="18" charset="0"/>
                <a:ea typeface="Times New Roman" panose="02020603050405020304" pitchFamily="18" charset="0"/>
              </a:rPr>
              <a:t>sẽ</a:t>
            </a:r>
            <a:r>
              <a:rPr lang="en-US" sz="3200" b="1" i="1" dirty="0">
                <a:solidFill>
                  <a:srgbClr val="0070C0"/>
                </a:solidFill>
                <a:latin typeface="Times New Roman" panose="02020603050405020304" pitchFamily="18" charset="0"/>
                <a:ea typeface="Times New Roman" panose="02020603050405020304" pitchFamily="18" charset="0"/>
              </a:rPr>
              <a:t> </a:t>
            </a:r>
            <a:r>
              <a:rPr lang="vi-VN" sz="3200" b="1" i="1" dirty="0">
                <a:solidFill>
                  <a:srgbClr val="0070C0"/>
                </a:solidFill>
                <a:latin typeface="Times New Roman" panose="02020603050405020304" pitchFamily="18" charset="0"/>
                <a:ea typeface="Times New Roman" panose="02020603050405020304" pitchFamily="18" charset="0"/>
              </a:rPr>
              <a:t>trình bày ý kiến về việc bảo tồn một loại hình nghệ thuật, một nhạc cụ hay một kiểu trang phục,… truyền thống </a:t>
            </a:r>
            <a:r>
              <a:rPr lang="en-US" sz="3200" b="1" i="1" dirty="0" err="1">
                <a:solidFill>
                  <a:srgbClr val="0070C0"/>
                </a:solidFill>
                <a:latin typeface="Times New Roman" panose="02020603050405020304" pitchFamily="18" charset="0"/>
                <a:ea typeface="Times New Roman" panose="02020603050405020304" pitchFamily="18" charset="0"/>
              </a:rPr>
              <a:t>nào</a:t>
            </a:r>
            <a:r>
              <a:rPr lang="vi-VN" sz="3200" b="1" i="1" dirty="0">
                <a:solidFill>
                  <a:srgbClr val="0070C0"/>
                </a:solidFill>
                <a:latin typeface="Times New Roman" panose="02020603050405020304" pitchFamily="18" charset="0"/>
                <a:ea typeface="Times New Roman" panose="02020603050405020304" pitchFamily="18" charset="0"/>
              </a:rPr>
              <a:t>?</a:t>
            </a:r>
            <a:endParaRPr lang="en-US" sz="3200" b="1" dirty="0">
              <a:solidFill>
                <a:srgbClr val="0070C0"/>
              </a:solidFill>
              <a:latin typeface="Times New Roman" panose="02020603050405020304" pitchFamily="18" charset="0"/>
              <a:ea typeface="Times New Roman" panose="02020603050405020304" pitchFamily="18" charset="0"/>
            </a:endParaRPr>
          </a:p>
          <a:p>
            <a:pPr algn="just">
              <a:spcAft>
                <a:spcPts val="0"/>
              </a:spcAft>
            </a:pPr>
            <a:r>
              <a:rPr lang="en-US" sz="3200" b="1" i="1" dirty="0">
                <a:solidFill>
                  <a:srgbClr val="0070C0"/>
                </a:solidFill>
                <a:latin typeface="Times New Roman" panose="02020603050405020304" pitchFamily="18" charset="0"/>
                <a:ea typeface="Times New Roman" panose="02020603050405020304" pitchFamily="18" charset="0"/>
              </a:rPr>
              <a:t>+ </a:t>
            </a:r>
            <a:r>
              <a:rPr lang="en-US" sz="3200" b="1" i="1" dirty="0" err="1">
                <a:solidFill>
                  <a:srgbClr val="0070C0"/>
                </a:solidFill>
                <a:latin typeface="Times New Roman" panose="02020603050405020304" pitchFamily="18" charset="0"/>
                <a:ea typeface="Times New Roman" panose="02020603050405020304" pitchFamily="18" charset="0"/>
              </a:rPr>
              <a:t>Vì</a:t>
            </a:r>
            <a:r>
              <a:rPr lang="en-US" sz="3200" b="1" i="1" dirty="0">
                <a:solidFill>
                  <a:srgbClr val="0070C0"/>
                </a:solidFill>
                <a:latin typeface="Times New Roman" panose="02020603050405020304" pitchFamily="18" charset="0"/>
                <a:ea typeface="Times New Roman" panose="02020603050405020304" pitchFamily="18" charset="0"/>
              </a:rPr>
              <a:t> </a:t>
            </a:r>
            <a:r>
              <a:rPr lang="en-US" sz="3200" b="1" i="1" dirty="0" err="1">
                <a:solidFill>
                  <a:srgbClr val="0070C0"/>
                </a:solidFill>
                <a:latin typeface="Times New Roman" panose="02020603050405020304" pitchFamily="18" charset="0"/>
                <a:ea typeface="Times New Roman" panose="02020603050405020304" pitchFamily="18" charset="0"/>
              </a:rPr>
              <a:t>sao</a:t>
            </a:r>
            <a:r>
              <a:rPr lang="en-US" sz="3200" b="1" i="1" dirty="0">
                <a:solidFill>
                  <a:srgbClr val="0070C0"/>
                </a:solidFill>
                <a:latin typeface="Times New Roman" panose="02020603050405020304" pitchFamily="18" charset="0"/>
                <a:ea typeface="Times New Roman" panose="02020603050405020304" pitchFamily="18" charset="0"/>
              </a:rPr>
              <a:t> </a:t>
            </a:r>
            <a:r>
              <a:rPr lang="en-US" sz="3200" b="1" i="1" dirty="0" err="1">
                <a:solidFill>
                  <a:srgbClr val="0070C0"/>
                </a:solidFill>
                <a:latin typeface="Times New Roman" panose="02020603050405020304" pitchFamily="18" charset="0"/>
                <a:ea typeface="Times New Roman" panose="02020603050405020304" pitchFamily="18" charset="0"/>
              </a:rPr>
              <a:t>cần</a:t>
            </a:r>
            <a:r>
              <a:rPr lang="en-US" sz="3200" b="1" i="1" dirty="0">
                <a:solidFill>
                  <a:srgbClr val="0070C0"/>
                </a:solidFill>
                <a:latin typeface="Times New Roman" panose="02020603050405020304" pitchFamily="18" charset="0"/>
                <a:ea typeface="Times New Roman" panose="02020603050405020304" pitchFamily="18" charset="0"/>
              </a:rPr>
              <a:t> </a:t>
            </a:r>
            <a:r>
              <a:rPr lang="en-US" sz="3200" b="1" i="1" dirty="0" err="1">
                <a:solidFill>
                  <a:srgbClr val="0070C0"/>
                </a:solidFill>
                <a:latin typeface="Times New Roman" panose="02020603050405020304" pitchFamily="18" charset="0"/>
                <a:ea typeface="Times New Roman" panose="02020603050405020304" pitchFamily="18" charset="0"/>
              </a:rPr>
              <a:t>bảo</a:t>
            </a:r>
            <a:r>
              <a:rPr lang="en-US" sz="3200" b="1" i="1" dirty="0">
                <a:solidFill>
                  <a:srgbClr val="0070C0"/>
                </a:solidFill>
                <a:latin typeface="Times New Roman" panose="02020603050405020304" pitchFamily="18" charset="0"/>
                <a:ea typeface="Times New Roman" panose="02020603050405020304" pitchFamily="18" charset="0"/>
              </a:rPr>
              <a:t> </a:t>
            </a:r>
            <a:r>
              <a:rPr lang="en-US" sz="3200" b="1" i="1" dirty="0" err="1">
                <a:solidFill>
                  <a:srgbClr val="0070C0"/>
                </a:solidFill>
                <a:latin typeface="Times New Roman" panose="02020603050405020304" pitchFamily="18" charset="0"/>
                <a:ea typeface="Times New Roman" panose="02020603050405020304" pitchFamily="18" charset="0"/>
              </a:rPr>
              <a:t>tồn</a:t>
            </a:r>
            <a:r>
              <a:rPr lang="en-US" sz="3200" b="1" i="1" dirty="0">
                <a:solidFill>
                  <a:srgbClr val="0070C0"/>
                </a:solidFill>
                <a:latin typeface="Times New Roman" panose="02020603050405020304" pitchFamily="18" charset="0"/>
                <a:ea typeface="Times New Roman" panose="02020603050405020304" pitchFamily="18" charset="0"/>
              </a:rPr>
              <a:t> </a:t>
            </a:r>
            <a:r>
              <a:rPr lang="vi-VN" sz="3200" b="1" i="1" dirty="0">
                <a:solidFill>
                  <a:srgbClr val="0070C0"/>
                </a:solidFill>
                <a:latin typeface="Times New Roman" panose="02020603050405020304" pitchFamily="18" charset="0"/>
                <a:ea typeface="Times New Roman" panose="02020603050405020304" pitchFamily="18" charset="0"/>
              </a:rPr>
              <a:t>loại hình nghệ thuật/ nhạc cụ/ kiểu trang phục,… truyền thống </a:t>
            </a:r>
            <a:r>
              <a:rPr lang="en-US" sz="3200" b="1" i="1" dirty="0" err="1">
                <a:solidFill>
                  <a:srgbClr val="0070C0"/>
                </a:solidFill>
                <a:latin typeface="Times New Roman" panose="02020603050405020304" pitchFamily="18" charset="0"/>
                <a:ea typeface="Times New Roman" panose="02020603050405020304" pitchFamily="18" charset="0"/>
              </a:rPr>
              <a:t>đó</a:t>
            </a:r>
            <a:r>
              <a:rPr lang="en-US" sz="3200" b="1" i="1" dirty="0">
                <a:solidFill>
                  <a:srgbClr val="0070C0"/>
                </a:solidFill>
                <a:latin typeface="Times New Roman" panose="02020603050405020304" pitchFamily="18" charset="0"/>
                <a:ea typeface="Times New Roman" panose="02020603050405020304" pitchFamily="18" charset="0"/>
              </a:rPr>
              <a:t>?</a:t>
            </a:r>
            <a:endParaRPr lang="en-US" sz="3200" b="1" dirty="0">
              <a:solidFill>
                <a:srgbClr val="0070C0"/>
              </a:solidFill>
              <a:latin typeface="Times New Roman" panose="02020603050405020304" pitchFamily="18" charset="0"/>
              <a:ea typeface="Times New Roman" panose="02020603050405020304" pitchFamily="18" charset="0"/>
            </a:endParaRPr>
          </a:p>
          <a:p>
            <a:pPr algn="just">
              <a:spcAft>
                <a:spcPts val="0"/>
              </a:spcAft>
            </a:pPr>
            <a:r>
              <a:rPr lang="en-US" sz="3200" b="1" i="1" dirty="0">
                <a:solidFill>
                  <a:srgbClr val="0070C0"/>
                </a:solidFill>
                <a:latin typeface="Times New Roman" panose="02020603050405020304" pitchFamily="18" charset="0"/>
                <a:ea typeface="Times New Roman" panose="02020603050405020304" pitchFamily="18" charset="0"/>
              </a:rPr>
              <a:t>+ </a:t>
            </a:r>
            <a:r>
              <a:rPr lang="en-US" sz="3200" b="1" i="1" dirty="0" err="1">
                <a:solidFill>
                  <a:srgbClr val="0070C0"/>
                </a:solidFill>
                <a:latin typeface="Times New Roman" panose="02020603050405020304" pitchFamily="18" charset="0"/>
                <a:ea typeface="Times New Roman" panose="02020603050405020304" pitchFamily="18" charset="0"/>
              </a:rPr>
              <a:t>Có</a:t>
            </a:r>
            <a:r>
              <a:rPr lang="en-US" sz="3200" b="1" i="1" dirty="0">
                <a:solidFill>
                  <a:srgbClr val="0070C0"/>
                </a:solidFill>
                <a:latin typeface="Times New Roman" panose="02020603050405020304" pitchFamily="18" charset="0"/>
                <a:ea typeface="Times New Roman" panose="02020603050405020304" pitchFamily="18" charset="0"/>
              </a:rPr>
              <a:t> </a:t>
            </a:r>
            <a:r>
              <a:rPr lang="en-US" sz="3200" b="1" i="1" dirty="0" err="1">
                <a:solidFill>
                  <a:srgbClr val="0070C0"/>
                </a:solidFill>
                <a:latin typeface="Times New Roman" panose="02020603050405020304" pitchFamily="18" charset="0"/>
                <a:ea typeface="Times New Roman" panose="02020603050405020304" pitchFamily="18" charset="0"/>
              </a:rPr>
              <a:t>những</a:t>
            </a:r>
            <a:r>
              <a:rPr lang="en-US" sz="3200" b="1" i="1" dirty="0">
                <a:solidFill>
                  <a:srgbClr val="0070C0"/>
                </a:solidFill>
                <a:latin typeface="Times New Roman" panose="02020603050405020304" pitchFamily="18" charset="0"/>
                <a:ea typeface="Times New Roman" panose="02020603050405020304" pitchFamily="18" charset="0"/>
              </a:rPr>
              <a:t> </a:t>
            </a:r>
            <a:r>
              <a:rPr lang="en-US" sz="3200" b="1" i="1" dirty="0" err="1">
                <a:solidFill>
                  <a:srgbClr val="0070C0"/>
                </a:solidFill>
                <a:latin typeface="Times New Roman" panose="02020603050405020304" pitchFamily="18" charset="0"/>
                <a:ea typeface="Times New Roman" panose="02020603050405020304" pitchFamily="18" charset="0"/>
              </a:rPr>
              <a:t>giải</a:t>
            </a:r>
            <a:r>
              <a:rPr lang="en-US" sz="3200" b="1" i="1" dirty="0">
                <a:solidFill>
                  <a:srgbClr val="0070C0"/>
                </a:solidFill>
                <a:latin typeface="Times New Roman" panose="02020603050405020304" pitchFamily="18" charset="0"/>
                <a:ea typeface="Times New Roman" panose="02020603050405020304" pitchFamily="18" charset="0"/>
              </a:rPr>
              <a:t> </a:t>
            </a:r>
            <a:r>
              <a:rPr lang="en-US" sz="3200" b="1" i="1" dirty="0" err="1">
                <a:solidFill>
                  <a:srgbClr val="0070C0"/>
                </a:solidFill>
                <a:latin typeface="Times New Roman" panose="02020603050405020304" pitchFamily="18" charset="0"/>
                <a:ea typeface="Times New Roman" panose="02020603050405020304" pitchFamily="18" charset="0"/>
              </a:rPr>
              <a:t>pháp</a:t>
            </a:r>
            <a:r>
              <a:rPr lang="en-US" sz="3200" b="1" i="1" dirty="0">
                <a:solidFill>
                  <a:srgbClr val="0070C0"/>
                </a:solidFill>
                <a:latin typeface="Times New Roman" panose="02020603050405020304" pitchFamily="18" charset="0"/>
                <a:ea typeface="Times New Roman" panose="02020603050405020304" pitchFamily="18" charset="0"/>
              </a:rPr>
              <a:t> </a:t>
            </a:r>
            <a:r>
              <a:rPr lang="en-US" sz="3200" b="1" i="1" dirty="0" err="1">
                <a:solidFill>
                  <a:srgbClr val="0070C0"/>
                </a:solidFill>
                <a:latin typeface="Times New Roman" panose="02020603050405020304" pitchFamily="18" charset="0"/>
                <a:ea typeface="Times New Roman" panose="02020603050405020304" pitchFamily="18" charset="0"/>
              </a:rPr>
              <a:t>nào</a:t>
            </a:r>
            <a:r>
              <a:rPr lang="en-US" sz="3200" b="1" i="1" dirty="0">
                <a:solidFill>
                  <a:srgbClr val="0070C0"/>
                </a:solidFill>
                <a:latin typeface="Times New Roman" panose="02020603050405020304" pitchFamily="18" charset="0"/>
                <a:ea typeface="Times New Roman" panose="02020603050405020304" pitchFamily="18" charset="0"/>
              </a:rPr>
              <a:t> </a:t>
            </a:r>
            <a:r>
              <a:rPr lang="en-US" sz="3200" b="1" i="1" dirty="0" err="1">
                <a:solidFill>
                  <a:srgbClr val="0070C0"/>
                </a:solidFill>
                <a:latin typeface="Times New Roman" panose="02020603050405020304" pitchFamily="18" charset="0"/>
                <a:ea typeface="Times New Roman" panose="02020603050405020304" pitchFamily="18" charset="0"/>
              </a:rPr>
              <a:t>có</a:t>
            </a:r>
            <a:r>
              <a:rPr lang="en-US" sz="3200" b="1" i="1" dirty="0">
                <a:solidFill>
                  <a:srgbClr val="0070C0"/>
                </a:solidFill>
                <a:latin typeface="Times New Roman" panose="02020603050405020304" pitchFamily="18" charset="0"/>
                <a:ea typeface="Times New Roman" panose="02020603050405020304" pitchFamily="18" charset="0"/>
              </a:rPr>
              <a:t> </a:t>
            </a:r>
            <a:r>
              <a:rPr lang="en-US" sz="3200" b="1" i="1" dirty="0" err="1">
                <a:solidFill>
                  <a:srgbClr val="0070C0"/>
                </a:solidFill>
                <a:latin typeface="Times New Roman" panose="02020603050405020304" pitchFamily="18" charset="0"/>
                <a:ea typeface="Times New Roman" panose="02020603050405020304" pitchFamily="18" charset="0"/>
              </a:rPr>
              <a:t>thể</a:t>
            </a:r>
            <a:r>
              <a:rPr lang="en-US" sz="3200" b="1" i="1" dirty="0">
                <a:solidFill>
                  <a:srgbClr val="0070C0"/>
                </a:solidFill>
                <a:latin typeface="Times New Roman" panose="02020603050405020304" pitchFamily="18" charset="0"/>
                <a:ea typeface="Times New Roman" panose="02020603050405020304" pitchFamily="18" charset="0"/>
              </a:rPr>
              <a:t> </a:t>
            </a:r>
            <a:r>
              <a:rPr lang="en-US" sz="3200" b="1" i="1" dirty="0" err="1">
                <a:solidFill>
                  <a:srgbClr val="0070C0"/>
                </a:solidFill>
                <a:latin typeface="Times New Roman" panose="02020603050405020304" pitchFamily="18" charset="0"/>
                <a:ea typeface="Times New Roman" panose="02020603050405020304" pitchFamily="18" charset="0"/>
              </a:rPr>
              <a:t>thực</a:t>
            </a:r>
            <a:r>
              <a:rPr lang="en-US" sz="3200" b="1" i="1" dirty="0">
                <a:solidFill>
                  <a:srgbClr val="0070C0"/>
                </a:solidFill>
                <a:latin typeface="Times New Roman" panose="02020603050405020304" pitchFamily="18" charset="0"/>
                <a:ea typeface="Times New Roman" panose="02020603050405020304" pitchFamily="18" charset="0"/>
              </a:rPr>
              <a:t> </a:t>
            </a:r>
            <a:r>
              <a:rPr lang="en-US" sz="3200" b="1" i="1" dirty="0" err="1">
                <a:solidFill>
                  <a:srgbClr val="0070C0"/>
                </a:solidFill>
                <a:latin typeface="Times New Roman" panose="02020603050405020304" pitchFamily="18" charset="0"/>
                <a:ea typeface="Times New Roman" panose="02020603050405020304" pitchFamily="18" charset="0"/>
              </a:rPr>
              <a:t>hiện</a:t>
            </a:r>
            <a:r>
              <a:rPr lang="en-US" sz="3200" b="1" i="1" dirty="0">
                <a:solidFill>
                  <a:srgbClr val="0070C0"/>
                </a:solidFill>
                <a:latin typeface="Times New Roman" panose="02020603050405020304" pitchFamily="18" charset="0"/>
                <a:ea typeface="Times New Roman" panose="02020603050405020304" pitchFamily="18" charset="0"/>
              </a:rPr>
              <a:t> </a:t>
            </a:r>
            <a:r>
              <a:rPr lang="en-US" sz="3200" b="1" i="1" dirty="0" err="1">
                <a:solidFill>
                  <a:srgbClr val="0070C0"/>
                </a:solidFill>
                <a:latin typeface="Times New Roman" panose="02020603050405020304" pitchFamily="18" charset="0"/>
                <a:ea typeface="Times New Roman" panose="02020603050405020304" pitchFamily="18" charset="0"/>
              </a:rPr>
              <a:t>để</a:t>
            </a:r>
            <a:r>
              <a:rPr lang="en-US" sz="3200" b="1" i="1" dirty="0">
                <a:solidFill>
                  <a:srgbClr val="0070C0"/>
                </a:solidFill>
                <a:latin typeface="Times New Roman" panose="02020603050405020304" pitchFamily="18" charset="0"/>
                <a:ea typeface="Times New Roman" panose="02020603050405020304" pitchFamily="18" charset="0"/>
              </a:rPr>
              <a:t> </a:t>
            </a:r>
            <a:r>
              <a:rPr lang="en-US" sz="3200" b="1" i="1" dirty="0" err="1">
                <a:solidFill>
                  <a:srgbClr val="0070C0"/>
                </a:solidFill>
                <a:latin typeface="Times New Roman" panose="02020603050405020304" pitchFamily="18" charset="0"/>
                <a:ea typeface="Times New Roman" panose="02020603050405020304" pitchFamily="18" charset="0"/>
              </a:rPr>
              <a:t>bảo</a:t>
            </a:r>
            <a:r>
              <a:rPr lang="en-US" sz="3200" b="1" i="1" dirty="0">
                <a:solidFill>
                  <a:srgbClr val="0070C0"/>
                </a:solidFill>
                <a:latin typeface="Times New Roman" panose="02020603050405020304" pitchFamily="18" charset="0"/>
                <a:ea typeface="Times New Roman" panose="02020603050405020304" pitchFamily="18" charset="0"/>
              </a:rPr>
              <a:t> </a:t>
            </a:r>
            <a:r>
              <a:rPr lang="en-US" sz="3200" b="1" i="1" dirty="0" err="1">
                <a:solidFill>
                  <a:srgbClr val="0070C0"/>
                </a:solidFill>
                <a:latin typeface="Times New Roman" panose="02020603050405020304" pitchFamily="18" charset="0"/>
                <a:ea typeface="Times New Roman" panose="02020603050405020304" pitchFamily="18" charset="0"/>
              </a:rPr>
              <a:t>tồn</a:t>
            </a:r>
            <a:r>
              <a:rPr lang="en-US" sz="3200" b="1" i="1" dirty="0">
                <a:solidFill>
                  <a:srgbClr val="0070C0"/>
                </a:solidFill>
                <a:latin typeface="Times New Roman" panose="02020603050405020304" pitchFamily="18" charset="0"/>
                <a:ea typeface="Times New Roman" panose="02020603050405020304" pitchFamily="18" charset="0"/>
              </a:rPr>
              <a:t> </a:t>
            </a:r>
            <a:r>
              <a:rPr lang="vi-VN" sz="3200" b="1" i="1" dirty="0">
                <a:solidFill>
                  <a:srgbClr val="0070C0"/>
                </a:solidFill>
                <a:latin typeface="Times New Roman" panose="02020603050405020304" pitchFamily="18" charset="0"/>
                <a:ea typeface="Times New Roman" panose="02020603050405020304" pitchFamily="18" charset="0"/>
              </a:rPr>
              <a:t>loại hình nghệ thuật/ nhạc cụ/ kiểu trang phục,… truyền thống </a:t>
            </a:r>
            <a:r>
              <a:rPr lang="en-US" sz="3200" b="1" i="1" dirty="0" err="1">
                <a:solidFill>
                  <a:srgbClr val="0070C0"/>
                </a:solidFill>
                <a:latin typeface="Times New Roman" panose="02020603050405020304" pitchFamily="18" charset="0"/>
                <a:ea typeface="Times New Roman" panose="02020603050405020304" pitchFamily="18" charset="0"/>
              </a:rPr>
              <a:t>đó</a:t>
            </a:r>
            <a:r>
              <a:rPr lang="en-US" sz="3200" b="1" i="1" dirty="0">
                <a:solidFill>
                  <a:srgbClr val="0070C0"/>
                </a:solidFill>
                <a:latin typeface="Times New Roman" panose="02020603050405020304" pitchFamily="18" charset="0"/>
                <a:ea typeface="Times New Roman" panose="02020603050405020304" pitchFamily="18" charset="0"/>
              </a:rPr>
              <a:t>?</a:t>
            </a:r>
            <a:endParaRPr lang="en-US" sz="3200" b="1" dirty="0">
              <a:solidFill>
                <a:srgbClr val="0070C0"/>
              </a:solidFill>
              <a:latin typeface="Times New Roman" panose="02020603050405020304" pitchFamily="18" charset="0"/>
              <a:ea typeface="Times New Roman" panose="02020603050405020304" pitchFamily="18" charset="0"/>
            </a:endParaRPr>
          </a:p>
          <a:p>
            <a:pPr algn="just">
              <a:spcAft>
                <a:spcPts val="0"/>
              </a:spcAft>
            </a:pPr>
            <a:r>
              <a:rPr lang="en-US" sz="3200" b="1" i="1" dirty="0">
                <a:solidFill>
                  <a:srgbClr val="0070C0"/>
                </a:solidFill>
                <a:latin typeface="Times New Roman" panose="02020603050405020304" pitchFamily="18" charset="0"/>
                <a:ea typeface="Times New Roman" panose="02020603050405020304" pitchFamily="18" charset="0"/>
              </a:rPr>
              <a:t>+ Ý </a:t>
            </a:r>
            <a:r>
              <a:rPr lang="en-US" sz="3200" b="1" i="1" dirty="0" err="1">
                <a:solidFill>
                  <a:srgbClr val="0070C0"/>
                </a:solidFill>
                <a:latin typeface="Times New Roman" panose="02020603050405020304" pitchFamily="18" charset="0"/>
                <a:ea typeface="Times New Roman" panose="02020603050405020304" pitchFamily="18" charset="0"/>
              </a:rPr>
              <a:t>nghĩa</a:t>
            </a:r>
            <a:r>
              <a:rPr lang="en-US" sz="3200" b="1" i="1" dirty="0">
                <a:solidFill>
                  <a:srgbClr val="0070C0"/>
                </a:solidFill>
                <a:latin typeface="Times New Roman" panose="02020603050405020304" pitchFamily="18" charset="0"/>
                <a:ea typeface="Times New Roman" panose="02020603050405020304" pitchFamily="18" charset="0"/>
              </a:rPr>
              <a:t> </a:t>
            </a:r>
            <a:r>
              <a:rPr lang="en-US" sz="3200" b="1" i="1" dirty="0" err="1">
                <a:solidFill>
                  <a:srgbClr val="0070C0"/>
                </a:solidFill>
                <a:latin typeface="Times New Roman" panose="02020603050405020304" pitchFamily="18" charset="0"/>
                <a:ea typeface="Times New Roman" panose="02020603050405020304" pitchFamily="18" charset="0"/>
              </a:rPr>
              <a:t>của</a:t>
            </a:r>
            <a:r>
              <a:rPr lang="en-US" sz="3200" b="1" i="1" dirty="0">
                <a:solidFill>
                  <a:srgbClr val="0070C0"/>
                </a:solidFill>
                <a:latin typeface="Times New Roman" panose="02020603050405020304" pitchFamily="18" charset="0"/>
                <a:ea typeface="Times New Roman" panose="02020603050405020304" pitchFamily="18" charset="0"/>
              </a:rPr>
              <a:t> </a:t>
            </a:r>
            <a:r>
              <a:rPr lang="en-US" sz="3200" b="1" i="1" dirty="0" err="1">
                <a:solidFill>
                  <a:srgbClr val="0070C0"/>
                </a:solidFill>
                <a:latin typeface="Times New Roman" panose="02020603050405020304" pitchFamily="18" charset="0"/>
                <a:ea typeface="Times New Roman" panose="02020603050405020304" pitchFamily="18" charset="0"/>
              </a:rPr>
              <a:t>việc</a:t>
            </a:r>
            <a:r>
              <a:rPr lang="en-US" sz="3200" b="1" i="1" dirty="0">
                <a:solidFill>
                  <a:srgbClr val="0070C0"/>
                </a:solidFill>
                <a:latin typeface="Times New Roman" panose="02020603050405020304" pitchFamily="18" charset="0"/>
                <a:ea typeface="Times New Roman" panose="02020603050405020304" pitchFamily="18" charset="0"/>
              </a:rPr>
              <a:t> </a:t>
            </a:r>
            <a:r>
              <a:rPr lang="en-US" sz="3200" b="1" i="1" dirty="0" err="1">
                <a:solidFill>
                  <a:srgbClr val="0070C0"/>
                </a:solidFill>
                <a:latin typeface="Times New Roman" panose="02020603050405020304" pitchFamily="18" charset="0"/>
                <a:ea typeface="Times New Roman" panose="02020603050405020304" pitchFamily="18" charset="0"/>
              </a:rPr>
              <a:t>bảo</a:t>
            </a:r>
            <a:r>
              <a:rPr lang="en-US" sz="3200" b="1" i="1" dirty="0">
                <a:solidFill>
                  <a:srgbClr val="0070C0"/>
                </a:solidFill>
                <a:latin typeface="Times New Roman" panose="02020603050405020304" pitchFamily="18" charset="0"/>
                <a:ea typeface="Times New Roman" panose="02020603050405020304" pitchFamily="18" charset="0"/>
              </a:rPr>
              <a:t> </a:t>
            </a:r>
            <a:r>
              <a:rPr lang="en-US" sz="3200" b="1" i="1" dirty="0" err="1">
                <a:solidFill>
                  <a:srgbClr val="0070C0"/>
                </a:solidFill>
                <a:latin typeface="Times New Roman" panose="02020603050405020304" pitchFamily="18" charset="0"/>
                <a:ea typeface="Times New Roman" panose="02020603050405020304" pitchFamily="18" charset="0"/>
              </a:rPr>
              <a:t>tồn</a:t>
            </a:r>
            <a:r>
              <a:rPr lang="en-US" sz="3200" b="1" i="1" dirty="0">
                <a:solidFill>
                  <a:srgbClr val="0070C0"/>
                </a:solidFill>
                <a:latin typeface="Times New Roman" panose="02020603050405020304" pitchFamily="18" charset="0"/>
                <a:ea typeface="Times New Roman" panose="02020603050405020304" pitchFamily="18" charset="0"/>
              </a:rPr>
              <a:t> </a:t>
            </a:r>
            <a:r>
              <a:rPr lang="vi-VN" sz="3200" b="1" i="1" dirty="0">
                <a:solidFill>
                  <a:srgbClr val="0070C0"/>
                </a:solidFill>
                <a:latin typeface="Times New Roman" panose="02020603050405020304" pitchFamily="18" charset="0"/>
                <a:ea typeface="Times New Roman" panose="02020603050405020304" pitchFamily="18" charset="0"/>
              </a:rPr>
              <a:t>loại hình nghệ thuật/ nhạc cụ/ kiểu trang phục,… truyền thống </a:t>
            </a:r>
            <a:r>
              <a:rPr lang="en-US" sz="3200" b="1" i="1" dirty="0" err="1">
                <a:solidFill>
                  <a:srgbClr val="0070C0"/>
                </a:solidFill>
                <a:latin typeface="Times New Roman" panose="02020603050405020304" pitchFamily="18" charset="0"/>
                <a:ea typeface="Times New Roman" panose="02020603050405020304" pitchFamily="18" charset="0"/>
              </a:rPr>
              <a:t>đó</a:t>
            </a:r>
            <a:r>
              <a:rPr lang="en-US" sz="3200" b="1" i="1" dirty="0">
                <a:solidFill>
                  <a:srgbClr val="0070C0"/>
                </a:solidFill>
                <a:latin typeface="Times New Roman" panose="02020603050405020304" pitchFamily="18" charset="0"/>
                <a:ea typeface="Times New Roman" panose="02020603050405020304" pitchFamily="18" charset="0"/>
              </a:rPr>
              <a:t>.</a:t>
            </a:r>
            <a:endParaRPr lang="en-US" sz="3200" b="1" dirty="0">
              <a:solidFill>
                <a:srgbClr val="0070C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30977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D9A866-6967-4263-8E50-FA06BFC5BC6F}"/>
              </a:ext>
            </a:extLst>
          </p:cNvPr>
          <p:cNvSpPr>
            <a:spLocks noGrp="1"/>
          </p:cNvSpPr>
          <p:nvPr>
            <p:ph type="sldNum" sz="quarter" idx="12"/>
          </p:nvPr>
        </p:nvSpPr>
        <p:spPr/>
        <p:txBody>
          <a:bodyPr/>
          <a:lstStyle/>
          <a:p>
            <a:pPr>
              <a:defRPr/>
            </a:pPr>
            <a:fld id="{92CF152F-62A2-44E0-9B49-515995CCAEB7}" type="slidenum">
              <a:rPr lang="en-US" smtClean="0"/>
              <a:t>23</a:t>
            </a:fld>
            <a:endParaRPr lang="en-US"/>
          </a:p>
        </p:txBody>
      </p:sp>
      <p:graphicFrame>
        <p:nvGraphicFramePr>
          <p:cNvPr id="3" name="Table 2">
            <a:extLst>
              <a:ext uri="{FF2B5EF4-FFF2-40B4-BE49-F238E27FC236}">
                <a16:creationId xmlns:a16="http://schemas.microsoft.com/office/drawing/2014/main" id="{AD084C76-4E93-4F79-BE6F-BD082ED44AE9}"/>
              </a:ext>
            </a:extLst>
          </p:cNvPr>
          <p:cNvGraphicFramePr>
            <a:graphicFrameLocks noGrp="1"/>
          </p:cNvGraphicFramePr>
          <p:nvPr>
            <p:extLst>
              <p:ext uri="{D42A27DB-BD31-4B8C-83A1-F6EECF244321}">
                <p14:modId xmlns:p14="http://schemas.microsoft.com/office/powerpoint/2010/main" val="2262963247"/>
              </p:ext>
            </p:extLst>
          </p:nvPr>
        </p:nvGraphicFramePr>
        <p:xfrm>
          <a:off x="331305" y="480625"/>
          <a:ext cx="10880035" cy="5896750"/>
        </p:xfrm>
        <a:graphic>
          <a:graphicData uri="http://schemas.openxmlformats.org/drawingml/2006/table">
            <a:tbl>
              <a:tblPr firstRow="1" firstCol="1" bandRow="1">
                <a:tableStyleId>{5C22544A-7EE6-4342-B048-85BDC9FD1C3A}</a:tableStyleId>
              </a:tblPr>
              <a:tblGrid>
                <a:gridCol w="1921565">
                  <a:extLst>
                    <a:ext uri="{9D8B030D-6E8A-4147-A177-3AD203B41FA5}">
                      <a16:colId xmlns:a16="http://schemas.microsoft.com/office/drawing/2014/main" val="1797604554"/>
                    </a:ext>
                  </a:extLst>
                </a:gridCol>
                <a:gridCol w="6649844">
                  <a:extLst>
                    <a:ext uri="{9D8B030D-6E8A-4147-A177-3AD203B41FA5}">
                      <a16:colId xmlns:a16="http://schemas.microsoft.com/office/drawing/2014/main" val="1467411701"/>
                    </a:ext>
                  </a:extLst>
                </a:gridCol>
                <a:gridCol w="882643">
                  <a:extLst>
                    <a:ext uri="{9D8B030D-6E8A-4147-A177-3AD203B41FA5}">
                      <a16:colId xmlns:a16="http://schemas.microsoft.com/office/drawing/2014/main" val="2632330959"/>
                    </a:ext>
                  </a:extLst>
                </a:gridCol>
                <a:gridCol w="1425983">
                  <a:extLst>
                    <a:ext uri="{9D8B030D-6E8A-4147-A177-3AD203B41FA5}">
                      <a16:colId xmlns:a16="http://schemas.microsoft.com/office/drawing/2014/main" val="960146237"/>
                    </a:ext>
                  </a:extLst>
                </a:gridCol>
              </a:tblGrid>
              <a:tr h="283129">
                <a:tc>
                  <a:txBody>
                    <a:bodyPr/>
                    <a:lstStyle/>
                    <a:p>
                      <a:pPr algn="ctr">
                        <a:spcAft>
                          <a:spcPts val="0"/>
                        </a:spcAft>
                      </a:pPr>
                      <a:r>
                        <a:rPr lang="en-US" sz="2400" dirty="0" err="1">
                          <a:effectLst/>
                        </a:rPr>
                        <a:t>STT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400" dirty="0" err="1">
                          <a:effectLst/>
                        </a:rPr>
                        <a:t>Tiêu</a:t>
                      </a:r>
                      <a:r>
                        <a:rPr lang="en-US" sz="2400" dirty="0">
                          <a:effectLst/>
                        </a:rPr>
                        <a:t> </a:t>
                      </a:r>
                      <a:r>
                        <a:rPr lang="en-US" sz="2400" dirty="0" err="1">
                          <a:effectLst/>
                        </a:rPr>
                        <a:t>chí</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400" dirty="0" err="1">
                          <a:effectLst/>
                        </a:rPr>
                        <a:t>Đạt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2400" dirty="0" err="1">
                          <a:effectLst/>
                        </a:rPr>
                        <a:t>Chưa</a:t>
                      </a:r>
                      <a:r>
                        <a:rPr lang="en-US" sz="2400" dirty="0">
                          <a:effectLst/>
                        </a:rPr>
                        <a:t> </a:t>
                      </a:r>
                      <a:r>
                        <a:rPr lang="en-US" sz="2400" dirty="0" err="1">
                          <a:effectLst/>
                        </a:rPr>
                        <a:t>đạt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1633422"/>
                  </a:ext>
                </a:extLst>
              </a:tr>
              <a:tr h="526918">
                <a:tc>
                  <a:txBody>
                    <a:bodyPr/>
                    <a:lstStyle/>
                    <a:p>
                      <a:pPr algn="ctr">
                        <a:spcAft>
                          <a:spcPts val="0"/>
                        </a:spcAft>
                      </a:pPr>
                      <a:r>
                        <a:rPr lang="en-US" sz="2000" dirty="0" err="1">
                          <a:effectLst/>
                        </a:rPr>
                        <a:t>Mở</a:t>
                      </a:r>
                      <a:r>
                        <a:rPr lang="en-US" sz="2000" dirty="0">
                          <a:effectLst/>
                        </a:rPr>
                        <a:t> </a:t>
                      </a:r>
                      <a:r>
                        <a:rPr lang="en-US" sz="2000" dirty="0" err="1">
                          <a:effectLst/>
                        </a:rPr>
                        <a:t>đoạn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2000" dirty="0" err="1">
                          <a:effectLst/>
                        </a:rPr>
                        <a:t>Giới</a:t>
                      </a:r>
                      <a:r>
                        <a:rPr lang="en-US" sz="2000" dirty="0">
                          <a:effectLst/>
                        </a:rPr>
                        <a:t> </a:t>
                      </a:r>
                      <a:r>
                        <a:rPr lang="en-US" sz="2000" dirty="0" err="1">
                          <a:effectLst/>
                        </a:rPr>
                        <a:t>thiệu</a:t>
                      </a:r>
                      <a:r>
                        <a:rPr lang="en-US" sz="2000" dirty="0">
                          <a:effectLst/>
                        </a:rPr>
                        <a:t> </a:t>
                      </a:r>
                      <a:r>
                        <a:rPr lang="en-US" sz="2000" dirty="0" err="1">
                          <a:effectLst/>
                        </a:rPr>
                        <a:t>về</a:t>
                      </a:r>
                      <a:r>
                        <a:rPr lang="en-US" sz="2000" dirty="0">
                          <a:effectLst/>
                        </a:rPr>
                        <a:t> </a:t>
                      </a:r>
                      <a:r>
                        <a:rPr lang="vi-VN" sz="2000" dirty="0">
                          <a:effectLst/>
                        </a:rPr>
                        <a:t>loại hình nghệ thuật/ loại nhạc cụ/ kiểu trang phục,… truyền thống của dân tộc</a:t>
                      </a:r>
                      <a:r>
                        <a:rPr lang="en-US" sz="2000" dirty="0">
                          <a:effectLst/>
                        </a:rPr>
                        <a:t>, </a:t>
                      </a:r>
                      <a:r>
                        <a:rPr lang="en-US" sz="2000" dirty="0" err="1">
                          <a:effectLst/>
                        </a:rPr>
                        <a:t>nêu</a:t>
                      </a:r>
                      <a:r>
                        <a:rPr lang="en-US" sz="2000" dirty="0">
                          <a:effectLst/>
                        </a:rPr>
                        <a:t> </a:t>
                      </a:r>
                      <a:r>
                        <a:rPr lang="en-US" sz="2000" dirty="0" err="1">
                          <a:effectLst/>
                        </a:rPr>
                        <a:t>định</a:t>
                      </a:r>
                      <a:r>
                        <a:rPr lang="en-US" sz="2000" dirty="0">
                          <a:effectLst/>
                        </a:rPr>
                        <a:t> </a:t>
                      </a:r>
                      <a:r>
                        <a:rPr lang="en-US" sz="2000" dirty="0" err="1">
                          <a:effectLst/>
                        </a:rPr>
                        <a:t>hướng</a:t>
                      </a:r>
                      <a:r>
                        <a:rPr lang="en-US" sz="2000" dirty="0">
                          <a:effectLst/>
                        </a:rPr>
                        <a:t> </a:t>
                      </a:r>
                      <a:r>
                        <a:rPr lang="en-US" sz="2000" dirty="0" err="1">
                          <a:effectLst/>
                        </a:rPr>
                        <a:t>của</a:t>
                      </a:r>
                      <a:r>
                        <a:rPr lang="en-US" sz="2000" dirty="0">
                          <a:effectLst/>
                        </a:rPr>
                        <a:t> </a:t>
                      </a:r>
                      <a:r>
                        <a:rPr lang="en-US" sz="2000" dirty="0" err="1">
                          <a:effectLst/>
                        </a:rPr>
                        <a:t>đoạn</a:t>
                      </a:r>
                      <a:r>
                        <a:rPr lang="en-US" sz="2000" dirty="0">
                          <a:effectLst/>
                        </a:rPr>
                        <a:t> </a:t>
                      </a:r>
                      <a:r>
                        <a:rPr lang="en-US" sz="2000" dirty="0" err="1">
                          <a:effectLst/>
                        </a:rPr>
                        <a:t>văn</a:t>
                      </a:r>
                      <a:r>
                        <a:rPr lang="en-US" sz="2000" dirty="0">
                          <a:effectLst/>
                        </a:rPr>
                        <a:t> </a:t>
                      </a:r>
                      <a:r>
                        <a:rPr lang="en-US" sz="2000" dirty="0" err="1">
                          <a:effectLst/>
                        </a:rPr>
                        <a:t>về</a:t>
                      </a:r>
                      <a:r>
                        <a:rPr lang="en-US" sz="2000" dirty="0">
                          <a:effectLst/>
                        </a:rPr>
                        <a:t> </a:t>
                      </a:r>
                      <a:r>
                        <a:rPr lang="en-US" sz="2000" dirty="0" err="1">
                          <a:effectLst/>
                        </a:rPr>
                        <a:t>vấn</a:t>
                      </a:r>
                      <a:r>
                        <a:rPr lang="en-US" sz="2000" dirty="0">
                          <a:effectLst/>
                        </a:rPr>
                        <a:t> </a:t>
                      </a:r>
                      <a:r>
                        <a:rPr lang="en-US" sz="2000" dirty="0" err="1">
                          <a:effectLst/>
                        </a:rPr>
                        <a:t>đề</a:t>
                      </a:r>
                      <a:r>
                        <a:rPr lang="en-US" sz="2000" dirty="0">
                          <a:effectLst/>
                        </a:rPr>
                        <a:t> </a:t>
                      </a:r>
                      <a:r>
                        <a:rPr lang="en-US" sz="2000" dirty="0" err="1">
                          <a:effectLst/>
                        </a:rPr>
                        <a:t>bảo</a:t>
                      </a:r>
                      <a:r>
                        <a:rPr lang="en-US" sz="2000" dirty="0">
                          <a:effectLst/>
                        </a:rPr>
                        <a:t> </a:t>
                      </a:r>
                      <a:r>
                        <a:rPr lang="en-US" sz="2000" dirty="0" err="1">
                          <a:effectLst/>
                        </a:rPr>
                        <a:t>tồn</a:t>
                      </a:r>
                      <a:r>
                        <a:rPr lang="en-US" sz="2000" dirty="0">
                          <a:effectLst/>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2000" dirty="0">
                          <a:effectLst/>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2000" dirty="0">
                          <a:effectLst/>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57282541"/>
                  </a:ext>
                </a:extLst>
              </a:tr>
              <a:tr h="698780">
                <a:tc rowSpan="2">
                  <a:txBody>
                    <a:bodyPr/>
                    <a:lstStyle/>
                    <a:p>
                      <a:pPr algn="ctr">
                        <a:spcAft>
                          <a:spcPts val="0"/>
                        </a:spcAft>
                      </a:pPr>
                      <a:r>
                        <a:rPr lang="en-US" sz="2000" dirty="0" err="1">
                          <a:effectLst/>
                        </a:rPr>
                        <a:t>Thân</a:t>
                      </a:r>
                      <a:r>
                        <a:rPr lang="en-US" sz="2000" dirty="0">
                          <a:effectLst/>
                        </a:rPr>
                        <a:t> </a:t>
                      </a:r>
                      <a:r>
                        <a:rPr lang="en-US" sz="2000" dirty="0" err="1">
                          <a:effectLst/>
                        </a:rPr>
                        <a:t>đoạn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2000" dirty="0" err="1">
                          <a:effectLst/>
                        </a:rPr>
                        <a:t>Nêu</a:t>
                      </a:r>
                      <a:r>
                        <a:rPr lang="en-US" sz="2000" dirty="0">
                          <a:effectLst/>
                        </a:rPr>
                        <a:t> </a:t>
                      </a:r>
                      <a:r>
                        <a:rPr lang="en-US" sz="2000" dirty="0" err="1">
                          <a:effectLst/>
                        </a:rPr>
                        <a:t>suy</a:t>
                      </a:r>
                      <a:r>
                        <a:rPr lang="en-US" sz="2000" dirty="0">
                          <a:effectLst/>
                        </a:rPr>
                        <a:t> </a:t>
                      </a:r>
                      <a:r>
                        <a:rPr lang="en-US" sz="2000" dirty="0" err="1">
                          <a:effectLst/>
                        </a:rPr>
                        <a:t>nghĩ</a:t>
                      </a:r>
                      <a:r>
                        <a:rPr lang="en-US" sz="2000" dirty="0">
                          <a:effectLst/>
                        </a:rPr>
                        <a:t>, ý </a:t>
                      </a:r>
                      <a:r>
                        <a:rPr lang="en-US" sz="2000" dirty="0" err="1">
                          <a:effectLst/>
                        </a:rPr>
                        <a:t>kiến</a:t>
                      </a:r>
                      <a:r>
                        <a:rPr lang="en-US" sz="2000" dirty="0">
                          <a:effectLst/>
                        </a:rPr>
                        <a:t> </a:t>
                      </a:r>
                      <a:r>
                        <a:rPr lang="en-US" sz="2000" dirty="0" err="1">
                          <a:effectLst/>
                        </a:rPr>
                        <a:t>của</a:t>
                      </a:r>
                      <a:r>
                        <a:rPr lang="en-US" sz="2000" dirty="0">
                          <a:effectLst/>
                        </a:rPr>
                        <a:t> </a:t>
                      </a:r>
                      <a:r>
                        <a:rPr lang="en-US" sz="2000" dirty="0" err="1">
                          <a:effectLst/>
                        </a:rPr>
                        <a:t>bản</a:t>
                      </a:r>
                      <a:r>
                        <a:rPr lang="en-US" sz="2000" dirty="0">
                          <a:effectLst/>
                        </a:rPr>
                        <a:t> </a:t>
                      </a:r>
                      <a:r>
                        <a:rPr lang="en-US" sz="2000" dirty="0" err="1">
                          <a:effectLst/>
                        </a:rPr>
                        <a:t>thân</a:t>
                      </a:r>
                      <a:r>
                        <a:rPr lang="en-US" sz="2000" dirty="0">
                          <a:effectLst/>
                        </a:rPr>
                        <a:t> </a:t>
                      </a:r>
                      <a:r>
                        <a:rPr lang="en-US" sz="2000" dirty="0" err="1">
                          <a:effectLst/>
                        </a:rPr>
                        <a:t>về</a:t>
                      </a:r>
                      <a:r>
                        <a:rPr lang="en-US" sz="2000" dirty="0">
                          <a:effectLst/>
                        </a:rPr>
                        <a:t> </a:t>
                      </a:r>
                      <a:r>
                        <a:rPr lang="en-US" sz="2000" dirty="0" err="1">
                          <a:effectLst/>
                        </a:rPr>
                        <a:t>sự</a:t>
                      </a:r>
                      <a:r>
                        <a:rPr lang="en-US" sz="2000" dirty="0">
                          <a:effectLst/>
                        </a:rPr>
                        <a:t> </a:t>
                      </a:r>
                      <a:r>
                        <a:rPr lang="en-US" sz="2000" dirty="0" err="1">
                          <a:effectLst/>
                        </a:rPr>
                        <a:t>cần</a:t>
                      </a:r>
                      <a:r>
                        <a:rPr lang="en-US" sz="2000" dirty="0">
                          <a:effectLst/>
                        </a:rPr>
                        <a:t> </a:t>
                      </a:r>
                      <a:r>
                        <a:rPr lang="en-US" sz="2000" dirty="0" err="1">
                          <a:effectLst/>
                        </a:rPr>
                        <a:t>thiết</a:t>
                      </a:r>
                      <a:r>
                        <a:rPr lang="en-US" sz="2000" dirty="0">
                          <a:effectLst/>
                        </a:rPr>
                        <a:t>, ý </a:t>
                      </a:r>
                      <a:r>
                        <a:rPr lang="en-US" sz="2000" dirty="0" err="1">
                          <a:effectLst/>
                        </a:rPr>
                        <a:t>nghĩa</a:t>
                      </a:r>
                      <a:r>
                        <a:rPr lang="en-US" sz="2000" dirty="0">
                          <a:effectLst/>
                        </a:rPr>
                        <a:t> </a:t>
                      </a:r>
                      <a:r>
                        <a:rPr lang="en-US" sz="2000" dirty="0" err="1">
                          <a:effectLst/>
                        </a:rPr>
                        <a:t>của</a:t>
                      </a:r>
                      <a:r>
                        <a:rPr lang="en-US" sz="2000" dirty="0">
                          <a:effectLst/>
                        </a:rPr>
                        <a:t> </a:t>
                      </a:r>
                      <a:r>
                        <a:rPr lang="en-US" sz="2000" dirty="0" err="1">
                          <a:effectLst/>
                        </a:rPr>
                        <a:t>việc</a:t>
                      </a:r>
                      <a:r>
                        <a:rPr lang="en-US" sz="2000" dirty="0">
                          <a:effectLst/>
                        </a:rPr>
                        <a:t> </a:t>
                      </a:r>
                      <a:r>
                        <a:rPr lang="en-US" sz="2000" dirty="0" err="1">
                          <a:effectLst/>
                        </a:rPr>
                        <a:t>bảo</a:t>
                      </a:r>
                      <a:r>
                        <a:rPr lang="en-US" sz="2000" dirty="0">
                          <a:effectLst/>
                        </a:rPr>
                        <a:t> </a:t>
                      </a:r>
                      <a:r>
                        <a:rPr lang="en-US" sz="2000" dirty="0" err="1">
                          <a:effectLst/>
                        </a:rPr>
                        <a:t>tồn</a:t>
                      </a:r>
                      <a:r>
                        <a:rPr lang="en-US" sz="2000" dirty="0">
                          <a:effectLst/>
                        </a:rPr>
                        <a:t> </a:t>
                      </a:r>
                      <a:r>
                        <a:rPr lang="en-US" sz="2000" dirty="0" err="1">
                          <a:effectLst/>
                        </a:rPr>
                        <a:t>loại</a:t>
                      </a:r>
                      <a:r>
                        <a:rPr lang="en-US" sz="2000" dirty="0">
                          <a:effectLst/>
                        </a:rPr>
                        <a:t> </a:t>
                      </a:r>
                      <a:r>
                        <a:rPr lang="en-US" sz="2000" dirty="0" err="1">
                          <a:effectLst/>
                        </a:rPr>
                        <a:t>hình</a:t>
                      </a:r>
                      <a:r>
                        <a:rPr lang="en-US" sz="2000" dirty="0">
                          <a:effectLst/>
                        </a:rPr>
                        <a:t> </a:t>
                      </a:r>
                      <a:r>
                        <a:rPr lang="en-US" sz="2000" dirty="0" err="1">
                          <a:effectLst/>
                        </a:rPr>
                        <a:t>nghệ</a:t>
                      </a:r>
                      <a:r>
                        <a:rPr lang="en-US" sz="2000" dirty="0">
                          <a:effectLst/>
                        </a:rPr>
                        <a:t> </a:t>
                      </a:r>
                      <a:r>
                        <a:rPr lang="en-US" sz="2000" dirty="0" err="1">
                          <a:effectLst/>
                        </a:rPr>
                        <a:t>thuật</a:t>
                      </a:r>
                      <a:r>
                        <a:rPr lang="en-US" sz="2000" dirty="0">
                          <a:effectLst/>
                        </a:rPr>
                        <a:t>/ </a:t>
                      </a:r>
                      <a:r>
                        <a:rPr lang="en-US" sz="2000" dirty="0" err="1">
                          <a:effectLst/>
                        </a:rPr>
                        <a:t>loại</a:t>
                      </a:r>
                      <a:r>
                        <a:rPr lang="en-US" sz="2000" dirty="0">
                          <a:effectLst/>
                        </a:rPr>
                        <a:t> </a:t>
                      </a:r>
                      <a:r>
                        <a:rPr lang="en-US" sz="2000" dirty="0" err="1">
                          <a:effectLst/>
                        </a:rPr>
                        <a:t>nhạc</a:t>
                      </a:r>
                      <a:r>
                        <a:rPr lang="en-US" sz="2000" dirty="0">
                          <a:effectLst/>
                        </a:rPr>
                        <a:t> </a:t>
                      </a:r>
                      <a:r>
                        <a:rPr lang="en-US" sz="2000" dirty="0" err="1">
                          <a:effectLst/>
                        </a:rPr>
                        <a:t>cụ</a:t>
                      </a:r>
                      <a:r>
                        <a:rPr lang="en-US" sz="2000" dirty="0">
                          <a:effectLst/>
                        </a:rPr>
                        <a:t>/ </a:t>
                      </a:r>
                      <a:r>
                        <a:rPr lang="en-US" sz="2000" dirty="0" err="1">
                          <a:effectLst/>
                        </a:rPr>
                        <a:t>kiểu</a:t>
                      </a:r>
                      <a:r>
                        <a:rPr lang="en-US" sz="2000" dirty="0">
                          <a:effectLst/>
                        </a:rPr>
                        <a:t> </a:t>
                      </a:r>
                      <a:r>
                        <a:rPr lang="en-US" sz="2000" dirty="0" err="1">
                          <a:effectLst/>
                        </a:rPr>
                        <a:t>trang</a:t>
                      </a:r>
                      <a:r>
                        <a:rPr lang="en-US" sz="2000" dirty="0">
                          <a:effectLst/>
                        </a:rPr>
                        <a:t> </a:t>
                      </a:r>
                      <a:r>
                        <a:rPr lang="en-US" sz="2000" dirty="0" err="1">
                          <a:effectLst/>
                        </a:rPr>
                        <a:t>phục</a:t>
                      </a:r>
                      <a:r>
                        <a:rPr lang="en-US" sz="2000" dirty="0">
                          <a:effectLst/>
                        </a:rPr>
                        <a:t>,… </a:t>
                      </a:r>
                      <a:r>
                        <a:rPr lang="en-US" sz="2000" dirty="0" err="1">
                          <a:effectLst/>
                        </a:rPr>
                        <a:t>truyền</a:t>
                      </a:r>
                      <a:r>
                        <a:rPr lang="en-US" sz="2000" dirty="0">
                          <a:effectLst/>
                        </a:rPr>
                        <a:t> </a:t>
                      </a:r>
                      <a:r>
                        <a:rPr lang="en-US" sz="2000" dirty="0" err="1">
                          <a:effectLst/>
                        </a:rPr>
                        <a:t>thống</a:t>
                      </a:r>
                      <a:r>
                        <a:rPr lang="en-US" sz="2000" dirty="0">
                          <a:effectLst/>
                        </a:rPr>
                        <a:t> </a:t>
                      </a:r>
                      <a:r>
                        <a:rPr lang="en-US" sz="2000" dirty="0" err="1">
                          <a:effectLst/>
                        </a:rPr>
                        <a:t>của</a:t>
                      </a:r>
                      <a:r>
                        <a:rPr lang="en-US" sz="2000" dirty="0">
                          <a:effectLst/>
                        </a:rPr>
                        <a:t> </a:t>
                      </a:r>
                      <a:r>
                        <a:rPr lang="en-US" sz="2000" dirty="0" err="1">
                          <a:effectLst/>
                        </a:rPr>
                        <a:t>dân</a:t>
                      </a:r>
                      <a:r>
                        <a:rPr lang="en-US" sz="2000" dirty="0">
                          <a:effectLst/>
                        </a:rPr>
                        <a:t> </a:t>
                      </a:r>
                      <a:r>
                        <a:rPr lang="en-US" sz="2000" dirty="0" err="1">
                          <a:effectLst/>
                        </a:rPr>
                        <a:t>tộc</a:t>
                      </a:r>
                      <a:r>
                        <a:rPr lang="en-US" sz="2000" dirty="0">
                          <a:effectLst/>
                        </a:rPr>
                        <a:t>; </a:t>
                      </a:r>
                      <a:r>
                        <a:rPr lang="en-US" sz="2000" dirty="0" err="1">
                          <a:effectLst/>
                        </a:rPr>
                        <a:t>các</a:t>
                      </a:r>
                      <a:r>
                        <a:rPr lang="en-US" sz="2000" dirty="0">
                          <a:effectLst/>
                        </a:rPr>
                        <a:t> </a:t>
                      </a:r>
                      <a:r>
                        <a:rPr lang="en-US" sz="2000" dirty="0" err="1">
                          <a:effectLst/>
                        </a:rPr>
                        <a:t>giải</a:t>
                      </a:r>
                      <a:r>
                        <a:rPr lang="en-US" sz="2000" dirty="0">
                          <a:effectLst/>
                        </a:rPr>
                        <a:t> </a:t>
                      </a:r>
                      <a:r>
                        <a:rPr lang="en-US" sz="2000" dirty="0" err="1">
                          <a:effectLst/>
                        </a:rPr>
                        <a:t>pháp</a:t>
                      </a:r>
                      <a:r>
                        <a:rPr lang="en-US" sz="2000" dirty="0">
                          <a:effectLst/>
                        </a:rPr>
                        <a:t> </a:t>
                      </a:r>
                      <a:r>
                        <a:rPr lang="en-US" sz="2000" dirty="0" err="1">
                          <a:effectLst/>
                        </a:rPr>
                        <a:t>cụ</a:t>
                      </a:r>
                      <a:r>
                        <a:rPr lang="en-US" sz="2000" dirty="0">
                          <a:effectLst/>
                        </a:rPr>
                        <a:t> </a:t>
                      </a:r>
                      <a:r>
                        <a:rPr lang="en-US" sz="2000" dirty="0" err="1">
                          <a:effectLst/>
                        </a:rPr>
                        <a:t>thể</a:t>
                      </a:r>
                      <a:r>
                        <a:rPr lang="en-US" sz="2000" dirty="0">
                          <a:effectLst/>
                        </a:rPr>
                        <a:t> </a:t>
                      </a:r>
                      <a:r>
                        <a:rPr lang="en-US" sz="2000" dirty="0" err="1">
                          <a:effectLst/>
                        </a:rPr>
                        <a:t>để</a:t>
                      </a:r>
                      <a:r>
                        <a:rPr lang="en-US" sz="2000" dirty="0">
                          <a:effectLst/>
                        </a:rPr>
                        <a:t> </a:t>
                      </a:r>
                      <a:r>
                        <a:rPr lang="en-US" sz="2000" dirty="0" err="1">
                          <a:effectLst/>
                        </a:rPr>
                        <a:t>bảo</a:t>
                      </a:r>
                      <a:r>
                        <a:rPr lang="en-US" sz="2000" dirty="0">
                          <a:effectLst/>
                        </a:rPr>
                        <a:t> </a:t>
                      </a:r>
                      <a:r>
                        <a:rPr lang="en-US" sz="2000" dirty="0" err="1">
                          <a:effectLst/>
                        </a:rPr>
                        <a:t>tồn</a:t>
                      </a:r>
                      <a:r>
                        <a:rPr lang="en-US" sz="2000" dirty="0">
                          <a:effectLst/>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2000">
                          <a:effectLst/>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2000">
                          <a:effectLst/>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56900645"/>
                  </a:ext>
                </a:extLst>
              </a:tr>
              <a:tr h="520622">
                <a:tc vMerge="1">
                  <a:txBody>
                    <a:bodyPr/>
                    <a:lstStyle/>
                    <a:p>
                      <a:endParaRPr lang="en-US"/>
                    </a:p>
                  </a:txBody>
                  <a:tcPr/>
                </a:tc>
                <a:tc>
                  <a:txBody>
                    <a:bodyPr/>
                    <a:lstStyle/>
                    <a:p>
                      <a:pPr algn="just">
                        <a:spcAft>
                          <a:spcPts val="0"/>
                        </a:spcAft>
                      </a:pPr>
                      <a:r>
                        <a:rPr lang="en-US" sz="2000" dirty="0" err="1">
                          <a:effectLst/>
                        </a:rPr>
                        <a:t>Lập</a:t>
                      </a:r>
                      <a:r>
                        <a:rPr lang="en-US" sz="2000" dirty="0">
                          <a:effectLst/>
                        </a:rPr>
                        <a:t> </a:t>
                      </a:r>
                      <a:r>
                        <a:rPr lang="en-US" sz="2000" dirty="0" err="1">
                          <a:effectLst/>
                        </a:rPr>
                        <a:t>luận</a:t>
                      </a:r>
                      <a:r>
                        <a:rPr lang="en-US" sz="2000" dirty="0">
                          <a:effectLst/>
                        </a:rPr>
                        <a:t> </a:t>
                      </a:r>
                      <a:r>
                        <a:rPr lang="en-US" sz="2000" dirty="0" err="1">
                          <a:effectLst/>
                        </a:rPr>
                        <a:t>chặt</a:t>
                      </a:r>
                      <a:r>
                        <a:rPr lang="en-US" sz="2000" dirty="0">
                          <a:effectLst/>
                        </a:rPr>
                        <a:t> </a:t>
                      </a:r>
                      <a:r>
                        <a:rPr lang="en-US" sz="2000" dirty="0" err="1">
                          <a:effectLst/>
                        </a:rPr>
                        <a:t>chẽ</a:t>
                      </a:r>
                      <a:r>
                        <a:rPr lang="en-US" sz="2000" dirty="0">
                          <a:effectLst/>
                        </a:rPr>
                        <a:t>, </a:t>
                      </a:r>
                      <a:r>
                        <a:rPr lang="en-US" sz="2000" dirty="0" err="1">
                          <a:effectLst/>
                        </a:rPr>
                        <a:t>thể</a:t>
                      </a:r>
                      <a:r>
                        <a:rPr lang="en-US" sz="2000" dirty="0">
                          <a:effectLst/>
                        </a:rPr>
                        <a:t> </a:t>
                      </a:r>
                      <a:r>
                        <a:rPr lang="en-US" sz="2000" dirty="0" err="1">
                          <a:effectLst/>
                        </a:rPr>
                        <a:t>hiện</a:t>
                      </a:r>
                      <a:r>
                        <a:rPr lang="en-US" sz="2000" dirty="0">
                          <a:effectLst/>
                        </a:rPr>
                        <a:t> </a:t>
                      </a:r>
                      <a:r>
                        <a:rPr lang="en-US" sz="2000" dirty="0" err="1">
                          <a:effectLst/>
                        </a:rPr>
                        <a:t>được</a:t>
                      </a:r>
                      <a:r>
                        <a:rPr lang="en-US" sz="2000" dirty="0">
                          <a:effectLst/>
                        </a:rPr>
                        <a:t> </a:t>
                      </a:r>
                      <a:r>
                        <a:rPr lang="en-US" sz="2000" dirty="0" err="1">
                          <a:effectLst/>
                        </a:rPr>
                        <a:t>những</a:t>
                      </a:r>
                      <a:r>
                        <a:rPr lang="en-US" sz="2000" dirty="0">
                          <a:effectLst/>
                        </a:rPr>
                        <a:t> </a:t>
                      </a:r>
                      <a:r>
                        <a:rPr lang="en-US" sz="2000" dirty="0" err="1">
                          <a:effectLst/>
                        </a:rPr>
                        <a:t>suy</a:t>
                      </a:r>
                      <a:r>
                        <a:rPr lang="en-US" sz="2000" dirty="0">
                          <a:effectLst/>
                        </a:rPr>
                        <a:t> </a:t>
                      </a:r>
                      <a:r>
                        <a:rPr lang="en-US" sz="2000" dirty="0" err="1">
                          <a:effectLst/>
                        </a:rPr>
                        <a:t>nghĩ</a:t>
                      </a:r>
                      <a:r>
                        <a:rPr lang="en-US" sz="2000" dirty="0">
                          <a:effectLst/>
                        </a:rPr>
                        <a:t> </a:t>
                      </a:r>
                      <a:r>
                        <a:rPr lang="en-US" sz="2000" dirty="0" err="1">
                          <a:effectLst/>
                        </a:rPr>
                        <a:t>của</a:t>
                      </a:r>
                      <a:r>
                        <a:rPr lang="en-US" sz="2000" dirty="0">
                          <a:effectLst/>
                        </a:rPr>
                        <a:t> </a:t>
                      </a:r>
                      <a:r>
                        <a:rPr lang="en-US" sz="2000" dirty="0" err="1">
                          <a:effectLst/>
                        </a:rPr>
                        <a:t>bản</a:t>
                      </a:r>
                      <a:r>
                        <a:rPr lang="en-US" sz="2000" dirty="0">
                          <a:effectLst/>
                        </a:rPr>
                        <a:t> </a:t>
                      </a:r>
                      <a:r>
                        <a:rPr lang="en-US" sz="2000" dirty="0" err="1">
                          <a:effectLst/>
                        </a:rPr>
                        <a:t>thân</a:t>
                      </a:r>
                      <a:r>
                        <a:rPr lang="en-US" sz="2000" dirty="0">
                          <a:effectLst/>
                        </a:rPr>
                        <a:t> </a:t>
                      </a:r>
                      <a:r>
                        <a:rPr lang="en-US" sz="2000" dirty="0" err="1">
                          <a:effectLst/>
                        </a:rPr>
                        <a:t>về</a:t>
                      </a:r>
                      <a:r>
                        <a:rPr lang="en-US" sz="2000" dirty="0">
                          <a:effectLst/>
                        </a:rPr>
                        <a:t> </a:t>
                      </a:r>
                      <a:r>
                        <a:rPr lang="en-US" sz="2000" dirty="0" err="1">
                          <a:effectLst/>
                        </a:rPr>
                        <a:t>vấn</a:t>
                      </a:r>
                      <a:r>
                        <a:rPr lang="en-US" sz="2000" dirty="0">
                          <a:effectLst/>
                        </a:rPr>
                        <a:t> </a:t>
                      </a:r>
                      <a:r>
                        <a:rPr lang="en-US" sz="2000" dirty="0" err="1">
                          <a:effectLst/>
                        </a:rPr>
                        <a:t>đề</a:t>
                      </a:r>
                      <a:r>
                        <a:rPr lang="en-US" sz="2000" dirty="0">
                          <a:effectLst/>
                        </a:rPr>
                        <a:t> </a:t>
                      </a:r>
                      <a:r>
                        <a:rPr lang="en-US" sz="2000" dirty="0" err="1">
                          <a:effectLst/>
                        </a:rPr>
                        <a:t>bảo</a:t>
                      </a:r>
                      <a:r>
                        <a:rPr lang="en-US" sz="2000" dirty="0">
                          <a:effectLst/>
                        </a:rPr>
                        <a:t> </a:t>
                      </a:r>
                      <a:r>
                        <a:rPr lang="en-US" sz="2000" dirty="0" err="1">
                          <a:effectLst/>
                        </a:rPr>
                        <a:t>tồn</a:t>
                      </a:r>
                      <a:r>
                        <a:rPr lang="en-US" sz="2000" dirty="0">
                          <a:effectLst/>
                        </a:rPr>
                        <a:t> </a:t>
                      </a:r>
                      <a:r>
                        <a:rPr lang="en-US" sz="2000" dirty="0" err="1">
                          <a:effectLst/>
                        </a:rPr>
                        <a:t>một</a:t>
                      </a:r>
                      <a:r>
                        <a:rPr lang="en-US" sz="2000" dirty="0">
                          <a:effectLst/>
                        </a:rPr>
                        <a:t> </a:t>
                      </a:r>
                      <a:r>
                        <a:rPr lang="en-US" sz="2000" dirty="0" err="1">
                          <a:effectLst/>
                        </a:rPr>
                        <a:t>loại</a:t>
                      </a:r>
                      <a:r>
                        <a:rPr lang="en-US" sz="2000" dirty="0">
                          <a:effectLst/>
                        </a:rPr>
                        <a:t> </a:t>
                      </a:r>
                      <a:r>
                        <a:rPr lang="en-US" sz="2000" dirty="0" err="1">
                          <a:effectLst/>
                        </a:rPr>
                        <a:t>hình</a:t>
                      </a:r>
                      <a:r>
                        <a:rPr lang="en-US" sz="2000" dirty="0">
                          <a:effectLst/>
                        </a:rPr>
                        <a:t> </a:t>
                      </a:r>
                      <a:r>
                        <a:rPr lang="en-US" sz="2000" dirty="0" err="1">
                          <a:effectLst/>
                        </a:rPr>
                        <a:t>nghệ</a:t>
                      </a:r>
                      <a:r>
                        <a:rPr lang="en-US" sz="2000" dirty="0">
                          <a:effectLst/>
                        </a:rPr>
                        <a:t> </a:t>
                      </a:r>
                      <a:r>
                        <a:rPr lang="en-US" sz="2000" dirty="0" err="1">
                          <a:effectLst/>
                        </a:rPr>
                        <a:t>thuật</a:t>
                      </a:r>
                      <a:r>
                        <a:rPr lang="en-US" sz="2000" dirty="0">
                          <a:effectLst/>
                        </a:rPr>
                        <a:t>/ </a:t>
                      </a:r>
                      <a:r>
                        <a:rPr lang="en-US" sz="2000" dirty="0" err="1">
                          <a:effectLst/>
                        </a:rPr>
                        <a:t>một</a:t>
                      </a:r>
                      <a:r>
                        <a:rPr lang="en-US" sz="2000" dirty="0">
                          <a:effectLst/>
                        </a:rPr>
                        <a:t> </a:t>
                      </a:r>
                      <a:r>
                        <a:rPr lang="en-US" sz="2000" dirty="0" err="1">
                          <a:effectLst/>
                        </a:rPr>
                        <a:t>nhạc</a:t>
                      </a:r>
                      <a:r>
                        <a:rPr lang="en-US" sz="2000" dirty="0">
                          <a:effectLst/>
                        </a:rPr>
                        <a:t> </a:t>
                      </a:r>
                      <a:r>
                        <a:rPr lang="en-US" sz="2000" dirty="0" err="1">
                          <a:effectLst/>
                        </a:rPr>
                        <a:t>cụ</a:t>
                      </a:r>
                      <a:r>
                        <a:rPr lang="en-US" sz="2000" dirty="0">
                          <a:effectLst/>
                        </a:rPr>
                        <a:t>/ </a:t>
                      </a:r>
                      <a:r>
                        <a:rPr lang="en-US" sz="2000" dirty="0" err="1">
                          <a:effectLst/>
                        </a:rPr>
                        <a:t>một</a:t>
                      </a:r>
                      <a:r>
                        <a:rPr lang="en-US" sz="2000" dirty="0">
                          <a:effectLst/>
                        </a:rPr>
                        <a:t> </a:t>
                      </a:r>
                      <a:r>
                        <a:rPr lang="en-US" sz="2000" dirty="0" err="1">
                          <a:effectLst/>
                        </a:rPr>
                        <a:t>kiểu</a:t>
                      </a:r>
                      <a:r>
                        <a:rPr lang="en-US" sz="2000" dirty="0">
                          <a:effectLst/>
                        </a:rPr>
                        <a:t> </a:t>
                      </a:r>
                      <a:r>
                        <a:rPr lang="en-US" sz="2000" dirty="0" err="1">
                          <a:effectLst/>
                        </a:rPr>
                        <a:t>trang</a:t>
                      </a:r>
                      <a:r>
                        <a:rPr lang="en-US" sz="2000" dirty="0">
                          <a:effectLst/>
                        </a:rPr>
                        <a:t> </a:t>
                      </a:r>
                      <a:r>
                        <a:rPr lang="en-US" sz="2000" dirty="0" err="1">
                          <a:effectLst/>
                        </a:rPr>
                        <a:t>phục</a:t>
                      </a:r>
                      <a:r>
                        <a:rPr lang="en-US" sz="2000" dirty="0">
                          <a:effectLst/>
                        </a:rPr>
                        <a:t>,… </a:t>
                      </a:r>
                      <a:r>
                        <a:rPr lang="en-US" sz="2000" dirty="0" err="1">
                          <a:effectLst/>
                        </a:rPr>
                        <a:t>truyền</a:t>
                      </a:r>
                      <a:r>
                        <a:rPr lang="en-US" sz="2000" dirty="0">
                          <a:effectLst/>
                        </a:rPr>
                        <a:t> </a:t>
                      </a:r>
                      <a:r>
                        <a:rPr lang="en-US" sz="2000" dirty="0" err="1">
                          <a:effectLst/>
                        </a:rPr>
                        <a:t>thống</a:t>
                      </a:r>
                      <a:r>
                        <a:rPr lang="en-US" sz="2000" dirty="0">
                          <a:effectLst/>
                        </a:rPr>
                        <a:t> </a:t>
                      </a:r>
                      <a:r>
                        <a:rPr lang="en-US" sz="2000" dirty="0" err="1">
                          <a:effectLst/>
                        </a:rPr>
                        <a:t>của</a:t>
                      </a:r>
                      <a:r>
                        <a:rPr lang="en-US" sz="2000" dirty="0">
                          <a:effectLst/>
                        </a:rPr>
                        <a:t> </a:t>
                      </a:r>
                      <a:r>
                        <a:rPr lang="en-US" sz="2000" dirty="0" err="1">
                          <a:effectLst/>
                        </a:rPr>
                        <a:t>dân</a:t>
                      </a:r>
                      <a:r>
                        <a:rPr lang="en-US" sz="2000" dirty="0">
                          <a:effectLst/>
                        </a:rPr>
                        <a:t> </a:t>
                      </a:r>
                      <a:r>
                        <a:rPr lang="en-US" sz="2000" dirty="0" err="1">
                          <a:effectLst/>
                        </a:rPr>
                        <a:t>tộc</a:t>
                      </a:r>
                      <a:r>
                        <a:rPr lang="en-US" sz="2000" dirty="0">
                          <a:effectLst/>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2000">
                          <a:effectLst/>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2000">
                          <a:effectLst/>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97666600"/>
                  </a:ext>
                </a:extLst>
              </a:tr>
              <a:tr h="220336">
                <a:tc>
                  <a:txBody>
                    <a:bodyPr/>
                    <a:lstStyle/>
                    <a:p>
                      <a:pPr algn="ctr">
                        <a:spcAft>
                          <a:spcPts val="0"/>
                        </a:spcAft>
                      </a:pPr>
                      <a:r>
                        <a:rPr lang="en-US" sz="2000" dirty="0" err="1">
                          <a:effectLst/>
                        </a:rPr>
                        <a:t>Kết</a:t>
                      </a:r>
                      <a:r>
                        <a:rPr lang="en-US" sz="2000" dirty="0">
                          <a:effectLst/>
                        </a:rPr>
                        <a:t> </a:t>
                      </a:r>
                      <a:r>
                        <a:rPr lang="en-US" sz="2000" dirty="0" err="1">
                          <a:effectLst/>
                        </a:rPr>
                        <a:t>đoạn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2000" dirty="0" err="1">
                          <a:effectLst/>
                        </a:rPr>
                        <a:t>Nêu</a:t>
                      </a:r>
                      <a:r>
                        <a:rPr lang="en-US" sz="2000" dirty="0">
                          <a:effectLst/>
                        </a:rPr>
                        <a:t> </a:t>
                      </a:r>
                      <a:r>
                        <a:rPr lang="en-US" sz="2000" dirty="0" err="1">
                          <a:effectLst/>
                        </a:rPr>
                        <a:t>khái</a:t>
                      </a:r>
                      <a:r>
                        <a:rPr lang="en-US" sz="2000" dirty="0">
                          <a:effectLst/>
                        </a:rPr>
                        <a:t> </a:t>
                      </a:r>
                      <a:r>
                        <a:rPr lang="en-US" sz="2000" dirty="0" err="1">
                          <a:effectLst/>
                        </a:rPr>
                        <a:t>quát</a:t>
                      </a:r>
                      <a:r>
                        <a:rPr lang="en-US" sz="2000" dirty="0">
                          <a:effectLst/>
                        </a:rPr>
                        <a:t> </a:t>
                      </a:r>
                      <a:r>
                        <a:rPr lang="en-US" sz="2000" dirty="0" err="1">
                          <a:effectLst/>
                        </a:rPr>
                        <a:t>giá</a:t>
                      </a:r>
                      <a:r>
                        <a:rPr lang="en-US" sz="2000" dirty="0">
                          <a:effectLst/>
                        </a:rPr>
                        <a:t> </a:t>
                      </a:r>
                      <a:r>
                        <a:rPr lang="en-US" sz="2000" dirty="0" err="1">
                          <a:effectLst/>
                        </a:rPr>
                        <a:t>trị</a:t>
                      </a:r>
                      <a:r>
                        <a:rPr lang="en-US" sz="2000" dirty="0">
                          <a:effectLst/>
                        </a:rPr>
                        <a:t> </a:t>
                      </a:r>
                      <a:r>
                        <a:rPr lang="en-US" sz="2000" dirty="0" err="1">
                          <a:effectLst/>
                        </a:rPr>
                        <a:t>và</a:t>
                      </a:r>
                      <a:r>
                        <a:rPr lang="en-US" sz="2000" dirty="0">
                          <a:effectLst/>
                        </a:rPr>
                        <a:t> ý </a:t>
                      </a:r>
                      <a:r>
                        <a:rPr lang="en-US" sz="2000" dirty="0" err="1">
                          <a:effectLst/>
                        </a:rPr>
                        <a:t>nghĩa</a:t>
                      </a:r>
                      <a:r>
                        <a:rPr lang="en-US" sz="2000" dirty="0">
                          <a:effectLst/>
                        </a:rPr>
                        <a:t> </a:t>
                      </a:r>
                      <a:r>
                        <a:rPr lang="en-US" sz="2000" dirty="0" err="1">
                          <a:effectLst/>
                        </a:rPr>
                        <a:t>của</a:t>
                      </a:r>
                      <a:r>
                        <a:rPr lang="en-US" sz="2000" dirty="0">
                          <a:effectLst/>
                        </a:rPr>
                        <a:t> </a:t>
                      </a:r>
                      <a:r>
                        <a:rPr lang="en-US" sz="2000" dirty="0" err="1">
                          <a:effectLst/>
                        </a:rPr>
                        <a:t>việc</a:t>
                      </a:r>
                      <a:r>
                        <a:rPr lang="en-US" sz="2000" dirty="0">
                          <a:effectLst/>
                        </a:rPr>
                        <a:t> </a:t>
                      </a:r>
                      <a:r>
                        <a:rPr lang="en-US" sz="2000" dirty="0" err="1">
                          <a:effectLst/>
                        </a:rPr>
                        <a:t>bảo</a:t>
                      </a:r>
                      <a:r>
                        <a:rPr lang="en-US" sz="2000" dirty="0">
                          <a:effectLst/>
                        </a:rPr>
                        <a:t> </a:t>
                      </a:r>
                      <a:r>
                        <a:rPr lang="en-US" sz="2000" dirty="0" err="1">
                          <a:effectLst/>
                        </a:rPr>
                        <a:t>tồn</a:t>
                      </a:r>
                      <a:r>
                        <a:rPr lang="en-US" sz="2000" dirty="0">
                          <a:effectLst/>
                        </a:rPr>
                        <a:t> </a:t>
                      </a:r>
                      <a:r>
                        <a:rPr lang="en-US" sz="2000" dirty="0" err="1">
                          <a:effectLst/>
                        </a:rPr>
                        <a:t>một</a:t>
                      </a:r>
                      <a:r>
                        <a:rPr lang="en-US" sz="2000" dirty="0">
                          <a:effectLst/>
                        </a:rPr>
                        <a:t> </a:t>
                      </a:r>
                      <a:r>
                        <a:rPr lang="en-US" sz="2000" dirty="0" err="1">
                          <a:effectLst/>
                        </a:rPr>
                        <a:t>loại</a:t>
                      </a:r>
                      <a:r>
                        <a:rPr lang="en-US" sz="2000" dirty="0">
                          <a:effectLst/>
                        </a:rPr>
                        <a:t> </a:t>
                      </a:r>
                      <a:r>
                        <a:rPr lang="en-US" sz="2000" dirty="0" err="1">
                          <a:effectLst/>
                        </a:rPr>
                        <a:t>hình</a:t>
                      </a:r>
                      <a:r>
                        <a:rPr lang="en-US" sz="2000" dirty="0">
                          <a:effectLst/>
                        </a:rPr>
                        <a:t> </a:t>
                      </a:r>
                      <a:r>
                        <a:rPr lang="en-US" sz="2000" dirty="0" err="1">
                          <a:effectLst/>
                        </a:rPr>
                        <a:t>nghệ</a:t>
                      </a:r>
                      <a:r>
                        <a:rPr lang="en-US" sz="2000" dirty="0">
                          <a:effectLst/>
                        </a:rPr>
                        <a:t> </a:t>
                      </a:r>
                      <a:r>
                        <a:rPr lang="en-US" sz="2000" dirty="0" err="1">
                          <a:effectLst/>
                        </a:rPr>
                        <a:t>thuật</a:t>
                      </a:r>
                      <a:r>
                        <a:rPr lang="en-US" sz="2000" dirty="0">
                          <a:effectLst/>
                        </a:rPr>
                        <a:t>/</a:t>
                      </a:r>
                      <a:r>
                        <a:rPr lang="en-US" sz="2000" dirty="0" err="1">
                          <a:effectLst/>
                        </a:rPr>
                        <a:t>loại</a:t>
                      </a:r>
                      <a:r>
                        <a:rPr lang="en-US" sz="2000" dirty="0">
                          <a:effectLst/>
                        </a:rPr>
                        <a:t> </a:t>
                      </a:r>
                      <a:r>
                        <a:rPr lang="en-US" sz="2000" dirty="0" err="1">
                          <a:effectLst/>
                        </a:rPr>
                        <a:t>nhạc</a:t>
                      </a:r>
                      <a:r>
                        <a:rPr lang="en-US" sz="2000" dirty="0">
                          <a:effectLst/>
                        </a:rPr>
                        <a:t> </a:t>
                      </a:r>
                      <a:r>
                        <a:rPr lang="en-US" sz="2000" dirty="0" err="1">
                          <a:effectLst/>
                        </a:rPr>
                        <a:t>cụ</a:t>
                      </a:r>
                      <a:r>
                        <a:rPr lang="en-US" sz="2000" dirty="0">
                          <a:effectLst/>
                        </a:rPr>
                        <a:t>/</a:t>
                      </a:r>
                      <a:r>
                        <a:rPr lang="en-US" sz="2000" dirty="0" err="1">
                          <a:effectLst/>
                        </a:rPr>
                        <a:t>kiểu</a:t>
                      </a:r>
                      <a:r>
                        <a:rPr lang="en-US" sz="2000" dirty="0">
                          <a:effectLst/>
                        </a:rPr>
                        <a:t> </a:t>
                      </a:r>
                      <a:r>
                        <a:rPr lang="en-US" sz="2000" dirty="0" err="1">
                          <a:effectLst/>
                        </a:rPr>
                        <a:t>trang</a:t>
                      </a:r>
                      <a:r>
                        <a:rPr lang="en-US" sz="2000" dirty="0">
                          <a:effectLst/>
                        </a:rPr>
                        <a:t> </a:t>
                      </a:r>
                      <a:r>
                        <a:rPr lang="en-US" sz="2000" dirty="0" err="1">
                          <a:effectLst/>
                        </a:rPr>
                        <a:t>phục</a:t>
                      </a:r>
                      <a:r>
                        <a:rPr lang="en-US" sz="2000" dirty="0">
                          <a:effectLst/>
                        </a:rPr>
                        <a:t> </a:t>
                      </a:r>
                      <a:r>
                        <a:rPr lang="en-US" sz="2000" dirty="0" err="1">
                          <a:effectLst/>
                        </a:rPr>
                        <a:t>truyền</a:t>
                      </a:r>
                      <a:r>
                        <a:rPr lang="en-US" sz="2000" dirty="0">
                          <a:effectLst/>
                        </a:rPr>
                        <a:t> </a:t>
                      </a:r>
                      <a:r>
                        <a:rPr lang="en-US" sz="2000" dirty="0" err="1">
                          <a:effectLst/>
                        </a:rPr>
                        <a:t>thống</a:t>
                      </a:r>
                      <a:r>
                        <a:rPr lang="en-US" sz="2000" dirty="0">
                          <a:effectLst/>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2000">
                          <a:effectLst/>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2000">
                          <a:effectLst/>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13081328"/>
                  </a:ext>
                </a:extLst>
              </a:tr>
              <a:tr h="349390">
                <a:tc rowSpan="4">
                  <a:txBody>
                    <a:bodyPr/>
                    <a:lstStyle/>
                    <a:p>
                      <a:pPr algn="ctr">
                        <a:spcAft>
                          <a:spcPts val="0"/>
                        </a:spcAft>
                      </a:pPr>
                      <a:r>
                        <a:rPr lang="en-US" sz="2000" dirty="0" err="1">
                          <a:effectLst/>
                        </a:rPr>
                        <a:t>Kĩ</a:t>
                      </a:r>
                      <a:r>
                        <a:rPr lang="en-US" sz="2000" dirty="0">
                          <a:effectLst/>
                        </a:rPr>
                        <a:t> </a:t>
                      </a:r>
                      <a:r>
                        <a:rPr lang="en-US" sz="2000" dirty="0" err="1">
                          <a:effectLst/>
                        </a:rPr>
                        <a:t>năng</a:t>
                      </a:r>
                      <a:r>
                        <a:rPr lang="en-US" sz="2000" dirty="0">
                          <a:effectLst/>
                        </a:rPr>
                        <a:t> </a:t>
                      </a:r>
                      <a:r>
                        <a:rPr lang="en-US" sz="2000" dirty="0" err="1">
                          <a:effectLst/>
                        </a:rPr>
                        <a:t>trình</a:t>
                      </a:r>
                      <a:r>
                        <a:rPr lang="en-US" sz="2000" dirty="0">
                          <a:effectLst/>
                        </a:rPr>
                        <a:t> </a:t>
                      </a:r>
                      <a:r>
                        <a:rPr lang="en-US" sz="2000" dirty="0" err="1">
                          <a:effectLst/>
                        </a:rPr>
                        <a:t>bày</a:t>
                      </a:r>
                      <a:r>
                        <a:rPr lang="en-US" sz="2000" dirty="0">
                          <a:effectLst/>
                        </a:rPr>
                        <a:t>, </a:t>
                      </a:r>
                      <a:r>
                        <a:rPr lang="en-US" sz="2000" dirty="0" err="1">
                          <a:effectLst/>
                        </a:rPr>
                        <a:t>diễn</a:t>
                      </a:r>
                      <a:r>
                        <a:rPr lang="en-US" sz="2000" dirty="0">
                          <a:effectLst/>
                        </a:rPr>
                        <a:t> </a:t>
                      </a:r>
                      <a:r>
                        <a:rPr lang="en-US" sz="2000" dirty="0" err="1">
                          <a:effectLst/>
                        </a:rPr>
                        <a:t>đạt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2000" dirty="0" err="1">
                          <a:effectLst/>
                        </a:rPr>
                        <a:t>Đảm</a:t>
                      </a:r>
                      <a:r>
                        <a:rPr lang="en-US" sz="2000" dirty="0">
                          <a:effectLst/>
                        </a:rPr>
                        <a:t> </a:t>
                      </a:r>
                      <a:r>
                        <a:rPr lang="en-US" sz="2000" dirty="0" err="1">
                          <a:effectLst/>
                        </a:rPr>
                        <a:t>bảo</a:t>
                      </a:r>
                      <a:r>
                        <a:rPr lang="en-US" sz="2000" dirty="0">
                          <a:effectLst/>
                        </a:rPr>
                        <a:t> </a:t>
                      </a:r>
                      <a:r>
                        <a:rPr lang="en-US" sz="2000" dirty="0" err="1">
                          <a:effectLst/>
                        </a:rPr>
                        <a:t>hình</a:t>
                      </a:r>
                      <a:r>
                        <a:rPr lang="en-US" sz="2000" dirty="0">
                          <a:effectLst/>
                        </a:rPr>
                        <a:t> </a:t>
                      </a:r>
                      <a:r>
                        <a:rPr lang="en-US" sz="2000" dirty="0" err="1">
                          <a:effectLst/>
                        </a:rPr>
                        <a:t>thức</a:t>
                      </a:r>
                      <a:r>
                        <a:rPr lang="en-US" sz="2000" dirty="0">
                          <a:effectLst/>
                        </a:rPr>
                        <a:t> </a:t>
                      </a:r>
                      <a:r>
                        <a:rPr lang="en-US" sz="2000" dirty="0" err="1">
                          <a:effectLst/>
                        </a:rPr>
                        <a:t>đoạn</a:t>
                      </a:r>
                      <a:r>
                        <a:rPr lang="en-US" sz="2000" dirty="0">
                          <a:effectLst/>
                        </a:rPr>
                        <a:t> </a:t>
                      </a:r>
                      <a:r>
                        <a:rPr lang="en-US" sz="2000" dirty="0" err="1">
                          <a:effectLst/>
                        </a:rPr>
                        <a:t>văn</a:t>
                      </a:r>
                      <a:r>
                        <a:rPr lang="en-US" sz="2000" dirty="0">
                          <a:effectLst/>
                        </a:rPr>
                        <a:t>  </a:t>
                      </a:r>
                      <a:r>
                        <a:rPr lang="en-US" sz="2000" dirty="0" err="1">
                          <a:effectLst/>
                        </a:rPr>
                        <a:t>với</a:t>
                      </a:r>
                      <a:r>
                        <a:rPr lang="en-US" sz="2000" dirty="0">
                          <a:effectLst/>
                        </a:rPr>
                        <a:t> dung </a:t>
                      </a:r>
                      <a:r>
                        <a:rPr lang="en-US" sz="2000" dirty="0" err="1">
                          <a:effectLst/>
                        </a:rPr>
                        <a:t>lượng</a:t>
                      </a:r>
                      <a:r>
                        <a:rPr lang="en-US" sz="2000" dirty="0">
                          <a:effectLst/>
                        </a:rPr>
                        <a:t> </a:t>
                      </a:r>
                      <a:r>
                        <a:rPr lang="en-US" sz="2000" dirty="0" err="1">
                          <a:effectLst/>
                        </a:rPr>
                        <a:t>khoảng</a:t>
                      </a:r>
                      <a:r>
                        <a:rPr lang="en-US" sz="2000" dirty="0">
                          <a:effectLst/>
                        </a:rPr>
                        <a:t> 200 </a:t>
                      </a:r>
                      <a:r>
                        <a:rPr lang="en-US" sz="2000" dirty="0" err="1">
                          <a:effectLst/>
                        </a:rPr>
                        <a:t>chữ</a:t>
                      </a:r>
                      <a:r>
                        <a:rPr lang="en-US" sz="2000" dirty="0">
                          <a:effectLst/>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2000">
                          <a:effectLst/>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2000" dirty="0">
                          <a:effectLst/>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13132521"/>
                  </a:ext>
                </a:extLst>
              </a:tr>
              <a:tr h="211523">
                <a:tc vMerge="1">
                  <a:txBody>
                    <a:bodyPr/>
                    <a:lstStyle/>
                    <a:p>
                      <a:endParaRPr lang="en-US"/>
                    </a:p>
                  </a:txBody>
                  <a:tcPr/>
                </a:tc>
                <a:tc>
                  <a:txBody>
                    <a:bodyPr/>
                    <a:lstStyle/>
                    <a:p>
                      <a:pPr algn="just">
                        <a:spcAft>
                          <a:spcPts val="0"/>
                        </a:spcAft>
                      </a:pPr>
                      <a:r>
                        <a:rPr lang="en-US" sz="2000" dirty="0" err="1">
                          <a:effectLst/>
                        </a:rPr>
                        <a:t>Đoạn</a:t>
                      </a:r>
                      <a:r>
                        <a:rPr lang="en-US" sz="2000" dirty="0">
                          <a:effectLst/>
                        </a:rPr>
                        <a:t> </a:t>
                      </a:r>
                      <a:r>
                        <a:rPr lang="en-US" sz="2000" dirty="0" err="1">
                          <a:effectLst/>
                        </a:rPr>
                        <a:t>văn</a:t>
                      </a:r>
                      <a:r>
                        <a:rPr lang="en-US" sz="2000" dirty="0">
                          <a:effectLst/>
                        </a:rPr>
                        <a:t> </a:t>
                      </a:r>
                      <a:r>
                        <a:rPr lang="en-US" sz="2000" dirty="0" err="1">
                          <a:effectLst/>
                        </a:rPr>
                        <a:t>đảm</a:t>
                      </a:r>
                      <a:r>
                        <a:rPr lang="en-US" sz="2000" dirty="0">
                          <a:effectLst/>
                        </a:rPr>
                        <a:t> </a:t>
                      </a:r>
                      <a:r>
                        <a:rPr lang="en-US" sz="2000" dirty="0" err="1">
                          <a:effectLst/>
                        </a:rPr>
                        <a:t>bảo</a:t>
                      </a:r>
                      <a:r>
                        <a:rPr lang="en-US" sz="2000" dirty="0">
                          <a:effectLst/>
                        </a:rPr>
                        <a:t> </a:t>
                      </a:r>
                      <a:r>
                        <a:rPr lang="en-US" sz="2000" dirty="0" err="1">
                          <a:effectLst/>
                        </a:rPr>
                        <a:t>tính</a:t>
                      </a:r>
                      <a:r>
                        <a:rPr lang="en-US" sz="2000" dirty="0">
                          <a:effectLst/>
                        </a:rPr>
                        <a:t> </a:t>
                      </a:r>
                      <a:r>
                        <a:rPr lang="en-US" sz="2000" dirty="0" err="1">
                          <a:effectLst/>
                        </a:rPr>
                        <a:t>liên</a:t>
                      </a:r>
                      <a:r>
                        <a:rPr lang="en-US" sz="2000" dirty="0">
                          <a:effectLst/>
                        </a:rPr>
                        <a:t> </a:t>
                      </a:r>
                      <a:r>
                        <a:rPr lang="en-US" sz="2000" dirty="0" err="1">
                          <a:effectLst/>
                        </a:rPr>
                        <a:t>kết</a:t>
                      </a:r>
                      <a:r>
                        <a:rPr lang="en-US" sz="2000" dirty="0">
                          <a:effectLst/>
                        </a:rPr>
                        <a:t>, </a:t>
                      </a:r>
                      <a:r>
                        <a:rPr lang="en-US" sz="2000" dirty="0" err="1">
                          <a:effectLst/>
                        </a:rPr>
                        <a:t>mạch</a:t>
                      </a:r>
                      <a:r>
                        <a:rPr lang="en-US" sz="2000" dirty="0">
                          <a:effectLst/>
                        </a:rPr>
                        <a:t> </a:t>
                      </a:r>
                      <a:r>
                        <a:rPr lang="en-US" sz="2000" dirty="0" err="1">
                          <a:effectLst/>
                        </a:rPr>
                        <a:t>lạc</a:t>
                      </a:r>
                      <a:r>
                        <a:rPr lang="en-US" sz="2000" dirty="0">
                          <a:effectLst/>
                        </a:rPr>
                        <a:t> </a:t>
                      </a:r>
                      <a:r>
                        <a:rPr lang="en-US" sz="2000" dirty="0" err="1">
                          <a:effectLst/>
                        </a:rPr>
                        <a:t>trong</a:t>
                      </a:r>
                      <a:r>
                        <a:rPr lang="en-US" sz="2000" dirty="0">
                          <a:effectLst/>
                        </a:rPr>
                        <a:t> </a:t>
                      </a:r>
                      <a:r>
                        <a:rPr lang="en-US" sz="2000" dirty="0" err="1">
                          <a:effectLst/>
                        </a:rPr>
                        <a:t>đoạn</a:t>
                      </a:r>
                      <a:r>
                        <a:rPr lang="en-US" sz="2000" dirty="0">
                          <a:effectLst/>
                        </a:rPr>
                        <a:t> </a:t>
                      </a:r>
                      <a:r>
                        <a:rPr lang="en-US" sz="2000" dirty="0" err="1">
                          <a:effectLst/>
                        </a:rPr>
                        <a:t>văn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2000">
                          <a:effectLst/>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2000">
                          <a:effectLst/>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47355641"/>
                  </a:ext>
                </a:extLst>
              </a:tr>
              <a:tr h="361981">
                <a:tc vMerge="1">
                  <a:txBody>
                    <a:bodyPr/>
                    <a:lstStyle/>
                    <a:p>
                      <a:endParaRPr lang="en-US"/>
                    </a:p>
                  </a:txBody>
                  <a:tcPr/>
                </a:tc>
                <a:tc>
                  <a:txBody>
                    <a:bodyPr/>
                    <a:lstStyle/>
                    <a:p>
                      <a:pPr algn="just">
                        <a:spcAft>
                          <a:spcPts val="0"/>
                        </a:spcAft>
                      </a:pPr>
                      <a:r>
                        <a:rPr lang="en-US" sz="2000" dirty="0" err="1">
                          <a:effectLst/>
                        </a:rPr>
                        <a:t>Đoạn</a:t>
                      </a:r>
                      <a:r>
                        <a:rPr lang="en-US" sz="2000" dirty="0">
                          <a:effectLst/>
                        </a:rPr>
                        <a:t> </a:t>
                      </a:r>
                      <a:r>
                        <a:rPr lang="en-US" sz="2000" dirty="0" err="1">
                          <a:effectLst/>
                        </a:rPr>
                        <a:t>văn</a:t>
                      </a:r>
                      <a:r>
                        <a:rPr lang="en-US" sz="2000" dirty="0">
                          <a:effectLst/>
                        </a:rPr>
                        <a:t> </a:t>
                      </a:r>
                      <a:r>
                        <a:rPr lang="en-US" sz="2000" dirty="0" err="1">
                          <a:effectLst/>
                        </a:rPr>
                        <a:t>đảm</a:t>
                      </a:r>
                      <a:r>
                        <a:rPr lang="en-US" sz="2000" dirty="0">
                          <a:effectLst/>
                        </a:rPr>
                        <a:t> </a:t>
                      </a:r>
                      <a:r>
                        <a:rPr lang="en-US" sz="2000" dirty="0" err="1">
                          <a:effectLst/>
                        </a:rPr>
                        <a:t>bảo</a:t>
                      </a:r>
                      <a:r>
                        <a:rPr lang="en-US" sz="2000" dirty="0">
                          <a:effectLst/>
                        </a:rPr>
                        <a:t> </a:t>
                      </a:r>
                      <a:r>
                        <a:rPr lang="en-US" sz="2000" dirty="0" err="1">
                          <a:effectLst/>
                        </a:rPr>
                        <a:t>về</a:t>
                      </a:r>
                      <a:r>
                        <a:rPr lang="en-US" sz="2000" dirty="0">
                          <a:effectLst/>
                        </a:rPr>
                        <a:t> </a:t>
                      </a:r>
                      <a:r>
                        <a:rPr lang="en-US" sz="2000" dirty="0" err="1">
                          <a:effectLst/>
                        </a:rPr>
                        <a:t>yêu</a:t>
                      </a:r>
                      <a:r>
                        <a:rPr lang="en-US" sz="2000" dirty="0">
                          <a:effectLst/>
                        </a:rPr>
                        <a:t> </a:t>
                      </a:r>
                      <a:r>
                        <a:rPr lang="en-US" sz="2000" dirty="0" err="1">
                          <a:effectLst/>
                        </a:rPr>
                        <a:t>cầu</a:t>
                      </a:r>
                      <a:r>
                        <a:rPr lang="en-US" sz="2000" dirty="0">
                          <a:effectLst/>
                        </a:rPr>
                        <a:t> </a:t>
                      </a:r>
                      <a:r>
                        <a:rPr lang="en-US" sz="2000" dirty="0" err="1">
                          <a:effectLst/>
                        </a:rPr>
                        <a:t>về</a:t>
                      </a:r>
                      <a:r>
                        <a:rPr lang="en-US" sz="2000" dirty="0">
                          <a:effectLst/>
                        </a:rPr>
                        <a:t> </a:t>
                      </a:r>
                      <a:r>
                        <a:rPr lang="en-US" sz="2000" dirty="0" err="1">
                          <a:effectLst/>
                        </a:rPr>
                        <a:t>chính</a:t>
                      </a:r>
                      <a:r>
                        <a:rPr lang="en-US" sz="2000" dirty="0">
                          <a:effectLst/>
                        </a:rPr>
                        <a:t> </a:t>
                      </a:r>
                      <a:r>
                        <a:rPr lang="en-US" sz="2000" dirty="0" err="1">
                          <a:effectLst/>
                        </a:rPr>
                        <a:t>tả</a:t>
                      </a:r>
                      <a:r>
                        <a:rPr lang="en-US" sz="2000" dirty="0">
                          <a:effectLst/>
                        </a:rPr>
                        <a:t>, </a:t>
                      </a:r>
                      <a:r>
                        <a:rPr lang="en-US" sz="2000" dirty="0" err="1">
                          <a:effectLst/>
                        </a:rPr>
                        <a:t>cách</a:t>
                      </a:r>
                      <a:r>
                        <a:rPr lang="en-US" sz="2000" dirty="0">
                          <a:effectLst/>
                        </a:rPr>
                        <a:t> </a:t>
                      </a:r>
                      <a:r>
                        <a:rPr lang="en-US" sz="2000" dirty="0" err="1">
                          <a:effectLst/>
                        </a:rPr>
                        <a:t>sử</a:t>
                      </a:r>
                      <a:r>
                        <a:rPr lang="en-US" sz="2000" dirty="0">
                          <a:effectLst/>
                        </a:rPr>
                        <a:t> </a:t>
                      </a:r>
                      <a:r>
                        <a:rPr lang="en-US" sz="2000" dirty="0" err="1">
                          <a:effectLst/>
                        </a:rPr>
                        <a:t>dụng</a:t>
                      </a:r>
                      <a:r>
                        <a:rPr lang="en-US" sz="2000" dirty="0">
                          <a:effectLst/>
                        </a:rPr>
                        <a:t> </a:t>
                      </a:r>
                      <a:r>
                        <a:rPr lang="en-US" sz="2000" dirty="0" err="1">
                          <a:effectLst/>
                        </a:rPr>
                        <a:t>từ</a:t>
                      </a:r>
                      <a:r>
                        <a:rPr lang="en-US" sz="2000" dirty="0">
                          <a:effectLst/>
                        </a:rPr>
                        <a:t> </a:t>
                      </a:r>
                      <a:r>
                        <a:rPr lang="en-US" sz="2000" dirty="0" err="1">
                          <a:effectLst/>
                        </a:rPr>
                        <a:t>ngữ</a:t>
                      </a:r>
                      <a:r>
                        <a:rPr lang="en-US" sz="2000" dirty="0">
                          <a:effectLst/>
                        </a:rPr>
                        <a:t>, </a:t>
                      </a:r>
                      <a:r>
                        <a:rPr lang="en-US" sz="2000" dirty="0" err="1">
                          <a:effectLst/>
                        </a:rPr>
                        <a:t>ngữ</a:t>
                      </a:r>
                      <a:r>
                        <a:rPr lang="en-US" sz="2000" dirty="0">
                          <a:effectLst/>
                        </a:rPr>
                        <a:t> </a:t>
                      </a:r>
                      <a:r>
                        <a:rPr lang="en-US" sz="2000" dirty="0" err="1">
                          <a:effectLst/>
                        </a:rPr>
                        <a:t>pháp</a:t>
                      </a:r>
                      <a:r>
                        <a:rPr lang="en-US" sz="2000" dirty="0">
                          <a:effectLst/>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2000">
                          <a:effectLst/>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2000">
                          <a:effectLst/>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01371058"/>
                  </a:ext>
                </a:extLst>
              </a:tr>
              <a:tr h="423045">
                <a:tc vMerge="1">
                  <a:txBody>
                    <a:bodyPr/>
                    <a:lstStyle/>
                    <a:p>
                      <a:endParaRPr lang="en-US"/>
                    </a:p>
                  </a:txBody>
                  <a:tcPr/>
                </a:tc>
                <a:tc>
                  <a:txBody>
                    <a:bodyPr/>
                    <a:lstStyle/>
                    <a:p>
                      <a:pPr algn="just">
                        <a:spcAft>
                          <a:spcPts val="0"/>
                        </a:spcAft>
                      </a:pPr>
                      <a:r>
                        <a:rPr lang="vi-VN" sz="2000" dirty="0">
                          <a:effectLst/>
                        </a:rPr>
                        <a:t>Đoạn văn có sử dụng các phương tiện giao tiếp phi ngôn ngữ</a:t>
                      </a:r>
                      <a:r>
                        <a:rPr lang="en-US" sz="2000" dirty="0">
                          <a:effectLst/>
                        </a:rPr>
                        <a:t> (</a:t>
                      </a:r>
                      <a:r>
                        <a:rPr lang="vi-VN" sz="2000" dirty="0">
                          <a:effectLst/>
                        </a:rPr>
                        <a:t>hình ảnh, số liệu, biểu đồ, sơ đồ,….)</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2000" dirty="0">
                          <a:effectLst/>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2000" dirty="0">
                          <a:effectLst/>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72941639"/>
                  </a:ext>
                </a:extLst>
              </a:tr>
            </a:tbl>
          </a:graphicData>
        </a:graphic>
      </p:graphicFrame>
      <p:sp>
        <p:nvSpPr>
          <p:cNvPr id="4" name="Rectangle 3">
            <a:extLst>
              <a:ext uri="{FF2B5EF4-FFF2-40B4-BE49-F238E27FC236}">
                <a16:creationId xmlns:a16="http://schemas.microsoft.com/office/drawing/2014/main" id="{54AB42AC-3445-4A92-9D77-27FF52D604E2}"/>
              </a:ext>
            </a:extLst>
          </p:cNvPr>
          <p:cNvSpPr/>
          <p:nvPr/>
        </p:nvSpPr>
        <p:spPr>
          <a:xfrm>
            <a:off x="3869635" y="4664"/>
            <a:ext cx="3379304" cy="430887"/>
          </a:xfrm>
          <a:prstGeom prst="rect">
            <a:avLst/>
          </a:prstGeom>
        </p:spPr>
        <p:txBody>
          <a:bodyPr wrap="square">
            <a:spAutoFit/>
          </a:bodyPr>
          <a:lstStyle/>
          <a:p>
            <a:r>
              <a:rPr lang="en-US" sz="2200" b="1" dirty="0" err="1">
                <a:solidFill>
                  <a:srgbClr val="FF0000"/>
                </a:solidFill>
                <a:latin typeface="Times New Roman" panose="02020603050405020304" pitchFamily="18" charset="0"/>
                <a:ea typeface="Times New Roman" panose="02020603050405020304" pitchFamily="18" charset="0"/>
              </a:rPr>
              <a:t>Bảng</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kiểm</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đoạn</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văn</a:t>
            </a:r>
            <a:endParaRPr lang="en-US" sz="2200" dirty="0">
              <a:solidFill>
                <a:srgbClr val="FF0000"/>
              </a:solidFill>
            </a:endParaRPr>
          </a:p>
        </p:txBody>
      </p:sp>
    </p:spTree>
    <p:extLst>
      <p:ext uri="{BB962C8B-B14F-4D97-AF65-F5344CB8AC3E}">
        <p14:creationId xmlns:p14="http://schemas.microsoft.com/office/powerpoint/2010/main" val="42893978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6" name="Rectangle 22"/>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p:cNvSpPr>
            <a:spLocks noGrp="1" noRot="1" noChangeAspect="1" noMove="1" noResize="1" noEditPoints="1" noAdjustHandles="1" noChangeArrowheads="1" noChangeShapeType="1" noTextEdit="1"/>
          </p:cNvSpPr>
          <p:nvPr/>
        </p:nvSpPr>
        <p:spPr>
          <a:xfrm>
            <a:off x="0" y="-2"/>
            <a:ext cx="12192000"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a:spLocks noGrp="1" noRot="1" noChangeAspect="1" noMove="1" noResize="1" noEditPoints="1" noAdjustHandles="1" noChangeArrowheads="1" noChangeShapeType="1" noTextEdit="1"/>
          </p:cNvSpPr>
          <p:nvPr/>
        </p:nvSpPr>
        <p:spPr>
          <a:xfrm>
            <a:off x="452978" y="484632"/>
            <a:ext cx="4012684" cy="58856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p:cNvSpPr>
            <a:spLocks noGrp="1"/>
          </p:cNvSpPr>
          <p:nvPr>
            <p:ph idx="1"/>
          </p:nvPr>
        </p:nvSpPr>
        <p:spPr>
          <a:xfrm>
            <a:off x="499533" y="804997"/>
            <a:ext cx="3823989" cy="5324835"/>
          </a:xfrm>
        </p:spPr>
        <p:txBody>
          <a:bodyPr anchor="ctr">
            <a:normAutofit/>
          </a:bodyPr>
          <a:lstStyle/>
          <a:p>
            <a:pPr marL="0" indent="0" algn="ctr">
              <a:buNone/>
            </a:pPr>
            <a:r>
              <a:rPr lang="en-US" sz="3400" b="1" i="1" dirty="0" err="1">
                <a:solidFill>
                  <a:srgbClr val="FF0000"/>
                </a:solidFill>
                <a:latin typeface="Times New Roman" panose="02020603050405020304" pitchFamily="18" charset="0"/>
                <a:cs typeface="Times New Roman" panose="02020603050405020304" pitchFamily="18" charset="0"/>
              </a:rPr>
              <a:t>Cảm</a:t>
            </a:r>
            <a:r>
              <a:rPr lang="en-US" sz="3400" b="1" i="1" dirty="0">
                <a:solidFill>
                  <a:srgbClr val="FF0000"/>
                </a:solidFill>
                <a:latin typeface="Times New Roman" panose="02020603050405020304" pitchFamily="18" charset="0"/>
                <a:cs typeface="Times New Roman" panose="02020603050405020304" pitchFamily="18" charset="0"/>
              </a:rPr>
              <a:t> </a:t>
            </a:r>
            <a:r>
              <a:rPr lang="vi-VN" sz="3400" b="1" i="1" dirty="0">
                <a:solidFill>
                  <a:srgbClr val="FF0000"/>
                </a:solidFill>
                <a:latin typeface="Times New Roman" panose="02020603050405020304" pitchFamily="18" charset="0"/>
                <a:cs typeface="Times New Roman" panose="02020603050405020304" pitchFamily="18" charset="0"/>
              </a:rPr>
              <a:t>ơ</a:t>
            </a:r>
            <a:r>
              <a:rPr lang="en-US" sz="3400" b="1" i="1" dirty="0">
                <a:solidFill>
                  <a:srgbClr val="FF0000"/>
                </a:solidFill>
                <a:latin typeface="Times New Roman" panose="02020603050405020304" pitchFamily="18" charset="0"/>
                <a:cs typeface="Times New Roman" panose="02020603050405020304" pitchFamily="18" charset="0"/>
              </a:rPr>
              <a:t>n </a:t>
            </a:r>
            <a:r>
              <a:rPr lang="en-US" sz="3400" b="1" i="1" dirty="0" err="1">
                <a:solidFill>
                  <a:srgbClr val="FF0000"/>
                </a:solidFill>
                <a:latin typeface="Times New Roman" panose="02020603050405020304" pitchFamily="18" charset="0"/>
                <a:cs typeface="Times New Roman" panose="02020603050405020304" pitchFamily="18" charset="0"/>
              </a:rPr>
              <a:t>quý</a:t>
            </a:r>
            <a:r>
              <a:rPr lang="en-US" sz="3400" b="1" i="1" dirty="0">
                <a:solidFill>
                  <a:srgbClr val="FF0000"/>
                </a:solidFill>
                <a:latin typeface="Times New Roman" panose="02020603050405020304" pitchFamily="18" charset="0"/>
                <a:cs typeface="Times New Roman" panose="02020603050405020304" pitchFamily="18" charset="0"/>
              </a:rPr>
              <a:t> </a:t>
            </a:r>
            <a:r>
              <a:rPr lang="en-US" sz="3400" b="1" i="1" dirty="0" err="1">
                <a:solidFill>
                  <a:srgbClr val="FF0000"/>
                </a:solidFill>
                <a:latin typeface="Times New Roman" panose="02020603050405020304" pitchFamily="18" charset="0"/>
                <a:cs typeface="Times New Roman" panose="02020603050405020304" pitchFamily="18" charset="0"/>
              </a:rPr>
              <a:t>thầy</a:t>
            </a:r>
            <a:r>
              <a:rPr lang="en-US" sz="3400" b="1" i="1" dirty="0">
                <a:solidFill>
                  <a:srgbClr val="FF0000"/>
                </a:solidFill>
                <a:latin typeface="Times New Roman" panose="02020603050405020304" pitchFamily="18" charset="0"/>
                <a:cs typeface="Times New Roman" panose="02020603050405020304" pitchFamily="18" charset="0"/>
              </a:rPr>
              <a:t> </a:t>
            </a:r>
            <a:r>
              <a:rPr lang="en-US" sz="3400" b="1" i="1" dirty="0" err="1">
                <a:solidFill>
                  <a:srgbClr val="FF0000"/>
                </a:solidFill>
                <a:latin typeface="Times New Roman" panose="02020603050405020304" pitchFamily="18" charset="0"/>
                <a:cs typeface="Times New Roman" panose="02020603050405020304" pitchFamily="18" charset="0"/>
              </a:rPr>
              <a:t>cô</a:t>
            </a:r>
            <a:r>
              <a:rPr lang="en-US" sz="3400" b="1" i="1" dirty="0">
                <a:solidFill>
                  <a:srgbClr val="FF0000"/>
                </a:solidFill>
                <a:latin typeface="Times New Roman" panose="02020603050405020304" pitchFamily="18" charset="0"/>
                <a:cs typeface="Times New Roman" panose="02020603050405020304" pitchFamily="18" charset="0"/>
              </a:rPr>
              <a:t> </a:t>
            </a:r>
            <a:r>
              <a:rPr lang="en-US" sz="3400" b="1" i="1" dirty="0" err="1">
                <a:solidFill>
                  <a:srgbClr val="FF0000"/>
                </a:solidFill>
                <a:latin typeface="Times New Roman" panose="02020603050405020304" pitchFamily="18" charset="0"/>
                <a:cs typeface="Times New Roman" panose="02020603050405020304" pitchFamily="18" charset="0"/>
              </a:rPr>
              <a:t>và</a:t>
            </a:r>
            <a:r>
              <a:rPr lang="en-US" sz="3400" b="1" i="1" dirty="0">
                <a:solidFill>
                  <a:srgbClr val="FF0000"/>
                </a:solidFill>
                <a:latin typeface="Times New Roman" panose="02020603050405020304" pitchFamily="18" charset="0"/>
                <a:cs typeface="Times New Roman" panose="02020603050405020304" pitchFamily="18" charset="0"/>
              </a:rPr>
              <a:t> </a:t>
            </a:r>
            <a:r>
              <a:rPr lang="en-US" sz="3400" b="1" i="1" dirty="0" err="1">
                <a:solidFill>
                  <a:srgbClr val="FF0000"/>
                </a:solidFill>
                <a:latin typeface="Times New Roman" panose="02020603050405020304" pitchFamily="18" charset="0"/>
                <a:cs typeface="Times New Roman" panose="02020603050405020304" pitchFamily="18" charset="0"/>
              </a:rPr>
              <a:t>các</a:t>
            </a:r>
            <a:r>
              <a:rPr lang="en-US" sz="3400" b="1" i="1" dirty="0">
                <a:solidFill>
                  <a:srgbClr val="FF0000"/>
                </a:solidFill>
                <a:latin typeface="Times New Roman" panose="02020603050405020304" pitchFamily="18" charset="0"/>
                <a:cs typeface="Times New Roman" panose="02020603050405020304" pitchFamily="18" charset="0"/>
              </a:rPr>
              <a:t> </a:t>
            </a:r>
            <a:r>
              <a:rPr lang="en-US" sz="3400" b="1" i="1" dirty="0" err="1">
                <a:solidFill>
                  <a:srgbClr val="FF0000"/>
                </a:solidFill>
                <a:latin typeface="Times New Roman" panose="02020603050405020304" pitchFamily="18" charset="0"/>
                <a:cs typeface="Times New Roman" panose="02020603050405020304" pitchFamily="18" charset="0"/>
              </a:rPr>
              <a:t>em</a:t>
            </a:r>
            <a:r>
              <a:rPr lang="en-US" sz="3400" b="1" i="1" dirty="0">
                <a:solidFill>
                  <a:srgbClr val="FF0000"/>
                </a:solidFill>
                <a:latin typeface="Times New Roman" panose="02020603050405020304" pitchFamily="18" charset="0"/>
                <a:cs typeface="Times New Roman" panose="02020603050405020304" pitchFamily="18" charset="0"/>
              </a:rPr>
              <a:t> </a:t>
            </a:r>
          </a:p>
          <a:p>
            <a:pPr marL="0" indent="0" algn="ctr">
              <a:buNone/>
            </a:pPr>
            <a:r>
              <a:rPr lang="en-US" sz="3400" b="1" i="1" dirty="0" err="1">
                <a:solidFill>
                  <a:srgbClr val="FF0000"/>
                </a:solidFill>
                <a:latin typeface="Times New Roman" panose="02020603050405020304" pitchFamily="18" charset="0"/>
                <a:cs typeface="Times New Roman" panose="02020603050405020304" pitchFamily="18" charset="0"/>
              </a:rPr>
              <a:t>đã</a:t>
            </a:r>
            <a:r>
              <a:rPr lang="en-US" sz="3400" b="1" i="1" dirty="0">
                <a:solidFill>
                  <a:srgbClr val="FF0000"/>
                </a:solidFill>
                <a:latin typeface="Times New Roman" panose="02020603050405020304" pitchFamily="18" charset="0"/>
                <a:cs typeface="Times New Roman" panose="02020603050405020304" pitchFamily="18" charset="0"/>
              </a:rPr>
              <a:t> </a:t>
            </a:r>
            <a:r>
              <a:rPr lang="en-US" sz="3400" b="1" i="1" dirty="0" err="1">
                <a:solidFill>
                  <a:srgbClr val="FF0000"/>
                </a:solidFill>
                <a:latin typeface="Times New Roman" panose="02020603050405020304" pitchFamily="18" charset="0"/>
                <a:cs typeface="Times New Roman" panose="02020603050405020304" pitchFamily="18" charset="0"/>
              </a:rPr>
              <a:t>chú</a:t>
            </a:r>
            <a:r>
              <a:rPr lang="en-US" sz="3400" b="1" i="1" dirty="0">
                <a:solidFill>
                  <a:srgbClr val="FF0000"/>
                </a:solidFill>
                <a:latin typeface="Times New Roman" panose="02020603050405020304" pitchFamily="18" charset="0"/>
                <a:cs typeface="Times New Roman" panose="02020603050405020304" pitchFamily="18" charset="0"/>
              </a:rPr>
              <a:t> ý </a:t>
            </a:r>
            <a:r>
              <a:rPr lang="en-US" sz="3400" b="1" i="1" dirty="0" err="1">
                <a:solidFill>
                  <a:srgbClr val="FF0000"/>
                </a:solidFill>
                <a:latin typeface="Times New Roman" panose="02020603050405020304" pitchFamily="18" charset="0"/>
                <a:cs typeface="Times New Roman" panose="02020603050405020304" pitchFamily="18" charset="0"/>
              </a:rPr>
              <a:t>theo</a:t>
            </a:r>
            <a:r>
              <a:rPr lang="en-US" sz="3400" b="1" i="1" dirty="0">
                <a:solidFill>
                  <a:srgbClr val="FF0000"/>
                </a:solidFill>
                <a:latin typeface="Times New Roman" panose="02020603050405020304" pitchFamily="18" charset="0"/>
                <a:cs typeface="Times New Roman" panose="02020603050405020304" pitchFamily="18" charset="0"/>
              </a:rPr>
              <a:t> </a:t>
            </a:r>
            <a:r>
              <a:rPr lang="en-US" sz="3400" b="1" i="1" dirty="0" err="1">
                <a:solidFill>
                  <a:srgbClr val="FF0000"/>
                </a:solidFill>
                <a:latin typeface="Times New Roman" panose="02020603050405020304" pitchFamily="18" charset="0"/>
                <a:cs typeface="Times New Roman" panose="02020603050405020304" pitchFamily="18" charset="0"/>
              </a:rPr>
              <a:t>dõi</a:t>
            </a:r>
            <a:endParaRPr lang="en-US" sz="3400" b="1" i="1" dirty="0">
              <a:solidFill>
                <a:srgbClr val="FF0000"/>
              </a:solidFill>
              <a:latin typeface="Times New Roman" panose="02020603050405020304" pitchFamily="18" charset="0"/>
              <a:cs typeface="Times New Roman" panose="02020603050405020304" pitchFamily="18" charset="0"/>
            </a:endParaRPr>
          </a:p>
        </p:txBody>
      </p:sp>
      <p:pic>
        <p:nvPicPr>
          <p:cNvPr id="15" name="Picture 14" descr="A picture containing plant&#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4934" y="1104015"/>
            <a:ext cx="1698346" cy="4885968"/>
          </a:xfrm>
          <a:prstGeom prst="rect">
            <a:avLst/>
          </a:prstGeom>
        </p:spPr>
      </p:pic>
      <p:pic>
        <p:nvPicPr>
          <p:cNvPr id="7" name="Content Placeholder 6" descr="A picture containing plant, tree&#10;&#10;Description automatically generated"/>
          <p:cNvPicPr>
            <a:picLocks noChangeAspect="1"/>
          </p:cNvPicPr>
          <p:nvPr/>
        </p:nvPicPr>
        <p:blipFill rotWithShape="1">
          <a:blip r:embed="rId3" cstate="print">
            <a:extLst>
              <a:ext uri="{28A0092B-C50C-407E-A947-70E740481C1C}">
                <a14:useLocalDpi xmlns:a14="http://schemas.microsoft.com/office/drawing/2010/main" val="0"/>
              </a:ext>
            </a:extLst>
          </a:blip>
          <a:srcRect t="20009" r="1" b="19180"/>
          <a:stretch>
            <a:fillRect/>
          </a:stretch>
        </p:blipFill>
        <p:spPr>
          <a:xfrm>
            <a:off x="7053570" y="1104015"/>
            <a:ext cx="2239623" cy="4885968"/>
          </a:xfrm>
          <a:prstGeom prst="rect">
            <a:avLst/>
          </a:prstGeom>
        </p:spPr>
      </p:pic>
      <p:pic>
        <p:nvPicPr>
          <p:cNvPr id="5" name="Content Placeholder 4" descr="A picture containing plant, flower, rose&#10;&#10;Description automatically generated"/>
          <p:cNvPicPr>
            <a:picLocks noChangeAspect="1"/>
          </p:cNvPicPr>
          <p:nvPr/>
        </p:nvPicPr>
        <p:blipFill rotWithShape="1">
          <a:blip r:embed="rId4" cstate="print">
            <a:extLst>
              <a:ext uri="{28A0092B-C50C-407E-A947-70E740481C1C}">
                <a14:useLocalDpi xmlns:a14="http://schemas.microsoft.com/office/drawing/2010/main" val="0"/>
              </a:ext>
            </a:extLst>
          </a:blip>
          <a:srcRect t="48572" b="13288"/>
          <a:stretch>
            <a:fillRect/>
          </a:stretch>
        </p:blipFill>
        <p:spPr>
          <a:xfrm>
            <a:off x="9452844" y="1104015"/>
            <a:ext cx="2239623" cy="4885967"/>
          </a:xfrm>
          <a:prstGeom prst="rect">
            <a:avLst/>
          </a:prstGeom>
        </p:spPr>
      </p:pic>
      <p:cxnSp>
        <p:nvCxnSpPr>
          <p:cNvPr id="31" name="Straight Connector 30"/>
          <p:cNvCxnSpPr>
            <a:cxnSpLocks noGrp="1" noRot="1" noChangeAspect="1" noMove="1" noResize="1" noEditPoints="1" noAdjustHandles="1" noChangeArrowheads="1" noChangeShapeType="1"/>
          </p:cNvCxnSpPr>
          <p:nvPr/>
        </p:nvCxnSpPr>
        <p:spPr>
          <a:xfrm flipV="1">
            <a:off x="5179326" y="480322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9579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70B77F-C395-4923-A933-893A3FE7FA3E}"/>
              </a:ext>
            </a:extLst>
          </p:cNvPr>
          <p:cNvSpPr>
            <a:spLocks noGrp="1"/>
          </p:cNvSpPr>
          <p:nvPr>
            <p:ph type="sldNum" sz="quarter" idx="12"/>
          </p:nvPr>
        </p:nvSpPr>
        <p:spPr/>
        <p:txBody>
          <a:bodyPr/>
          <a:lstStyle/>
          <a:p>
            <a:pPr>
              <a:defRPr/>
            </a:pPr>
            <a:fld id="{92CF152F-62A2-44E0-9B49-515995CCAEB7}" type="slidenum">
              <a:rPr lang="en-US" smtClean="0"/>
              <a:t>3</a:t>
            </a:fld>
            <a:endParaRPr lang="en-US"/>
          </a:p>
        </p:txBody>
      </p:sp>
      <p:sp>
        <p:nvSpPr>
          <p:cNvPr id="4" name="TextBox 3">
            <a:extLst>
              <a:ext uri="{FF2B5EF4-FFF2-40B4-BE49-F238E27FC236}">
                <a16:creationId xmlns:a16="http://schemas.microsoft.com/office/drawing/2014/main" id="{28EB6B49-4156-4FCF-AA54-2702369B4A94}"/>
              </a:ext>
            </a:extLst>
          </p:cNvPr>
          <p:cNvSpPr txBox="1"/>
          <p:nvPr/>
        </p:nvSpPr>
        <p:spPr>
          <a:xfrm>
            <a:off x="609520" y="231596"/>
            <a:ext cx="11430000" cy="6124754"/>
          </a:xfrm>
          <a:prstGeom prst="rect">
            <a:avLst/>
          </a:prstGeom>
          <a:noFill/>
        </p:spPr>
        <p:txBody>
          <a:bodyPr wrap="square">
            <a:spAutoFit/>
          </a:bodyPr>
          <a:lstStyle/>
          <a:p>
            <a:r>
              <a:rPr lang="en-US" sz="2800" b="1" i="1" dirty="0">
                <a:solidFill>
                  <a:srgbClr val="FF0000"/>
                </a:solidFill>
                <a:latin typeface="Times New Roman" panose="02020603050405020304" pitchFamily="18" charset="0"/>
                <a:cs typeface="Times New Roman" panose="02020603050405020304" pitchFamily="18" charset="0"/>
              </a:rPr>
              <a:t>1. </a:t>
            </a:r>
            <a:r>
              <a:rPr lang="en-US" sz="2800" b="1" i="1" dirty="0" err="1">
                <a:solidFill>
                  <a:srgbClr val="FF0000"/>
                </a:solidFill>
                <a:latin typeface="Times New Roman" panose="02020603050405020304" pitchFamily="18" charset="0"/>
                <a:cs typeface="Times New Roman" panose="02020603050405020304" pitchFamily="18" charset="0"/>
              </a:rPr>
              <a:t>Phương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tiện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giao</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tiếp</a:t>
            </a:r>
            <a:r>
              <a:rPr lang="en-US" sz="2800" b="1" i="1" dirty="0">
                <a:solidFill>
                  <a:srgbClr val="FF0000"/>
                </a:solidFill>
                <a:latin typeface="Times New Roman" panose="02020603050405020304" pitchFamily="18" charset="0"/>
                <a:cs typeface="Times New Roman" panose="02020603050405020304" pitchFamily="18" charset="0"/>
              </a:rPr>
              <a:t> phi </a:t>
            </a:r>
            <a:r>
              <a:rPr lang="en-US" sz="2800" b="1" i="1" dirty="0" err="1">
                <a:solidFill>
                  <a:srgbClr val="FF0000"/>
                </a:solidFill>
                <a:latin typeface="Times New Roman" panose="02020603050405020304" pitchFamily="18" charset="0"/>
                <a:cs typeface="Times New Roman" panose="02020603050405020304" pitchFamily="18" charset="0"/>
              </a:rPr>
              <a:t>ngôn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ngữ</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là</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gì</a:t>
            </a:r>
            <a:r>
              <a:rPr lang="en-US" sz="2800" b="1" i="1" dirty="0">
                <a:solidFill>
                  <a:srgbClr val="FF0000"/>
                </a:solidFill>
                <a:latin typeface="Times New Roman" panose="02020603050405020304" pitchFamily="18" charset="0"/>
                <a:cs typeface="Times New Roman" panose="02020603050405020304" pitchFamily="18" charset="0"/>
              </a:rPr>
              <a:t>?</a:t>
            </a:r>
          </a:p>
          <a:p>
            <a:r>
              <a:rPr lang="en-US" sz="2800" b="1" i="1" dirty="0">
                <a:solidFill>
                  <a:srgbClr val="0070C0"/>
                </a:solidFill>
                <a:latin typeface="Times New Roman" panose="02020603050405020304" pitchFamily="18" charset="0"/>
                <a:cs typeface="Times New Roman" panose="02020603050405020304" pitchFamily="18" charset="0"/>
              </a:rPr>
              <a:t>=&gt; </a:t>
            </a:r>
            <a:r>
              <a:rPr lang="vi-VN" sz="2800" b="1" i="1" dirty="0">
                <a:solidFill>
                  <a:srgbClr val="0070C0"/>
                </a:solidFill>
                <a:latin typeface="Times New Roman" panose="02020603050405020304" pitchFamily="18" charset="0"/>
                <a:cs typeface="Times New Roman" panose="02020603050405020304" pitchFamily="18" charset="0"/>
              </a:rPr>
              <a:t>Phương tiện giao tiếp phi ngôn ngữ</a:t>
            </a:r>
            <a:r>
              <a:rPr lang="en-US" sz="2800" b="1" i="1" dirty="0">
                <a:solidFill>
                  <a:srgbClr val="0070C0"/>
                </a:solidFill>
                <a:latin typeface="Times New Roman" panose="02020603050405020304" pitchFamily="18" charset="0"/>
                <a:cs typeface="Times New Roman" panose="02020603050405020304" pitchFamily="18" charset="0"/>
              </a:rPr>
              <a:t>: </a:t>
            </a:r>
            <a:r>
              <a:rPr lang="vi-VN" sz="2800" b="1"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là những hình ảnh, số liệu, biểu đồ, sơ đồ,… góp phần chuyển tải ý tưởng, quan điểm trong giao tiếp</a:t>
            </a:r>
            <a:r>
              <a:rPr lang="en-US" sz="2800" dirty="0">
                <a:solidFill>
                  <a:srgbClr val="0070C0"/>
                </a:solidFill>
                <a:latin typeface="Times New Roman" panose="02020603050405020304" pitchFamily="18" charset="0"/>
                <a:cs typeface="Times New Roman" panose="02020603050405020304" pitchFamily="18" charset="0"/>
              </a:rPr>
              <a:t>.</a:t>
            </a:r>
          </a:p>
          <a:p>
            <a:r>
              <a:rPr lang="en-US" sz="2800" b="1" dirty="0">
                <a:solidFill>
                  <a:srgbClr val="FF0000"/>
                </a:solidFill>
                <a:latin typeface="Times New Roman" panose="02020603050405020304" pitchFamily="18" charset="0"/>
                <a:cs typeface="Times New Roman" panose="02020603050405020304" pitchFamily="18" charset="0"/>
              </a:rPr>
              <a:t>2. </a:t>
            </a:r>
            <a:r>
              <a:rPr lang="en-US" sz="2800" b="1" dirty="0" err="1">
                <a:solidFill>
                  <a:srgbClr val="FF0000"/>
                </a:solidFill>
                <a:latin typeface="Times New Roman" panose="02020603050405020304" pitchFamily="18" charset="0"/>
                <a:cs typeface="Times New Roman" panose="02020603050405020304" pitchFamily="18" charset="0"/>
              </a:rPr>
              <a:t>Khi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sử</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dụng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phương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tiện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giao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tiếp</a:t>
            </a:r>
            <a:r>
              <a:rPr lang="en-US" sz="2800" b="1" dirty="0">
                <a:solidFill>
                  <a:srgbClr val="FF0000"/>
                </a:solidFill>
                <a:latin typeface="Times New Roman" panose="02020603050405020304" pitchFamily="18" charset="0"/>
                <a:cs typeface="Times New Roman" panose="02020603050405020304" pitchFamily="18" charset="0"/>
              </a:rPr>
              <a:t> phi </a:t>
            </a:r>
            <a:r>
              <a:rPr lang="en-US" sz="2800" b="1" dirty="0" err="1">
                <a:solidFill>
                  <a:srgbClr val="FF0000"/>
                </a:solidFill>
                <a:latin typeface="Times New Roman" panose="02020603050405020304" pitchFamily="18" charset="0"/>
                <a:cs typeface="Times New Roman" panose="02020603050405020304" pitchFamily="18" charset="0"/>
              </a:rPr>
              <a:t>ngôn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ngữ</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cần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đáp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ứng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yêu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cầu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gì</a:t>
            </a:r>
            <a:r>
              <a:rPr lang="en-US" sz="2800" b="1" dirty="0">
                <a:solidFill>
                  <a:srgbClr val="FF0000"/>
                </a:solidFill>
                <a:latin typeface="Times New Roman" panose="02020603050405020304" pitchFamily="18" charset="0"/>
                <a:cs typeface="Times New Roman" panose="02020603050405020304" pitchFamily="18" charset="0"/>
              </a:rPr>
              <a:t>?</a:t>
            </a:r>
          </a:p>
          <a:p>
            <a:r>
              <a:rPr lang="en-US" sz="2800" b="1" dirty="0">
                <a:solidFill>
                  <a:srgbClr val="0070C0"/>
                </a:solidFill>
                <a:latin typeface="Times New Roman" panose="02020603050405020304" pitchFamily="18" charset="0"/>
                <a:cs typeface="Times New Roman" panose="02020603050405020304" pitchFamily="18" charset="0"/>
              </a:rPr>
              <a:t>=&gt; </a:t>
            </a:r>
            <a:r>
              <a:rPr lang="en-US" sz="2800" b="1" dirty="0" err="1">
                <a:solidFill>
                  <a:srgbClr val="0070C0"/>
                </a:solidFill>
                <a:latin typeface="Times New Roman" panose="02020603050405020304" pitchFamily="18" charset="0"/>
                <a:cs typeface="Times New Roman" panose="02020603050405020304" pitchFamily="18" charset="0"/>
              </a:rPr>
              <a:t>Việc</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sử</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dụng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các</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phương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tiện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giao</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tiếp</a:t>
            </a:r>
            <a:r>
              <a:rPr lang="en-US" sz="2800" b="1" dirty="0">
                <a:solidFill>
                  <a:srgbClr val="0070C0"/>
                </a:solidFill>
                <a:latin typeface="Times New Roman" panose="02020603050405020304" pitchFamily="18" charset="0"/>
                <a:cs typeface="Times New Roman" panose="02020603050405020304" pitchFamily="18" charset="0"/>
              </a:rPr>
              <a:t> phi </a:t>
            </a:r>
            <a:r>
              <a:rPr lang="en-US" sz="2800" b="1" dirty="0" err="1">
                <a:solidFill>
                  <a:srgbClr val="0070C0"/>
                </a:solidFill>
                <a:latin typeface="Times New Roman" panose="02020603050405020304" pitchFamily="18" charset="0"/>
                <a:cs typeface="Times New Roman" panose="02020603050405020304" pitchFamily="18" charset="0"/>
              </a:rPr>
              <a:t>ngôn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ngữ</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cần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đáp</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ứng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các</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yêu</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cầu</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sau</a:t>
            </a:r>
            <a:r>
              <a:rPr lang="en-US" sz="2800" b="1" dirty="0">
                <a:solidFill>
                  <a:srgbClr val="0070C0"/>
                </a:solidFill>
                <a:latin typeface="Times New Roman" panose="02020603050405020304" pitchFamily="18" charset="0"/>
                <a:cs typeface="Times New Roman" panose="02020603050405020304" pitchFamily="18" charset="0"/>
              </a:rPr>
              <a:t>:</a:t>
            </a:r>
          </a:p>
          <a:p>
            <a:r>
              <a:rPr lang="en-US" sz="2800" b="1"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Lựa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chọn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các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hình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ảnh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số</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liệu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biểu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đồ</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sơ</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đồ</a:t>
            </a:r>
            <a:r>
              <a:rPr lang="en-US" sz="2800" dirty="0">
                <a:solidFill>
                  <a:srgbClr val="0070C0"/>
                </a:solidFill>
                <a:latin typeface="Times New Roman" panose="02020603050405020304" pitchFamily="18" charset="0"/>
                <a:cs typeface="Times New Roman" panose="02020603050405020304" pitchFamily="18" charset="0"/>
              </a:rPr>
              <a:t>,…</a:t>
            </a:r>
            <a:r>
              <a:rPr lang="en-US" sz="2800" dirty="0" err="1">
                <a:solidFill>
                  <a:srgbClr val="0070C0"/>
                </a:solidFill>
                <a:latin typeface="Times New Roman" panose="02020603050405020304" pitchFamily="18" charset="0"/>
                <a:cs typeface="Times New Roman" panose="02020603050405020304" pitchFamily="18" charset="0"/>
              </a:rPr>
              <a:t>liên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quan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trực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tiếp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đến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luận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điểm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bài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viết</a:t>
            </a:r>
            <a:r>
              <a:rPr lang="en-US" sz="2800" dirty="0">
                <a:solidFill>
                  <a:srgbClr val="0070C0"/>
                </a:solidFill>
                <a:latin typeface="Times New Roman" panose="02020603050405020304" pitchFamily="18" charset="0"/>
                <a:cs typeface="Times New Roman" panose="02020603050405020304" pitchFamily="18" charset="0"/>
              </a:rPr>
              <a:t>.</a:t>
            </a:r>
          </a:p>
          <a:p>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Sử</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đúng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thời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điểm</a:t>
            </a:r>
            <a:r>
              <a:rPr lang="en-US" sz="2800" dirty="0">
                <a:solidFill>
                  <a:srgbClr val="0070C0"/>
                </a:solidFill>
                <a:latin typeface="Times New Roman" panose="02020603050405020304" pitchFamily="18" charset="0"/>
                <a:cs typeface="Times New Roman" panose="02020603050405020304" pitchFamily="18" charset="0"/>
              </a:rPr>
              <a:t>.</a:t>
            </a:r>
          </a:p>
          <a:p>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Đưa</a:t>
            </a:r>
            <a:r>
              <a:rPr lang="en-US" sz="2800" dirty="0">
                <a:solidFill>
                  <a:srgbClr val="0070C0"/>
                </a:solidFill>
                <a:latin typeface="Times New Roman" panose="02020603050405020304" pitchFamily="18" charset="0"/>
                <a:cs typeface="Times New Roman" panose="02020603050405020304" pitchFamily="18" charset="0"/>
              </a:rPr>
              <a:t> ra </a:t>
            </a:r>
            <a:r>
              <a:rPr lang="en-US" sz="2800" dirty="0" err="1">
                <a:solidFill>
                  <a:srgbClr val="0070C0"/>
                </a:solidFill>
                <a:latin typeface="Times New Roman" panose="02020603050405020304" pitchFamily="18" charset="0"/>
                <a:cs typeface="Times New Roman" panose="02020603050405020304" pitchFamily="18" charset="0"/>
              </a:rPr>
              <a:t>các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chỉ</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dẫn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cần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thiết</a:t>
            </a:r>
            <a:r>
              <a:rPr lang="en-US" sz="2800" dirty="0">
                <a:solidFill>
                  <a:srgbClr val="0070C0"/>
                </a:solidFill>
                <a:latin typeface="Times New Roman" panose="02020603050405020304" pitchFamily="18" charset="0"/>
                <a:cs typeface="Times New Roman" panose="02020603050405020304" pitchFamily="18" charset="0"/>
              </a:rPr>
              <a:t>.</a:t>
            </a:r>
          </a:p>
          <a:p>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Chú</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thích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các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hình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ảnh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số</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liệu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biểu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đồ</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sơ</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đồ</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trong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bài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viết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giải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thích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rõ</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về</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vị</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trí</a:t>
            </a:r>
            <a:r>
              <a:rPr lang="en-US" sz="2800" dirty="0">
                <a:solidFill>
                  <a:srgbClr val="0070C0"/>
                </a:solidFill>
                <a:latin typeface="Times New Roman" panose="02020603050405020304" pitchFamily="18" charset="0"/>
                <a:cs typeface="Times New Roman" panose="02020603050405020304" pitchFamily="18" charset="0"/>
              </a:rPr>
              <a:t>, ý </a:t>
            </a:r>
            <a:r>
              <a:rPr lang="en-US" sz="2800" dirty="0" err="1">
                <a:solidFill>
                  <a:srgbClr val="0070C0"/>
                </a:solidFill>
                <a:latin typeface="Times New Roman" panose="02020603050405020304" pitchFamily="18" charset="0"/>
                <a:cs typeface="Times New Roman" panose="02020603050405020304" pitchFamily="18" charset="0"/>
              </a:rPr>
              <a:t>nghĩa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hình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ảnh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số</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liệu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biểu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đồ</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sơ</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đồ</a:t>
            </a:r>
            <a:r>
              <a:rPr lang="en-US" sz="2800" dirty="0">
                <a:solidFill>
                  <a:srgbClr val="0070C0"/>
                </a:solidFill>
                <a:latin typeface="Times New Roman" panose="02020603050405020304" pitchFamily="18" charset="0"/>
                <a:cs typeface="Times New Roman" panose="02020603050405020304" pitchFamily="18" charset="0"/>
              </a:rPr>
              <a:t>,… ; </a:t>
            </a:r>
            <a:r>
              <a:rPr lang="en-US" sz="2800" dirty="0" err="1">
                <a:solidFill>
                  <a:srgbClr val="0070C0"/>
                </a:solidFill>
                <a:latin typeface="Times New Roman" panose="02020603050405020304" pitchFamily="18" charset="0"/>
                <a:cs typeface="Times New Roman" panose="02020603050405020304" pitchFamily="18" charset="0"/>
              </a:rPr>
              <a:t>nêu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nguồn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dẫn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nếu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dẫn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lại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từ</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nguồn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khác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bài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khác</a:t>
            </a:r>
            <a:r>
              <a:rPr lang="en-US" sz="2800" dirty="0">
                <a:solidFill>
                  <a:srgbClr val="0070C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0344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fade">
                                      <p:cBhvr>
                                        <p:cTn id="29" dur="1000"/>
                                        <p:tgtEl>
                                          <p:spTgt spid="4">
                                            <p:txEl>
                                              <p:pRg st="4" end="4"/>
                                            </p:txEl>
                                          </p:spTgt>
                                        </p:tgtEl>
                                      </p:cBhvr>
                                    </p:animEffect>
                                    <p:anim calcmode="lin" valueType="num">
                                      <p:cBhvr>
                                        <p:cTn id="3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fade">
                                      <p:cBhvr>
                                        <p:cTn id="36" dur="1000"/>
                                        <p:tgtEl>
                                          <p:spTgt spid="4">
                                            <p:txEl>
                                              <p:pRg st="5" end="5"/>
                                            </p:txEl>
                                          </p:spTgt>
                                        </p:tgtEl>
                                      </p:cBhvr>
                                    </p:animEffect>
                                    <p:anim calcmode="lin" valueType="num">
                                      <p:cBhvr>
                                        <p:cTn id="3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Effect transition="in" filter="fade">
                                      <p:cBhvr>
                                        <p:cTn id="43" dur="1000"/>
                                        <p:tgtEl>
                                          <p:spTgt spid="4">
                                            <p:txEl>
                                              <p:pRg st="6" end="6"/>
                                            </p:txEl>
                                          </p:spTgt>
                                        </p:tgtEl>
                                      </p:cBhvr>
                                    </p:animEffect>
                                    <p:anim calcmode="lin" valueType="num">
                                      <p:cBhvr>
                                        <p:cTn id="44"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4">
                                            <p:txEl>
                                              <p:pRg st="7" end="7"/>
                                            </p:txEl>
                                          </p:spTgt>
                                        </p:tgtEl>
                                        <p:attrNameLst>
                                          <p:attrName>style.visibility</p:attrName>
                                        </p:attrNameLst>
                                      </p:cBhvr>
                                      <p:to>
                                        <p:strVal val="visible"/>
                                      </p:to>
                                    </p:set>
                                    <p:animEffect transition="in" filter="fade">
                                      <p:cBhvr>
                                        <p:cTn id="50" dur="1000"/>
                                        <p:tgtEl>
                                          <p:spTgt spid="4">
                                            <p:txEl>
                                              <p:pRg st="7" end="7"/>
                                            </p:txEl>
                                          </p:spTgt>
                                        </p:tgtEl>
                                      </p:cBhvr>
                                    </p:animEffect>
                                    <p:anim calcmode="lin" valueType="num">
                                      <p:cBhvr>
                                        <p:cTn id="51"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KATE Đỏ Sân Khấu Backdrop Đám Cưới Sang Trọng Nhiếp Ảnh Nền Đỏ Thảm Phông  Nền Rèm Màu Xanh Background đối với Photo Studio|curtain background|wedding  photography backgroundbackgrounds red - AliExpress"/>
          <p:cNvPicPr>
            <a:picLocks noChangeAspect="1" noChangeArrowheads="1"/>
          </p:cNvPicPr>
          <p:nvPr/>
        </p:nvPicPr>
        <p:blipFill rotWithShape="1">
          <a:blip r:embed="rId2">
            <a:extLst>
              <a:ext uri="{28A0092B-C50C-407E-A947-70E740481C1C}">
                <a14:useLocalDpi xmlns:a14="http://schemas.microsoft.com/office/drawing/2010/main" val="0"/>
              </a:ext>
            </a:extLst>
          </a:blip>
          <a:srcRect l="10477" t="17381" r="10540" b="20471"/>
          <a:stretch>
            <a:fillRect/>
          </a:stretch>
        </p:blipFill>
        <p:spPr bwMode="auto">
          <a:xfrm>
            <a:off x="17460" y="1270724"/>
            <a:ext cx="12172071" cy="5455348"/>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3"/>
          <p:cNvSpPr/>
          <p:nvPr/>
        </p:nvSpPr>
        <p:spPr bwMode="auto">
          <a:xfrm>
            <a:off x="5087898" y="71677"/>
            <a:ext cx="3184603" cy="389226"/>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 name="Rectangle 2"/>
          <p:cNvSpPr>
            <a:spLocks noChangeArrowheads="1"/>
          </p:cNvSpPr>
          <p:nvPr/>
        </p:nvSpPr>
        <p:spPr bwMode="auto">
          <a:xfrm>
            <a:off x="17460" y="0"/>
            <a:ext cx="12192000" cy="65232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19" name="Freeform 3"/>
          <p:cNvSpPr/>
          <p:nvPr/>
        </p:nvSpPr>
        <p:spPr bwMode="auto">
          <a:xfrm>
            <a:off x="1893557" y="71677"/>
            <a:ext cx="10315903" cy="684643"/>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chemeClr val="accent6">
              <a:lumMod val="20000"/>
              <a:lumOff val="80000"/>
            </a:schemeClr>
          </a:solidFill>
          <a:ln w="9525">
            <a:noFill/>
            <a:round/>
          </a:ln>
        </p:spPr>
        <p:txBody>
          <a:bodyPr vert="horz" wrap="square" lIns="91440" tIns="45720" rIns="91440" bIns="45720" numCol="1" anchor="t" anchorCtr="0" compatLnSpc="1"/>
          <a:lstStyle/>
          <a:p>
            <a:endParaRPr lang="en-US"/>
          </a:p>
        </p:txBody>
      </p:sp>
      <p:grpSp>
        <p:nvGrpSpPr>
          <p:cNvPr id="15" name="Group 14"/>
          <p:cNvGrpSpPr/>
          <p:nvPr/>
        </p:nvGrpSpPr>
        <p:grpSpPr>
          <a:xfrm>
            <a:off x="1608530" y="53231"/>
            <a:ext cx="538945" cy="821412"/>
            <a:chOff x="908603" y="80216"/>
            <a:chExt cx="538945" cy="676514"/>
          </a:xfrm>
        </p:grpSpPr>
        <p:sp>
          <p:nvSpPr>
            <p:cNvPr id="20" name="Freeform 4"/>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1" name="Freeform 5"/>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25" name="Freeform 6"/>
          <p:cNvSpPr/>
          <p:nvPr/>
        </p:nvSpPr>
        <p:spPr bwMode="auto">
          <a:xfrm>
            <a:off x="889114" y="71678"/>
            <a:ext cx="772509" cy="68464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ln>
        </p:spPr>
        <p:txBody>
          <a:bodyPr vert="horz" wrap="square" lIns="91440" tIns="45720" rIns="91440" bIns="45720" numCol="1" anchor="t" anchorCtr="0" compatLnSpc="1"/>
          <a:lstStyle/>
          <a:p>
            <a:endParaRPr lang="en-US"/>
          </a:p>
        </p:txBody>
      </p:sp>
      <p:sp>
        <p:nvSpPr>
          <p:cNvPr id="26" name="Rectangle 25"/>
          <p:cNvSpPr/>
          <p:nvPr/>
        </p:nvSpPr>
        <p:spPr>
          <a:xfrm>
            <a:off x="889114" y="88180"/>
            <a:ext cx="719416" cy="580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Times New Roman" panose="02020603050405020304" pitchFamily="18" charset="0"/>
                <a:cs typeface="Times New Roman" panose="02020603050405020304" pitchFamily="18" charset="0"/>
              </a:rPr>
              <a:t>LỚP</a:t>
            </a:r>
          </a:p>
          <a:p>
            <a:pPr algn="ctr"/>
            <a:r>
              <a:rPr lang="en-US" b="1">
                <a:latin typeface="Times New Roman" panose="02020603050405020304" pitchFamily="18" charset="0"/>
                <a:cs typeface="Times New Roman" panose="02020603050405020304" pitchFamily="18" charset="0"/>
              </a:rPr>
              <a:t>10</a:t>
            </a:r>
          </a:p>
        </p:txBody>
      </p:sp>
      <p:sp>
        <p:nvSpPr>
          <p:cNvPr id="18" name="Rounded Rectangle 17"/>
          <p:cNvSpPr/>
          <p:nvPr/>
        </p:nvSpPr>
        <p:spPr>
          <a:xfrm>
            <a:off x="94594" y="71678"/>
            <a:ext cx="747224" cy="68464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p>
        </p:txBody>
      </p:sp>
      <p:sp>
        <p:nvSpPr>
          <p:cNvPr id="23" name="Rectangle 22"/>
          <p:cNvSpPr/>
          <p:nvPr/>
        </p:nvSpPr>
        <p:spPr>
          <a:xfrm>
            <a:off x="1722622" y="142301"/>
            <a:ext cx="10044525" cy="1138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3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5: </a:t>
            </a:r>
            <a:r>
              <a:rPr lang="en-US" sz="38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NGHỆ</a:t>
            </a:r>
            <a:r>
              <a:rPr lang="en-US" sz="3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THUẬT TRUYỀN THỐNG </a:t>
            </a:r>
            <a:br>
              <a:rPr lang="en-US" sz="3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3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(CHÈO / TUỒNG)</a:t>
            </a:r>
          </a:p>
        </p:txBody>
      </p:sp>
      <p:grpSp>
        <p:nvGrpSpPr>
          <p:cNvPr id="29" name="Group 28"/>
          <p:cNvGrpSpPr/>
          <p:nvPr/>
        </p:nvGrpSpPr>
        <p:grpSpPr>
          <a:xfrm>
            <a:off x="17460" y="6782919"/>
            <a:ext cx="12194502" cy="75081"/>
            <a:chOff x="4931841" y="4800600"/>
            <a:chExt cx="14776329" cy="149111"/>
          </a:xfrm>
          <a:solidFill>
            <a:schemeClr val="accent6">
              <a:lumMod val="50000"/>
            </a:schemeClr>
          </a:solidFill>
        </p:grpSpPr>
        <p:grpSp>
          <p:nvGrpSpPr>
            <p:cNvPr id="30" name="Group 29"/>
            <p:cNvGrpSpPr/>
            <p:nvPr/>
          </p:nvGrpSpPr>
          <p:grpSpPr>
            <a:xfrm>
              <a:off x="4931841" y="4800600"/>
              <a:ext cx="12138546" cy="149111"/>
              <a:chOff x="2844983" y="4880089"/>
              <a:chExt cx="12138546" cy="149111"/>
            </a:xfrm>
            <a:grpFill/>
          </p:grpSpPr>
          <p:grpSp>
            <p:nvGrpSpPr>
              <p:cNvPr id="36" name="Group 35"/>
              <p:cNvGrpSpPr/>
              <p:nvPr/>
            </p:nvGrpSpPr>
            <p:grpSpPr>
              <a:xfrm>
                <a:off x="2844983" y="4880089"/>
                <a:ext cx="11069794" cy="149111"/>
                <a:chOff x="2211387" y="5029200"/>
                <a:chExt cx="11679394" cy="126831"/>
              </a:xfrm>
              <a:grpFill/>
            </p:grpSpPr>
            <p:sp>
              <p:nvSpPr>
                <p:cNvPr id="39" name="Freeform 5"/>
                <p:cNvSpPr/>
                <p:nvPr/>
              </p:nvSpPr>
              <p:spPr bwMode="auto">
                <a:xfrm>
                  <a:off x="2211387" y="5029200"/>
                  <a:ext cx="526381" cy="126831"/>
                </a:xfrm>
                <a:custGeom>
                  <a:avLst/>
                  <a:gdLst>
                    <a:gd name="T0" fmla="*/ 33 w 412"/>
                    <a:gd name="T1" fmla="*/ 150 h 182"/>
                    <a:gd name="T2" fmla="*/ 187 w 412"/>
                    <a:gd name="T3" fmla="*/ 150 h 182"/>
                    <a:gd name="T4" fmla="*/ 187 w 412"/>
                    <a:gd name="T5" fmla="*/ 1 h 182"/>
                    <a:gd name="T6" fmla="*/ 187 w 412"/>
                    <a:gd name="T7" fmla="*/ 1 h 182"/>
                    <a:gd name="T8" fmla="*/ 187 w 412"/>
                    <a:gd name="T9" fmla="*/ 1 h 182"/>
                    <a:gd name="T10" fmla="*/ 412 w 412"/>
                    <a:gd name="T11" fmla="*/ 0 h 182"/>
                    <a:gd name="T12" fmla="*/ 412 w 412"/>
                    <a:gd name="T13" fmla="*/ 181 h 182"/>
                    <a:gd name="T14" fmla="*/ 379 w 412"/>
                    <a:gd name="T15" fmla="*/ 181 h 182"/>
                    <a:gd name="T16" fmla="*/ 379 w 412"/>
                    <a:gd name="T17" fmla="*/ 181 h 182"/>
                    <a:gd name="T18" fmla="*/ 256 w 412"/>
                    <a:gd name="T19" fmla="*/ 182 h 182"/>
                    <a:gd name="T20" fmla="*/ 255 w 412"/>
                    <a:gd name="T21" fmla="*/ 62 h 182"/>
                    <a:gd name="T22" fmla="*/ 342 w 412"/>
                    <a:gd name="T23" fmla="*/ 62 h 182"/>
                    <a:gd name="T24" fmla="*/ 342 w 412"/>
                    <a:gd name="T25" fmla="*/ 62 h 182"/>
                    <a:gd name="T26" fmla="*/ 342 w 412"/>
                    <a:gd name="T27" fmla="*/ 62 h 182"/>
                    <a:gd name="T28" fmla="*/ 342 w 412"/>
                    <a:gd name="T29" fmla="*/ 94 h 182"/>
                    <a:gd name="T30" fmla="*/ 342 w 412"/>
                    <a:gd name="T31" fmla="*/ 94 h 182"/>
                    <a:gd name="T32" fmla="*/ 342 w 412"/>
                    <a:gd name="T33" fmla="*/ 116 h 182"/>
                    <a:gd name="T34" fmla="*/ 313 w 412"/>
                    <a:gd name="T35" fmla="*/ 116 h 182"/>
                    <a:gd name="T36" fmla="*/ 313 w 412"/>
                    <a:gd name="T37" fmla="*/ 94 h 182"/>
                    <a:gd name="T38" fmla="*/ 288 w 412"/>
                    <a:gd name="T39" fmla="*/ 94 h 182"/>
                    <a:gd name="T40" fmla="*/ 288 w 412"/>
                    <a:gd name="T41" fmla="*/ 149 h 182"/>
                    <a:gd name="T42" fmla="*/ 379 w 412"/>
                    <a:gd name="T43" fmla="*/ 149 h 182"/>
                    <a:gd name="T44" fmla="*/ 379 w 412"/>
                    <a:gd name="T45" fmla="*/ 32 h 182"/>
                    <a:gd name="T46" fmla="*/ 220 w 412"/>
                    <a:gd name="T47" fmla="*/ 32 h 182"/>
                    <a:gd name="T48" fmla="*/ 220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7 w 412"/>
                    <a:gd name="T61" fmla="*/ 115 h 182"/>
                    <a:gd name="T62" fmla="*/ 100 w 412"/>
                    <a:gd name="T63" fmla="*/ 115 h 182"/>
                    <a:gd name="T64" fmla="*/ 100 w 412"/>
                    <a:gd name="T65" fmla="*/ 116 h 182"/>
                    <a:gd name="T66" fmla="*/ 71 w 412"/>
                    <a:gd name="T67" fmla="*/ 116 h 182"/>
                    <a:gd name="T68" fmla="*/ 71 w 412"/>
                    <a:gd name="T69" fmla="*/ 115 h 182"/>
                    <a:gd name="T70" fmla="*/ 70 w 412"/>
                    <a:gd name="T71" fmla="*/ 115 h 182"/>
                    <a:gd name="T72" fmla="*/ 69 w 412"/>
                    <a:gd name="T73" fmla="*/ 61 h 182"/>
                    <a:gd name="T74" fmla="*/ 100 w 412"/>
                    <a:gd name="T75" fmla="*/ 61 h 182"/>
                    <a:gd name="T76" fmla="*/ 100 w 412"/>
                    <a:gd name="T77" fmla="*/ 84 h 182"/>
                    <a:gd name="T78" fmla="*/ 124 w 412"/>
                    <a:gd name="T79" fmla="*/ 84 h 182"/>
                    <a:gd name="T80" fmla="*/ 124 w 412"/>
                    <a:gd name="T81" fmla="*/ 33 h 182"/>
                    <a:gd name="T82" fmla="*/ 33 w 412"/>
                    <a:gd name="T83" fmla="*/ 33 h 182"/>
                    <a:gd name="T84" fmla="*/ 33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3" y="150"/>
                      </a:moveTo>
                      <a:cubicBezTo>
                        <a:pt x="187" y="150"/>
                        <a:pt x="187" y="150"/>
                        <a:pt x="187" y="150"/>
                      </a:cubicBezTo>
                      <a:cubicBezTo>
                        <a:pt x="187" y="1"/>
                        <a:pt x="187" y="1"/>
                        <a:pt x="187"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79" y="181"/>
                        <a:pt x="379" y="181"/>
                        <a:pt x="379" y="181"/>
                      </a:cubicBezTo>
                      <a:cubicBezTo>
                        <a:pt x="379" y="181"/>
                        <a:pt x="379" y="181"/>
                        <a:pt x="379" y="181"/>
                      </a:cubicBezTo>
                      <a:cubicBezTo>
                        <a:pt x="256" y="182"/>
                        <a:pt x="256" y="182"/>
                        <a:pt x="256" y="182"/>
                      </a:cubicBezTo>
                      <a:cubicBezTo>
                        <a:pt x="256" y="143"/>
                        <a:pt x="255" y="100"/>
                        <a:pt x="255" y="62"/>
                      </a:cubicBezTo>
                      <a:cubicBezTo>
                        <a:pt x="285" y="62"/>
                        <a:pt x="313" y="62"/>
                        <a:pt x="342" y="62"/>
                      </a:cubicBezTo>
                      <a:cubicBezTo>
                        <a:pt x="342" y="62"/>
                        <a:pt x="342" y="62"/>
                        <a:pt x="342" y="62"/>
                      </a:cubicBezTo>
                      <a:cubicBezTo>
                        <a:pt x="342" y="62"/>
                        <a:pt x="342" y="62"/>
                        <a:pt x="342" y="62"/>
                      </a:cubicBezTo>
                      <a:cubicBezTo>
                        <a:pt x="342" y="94"/>
                        <a:pt x="342" y="94"/>
                        <a:pt x="342"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8" y="94"/>
                        <a:pt x="288" y="94"/>
                        <a:pt x="288" y="94"/>
                      </a:cubicBezTo>
                      <a:cubicBezTo>
                        <a:pt x="288" y="149"/>
                        <a:pt x="288" y="149"/>
                        <a:pt x="288" y="149"/>
                      </a:cubicBezTo>
                      <a:cubicBezTo>
                        <a:pt x="379" y="149"/>
                        <a:pt x="379" y="149"/>
                        <a:pt x="379" y="149"/>
                      </a:cubicBezTo>
                      <a:cubicBezTo>
                        <a:pt x="379" y="32"/>
                        <a:pt x="379" y="32"/>
                        <a:pt x="379" y="32"/>
                      </a:cubicBezTo>
                      <a:cubicBezTo>
                        <a:pt x="220" y="32"/>
                        <a:pt x="220" y="32"/>
                        <a:pt x="220" y="32"/>
                      </a:cubicBezTo>
                      <a:cubicBezTo>
                        <a:pt x="220" y="32"/>
                        <a:pt x="220" y="32"/>
                        <a:pt x="220"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7" y="115"/>
                        <a:pt x="157" y="115"/>
                        <a:pt x="157" y="115"/>
                      </a:cubicBezTo>
                      <a:cubicBezTo>
                        <a:pt x="100" y="115"/>
                        <a:pt x="100" y="115"/>
                        <a:pt x="100" y="115"/>
                      </a:cubicBezTo>
                      <a:cubicBezTo>
                        <a:pt x="100" y="116"/>
                        <a:pt x="100" y="116"/>
                        <a:pt x="100" y="116"/>
                      </a:cubicBezTo>
                      <a:cubicBezTo>
                        <a:pt x="71" y="116"/>
                        <a:pt x="71" y="116"/>
                        <a:pt x="71" y="116"/>
                      </a:cubicBezTo>
                      <a:cubicBezTo>
                        <a:pt x="71" y="115"/>
                        <a:pt x="71" y="115"/>
                        <a:pt x="71" y="115"/>
                      </a:cubicBezTo>
                      <a:cubicBezTo>
                        <a:pt x="70" y="115"/>
                        <a:pt x="70" y="115"/>
                        <a:pt x="70" y="115"/>
                      </a:cubicBezTo>
                      <a:cubicBezTo>
                        <a:pt x="69" y="61"/>
                        <a:pt x="69" y="61"/>
                        <a:pt x="69" y="61"/>
                      </a:cubicBezTo>
                      <a:cubicBezTo>
                        <a:pt x="100" y="61"/>
                        <a:pt x="100" y="61"/>
                        <a:pt x="100" y="61"/>
                      </a:cubicBezTo>
                      <a:cubicBezTo>
                        <a:pt x="100" y="84"/>
                        <a:pt x="100" y="84"/>
                        <a:pt x="100" y="84"/>
                      </a:cubicBezTo>
                      <a:cubicBezTo>
                        <a:pt x="124" y="84"/>
                        <a:pt x="124" y="84"/>
                        <a:pt x="124" y="84"/>
                      </a:cubicBezTo>
                      <a:cubicBezTo>
                        <a:pt x="124" y="33"/>
                        <a:pt x="124" y="33"/>
                        <a:pt x="124" y="33"/>
                      </a:cubicBezTo>
                      <a:cubicBezTo>
                        <a:pt x="33" y="33"/>
                        <a:pt x="33" y="33"/>
                        <a:pt x="33" y="33"/>
                      </a:cubicBezTo>
                      <a:lnTo>
                        <a:pt x="33" y="150"/>
                      </a:lnTo>
                      <a:close/>
                    </a:path>
                  </a:pathLst>
                </a:custGeom>
                <a:grpFill/>
                <a:ln>
                  <a:noFill/>
                </a:ln>
              </p:spPr>
              <p:txBody>
                <a:bodyPr vert="horz" wrap="square" lIns="91440" tIns="45720" rIns="91440" bIns="45720" numCol="1" anchor="t" anchorCtr="0" compatLnSpc="1"/>
                <a:lstStyle/>
                <a:p>
                  <a:endParaRPr lang="en-US"/>
                </a:p>
              </p:txBody>
            </p:sp>
            <p:sp>
              <p:nvSpPr>
                <p:cNvPr id="40" name="Freeform 6"/>
                <p:cNvSpPr/>
                <p:nvPr/>
              </p:nvSpPr>
              <p:spPr bwMode="auto">
                <a:xfrm>
                  <a:off x="2769038" y="5029200"/>
                  <a:ext cx="524643" cy="126831"/>
                </a:xfrm>
                <a:custGeom>
                  <a:avLst/>
                  <a:gdLst>
                    <a:gd name="T0" fmla="*/ 32 w 411"/>
                    <a:gd name="T1" fmla="*/ 150 h 182"/>
                    <a:gd name="T2" fmla="*/ 186 w 411"/>
                    <a:gd name="T3" fmla="*/ 150 h 182"/>
                    <a:gd name="T4" fmla="*/ 186 w 411"/>
                    <a:gd name="T5" fmla="*/ 1 h 182"/>
                    <a:gd name="T6" fmla="*/ 187 w 411"/>
                    <a:gd name="T7" fmla="*/ 1 h 182"/>
                    <a:gd name="T8" fmla="*/ 187 w 411"/>
                    <a:gd name="T9" fmla="*/ 1 h 182"/>
                    <a:gd name="T10" fmla="*/ 411 w 411"/>
                    <a:gd name="T11" fmla="*/ 0 h 182"/>
                    <a:gd name="T12" fmla="*/ 411 w 411"/>
                    <a:gd name="T13" fmla="*/ 181 h 182"/>
                    <a:gd name="T14" fmla="*/ 379 w 411"/>
                    <a:gd name="T15" fmla="*/ 181 h 182"/>
                    <a:gd name="T16" fmla="*/ 379 w 411"/>
                    <a:gd name="T17" fmla="*/ 181 h 182"/>
                    <a:gd name="T18" fmla="*/ 255 w 411"/>
                    <a:gd name="T19" fmla="*/ 182 h 182"/>
                    <a:gd name="T20" fmla="*/ 255 w 411"/>
                    <a:gd name="T21" fmla="*/ 62 h 182"/>
                    <a:gd name="T22" fmla="*/ 341 w 411"/>
                    <a:gd name="T23" fmla="*/ 62 h 182"/>
                    <a:gd name="T24" fmla="*/ 341 w 411"/>
                    <a:gd name="T25" fmla="*/ 62 h 182"/>
                    <a:gd name="T26" fmla="*/ 342 w 411"/>
                    <a:gd name="T27" fmla="*/ 62 h 182"/>
                    <a:gd name="T28" fmla="*/ 342 w 411"/>
                    <a:gd name="T29" fmla="*/ 94 h 182"/>
                    <a:gd name="T30" fmla="*/ 341 w 411"/>
                    <a:gd name="T31" fmla="*/ 94 h 182"/>
                    <a:gd name="T32" fmla="*/ 341 w 411"/>
                    <a:gd name="T33" fmla="*/ 116 h 182"/>
                    <a:gd name="T34" fmla="*/ 312 w 411"/>
                    <a:gd name="T35" fmla="*/ 116 h 182"/>
                    <a:gd name="T36" fmla="*/ 312 w 411"/>
                    <a:gd name="T37" fmla="*/ 94 h 182"/>
                    <a:gd name="T38" fmla="*/ 288 w 411"/>
                    <a:gd name="T39" fmla="*/ 94 h 182"/>
                    <a:gd name="T40" fmla="*/ 288 w 411"/>
                    <a:gd name="T41" fmla="*/ 149 h 182"/>
                    <a:gd name="T42" fmla="*/ 379 w 411"/>
                    <a:gd name="T43" fmla="*/ 149 h 182"/>
                    <a:gd name="T44" fmla="*/ 379 w 411"/>
                    <a:gd name="T45" fmla="*/ 32 h 182"/>
                    <a:gd name="T46" fmla="*/ 220 w 411"/>
                    <a:gd name="T47" fmla="*/ 32 h 182"/>
                    <a:gd name="T48" fmla="*/ 220 w 411"/>
                    <a:gd name="T49" fmla="*/ 32 h 182"/>
                    <a:gd name="T50" fmla="*/ 218 w 411"/>
                    <a:gd name="T51" fmla="*/ 32 h 182"/>
                    <a:gd name="T52" fmla="*/ 218 w 411"/>
                    <a:gd name="T53" fmla="*/ 182 h 182"/>
                    <a:gd name="T54" fmla="*/ 0 w 411"/>
                    <a:gd name="T55" fmla="*/ 182 h 182"/>
                    <a:gd name="T56" fmla="*/ 0 w 411"/>
                    <a:gd name="T57" fmla="*/ 1 h 182"/>
                    <a:gd name="T58" fmla="*/ 156 w 411"/>
                    <a:gd name="T59" fmla="*/ 0 h 182"/>
                    <a:gd name="T60" fmla="*/ 156 w 411"/>
                    <a:gd name="T61" fmla="*/ 115 h 182"/>
                    <a:gd name="T62" fmla="*/ 99 w 411"/>
                    <a:gd name="T63" fmla="*/ 115 h 182"/>
                    <a:gd name="T64" fmla="*/ 99 w 411"/>
                    <a:gd name="T65" fmla="*/ 116 h 182"/>
                    <a:gd name="T66" fmla="*/ 70 w 411"/>
                    <a:gd name="T67" fmla="*/ 116 h 182"/>
                    <a:gd name="T68" fmla="*/ 70 w 411"/>
                    <a:gd name="T69" fmla="*/ 115 h 182"/>
                    <a:gd name="T70" fmla="*/ 69 w 411"/>
                    <a:gd name="T71" fmla="*/ 115 h 182"/>
                    <a:gd name="T72" fmla="*/ 69 w 411"/>
                    <a:gd name="T73" fmla="*/ 61 h 182"/>
                    <a:gd name="T74" fmla="*/ 99 w 411"/>
                    <a:gd name="T75" fmla="*/ 61 h 182"/>
                    <a:gd name="T76" fmla="*/ 99 w 411"/>
                    <a:gd name="T77" fmla="*/ 84 h 182"/>
                    <a:gd name="T78" fmla="*/ 123 w 411"/>
                    <a:gd name="T79" fmla="*/ 84 h 182"/>
                    <a:gd name="T80" fmla="*/ 123 w 411"/>
                    <a:gd name="T81" fmla="*/ 33 h 182"/>
                    <a:gd name="T82" fmla="*/ 32 w 411"/>
                    <a:gd name="T83" fmla="*/ 33 h 182"/>
                    <a:gd name="T84" fmla="*/ 32 w 411"/>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1" h="182">
                      <a:moveTo>
                        <a:pt x="32" y="150"/>
                      </a:moveTo>
                      <a:cubicBezTo>
                        <a:pt x="186" y="150"/>
                        <a:pt x="186" y="150"/>
                        <a:pt x="186" y="150"/>
                      </a:cubicBezTo>
                      <a:cubicBezTo>
                        <a:pt x="186" y="1"/>
                        <a:pt x="186" y="1"/>
                        <a:pt x="186" y="1"/>
                      </a:cubicBezTo>
                      <a:cubicBezTo>
                        <a:pt x="187" y="1"/>
                        <a:pt x="187" y="1"/>
                        <a:pt x="187" y="1"/>
                      </a:cubicBezTo>
                      <a:cubicBezTo>
                        <a:pt x="187" y="1"/>
                        <a:pt x="187" y="1"/>
                        <a:pt x="187" y="1"/>
                      </a:cubicBezTo>
                      <a:cubicBezTo>
                        <a:pt x="268" y="1"/>
                        <a:pt x="332" y="0"/>
                        <a:pt x="411" y="0"/>
                      </a:cubicBezTo>
                      <a:cubicBezTo>
                        <a:pt x="411" y="181"/>
                        <a:pt x="411" y="181"/>
                        <a:pt x="411" y="181"/>
                      </a:cubicBezTo>
                      <a:cubicBezTo>
                        <a:pt x="379" y="181"/>
                        <a:pt x="379" y="181"/>
                        <a:pt x="379" y="181"/>
                      </a:cubicBezTo>
                      <a:cubicBezTo>
                        <a:pt x="379" y="181"/>
                        <a:pt x="379" y="181"/>
                        <a:pt x="379" y="181"/>
                      </a:cubicBezTo>
                      <a:cubicBezTo>
                        <a:pt x="255" y="182"/>
                        <a:pt x="255" y="182"/>
                        <a:pt x="255" y="182"/>
                      </a:cubicBezTo>
                      <a:cubicBezTo>
                        <a:pt x="255" y="143"/>
                        <a:pt x="255" y="100"/>
                        <a:pt x="255" y="62"/>
                      </a:cubicBezTo>
                      <a:cubicBezTo>
                        <a:pt x="284" y="62"/>
                        <a:pt x="312" y="62"/>
                        <a:pt x="341" y="62"/>
                      </a:cubicBezTo>
                      <a:cubicBezTo>
                        <a:pt x="341" y="62"/>
                        <a:pt x="341" y="62"/>
                        <a:pt x="341" y="62"/>
                      </a:cubicBezTo>
                      <a:cubicBezTo>
                        <a:pt x="342" y="62"/>
                        <a:pt x="342" y="62"/>
                        <a:pt x="342" y="62"/>
                      </a:cubicBezTo>
                      <a:cubicBezTo>
                        <a:pt x="342" y="94"/>
                        <a:pt x="342" y="94"/>
                        <a:pt x="342" y="94"/>
                      </a:cubicBezTo>
                      <a:cubicBezTo>
                        <a:pt x="341" y="94"/>
                        <a:pt x="341" y="94"/>
                        <a:pt x="341" y="94"/>
                      </a:cubicBezTo>
                      <a:cubicBezTo>
                        <a:pt x="341" y="116"/>
                        <a:pt x="341" y="116"/>
                        <a:pt x="341" y="116"/>
                      </a:cubicBezTo>
                      <a:cubicBezTo>
                        <a:pt x="312" y="116"/>
                        <a:pt x="312" y="116"/>
                        <a:pt x="312" y="116"/>
                      </a:cubicBezTo>
                      <a:cubicBezTo>
                        <a:pt x="312" y="94"/>
                        <a:pt x="312" y="94"/>
                        <a:pt x="312" y="94"/>
                      </a:cubicBezTo>
                      <a:cubicBezTo>
                        <a:pt x="288" y="94"/>
                        <a:pt x="288" y="94"/>
                        <a:pt x="288" y="94"/>
                      </a:cubicBezTo>
                      <a:cubicBezTo>
                        <a:pt x="288" y="149"/>
                        <a:pt x="288" y="149"/>
                        <a:pt x="288" y="149"/>
                      </a:cubicBezTo>
                      <a:cubicBezTo>
                        <a:pt x="379" y="149"/>
                        <a:pt x="379" y="149"/>
                        <a:pt x="379" y="149"/>
                      </a:cubicBezTo>
                      <a:cubicBezTo>
                        <a:pt x="379" y="32"/>
                        <a:pt x="379" y="32"/>
                        <a:pt x="379" y="32"/>
                      </a:cubicBezTo>
                      <a:cubicBezTo>
                        <a:pt x="220" y="32"/>
                        <a:pt x="220" y="32"/>
                        <a:pt x="220" y="32"/>
                      </a:cubicBezTo>
                      <a:cubicBezTo>
                        <a:pt x="220" y="32"/>
                        <a:pt x="220" y="32"/>
                        <a:pt x="220" y="32"/>
                      </a:cubicBezTo>
                      <a:cubicBezTo>
                        <a:pt x="218" y="32"/>
                        <a:pt x="218" y="32"/>
                        <a:pt x="218" y="32"/>
                      </a:cubicBezTo>
                      <a:cubicBezTo>
                        <a:pt x="218" y="182"/>
                        <a:pt x="218" y="182"/>
                        <a:pt x="218" y="182"/>
                      </a:cubicBezTo>
                      <a:cubicBezTo>
                        <a:pt x="0" y="182"/>
                        <a:pt x="0" y="182"/>
                        <a:pt x="0" y="182"/>
                      </a:cubicBezTo>
                      <a:cubicBezTo>
                        <a:pt x="0" y="1"/>
                        <a:pt x="0" y="1"/>
                        <a:pt x="0" y="1"/>
                      </a:cubicBezTo>
                      <a:cubicBezTo>
                        <a:pt x="156" y="0"/>
                        <a:pt x="156" y="0"/>
                        <a:pt x="156" y="0"/>
                      </a:cubicBezTo>
                      <a:cubicBezTo>
                        <a:pt x="156" y="115"/>
                        <a:pt x="156" y="115"/>
                        <a:pt x="156" y="115"/>
                      </a:cubicBezTo>
                      <a:cubicBezTo>
                        <a:pt x="99" y="115"/>
                        <a:pt x="99" y="115"/>
                        <a:pt x="99" y="115"/>
                      </a:cubicBezTo>
                      <a:cubicBezTo>
                        <a:pt x="99" y="116"/>
                        <a:pt x="99" y="116"/>
                        <a:pt x="99" y="116"/>
                      </a:cubicBezTo>
                      <a:cubicBezTo>
                        <a:pt x="70" y="116"/>
                        <a:pt x="70" y="116"/>
                        <a:pt x="70" y="116"/>
                      </a:cubicBezTo>
                      <a:cubicBezTo>
                        <a:pt x="70" y="115"/>
                        <a:pt x="70" y="115"/>
                        <a:pt x="70" y="115"/>
                      </a:cubicBezTo>
                      <a:cubicBezTo>
                        <a:pt x="69" y="115"/>
                        <a:pt x="69" y="115"/>
                        <a:pt x="69" y="115"/>
                      </a:cubicBezTo>
                      <a:cubicBezTo>
                        <a:pt x="69" y="61"/>
                        <a:pt x="69" y="61"/>
                        <a:pt x="69" y="61"/>
                      </a:cubicBezTo>
                      <a:cubicBezTo>
                        <a:pt x="99" y="61"/>
                        <a:pt x="99" y="61"/>
                        <a:pt x="99" y="61"/>
                      </a:cubicBezTo>
                      <a:cubicBezTo>
                        <a:pt x="99" y="84"/>
                        <a:pt x="99" y="84"/>
                        <a:pt x="99" y="84"/>
                      </a:cubicBezTo>
                      <a:cubicBezTo>
                        <a:pt x="123" y="84"/>
                        <a:pt x="123" y="84"/>
                        <a:pt x="123" y="84"/>
                      </a:cubicBezTo>
                      <a:cubicBezTo>
                        <a:pt x="123" y="33"/>
                        <a:pt x="123" y="33"/>
                        <a:pt x="123" y="33"/>
                      </a:cubicBezTo>
                      <a:cubicBezTo>
                        <a:pt x="32" y="33"/>
                        <a:pt x="32" y="33"/>
                        <a:pt x="32" y="33"/>
                      </a:cubicBezTo>
                      <a:lnTo>
                        <a:pt x="32" y="150"/>
                      </a:lnTo>
                      <a:close/>
                    </a:path>
                  </a:pathLst>
                </a:custGeom>
                <a:grpFill/>
                <a:ln>
                  <a:noFill/>
                </a:ln>
              </p:spPr>
              <p:txBody>
                <a:bodyPr vert="horz" wrap="square" lIns="91440" tIns="45720" rIns="91440" bIns="45720" numCol="1" anchor="t" anchorCtr="0" compatLnSpc="1"/>
                <a:lstStyle/>
                <a:p>
                  <a:endParaRPr lang="en-US"/>
                </a:p>
              </p:txBody>
            </p:sp>
            <p:sp>
              <p:nvSpPr>
                <p:cNvPr id="41" name="Freeform 7"/>
                <p:cNvSpPr/>
                <p:nvPr/>
              </p:nvSpPr>
              <p:spPr bwMode="auto">
                <a:xfrm>
                  <a:off x="3324952" y="5029200"/>
                  <a:ext cx="526381" cy="126831"/>
                </a:xfrm>
                <a:custGeom>
                  <a:avLst/>
                  <a:gdLst>
                    <a:gd name="T0" fmla="*/ 33 w 412"/>
                    <a:gd name="T1" fmla="*/ 150 h 182"/>
                    <a:gd name="T2" fmla="*/ 187 w 412"/>
                    <a:gd name="T3" fmla="*/ 150 h 182"/>
                    <a:gd name="T4" fmla="*/ 187 w 412"/>
                    <a:gd name="T5" fmla="*/ 1 h 182"/>
                    <a:gd name="T6" fmla="*/ 187 w 412"/>
                    <a:gd name="T7" fmla="*/ 1 h 182"/>
                    <a:gd name="T8" fmla="*/ 187 w 412"/>
                    <a:gd name="T9" fmla="*/ 1 h 182"/>
                    <a:gd name="T10" fmla="*/ 412 w 412"/>
                    <a:gd name="T11" fmla="*/ 0 h 182"/>
                    <a:gd name="T12" fmla="*/ 412 w 412"/>
                    <a:gd name="T13" fmla="*/ 181 h 182"/>
                    <a:gd name="T14" fmla="*/ 380 w 412"/>
                    <a:gd name="T15" fmla="*/ 181 h 182"/>
                    <a:gd name="T16" fmla="*/ 380 w 412"/>
                    <a:gd name="T17" fmla="*/ 181 h 182"/>
                    <a:gd name="T18" fmla="*/ 256 w 412"/>
                    <a:gd name="T19" fmla="*/ 182 h 182"/>
                    <a:gd name="T20" fmla="*/ 255 w 412"/>
                    <a:gd name="T21" fmla="*/ 62 h 182"/>
                    <a:gd name="T22" fmla="*/ 342 w 412"/>
                    <a:gd name="T23" fmla="*/ 62 h 182"/>
                    <a:gd name="T24" fmla="*/ 342 w 412"/>
                    <a:gd name="T25" fmla="*/ 62 h 182"/>
                    <a:gd name="T26" fmla="*/ 342 w 412"/>
                    <a:gd name="T27" fmla="*/ 62 h 182"/>
                    <a:gd name="T28" fmla="*/ 342 w 412"/>
                    <a:gd name="T29" fmla="*/ 94 h 182"/>
                    <a:gd name="T30" fmla="*/ 342 w 412"/>
                    <a:gd name="T31" fmla="*/ 94 h 182"/>
                    <a:gd name="T32" fmla="*/ 342 w 412"/>
                    <a:gd name="T33" fmla="*/ 116 h 182"/>
                    <a:gd name="T34" fmla="*/ 313 w 412"/>
                    <a:gd name="T35" fmla="*/ 116 h 182"/>
                    <a:gd name="T36" fmla="*/ 313 w 412"/>
                    <a:gd name="T37" fmla="*/ 94 h 182"/>
                    <a:gd name="T38" fmla="*/ 288 w 412"/>
                    <a:gd name="T39" fmla="*/ 94 h 182"/>
                    <a:gd name="T40" fmla="*/ 288 w 412"/>
                    <a:gd name="T41" fmla="*/ 149 h 182"/>
                    <a:gd name="T42" fmla="*/ 380 w 412"/>
                    <a:gd name="T43" fmla="*/ 149 h 182"/>
                    <a:gd name="T44" fmla="*/ 380 w 412"/>
                    <a:gd name="T45" fmla="*/ 32 h 182"/>
                    <a:gd name="T46" fmla="*/ 220 w 412"/>
                    <a:gd name="T47" fmla="*/ 32 h 182"/>
                    <a:gd name="T48" fmla="*/ 220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7 w 412"/>
                    <a:gd name="T61" fmla="*/ 115 h 182"/>
                    <a:gd name="T62" fmla="*/ 100 w 412"/>
                    <a:gd name="T63" fmla="*/ 115 h 182"/>
                    <a:gd name="T64" fmla="*/ 100 w 412"/>
                    <a:gd name="T65" fmla="*/ 116 h 182"/>
                    <a:gd name="T66" fmla="*/ 71 w 412"/>
                    <a:gd name="T67" fmla="*/ 116 h 182"/>
                    <a:gd name="T68" fmla="*/ 71 w 412"/>
                    <a:gd name="T69" fmla="*/ 115 h 182"/>
                    <a:gd name="T70" fmla="*/ 70 w 412"/>
                    <a:gd name="T71" fmla="*/ 115 h 182"/>
                    <a:gd name="T72" fmla="*/ 69 w 412"/>
                    <a:gd name="T73" fmla="*/ 61 h 182"/>
                    <a:gd name="T74" fmla="*/ 100 w 412"/>
                    <a:gd name="T75" fmla="*/ 61 h 182"/>
                    <a:gd name="T76" fmla="*/ 100 w 412"/>
                    <a:gd name="T77" fmla="*/ 84 h 182"/>
                    <a:gd name="T78" fmla="*/ 124 w 412"/>
                    <a:gd name="T79" fmla="*/ 84 h 182"/>
                    <a:gd name="T80" fmla="*/ 124 w 412"/>
                    <a:gd name="T81" fmla="*/ 33 h 182"/>
                    <a:gd name="T82" fmla="*/ 33 w 412"/>
                    <a:gd name="T83" fmla="*/ 33 h 182"/>
                    <a:gd name="T84" fmla="*/ 33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3" y="150"/>
                      </a:moveTo>
                      <a:cubicBezTo>
                        <a:pt x="187" y="150"/>
                        <a:pt x="187" y="150"/>
                        <a:pt x="187" y="150"/>
                      </a:cubicBezTo>
                      <a:cubicBezTo>
                        <a:pt x="187" y="1"/>
                        <a:pt x="187" y="1"/>
                        <a:pt x="187"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80" y="181"/>
                        <a:pt x="380" y="181"/>
                        <a:pt x="380" y="181"/>
                      </a:cubicBezTo>
                      <a:cubicBezTo>
                        <a:pt x="380" y="181"/>
                        <a:pt x="380" y="181"/>
                        <a:pt x="380" y="181"/>
                      </a:cubicBezTo>
                      <a:cubicBezTo>
                        <a:pt x="256" y="182"/>
                        <a:pt x="256" y="182"/>
                        <a:pt x="256" y="182"/>
                      </a:cubicBezTo>
                      <a:cubicBezTo>
                        <a:pt x="256" y="143"/>
                        <a:pt x="255" y="100"/>
                        <a:pt x="255" y="62"/>
                      </a:cubicBezTo>
                      <a:cubicBezTo>
                        <a:pt x="285" y="62"/>
                        <a:pt x="313" y="62"/>
                        <a:pt x="342" y="62"/>
                      </a:cubicBezTo>
                      <a:cubicBezTo>
                        <a:pt x="342" y="62"/>
                        <a:pt x="342" y="62"/>
                        <a:pt x="342" y="62"/>
                      </a:cubicBezTo>
                      <a:cubicBezTo>
                        <a:pt x="342" y="62"/>
                        <a:pt x="342" y="62"/>
                        <a:pt x="342" y="62"/>
                      </a:cubicBezTo>
                      <a:cubicBezTo>
                        <a:pt x="342" y="94"/>
                        <a:pt x="342" y="94"/>
                        <a:pt x="342"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8" y="94"/>
                        <a:pt x="288" y="94"/>
                        <a:pt x="288" y="94"/>
                      </a:cubicBezTo>
                      <a:cubicBezTo>
                        <a:pt x="288" y="149"/>
                        <a:pt x="288" y="149"/>
                        <a:pt x="288" y="149"/>
                      </a:cubicBezTo>
                      <a:cubicBezTo>
                        <a:pt x="380" y="149"/>
                        <a:pt x="380" y="149"/>
                        <a:pt x="380" y="149"/>
                      </a:cubicBezTo>
                      <a:cubicBezTo>
                        <a:pt x="380" y="32"/>
                        <a:pt x="380" y="32"/>
                        <a:pt x="380" y="32"/>
                      </a:cubicBezTo>
                      <a:cubicBezTo>
                        <a:pt x="220" y="32"/>
                        <a:pt x="220" y="32"/>
                        <a:pt x="220" y="32"/>
                      </a:cubicBezTo>
                      <a:cubicBezTo>
                        <a:pt x="220" y="32"/>
                        <a:pt x="220" y="32"/>
                        <a:pt x="220"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7" y="115"/>
                        <a:pt x="157" y="115"/>
                        <a:pt x="157" y="115"/>
                      </a:cubicBezTo>
                      <a:cubicBezTo>
                        <a:pt x="100" y="115"/>
                        <a:pt x="100" y="115"/>
                        <a:pt x="100" y="115"/>
                      </a:cubicBezTo>
                      <a:cubicBezTo>
                        <a:pt x="100" y="116"/>
                        <a:pt x="100" y="116"/>
                        <a:pt x="100" y="116"/>
                      </a:cubicBezTo>
                      <a:cubicBezTo>
                        <a:pt x="71" y="116"/>
                        <a:pt x="71" y="116"/>
                        <a:pt x="71" y="116"/>
                      </a:cubicBezTo>
                      <a:cubicBezTo>
                        <a:pt x="71" y="115"/>
                        <a:pt x="71" y="115"/>
                        <a:pt x="71" y="115"/>
                      </a:cubicBezTo>
                      <a:cubicBezTo>
                        <a:pt x="70" y="115"/>
                        <a:pt x="70" y="115"/>
                        <a:pt x="70" y="115"/>
                      </a:cubicBezTo>
                      <a:cubicBezTo>
                        <a:pt x="69" y="61"/>
                        <a:pt x="69" y="61"/>
                        <a:pt x="69" y="61"/>
                      </a:cubicBezTo>
                      <a:cubicBezTo>
                        <a:pt x="100" y="61"/>
                        <a:pt x="100" y="61"/>
                        <a:pt x="100" y="61"/>
                      </a:cubicBezTo>
                      <a:cubicBezTo>
                        <a:pt x="100" y="84"/>
                        <a:pt x="100" y="84"/>
                        <a:pt x="100" y="84"/>
                      </a:cubicBezTo>
                      <a:cubicBezTo>
                        <a:pt x="124" y="84"/>
                        <a:pt x="124" y="84"/>
                        <a:pt x="124" y="84"/>
                      </a:cubicBezTo>
                      <a:cubicBezTo>
                        <a:pt x="124" y="33"/>
                        <a:pt x="124" y="33"/>
                        <a:pt x="124" y="33"/>
                      </a:cubicBezTo>
                      <a:cubicBezTo>
                        <a:pt x="33" y="33"/>
                        <a:pt x="33" y="33"/>
                        <a:pt x="33" y="33"/>
                      </a:cubicBezTo>
                      <a:lnTo>
                        <a:pt x="33" y="150"/>
                      </a:lnTo>
                      <a:close/>
                    </a:path>
                  </a:pathLst>
                </a:custGeom>
                <a:grpFill/>
                <a:ln>
                  <a:noFill/>
                </a:ln>
              </p:spPr>
              <p:txBody>
                <a:bodyPr vert="horz" wrap="square" lIns="91440" tIns="45720" rIns="91440" bIns="45720" numCol="1" anchor="t" anchorCtr="0" compatLnSpc="1"/>
                <a:lstStyle/>
                <a:p>
                  <a:endParaRPr lang="en-US"/>
                </a:p>
              </p:txBody>
            </p:sp>
            <p:sp>
              <p:nvSpPr>
                <p:cNvPr id="42" name="Freeform 8"/>
                <p:cNvSpPr/>
                <p:nvPr/>
              </p:nvSpPr>
              <p:spPr bwMode="auto">
                <a:xfrm>
                  <a:off x="3880865" y="5029200"/>
                  <a:ext cx="524643" cy="126831"/>
                </a:xfrm>
                <a:custGeom>
                  <a:avLst/>
                  <a:gdLst>
                    <a:gd name="T0" fmla="*/ 33 w 412"/>
                    <a:gd name="T1" fmla="*/ 150 h 182"/>
                    <a:gd name="T2" fmla="*/ 187 w 412"/>
                    <a:gd name="T3" fmla="*/ 150 h 182"/>
                    <a:gd name="T4" fmla="*/ 187 w 412"/>
                    <a:gd name="T5" fmla="*/ 1 h 182"/>
                    <a:gd name="T6" fmla="*/ 187 w 412"/>
                    <a:gd name="T7" fmla="*/ 1 h 182"/>
                    <a:gd name="T8" fmla="*/ 187 w 412"/>
                    <a:gd name="T9" fmla="*/ 1 h 182"/>
                    <a:gd name="T10" fmla="*/ 412 w 412"/>
                    <a:gd name="T11" fmla="*/ 0 h 182"/>
                    <a:gd name="T12" fmla="*/ 412 w 412"/>
                    <a:gd name="T13" fmla="*/ 181 h 182"/>
                    <a:gd name="T14" fmla="*/ 380 w 412"/>
                    <a:gd name="T15" fmla="*/ 181 h 182"/>
                    <a:gd name="T16" fmla="*/ 380 w 412"/>
                    <a:gd name="T17" fmla="*/ 181 h 182"/>
                    <a:gd name="T18" fmla="*/ 256 w 412"/>
                    <a:gd name="T19" fmla="*/ 182 h 182"/>
                    <a:gd name="T20" fmla="*/ 255 w 412"/>
                    <a:gd name="T21" fmla="*/ 62 h 182"/>
                    <a:gd name="T22" fmla="*/ 342 w 412"/>
                    <a:gd name="T23" fmla="*/ 62 h 182"/>
                    <a:gd name="T24" fmla="*/ 342 w 412"/>
                    <a:gd name="T25" fmla="*/ 62 h 182"/>
                    <a:gd name="T26" fmla="*/ 342 w 412"/>
                    <a:gd name="T27" fmla="*/ 62 h 182"/>
                    <a:gd name="T28" fmla="*/ 342 w 412"/>
                    <a:gd name="T29" fmla="*/ 94 h 182"/>
                    <a:gd name="T30" fmla="*/ 342 w 412"/>
                    <a:gd name="T31" fmla="*/ 94 h 182"/>
                    <a:gd name="T32" fmla="*/ 342 w 412"/>
                    <a:gd name="T33" fmla="*/ 116 h 182"/>
                    <a:gd name="T34" fmla="*/ 313 w 412"/>
                    <a:gd name="T35" fmla="*/ 116 h 182"/>
                    <a:gd name="T36" fmla="*/ 313 w 412"/>
                    <a:gd name="T37" fmla="*/ 94 h 182"/>
                    <a:gd name="T38" fmla="*/ 288 w 412"/>
                    <a:gd name="T39" fmla="*/ 94 h 182"/>
                    <a:gd name="T40" fmla="*/ 288 w 412"/>
                    <a:gd name="T41" fmla="*/ 149 h 182"/>
                    <a:gd name="T42" fmla="*/ 380 w 412"/>
                    <a:gd name="T43" fmla="*/ 149 h 182"/>
                    <a:gd name="T44" fmla="*/ 380 w 412"/>
                    <a:gd name="T45" fmla="*/ 32 h 182"/>
                    <a:gd name="T46" fmla="*/ 220 w 412"/>
                    <a:gd name="T47" fmla="*/ 32 h 182"/>
                    <a:gd name="T48" fmla="*/ 220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7 w 412"/>
                    <a:gd name="T61" fmla="*/ 115 h 182"/>
                    <a:gd name="T62" fmla="*/ 100 w 412"/>
                    <a:gd name="T63" fmla="*/ 115 h 182"/>
                    <a:gd name="T64" fmla="*/ 100 w 412"/>
                    <a:gd name="T65" fmla="*/ 116 h 182"/>
                    <a:gd name="T66" fmla="*/ 71 w 412"/>
                    <a:gd name="T67" fmla="*/ 116 h 182"/>
                    <a:gd name="T68" fmla="*/ 71 w 412"/>
                    <a:gd name="T69" fmla="*/ 115 h 182"/>
                    <a:gd name="T70" fmla="*/ 70 w 412"/>
                    <a:gd name="T71" fmla="*/ 115 h 182"/>
                    <a:gd name="T72" fmla="*/ 69 w 412"/>
                    <a:gd name="T73" fmla="*/ 61 h 182"/>
                    <a:gd name="T74" fmla="*/ 100 w 412"/>
                    <a:gd name="T75" fmla="*/ 61 h 182"/>
                    <a:gd name="T76" fmla="*/ 100 w 412"/>
                    <a:gd name="T77" fmla="*/ 84 h 182"/>
                    <a:gd name="T78" fmla="*/ 124 w 412"/>
                    <a:gd name="T79" fmla="*/ 84 h 182"/>
                    <a:gd name="T80" fmla="*/ 124 w 412"/>
                    <a:gd name="T81" fmla="*/ 33 h 182"/>
                    <a:gd name="T82" fmla="*/ 33 w 412"/>
                    <a:gd name="T83" fmla="*/ 33 h 182"/>
                    <a:gd name="T84" fmla="*/ 33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3" y="150"/>
                      </a:moveTo>
                      <a:cubicBezTo>
                        <a:pt x="187" y="150"/>
                        <a:pt x="187" y="150"/>
                        <a:pt x="187" y="150"/>
                      </a:cubicBezTo>
                      <a:cubicBezTo>
                        <a:pt x="187" y="1"/>
                        <a:pt x="187" y="1"/>
                        <a:pt x="187"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80" y="181"/>
                        <a:pt x="380" y="181"/>
                        <a:pt x="380" y="181"/>
                      </a:cubicBezTo>
                      <a:cubicBezTo>
                        <a:pt x="380" y="181"/>
                        <a:pt x="380" y="181"/>
                        <a:pt x="380" y="181"/>
                      </a:cubicBezTo>
                      <a:cubicBezTo>
                        <a:pt x="256" y="182"/>
                        <a:pt x="256" y="182"/>
                        <a:pt x="256" y="182"/>
                      </a:cubicBezTo>
                      <a:cubicBezTo>
                        <a:pt x="256" y="143"/>
                        <a:pt x="255" y="100"/>
                        <a:pt x="255" y="62"/>
                      </a:cubicBezTo>
                      <a:cubicBezTo>
                        <a:pt x="285" y="62"/>
                        <a:pt x="313" y="62"/>
                        <a:pt x="342" y="62"/>
                      </a:cubicBezTo>
                      <a:cubicBezTo>
                        <a:pt x="342" y="62"/>
                        <a:pt x="342" y="62"/>
                        <a:pt x="342" y="62"/>
                      </a:cubicBezTo>
                      <a:cubicBezTo>
                        <a:pt x="342" y="62"/>
                        <a:pt x="342" y="62"/>
                        <a:pt x="342" y="62"/>
                      </a:cubicBezTo>
                      <a:cubicBezTo>
                        <a:pt x="342" y="94"/>
                        <a:pt x="342" y="94"/>
                        <a:pt x="342"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8" y="94"/>
                        <a:pt x="288" y="94"/>
                        <a:pt x="288" y="94"/>
                      </a:cubicBezTo>
                      <a:cubicBezTo>
                        <a:pt x="288" y="149"/>
                        <a:pt x="288" y="149"/>
                        <a:pt x="288" y="149"/>
                      </a:cubicBezTo>
                      <a:cubicBezTo>
                        <a:pt x="380" y="149"/>
                        <a:pt x="380" y="149"/>
                        <a:pt x="380" y="149"/>
                      </a:cubicBezTo>
                      <a:cubicBezTo>
                        <a:pt x="380" y="32"/>
                        <a:pt x="380" y="32"/>
                        <a:pt x="380" y="32"/>
                      </a:cubicBezTo>
                      <a:cubicBezTo>
                        <a:pt x="220" y="32"/>
                        <a:pt x="220" y="32"/>
                        <a:pt x="220" y="32"/>
                      </a:cubicBezTo>
                      <a:cubicBezTo>
                        <a:pt x="220" y="32"/>
                        <a:pt x="220" y="32"/>
                        <a:pt x="220"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7" y="115"/>
                        <a:pt x="157" y="115"/>
                        <a:pt x="157" y="115"/>
                      </a:cubicBezTo>
                      <a:cubicBezTo>
                        <a:pt x="100" y="115"/>
                        <a:pt x="100" y="115"/>
                        <a:pt x="100" y="115"/>
                      </a:cubicBezTo>
                      <a:cubicBezTo>
                        <a:pt x="100" y="116"/>
                        <a:pt x="100" y="116"/>
                        <a:pt x="100" y="116"/>
                      </a:cubicBezTo>
                      <a:cubicBezTo>
                        <a:pt x="71" y="116"/>
                        <a:pt x="71" y="116"/>
                        <a:pt x="71" y="116"/>
                      </a:cubicBezTo>
                      <a:cubicBezTo>
                        <a:pt x="71" y="115"/>
                        <a:pt x="71" y="115"/>
                        <a:pt x="71" y="115"/>
                      </a:cubicBezTo>
                      <a:cubicBezTo>
                        <a:pt x="70" y="115"/>
                        <a:pt x="70" y="115"/>
                        <a:pt x="70" y="115"/>
                      </a:cubicBezTo>
                      <a:cubicBezTo>
                        <a:pt x="69" y="61"/>
                        <a:pt x="69" y="61"/>
                        <a:pt x="69" y="61"/>
                      </a:cubicBezTo>
                      <a:cubicBezTo>
                        <a:pt x="100" y="61"/>
                        <a:pt x="100" y="61"/>
                        <a:pt x="100" y="61"/>
                      </a:cubicBezTo>
                      <a:cubicBezTo>
                        <a:pt x="100" y="84"/>
                        <a:pt x="100" y="84"/>
                        <a:pt x="100" y="84"/>
                      </a:cubicBezTo>
                      <a:cubicBezTo>
                        <a:pt x="124" y="84"/>
                        <a:pt x="124" y="84"/>
                        <a:pt x="124" y="84"/>
                      </a:cubicBezTo>
                      <a:cubicBezTo>
                        <a:pt x="124" y="33"/>
                        <a:pt x="124" y="33"/>
                        <a:pt x="124" y="33"/>
                      </a:cubicBezTo>
                      <a:cubicBezTo>
                        <a:pt x="33" y="33"/>
                        <a:pt x="33" y="33"/>
                        <a:pt x="33" y="33"/>
                      </a:cubicBezTo>
                      <a:lnTo>
                        <a:pt x="33" y="150"/>
                      </a:lnTo>
                      <a:close/>
                    </a:path>
                  </a:pathLst>
                </a:custGeom>
                <a:grpFill/>
                <a:ln>
                  <a:noFill/>
                </a:ln>
              </p:spPr>
              <p:txBody>
                <a:bodyPr vert="horz" wrap="square" lIns="91440" tIns="45720" rIns="91440" bIns="45720" numCol="1" anchor="t" anchorCtr="0" compatLnSpc="1"/>
                <a:lstStyle/>
                <a:p>
                  <a:endParaRPr lang="en-US"/>
                </a:p>
              </p:txBody>
            </p:sp>
            <p:sp>
              <p:nvSpPr>
                <p:cNvPr id="43" name="Freeform 9"/>
                <p:cNvSpPr/>
                <p:nvPr/>
              </p:nvSpPr>
              <p:spPr bwMode="auto">
                <a:xfrm>
                  <a:off x="4436778" y="5029200"/>
                  <a:ext cx="526381" cy="126831"/>
                </a:xfrm>
                <a:custGeom>
                  <a:avLst/>
                  <a:gdLst>
                    <a:gd name="T0" fmla="*/ 32 w 412"/>
                    <a:gd name="T1" fmla="*/ 150 h 182"/>
                    <a:gd name="T2" fmla="*/ 186 w 412"/>
                    <a:gd name="T3" fmla="*/ 150 h 182"/>
                    <a:gd name="T4" fmla="*/ 186 w 412"/>
                    <a:gd name="T5" fmla="*/ 1 h 182"/>
                    <a:gd name="T6" fmla="*/ 187 w 412"/>
                    <a:gd name="T7" fmla="*/ 1 h 182"/>
                    <a:gd name="T8" fmla="*/ 187 w 412"/>
                    <a:gd name="T9" fmla="*/ 1 h 182"/>
                    <a:gd name="T10" fmla="*/ 412 w 412"/>
                    <a:gd name="T11" fmla="*/ 0 h 182"/>
                    <a:gd name="T12" fmla="*/ 412 w 412"/>
                    <a:gd name="T13" fmla="*/ 181 h 182"/>
                    <a:gd name="T14" fmla="*/ 379 w 412"/>
                    <a:gd name="T15" fmla="*/ 181 h 182"/>
                    <a:gd name="T16" fmla="*/ 379 w 412"/>
                    <a:gd name="T17" fmla="*/ 181 h 182"/>
                    <a:gd name="T18" fmla="*/ 256 w 412"/>
                    <a:gd name="T19" fmla="*/ 182 h 182"/>
                    <a:gd name="T20" fmla="*/ 255 w 412"/>
                    <a:gd name="T21" fmla="*/ 62 h 182"/>
                    <a:gd name="T22" fmla="*/ 342 w 412"/>
                    <a:gd name="T23" fmla="*/ 62 h 182"/>
                    <a:gd name="T24" fmla="*/ 342 w 412"/>
                    <a:gd name="T25" fmla="*/ 62 h 182"/>
                    <a:gd name="T26" fmla="*/ 342 w 412"/>
                    <a:gd name="T27" fmla="*/ 62 h 182"/>
                    <a:gd name="T28" fmla="*/ 342 w 412"/>
                    <a:gd name="T29" fmla="*/ 94 h 182"/>
                    <a:gd name="T30" fmla="*/ 342 w 412"/>
                    <a:gd name="T31" fmla="*/ 94 h 182"/>
                    <a:gd name="T32" fmla="*/ 342 w 412"/>
                    <a:gd name="T33" fmla="*/ 116 h 182"/>
                    <a:gd name="T34" fmla="*/ 313 w 412"/>
                    <a:gd name="T35" fmla="*/ 116 h 182"/>
                    <a:gd name="T36" fmla="*/ 313 w 412"/>
                    <a:gd name="T37" fmla="*/ 94 h 182"/>
                    <a:gd name="T38" fmla="*/ 288 w 412"/>
                    <a:gd name="T39" fmla="*/ 94 h 182"/>
                    <a:gd name="T40" fmla="*/ 288 w 412"/>
                    <a:gd name="T41" fmla="*/ 149 h 182"/>
                    <a:gd name="T42" fmla="*/ 379 w 412"/>
                    <a:gd name="T43" fmla="*/ 149 h 182"/>
                    <a:gd name="T44" fmla="*/ 379 w 412"/>
                    <a:gd name="T45" fmla="*/ 32 h 182"/>
                    <a:gd name="T46" fmla="*/ 220 w 412"/>
                    <a:gd name="T47" fmla="*/ 32 h 182"/>
                    <a:gd name="T48" fmla="*/ 220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6 w 412"/>
                    <a:gd name="T61" fmla="*/ 115 h 182"/>
                    <a:gd name="T62" fmla="*/ 99 w 412"/>
                    <a:gd name="T63" fmla="*/ 115 h 182"/>
                    <a:gd name="T64" fmla="*/ 99 w 412"/>
                    <a:gd name="T65" fmla="*/ 116 h 182"/>
                    <a:gd name="T66" fmla="*/ 70 w 412"/>
                    <a:gd name="T67" fmla="*/ 116 h 182"/>
                    <a:gd name="T68" fmla="*/ 70 w 412"/>
                    <a:gd name="T69" fmla="*/ 115 h 182"/>
                    <a:gd name="T70" fmla="*/ 69 w 412"/>
                    <a:gd name="T71" fmla="*/ 115 h 182"/>
                    <a:gd name="T72" fmla="*/ 69 w 412"/>
                    <a:gd name="T73" fmla="*/ 61 h 182"/>
                    <a:gd name="T74" fmla="*/ 99 w 412"/>
                    <a:gd name="T75" fmla="*/ 61 h 182"/>
                    <a:gd name="T76" fmla="*/ 99 w 412"/>
                    <a:gd name="T77" fmla="*/ 84 h 182"/>
                    <a:gd name="T78" fmla="*/ 123 w 412"/>
                    <a:gd name="T79" fmla="*/ 84 h 182"/>
                    <a:gd name="T80" fmla="*/ 123 w 412"/>
                    <a:gd name="T81" fmla="*/ 33 h 182"/>
                    <a:gd name="T82" fmla="*/ 32 w 412"/>
                    <a:gd name="T83" fmla="*/ 33 h 182"/>
                    <a:gd name="T84" fmla="*/ 32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2" y="150"/>
                      </a:moveTo>
                      <a:cubicBezTo>
                        <a:pt x="186" y="150"/>
                        <a:pt x="186" y="150"/>
                        <a:pt x="186" y="150"/>
                      </a:cubicBezTo>
                      <a:cubicBezTo>
                        <a:pt x="186" y="1"/>
                        <a:pt x="186" y="1"/>
                        <a:pt x="186"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79" y="181"/>
                        <a:pt x="379" y="181"/>
                        <a:pt x="379" y="181"/>
                      </a:cubicBezTo>
                      <a:cubicBezTo>
                        <a:pt x="379" y="181"/>
                        <a:pt x="379" y="181"/>
                        <a:pt x="379" y="181"/>
                      </a:cubicBezTo>
                      <a:cubicBezTo>
                        <a:pt x="256" y="182"/>
                        <a:pt x="256" y="182"/>
                        <a:pt x="256" y="182"/>
                      </a:cubicBezTo>
                      <a:cubicBezTo>
                        <a:pt x="256" y="143"/>
                        <a:pt x="255" y="100"/>
                        <a:pt x="255" y="62"/>
                      </a:cubicBezTo>
                      <a:cubicBezTo>
                        <a:pt x="284" y="62"/>
                        <a:pt x="313" y="62"/>
                        <a:pt x="342" y="62"/>
                      </a:cubicBezTo>
                      <a:cubicBezTo>
                        <a:pt x="342" y="62"/>
                        <a:pt x="342" y="62"/>
                        <a:pt x="342" y="62"/>
                      </a:cubicBezTo>
                      <a:cubicBezTo>
                        <a:pt x="342" y="62"/>
                        <a:pt x="342" y="62"/>
                        <a:pt x="342" y="62"/>
                      </a:cubicBezTo>
                      <a:cubicBezTo>
                        <a:pt x="342" y="94"/>
                        <a:pt x="342" y="94"/>
                        <a:pt x="342"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8" y="94"/>
                        <a:pt x="288" y="94"/>
                        <a:pt x="288" y="94"/>
                      </a:cubicBezTo>
                      <a:cubicBezTo>
                        <a:pt x="288" y="149"/>
                        <a:pt x="288" y="149"/>
                        <a:pt x="288" y="149"/>
                      </a:cubicBezTo>
                      <a:cubicBezTo>
                        <a:pt x="379" y="149"/>
                        <a:pt x="379" y="149"/>
                        <a:pt x="379" y="149"/>
                      </a:cubicBezTo>
                      <a:cubicBezTo>
                        <a:pt x="379" y="32"/>
                        <a:pt x="379" y="32"/>
                        <a:pt x="379" y="32"/>
                      </a:cubicBezTo>
                      <a:cubicBezTo>
                        <a:pt x="220" y="32"/>
                        <a:pt x="220" y="32"/>
                        <a:pt x="220" y="32"/>
                      </a:cubicBezTo>
                      <a:cubicBezTo>
                        <a:pt x="220" y="32"/>
                        <a:pt x="220" y="32"/>
                        <a:pt x="220"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6" y="115"/>
                        <a:pt x="156" y="115"/>
                        <a:pt x="156" y="115"/>
                      </a:cubicBezTo>
                      <a:cubicBezTo>
                        <a:pt x="99" y="115"/>
                        <a:pt x="99" y="115"/>
                        <a:pt x="99" y="115"/>
                      </a:cubicBezTo>
                      <a:cubicBezTo>
                        <a:pt x="99" y="116"/>
                        <a:pt x="99" y="116"/>
                        <a:pt x="99" y="116"/>
                      </a:cubicBezTo>
                      <a:cubicBezTo>
                        <a:pt x="70" y="116"/>
                        <a:pt x="70" y="116"/>
                        <a:pt x="70" y="116"/>
                      </a:cubicBezTo>
                      <a:cubicBezTo>
                        <a:pt x="70" y="115"/>
                        <a:pt x="70" y="115"/>
                        <a:pt x="70" y="115"/>
                      </a:cubicBezTo>
                      <a:cubicBezTo>
                        <a:pt x="69" y="115"/>
                        <a:pt x="69" y="115"/>
                        <a:pt x="69" y="115"/>
                      </a:cubicBezTo>
                      <a:cubicBezTo>
                        <a:pt x="69" y="61"/>
                        <a:pt x="69" y="61"/>
                        <a:pt x="69" y="61"/>
                      </a:cubicBezTo>
                      <a:cubicBezTo>
                        <a:pt x="99" y="61"/>
                        <a:pt x="99" y="61"/>
                        <a:pt x="99" y="61"/>
                      </a:cubicBezTo>
                      <a:cubicBezTo>
                        <a:pt x="99" y="84"/>
                        <a:pt x="99" y="84"/>
                        <a:pt x="99" y="84"/>
                      </a:cubicBezTo>
                      <a:cubicBezTo>
                        <a:pt x="123" y="84"/>
                        <a:pt x="123" y="84"/>
                        <a:pt x="123" y="84"/>
                      </a:cubicBezTo>
                      <a:cubicBezTo>
                        <a:pt x="123" y="33"/>
                        <a:pt x="123" y="33"/>
                        <a:pt x="123" y="33"/>
                      </a:cubicBezTo>
                      <a:cubicBezTo>
                        <a:pt x="32" y="33"/>
                        <a:pt x="32" y="33"/>
                        <a:pt x="32" y="33"/>
                      </a:cubicBezTo>
                      <a:lnTo>
                        <a:pt x="32" y="150"/>
                      </a:lnTo>
                      <a:close/>
                    </a:path>
                  </a:pathLst>
                </a:custGeom>
                <a:grpFill/>
                <a:ln>
                  <a:noFill/>
                </a:ln>
              </p:spPr>
              <p:txBody>
                <a:bodyPr vert="horz" wrap="square" lIns="91440" tIns="45720" rIns="91440" bIns="45720" numCol="1" anchor="t" anchorCtr="0" compatLnSpc="1"/>
                <a:lstStyle/>
                <a:p>
                  <a:endParaRPr lang="en-US"/>
                </a:p>
              </p:txBody>
            </p:sp>
            <p:sp>
              <p:nvSpPr>
                <p:cNvPr id="44" name="Freeform 10"/>
                <p:cNvSpPr/>
                <p:nvPr/>
              </p:nvSpPr>
              <p:spPr bwMode="auto">
                <a:xfrm>
                  <a:off x="4994429" y="5029200"/>
                  <a:ext cx="524643" cy="126831"/>
                </a:xfrm>
                <a:custGeom>
                  <a:avLst/>
                  <a:gdLst>
                    <a:gd name="T0" fmla="*/ 33 w 412"/>
                    <a:gd name="T1" fmla="*/ 150 h 182"/>
                    <a:gd name="T2" fmla="*/ 187 w 412"/>
                    <a:gd name="T3" fmla="*/ 150 h 182"/>
                    <a:gd name="T4" fmla="*/ 187 w 412"/>
                    <a:gd name="T5" fmla="*/ 1 h 182"/>
                    <a:gd name="T6" fmla="*/ 187 w 412"/>
                    <a:gd name="T7" fmla="*/ 1 h 182"/>
                    <a:gd name="T8" fmla="*/ 187 w 412"/>
                    <a:gd name="T9" fmla="*/ 1 h 182"/>
                    <a:gd name="T10" fmla="*/ 412 w 412"/>
                    <a:gd name="T11" fmla="*/ 0 h 182"/>
                    <a:gd name="T12" fmla="*/ 412 w 412"/>
                    <a:gd name="T13" fmla="*/ 181 h 182"/>
                    <a:gd name="T14" fmla="*/ 380 w 412"/>
                    <a:gd name="T15" fmla="*/ 181 h 182"/>
                    <a:gd name="T16" fmla="*/ 380 w 412"/>
                    <a:gd name="T17" fmla="*/ 181 h 182"/>
                    <a:gd name="T18" fmla="*/ 256 w 412"/>
                    <a:gd name="T19" fmla="*/ 182 h 182"/>
                    <a:gd name="T20" fmla="*/ 256 w 412"/>
                    <a:gd name="T21" fmla="*/ 62 h 182"/>
                    <a:gd name="T22" fmla="*/ 342 w 412"/>
                    <a:gd name="T23" fmla="*/ 62 h 182"/>
                    <a:gd name="T24" fmla="*/ 342 w 412"/>
                    <a:gd name="T25" fmla="*/ 62 h 182"/>
                    <a:gd name="T26" fmla="*/ 343 w 412"/>
                    <a:gd name="T27" fmla="*/ 62 h 182"/>
                    <a:gd name="T28" fmla="*/ 343 w 412"/>
                    <a:gd name="T29" fmla="*/ 94 h 182"/>
                    <a:gd name="T30" fmla="*/ 342 w 412"/>
                    <a:gd name="T31" fmla="*/ 94 h 182"/>
                    <a:gd name="T32" fmla="*/ 342 w 412"/>
                    <a:gd name="T33" fmla="*/ 116 h 182"/>
                    <a:gd name="T34" fmla="*/ 313 w 412"/>
                    <a:gd name="T35" fmla="*/ 116 h 182"/>
                    <a:gd name="T36" fmla="*/ 313 w 412"/>
                    <a:gd name="T37" fmla="*/ 94 h 182"/>
                    <a:gd name="T38" fmla="*/ 289 w 412"/>
                    <a:gd name="T39" fmla="*/ 94 h 182"/>
                    <a:gd name="T40" fmla="*/ 289 w 412"/>
                    <a:gd name="T41" fmla="*/ 149 h 182"/>
                    <a:gd name="T42" fmla="*/ 380 w 412"/>
                    <a:gd name="T43" fmla="*/ 149 h 182"/>
                    <a:gd name="T44" fmla="*/ 380 w 412"/>
                    <a:gd name="T45" fmla="*/ 32 h 182"/>
                    <a:gd name="T46" fmla="*/ 221 w 412"/>
                    <a:gd name="T47" fmla="*/ 32 h 182"/>
                    <a:gd name="T48" fmla="*/ 221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7 w 412"/>
                    <a:gd name="T61" fmla="*/ 115 h 182"/>
                    <a:gd name="T62" fmla="*/ 100 w 412"/>
                    <a:gd name="T63" fmla="*/ 115 h 182"/>
                    <a:gd name="T64" fmla="*/ 100 w 412"/>
                    <a:gd name="T65" fmla="*/ 116 h 182"/>
                    <a:gd name="T66" fmla="*/ 71 w 412"/>
                    <a:gd name="T67" fmla="*/ 116 h 182"/>
                    <a:gd name="T68" fmla="*/ 71 w 412"/>
                    <a:gd name="T69" fmla="*/ 115 h 182"/>
                    <a:gd name="T70" fmla="*/ 70 w 412"/>
                    <a:gd name="T71" fmla="*/ 115 h 182"/>
                    <a:gd name="T72" fmla="*/ 69 w 412"/>
                    <a:gd name="T73" fmla="*/ 61 h 182"/>
                    <a:gd name="T74" fmla="*/ 100 w 412"/>
                    <a:gd name="T75" fmla="*/ 61 h 182"/>
                    <a:gd name="T76" fmla="*/ 100 w 412"/>
                    <a:gd name="T77" fmla="*/ 84 h 182"/>
                    <a:gd name="T78" fmla="*/ 124 w 412"/>
                    <a:gd name="T79" fmla="*/ 84 h 182"/>
                    <a:gd name="T80" fmla="*/ 124 w 412"/>
                    <a:gd name="T81" fmla="*/ 33 h 182"/>
                    <a:gd name="T82" fmla="*/ 33 w 412"/>
                    <a:gd name="T83" fmla="*/ 33 h 182"/>
                    <a:gd name="T84" fmla="*/ 33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3" y="150"/>
                      </a:moveTo>
                      <a:cubicBezTo>
                        <a:pt x="187" y="150"/>
                        <a:pt x="187" y="150"/>
                        <a:pt x="187" y="150"/>
                      </a:cubicBezTo>
                      <a:cubicBezTo>
                        <a:pt x="187" y="1"/>
                        <a:pt x="187" y="1"/>
                        <a:pt x="187"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80" y="181"/>
                        <a:pt x="380" y="181"/>
                        <a:pt x="380" y="181"/>
                      </a:cubicBezTo>
                      <a:cubicBezTo>
                        <a:pt x="380" y="181"/>
                        <a:pt x="380" y="181"/>
                        <a:pt x="380" y="181"/>
                      </a:cubicBezTo>
                      <a:cubicBezTo>
                        <a:pt x="256" y="182"/>
                        <a:pt x="256" y="182"/>
                        <a:pt x="256" y="182"/>
                      </a:cubicBezTo>
                      <a:cubicBezTo>
                        <a:pt x="256" y="143"/>
                        <a:pt x="256" y="100"/>
                        <a:pt x="256" y="62"/>
                      </a:cubicBezTo>
                      <a:cubicBezTo>
                        <a:pt x="285" y="62"/>
                        <a:pt x="313" y="62"/>
                        <a:pt x="342" y="62"/>
                      </a:cubicBezTo>
                      <a:cubicBezTo>
                        <a:pt x="342" y="62"/>
                        <a:pt x="342" y="62"/>
                        <a:pt x="342" y="62"/>
                      </a:cubicBezTo>
                      <a:cubicBezTo>
                        <a:pt x="343" y="62"/>
                        <a:pt x="343" y="62"/>
                        <a:pt x="343" y="62"/>
                      </a:cubicBezTo>
                      <a:cubicBezTo>
                        <a:pt x="343" y="94"/>
                        <a:pt x="343" y="94"/>
                        <a:pt x="343"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9" y="94"/>
                        <a:pt x="289" y="94"/>
                        <a:pt x="289" y="94"/>
                      </a:cubicBezTo>
                      <a:cubicBezTo>
                        <a:pt x="289" y="149"/>
                        <a:pt x="289" y="149"/>
                        <a:pt x="289" y="149"/>
                      </a:cubicBezTo>
                      <a:cubicBezTo>
                        <a:pt x="380" y="149"/>
                        <a:pt x="380" y="149"/>
                        <a:pt x="380" y="149"/>
                      </a:cubicBezTo>
                      <a:cubicBezTo>
                        <a:pt x="380" y="32"/>
                        <a:pt x="380" y="32"/>
                        <a:pt x="380" y="32"/>
                      </a:cubicBezTo>
                      <a:cubicBezTo>
                        <a:pt x="221" y="32"/>
                        <a:pt x="221" y="32"/>
                        <a:pt x="221" y="32"/>
                      </a:cubicBezTo>
                      <a:cubicBezTo>
                        <a:pt x="221" y="32"/>
                        <a:pt x="221" y="32"/>
                        <a:pt x="221"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7" y="115"/>
                        <a:pt x="157" y="115"/>
                        <a:pt x="157" y="115"/>
                      </a:cubicBezTo>
                      <a:cubicBezTo>
                        <a:pt x="100" y="115"/>
                        <a:pt x="100" y="115"/>
                        <a:pt x="100" y="115"/>
                      </a:cubicBezTo>
                      <a:cubicBezTo>
                        <a:pt x="100" y="116"/>
                        <a:pt x="100" y="116"/>
                        <a:pt x="100" y="116"/>
                      </a:cubicBezTo>
                      <a:cubicBezTo>
                        <a:pt x="71" y="116"/>
                        <a:pt x="71" y="116"/>
                        <a:pt x="71" y="116"/>
                      </a:cubicBezTo>
                      <a:cubicBezTo>
                        <a:pt x="71" y="115"/>
                        <a:pt x="71" y="115"/>
                        <a:pt x="71" y="115"/>
                      </a:cubicBezTo>
                      <a:cubicBezTo>
                        <a:pt x="70" y="115"/>
                        <a:pt x="70" y="115"/>
                        <a:pt x="70" y="115"/>
                      </a:cubicBezTo>
                      <a:cubicBezTo>
                        <a:pt x="69" y="61"/>
                        <a:pt x="69" y="61"/>
                        <a:pt x="69" y="61"/>
                      </a:cubicBezTo>
                      <a:cubicBezTo>
                        <a:pt x="100" y="61"/>
                        <a:pt x="100" y="61"/>
                        <a:pt x="100" y="61"/>
                      </a:cubicBezTo>
                      <a:cubicBezTo>
                        <a:pt x="100" y="84"/>
                        <a:pt x="100" y="84"/>
                        <a:pt x="100" y="84"/>
                      </a:cubicBezTo>
                      <a:cubicBezTo>
                        <a:pt x="124" y="84"/>
                        <a:pt x="124" y="84"/>
                        <a:pt x="124" y="84"/>
                      </a:cubicBezTo>
                      <a:cubicBezTo>
                        <a:pt x="124" y="33"/>
                        <a:pt x="124" y="33"/>
                        <a:pt x="124" y="33"/>
                      </a:cubicBezTo>
                      <a:cubicBezTo>
                        <a:pt x="33" y="33"/>
                        <a:pt x="33" y="33"/>
                        <a:pt x="33" y="33"/>
                      </a:cubicBezTo>
                      <a:lnTo>
                        <a:pt x="33" y="150"/>
                      </a:lnTo>
                      <a:close/>
                    </a:path>
                  </a:pathLst>
                </a:custGeom>
                <a:grpFill/>
                <a:ln>
                  <a:noFill/>
                </a:ln>
              </p:spPr>
              <p:txBody>
                <a:bodyPr vert="horz" wrap="square" lIns="91440" tIns="45720" rIns="91440" bIns="45720" numCol="1" anchor="t" anchorCtr="0" compatLnSpc="1"/>
                <a:lstStyle/>
                <a:p>
                  <a:endParaRPr lang="en-US"/>
                </a:p>
              </p:txBody>
            </p:sp>
            <p:sp>
              <p:nvSpPr>
                <p:cNvPr id="45" name="Freeform 11"/>
                <p:cNvSpPr/>
                <p:nvPr/>
              </p:nvSpPr>
              <p:spPr bwMode="auto">
                <a:xfrm>
                  <a:off x="5564240" y="5029200"/>
                  <a:ext cx="524643" cy="126831"/>
                </a:xfrm>
                <a:custGeom>
                  <a:avLst/>
                  <a:gdLst>
                    <a:gd name="T0" fmla="*/ 32 w 411"/>
                    <a:gd name="T1" fmla="*/ 150 h 182"/>
                    <a:gd name="T2" fmla="*/ 186 w 411"/>
                    <a:gd name="T3" fmla="*/ 150 h 182"/>
                    <a:gd name="T4" fmla="*/ 186 w 411"/>
                    <a:gd name="T5" fmla="*/ 1 h 182"/>
                    <a:gd name="T6" fmla="*/ 187 w 411"/>
                    <a:gd name="T7" fmla="*/ 1 h 182"/>
                    <a:gd name="T8" fmla="*/ 187 w 411"/>
                    <a:gd name="T9" fmla="*/ 1 h 182"/>
                    <a:gd name="T10" fmla="*/ 411 w 411"/>
                    <a:gd name="T11" fmla="*/ 0 h 182"/>
                    <a:gd name="T12" fmla="*/ 411 w 411"/>
                    <a:gd name="T13" fmla="*/ 181 h 182"/>
                    <a:gd name="T14" fmla="*/ 379 w 411"/>
                    <a:gd name="T15" fmla="*/ 181 h 182"/>
                    <a:gd name="T16" fmla="*/ 379 w 411"/>
                    <a:gd name="T17" fmla="*/ 181 h 182"/>
                    <a:gd name="T18" fmla="*/ 255 w 411"/>
                    <a:gd name="T19" fmla="*/ 182 h 182"/>
                    <a:gd name="T20" fmla="*/ 255 w 411"/>
                    <a:gd name="T21" fmla="*/ 62 h 182"/>
                    <a:gd name="T22" fmla="*/ 341 w 411"/>
                    <a:gd name="T23" fmla="*/ 62 h 182"/>
                    <a:gd name="T24" fmla="*/ 341 w 411"/>
                    <a:gd name="T25" fmla="*/ 62 h 182"/>
                    <a:gd name="T26" fmla="*/ 342 w 411"/>
                    <a:gd name="T27" fmla="*/ 62 h 182"/>
                    <a:gd name="T28" fmla="*/ 342 w 411"/>
                    <a:gd name="T29" fmla="*/ 94 h 182"/>
                    <a:gd name="T30" fmla="*/ 341 w 411"/>
                    <a:gd name="T31" fmla="*/ 94 h 182"/>
                    <a:gd name="T32" fmla="*/ 341 w 411"/>
                    <a:gd name="T33" fmla="*/ 116 h 182"/>
                    <a:gd name="T34" fmla="*/ 312 w 411"/>
                    <a:gd name="T35" fmla="*/ 116 h 182"/>
                    <a:gd name="T36" fmla="*/ 312 w 411"/>
                    <a:gd name="T37" fmla="*/ 94 h 182"/>
                    <a:gd name="T38" fmla="*/ 288 w 411"/>
                    <a:gd name="T39" fmla="*/ 94 h 182"/>
                    <a:gd name="T40" fmla="*/ 288 w 411"/>
                    <a:gd name="T41" fmla="*/ 149 h 182"/>
                    <a:gd name="T42" fmla="*/ 379 w 411"/>
                    <a:gd name="T43" fmla="*/ 149 h 182"/>
                    <a:gd name="T44" fmla="*/ 379 w 411"/>
                    <a:gd name="T45" fmla="*/ 32 h 182"/>
                    <a:gd name="T46" fmla="*/ 220 w 411"/>
                    <a:gd name="T47" fmla="*/ 32 h 182"/>
                    <a:gd name="T48" fmla="*/ 220 w 411"/>
                    <a:gd name="T49" fmla="*/ 32 h 182"/>
                    <a:gd name="T50" fmla="*/ 218 w 411"/>
                    <a:gd name="T51" fmla="*/ 32 h 182"/>
                    <a:gd name="T52" fmla="*/ 218 w 411"/>
                    <a:gd name="T53" fmla="*/ 182 h 182"/>
                    <a:gd name="T54" fmla="*/ 0 w 411"/>
                    <a:gd name="T55" fmla="*/ 182 h 182"/>
                    <a:gd name="T56" fmla="*/ 0 w 411"/>
                    <a:gd name="T57" fmla="*/ 1 h 182"/>
                    <a:gd name="T58" fmla="*/ 156 w 411"/>
                    <a:gd name="T59" fmla="*/ 0 h 182"/>
                    <a:gd name="T60" fmla="*/ 156 w 411"/>
                    <a:gd name="T61" fmla="*/ 115 h 182"/>
                    <a:gd name="T62" fmla="*/ 99 w 411"/>
                    <a:gd name="T63" fmla="*/ 115 h 182"/>
                    <a:gd name="T64" fmla="*/ 99 w 411"/>
                    <a:gd name="T65" fmla="*/ 116 h 182"/>
                    <a:gd name="T66" fmla="*/ 70 w 411"/>
                    <a:gd name="T67" fmla="*/ 116 h 182"/>
                    <a:gd name="T68" fmla="*/ 70 w 411"/>
                    <a:gd name="T69" fmla="*/ 115 h 182"/>
                    <a:gd name="T70" fmla="*/ 69 w 411"/>
                    <a:gd name="T71" fmla="*/ 115 h 182"/>
                    <a:gd name="T72" fmla="*/ 69 w 411"/>
                    <a:gd name="T73" fmla="*/ 61 h 182"/>
                    <a:gd name="T74" fmla="*/ 99 w 411"/>
                    <a:gd name="T75" fmla="*/ 61 h 182"/>
                    <a:gd name="T76" fmla="*/ 99 w 411"/>
                    <a:gd name="T77" fmla="*/ 84 h 182"/>
                    <a:gd name="T78" fmla="*/ 123 w 411"/>
                    <a:gd name="T79" fmla="*/ 84 h 182"/>
                    <a:gd name="T80" fmla="*/ 123 w 411"/>
                    <a:gd name="T81" fmla="*/ 33 h 182"/>
                    <a:gd name="T82" fmla="*/ 32 w 411"/>
                    <a:gd name="T83" fmla="*/ 33 h 182"/>
                    <a:gd name="T84" fmla="*/ 32 w 411"/>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1" h="182">
                      <a:moveTo>
                        <a:pt x="32" y="150"/>
                      </a:moveTo>
                      <a:cubicBezTo>
                        <a:pt x="186" y="150"/>
                        <a:pt x="186" y="150"/>
                        <a:pt x="186" y="150"/>
                      </a:cubicBezTo>
                      <a:cubicBezTo>
                        <a:pt x="186" y="1"/>
                        <a:pt x="186" y="1"/>
                        <a:pt x="186" y="1"/>
                      </a:cubicBezTo>
                      <a:cubicBezTo>
                        <a:pt x="187" y="1"/>
                        <a:pt x="187" y="1"/>
                        <a:pt x="187" y="1"/>
                      </a:cubicBezTo>
                      <a:cubicBezTo>
                        <a:pt x="187" y="1"/>
                        <a:pt x="187" y="1"/>
                        <a:pt x="187" y="1"/>
                      </a:cubicBezTo>
                      <a:cubicBezTo>
                        <a:pt x="268" y="1"/>
                        <a:pt x="331" y="0"/>
                        <a:pt x="411" y="0"/>
                      </a:cubicBezTo>
                      <a:cubicBezTo>
                        <a:pt x="411" y="181"/>
                        <a:pt x="411" y="181"/>
                        <a:pt x="411" y="181"/>
                      </a:cubicBezTo>
                      <a:cubicBezTo>
                        <a:pt x="379" y="181"/>
                        <a:pt x="379" y="181"/>
                        <a:pt x="379" y="181"/>
                      </a:cubicBezTo>
                      <a:cubicBezTo>
                        <a:pt x="379" y="181"/>
                        <a:pt x="379" y="181"/>
                        <a:pt x="379" y="181"/>
                      </a:cubicBezTo>
                      <a:cubicBezTo>
                        <a:pt x="255" y="182"/>
                        <a:pt x="255" y="182"/>
                        <a:pt x="255" y="182"/>
                      </a:cubicBezTo>
                      <a:cubicBezTo>
                        <a:pt x="255" y="143"/>
                        <a:pt x="255" y="100"/>
                        <a:pt x="255" y="62"/>
                      </a:cubicBezTo>
                      <a:cubicBezTo>
                        <a:pt x="284" y="62"/>
                        <a:pt x="312" y="62"/>
                        <a:pt x="341" y="62"/>
                      </a:cubicBezTo>
                      <a:cubicBezTo>
                        <a:pt x="341" y="62"/>
                        <a:pt x="341" y="62"/>
                        <a:pt x="341" y="62"/>
                      </a:cubicBezTo>
                      <a:cubicBezTo>
                        <a:pt x="342" y="62"/>
                        <a:pt x="342" y="62"/>
                        <a:pt x="342" y="62"/>
                      </a:cubicBezTo>
                      <a:cubicBezTo>
                        <a:pt x="342" y="94"/>
                        <a:pt x="342" y="94"/>
                        <a:pt x="342" y="94"/>
                      </a:cubicBezTo>
                      <a:cubicBezTo>
                        <a:pt x="341" y="94"/>
                        <a:pt x="341" y="94"/>
                        <a:pt x="341" y="94"/>
                      </a:cubicBezTo>
                      <a:cubicBezTo>
                        <a:pt x="341" y="116"/>
                        <a:pt x="341" y="116"/>
                        <a:pt x="341" y="116"/>
                      </a:cubicBezTo>
                      <a:cubicBezTo>
                        <a:pt x="312" y="116"/>
                        <a:pt x="312" y="116"/>
                        <a:pt x="312" y="116"/>
                      </a:cubicBezTo>
                      <a:cubicBezTo>
                        <a:pt x="312" y="94"/>
                        <a:pt x="312" y="94"/>
                        <a:pt x="312" y="94"/>
                      </a:cubicBezTo>
                      <a:cubicBezTo>
                        <a:pt x="288" y="94"/>
                        <a:pt x="288" y="94"/>
                        <a:pt x="288" y="94"/>
                      </a:cubicBezTo>
                      <a:cubicBezTo>
                        <a:pt x="288" y="149"/>
                        <a:pt x="288" y="149"/>
                        <a:pt x="288" y="149"/>
                      </a:cubicBezTo>
                      <a:cubicBezTo>
                        <a:pt x="379" y="149"/>
                        <a:pt x="379" y="149"/>
                        <a:pt x="379" y="149"/>
                      </a:cubicBezTo>
                      <a:cubicBezTo>
                        <a:pt x="379" y="32"/>
                        <a:pt x="379" y="32"/>
                        <a:pt x="379" y="32"/>
                      </a:cubicBezTo>
                      <a:cubicBezTo>
                        <a:pt x="220" y="32"/>
                        <a:pt x="220" y="32"/>
                        <a:pt x="220" y="32"/>
                      </a:cubicBezTo>
                      <a:cubicBezTo>
                        <a:pt x="220" y="32"/>
                        <a:pt x="220" y="32"/>
                        <a:pt x="220" y="32"/>
                      </a:cubicBezTo>
                      <a:cubicBezTo>
                        <a:pt x="218" y="32"/>
                        <a:pt x="218" y="32"/>
                        <a:pt x="218" y="32"/>
                      </a:cubicBezTo>
                      <a:cubicBezTo>
                        <a:pt x="218" y="182"/>
                        <a:pt x="218" y="182"/>
                        <a:pt x="218" y="182"/>
                      </a:cubicBezTo>
                      <a:cubicBezTo>
                        <a:pt x="0" y="182"/>
                        <a:pt x="0" y="182"/>
                        <a:pt x="0" y="182"/>
                      </a:cubicBezTo>
                      <a:cubicBezTo>
                        <a:pt x="0" y="1"/>
                        <a:pt x="0" y="1"/>
                        <a:pt x="0" y="1"/>
                      </a:cubicBezTo>
                      <a:cubicBezTo>
                        <a:pt x="156" y="0"/>
                        <a:pt x="156" y="0"/>
                        <a:pt x="156" y="0"/>
                      </a:cubicBezTo>
                      <a:cubicBezTo>
                        <a:pt x="156" y="115"/>
                        <a:pt x="156" y="115"/>
                        <a:pt x="156" y="115"/>
                      </a:cubicBezTo>
                      <a:cubicBezTo>
                        <a:pt x="99" y="115"/>
                        <a:pt x="99" y="115"/>
                        <a:pt x="99" y="115"/>
                      </a:cubicBezTo>
                      <a:cubicBezTo>
                        <a:pt x="99" y="116"/>
                        <a:pt x="99" y="116"/>
                        <a:pt x="99" y="116"/>
                      </a:cubicBezTo>
                      <a:cubicBezTo>
                        <a:pt x="70" y="116"/>
                        <a:pt x="70" y="116"/>
                        <a:pt x="70" y="116"/>
                      </a:cubicBezTo>
                      <a:cubicBezTo>
                        <a:pt x="70" y="115"/>
                        <a:pt x="70" y="115"/>
                        <a:pt x="70" y="115"/>
                      </a:cubicBezTo>
                      <a:cubicBezTo>
                        <a:pt x="69" y="115"/>
                        <a:pt x="69" y="115"/>
                        <a:pt x="69" y="115"/>
                      </a:cubicBezTo>
                      <a:cubicBezTo>
                        <a:pt x="69" y="61"/>
                        <a:pt x="69" y="61"/>
                        <a:pt x="69" y="61"/>
                      </a:cubicBezTo>
                      <a:cubicBezTo>
                        <a:pt x="99" y="61"/>
                        <a:pt x="99" y="61"/>
                        <a:pt x="99" y="61"/>
                      </a:cubicBezTo>
                      <a:cubicBezTo>
                        <a:pt x="99" y="84"/>
                        <a:pt x="99" y="84"/>
                        <a:pt x="99" y="84"/>
                      </a:cubicBezTo>
                      <a:cubicBezTo>
                        <a:pt x="123" y="84"/>
                        <a:pt x="123" y="84"/>
                        <a:pt x="123" y="84"/>
                      </a:cubicBezTo>
                      <a:cubicBezTo>
                        <a:pt x="123" y="33"/>
                        <a:pt x="123" y="33"/>
                        <a:pt x="123" y="33"/>
                      </a:cubicBezTo>
                      <a:cubicBezTo>
                        <a:pt x="32" y="33"/>
                        <a:pt x="32" y="33"/>
                        <a:pt x="32" y="33"/>
                      </a:cubicBezTo>
                      <a:lnTo>
                        <a:pt x="32" y="150"/>
                      </a:lnTo>
                      <a:close/>
                    </a:path>
                  </a:pathLst>
                </a:custGeom>
                <a:grpFill/>
                <a:ln>
                  <a:noFill/>
                </a:ln>
              </p:spPr>
              <p:txBody>
                <a:bodyPr vert="horz" wrap="square" lIns="91440" tIns="45720" rIns="91440" bIns="45720" numCol="1" anchor="t" anchorCtr="0" compatLnSpc="1"/>
                <a:lstStyle/>
                <a:p>
                  <a:endParaRPr lang="en-US"/>
                </a:p>
              </p:txBody>
            </p:sp>
            <p:sp>
              <p:nvSpPr>
                <p:cNvPr id="46" name="Freeform 12"/>
                <p:cNvSpPr/>
                <p:nvPr/>
              </p:nvSpPr>
              <p:spPr bwMode="auto">
                <a:xfrm>
                  <a:off x="6120153" y="5029200"/>
                  <a:ext cx="526381" cy="126831"/>
                </a:xfrm>
                <a:custGeom>
                  <a:avLst/>
                  <a:gdLst>
                    <a:gd name="T0" fmla="*/ 33 w 412"/>
                    <a:gd name="T1" fmla="*/ 150 h 182"/>
                    <a:gd name="T2" fmla="*/ 187 w 412"/>
                    <a:gd name="T3" fmla="*/ 150 h 182"/>
                    <a:gd name="T4" fmla="*/ 187 w 412"/>
                    <a:gd name="T5" fmla="*/ 1 h 182"/>
                    <a:gd name="T6" fmla="*/ 187 w 412"/>
                    <a:gd name="T7" fmla="*/ 1 h 182"/>
                    <a:gd name="T8" fmla="*/ 187 w 412"/>
                    <a:gd name="T9" fmla="*/ 1 h 182"/>
                    <a:gd name="T10" fmla="*/ 412 w 412"/>
                    <a:gd name="T11" fmla="*/ 0 h 182"/>
                    <a:gd name="T12" fmla="*/ 412 w 412"/>
                    <a:gd name="T13" fmla="*/ 181 h 182"/>
                    <a:gd name="T14" fmla="*/ 379 w 412"/>
                    <a:gd name="T15" fmla="*/ 181 h 182"/>
                    <a:gd name="T16" fmla="*/ 379 w 412"/>
                    <a:gd name="T17" fmla="*/ 181 h 182"/>
                    <a:gd name="T18" fmla="*/ 256 w 412"/>
                    <a:gd name="T19" fmla="*/ 182 h 182"/>
                    <a:gd name="T20" fmla="*/ 255 w 412"/>
                    <a:gd name="T21" fmla="*/ 62 h 182"/>
                    <a:gd name="T22" fmla="*/ 342 w 412"/>
                    <a:gd name="T23" fmla="*/ 62 h 182"/>
                    <a:gd name="T24" fmla="*/ 342 w 412"/>
                    <a:gd name="T25" fmla="*/ 62 h 182"/>
                    <a:gd name="T26" fmla="*/ 342 w 412"/>
                    <a:gd name="T27" fmla="*/ 62 h 182"/>
                    <a:gd name="T28" fmla="*/ 342 w 412"/>
                    <a:gd name="T29" fmla="*/ 94 h 182"/>
                    <a:gd name="T30" fmla="*/ 342 w 412"/>
                    <a:gd name="T31" fmla="*/ 94 h 182"/>
                    <a:gd name="T32" fmla="*/ 342 w 412"/>
                    <a:gd name="T33" fmla="*/ 116 h 182"/>
                    <a:gd name="T34" fmla="*/ 313 w 412"/>
                    <a:gd name="T35" fmla="*/ 116 h 182"/>
                    <a:gd name="T36" fmla="*/ 313 w 412"/>
                    <a:gd name="T37" fmla="*/ 94 h 182"/>
                    <a:gd name="T38" fmla="*/ 288 w 412"/>
                    <a:gd name="T39" fmla="*/ 94 h 182"/>
                    <a:gd name="T40" fmla="*/ 288 w 412"/>
                    <a:gd name="T41" fmla="*/ 149 h 182"/>
                    <a:gd name="T42" fmla="*/ 379 w 412"/>
                    <a:gd name="T43" fmla="*/ 149 h 182"/>
                    <a:gd name="T44" fmla="*/ 379 w 412"/>
                    <a:gd name="T45" fmla="*/ 32 h 182"/>
                    <a:gd name="T46" fmla="*/ 220 w 412"/>
                    <a:gd name="T47" fmla="*/ 32 h 182"/>
                    <a:gd name="T48" fmla="*/ 220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7 w 412"/>
                    <a:gd name="T61" fmla="*/ 115 h 182"/>
                    <a:gd name="T62" fmla="*/ 100 w 412"/>
                    <a:gd name="T63" fmla="*/ 115 h 182"/>
                    <a:gd name="T64" fmla="*/ 100 w 412"/>
                    <a:gd name="T65" fmla="*/ 116 h 182"/>
                    <a:gd name="T66" fmla="*/ 71 w 412"/>
                    <a:gd name="T67" fmla="*/ 116 h 182"/>
                    <a:gd name="T68" fmla="*/ 71 w 412"/>
                    <a:gd name="T69" fmla="*/ 115 h 182"/>
                    <a:gd name="T70" fmla="*/ 70 w 412"/>
                    <a:gd name="T71" fmla="*/ 115 h 182"/>
                    <a:gd name="T72" fmla="*/ 69 w 412"/>
                    <a:gd name="T73" fmla="*/ 61 h 182"/>
                    <a:gd name="T74" fmla="*/ 100 w 412"/>
                    <a:gd name="T75" fmla="*/ 61 h 182"/>
                    <a:gd name="T76" fmla="*/ 100 w 412"/>
                    <a:gd name="T77" fmla="*/ 84 h 182"/>
                    <a:gd name="T78" fmla="*/ 124 w 412"/>
                    <a:gd name="T79" fmla="*/ 84 h 182"/>
                    <a:gd name="T80" fmla="*/ 124 w 412"/>
                    <a:gd name="T81" fmla="*/ 33 h 182"/>
                    <a:gd name="T82" fmla="*/ 33 w 412"/>
                    <a:gd name="T83" fmla="*/ 33 h 182"/>
                    <a:gd name="T84" fmla="*/ 33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3" y="150"/>
                      </a:moveTo>
                      <a:cubicBezTo>
                        <a:pt x="187" y="150"/>
                        <a:pt x="187" y="150"/>
                        <a:pt x="187" y="150"/>
                      </a:cubicBezTo>
                      <a:cubicBezTo>
                        <a:pt x="187" y="1"/>
                        <a:pt x="187" y="1"/>
                        <a:pt x="187"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79" y="181"/>
                        <a:pt x="379" y="181"/>
                        <a:pt x="379" y="181"/>
                      </a:cubicBezTo>
                      <a:cubicBezTo>
                        <a:pt x="379" y="181"/>
                        <a:pt x="379" y="181"/>
                        <a:pt x="379" y="181"/>
                      </a:cubicBezTo>
                      <a:cubicBezTo>
                        <a:pt x="256" y="182"/>
                        <a:pt x="256" y="182"/>
                        <a:pt x="256" y="182"/>
                      </a:cubicBezTo>
                      <a:cubicBezTo>
                        <a:pt x="256" y="143"/>
                        <a:pt x="255" y="100"/>
                        <a:pt x="255" y="62"/>
                      </a:cubicBezTo>
                      <a:cubicBezTo>
                        <a:pt x="285" y="62"/>
                        <a:pt x="313" y="62"/>
                        <a:pt x="342" y="62"/>
                      </a:cubicBezTo>
                      <a:cubicBezTo>
                        <a:pt x="342" y="62"/>
                        <a:pt x="342" y="62"/>
                        <a:pt x="342" y="62"/>
                      </a:cubicBezTo>
                      <a:cubicBezTo>
                        <a:pt x="342" y="62"/>
                        <a:pt x="342" y="62"/>
                        <a:pt x="342" y="62"/>
                      </a:cubicBezTo>
                      <a:cubicBezTo>
                        <a:pt x="342" y="94"/>
                        <a:pt x="342" y="94"/>
                        <a:pt x="342"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8" y="94"/>
                        <a:pt x="288" y="94"/>
                        <a:pt x="288" y="94"/>
                      </a:cubicBezTo>
                      <a:cubicBezTo>
                        <a:pt x="288" y="149"/>
                        <a:pt x="288" y="149"/>
                        <a:pt x="288" y="149"/>
                      </a:cubicBezTo>
                      <a:cubicBezTo>
                        <a:pt x="379" y="149"/>
                        <a:pt x="379" y="149"/>
                        <a:pt x="379" y="149"/>
                      </a:cubicBezTo>
                      <a:cubicBezTo>
                        <a:pt x="379" y="32"/>
                        <a:pt x="379" y="32"/>
                        <a:pt x="379" y="32"/>
                      </a:cubicBezTo>
                      <a:cubicBezTo>
                        <a:pt x="220" y="32"/>
                        <a:pt x="220" y="32"/>
                        <a:pt x="220" y="32"/>
                      </a:cubicBezTo>
                      <a:cubicBezTo>
                        <a:pt x="220" y="32"/>
                        <a:pt x="220" y="32"/>
                        <a:pt x="220"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7" y="115"/>
                        <a:pt x="157" y="115"/>
                        <a:pt x="157" y="115"/>
                      </a:cubicBezTo>
                      <a:cubicBezTo>
                        <a:pt x="100" y="115"/>
                        <a:pt x="100" y="115"/>
                        <a:pt x="100" y="115"/>
                      </a:cubicBezTo>
                      <a:cubicBezTo>
                        <a:pt x="100" y="116"/>
                        <a:pt x="100" y="116"/>
                        <a:pt x="100" y="116"/>
                      </a:cubicBezTo>
                      <a:cubicBezTo>
                        <a:pt x="71" y="116"/>
                        <a:pt x="71" y="116"/>
                        <a:pt x="71" y="116"/>
                      </a:cubicBezTo>
                      <a:cubicBezTo>
                        <a:pt x="71" y="115"/>
                        <a:pt x="71" y="115"/>
                        <a:pt x="71" y="115"/>
                      </a:cubicBezTo>
                      <a:cubicBezTo>
                        <a:pt x="70" y="115"/>
                        <a:pt x="70" y="115"/>
                        <a:pt x="70" y="115"/>
                      </a:cubicBezTo>
                      <a:cubicBezTo>
                        <a:pt x="69" y="61"/>
                        <a:pt x="69" y="61"/>
                        <a:pt x="69" y="61"/>
                      </a:cubicBezTo>
                      <a:cubicBezTo>
                        <a:pt x="100" y="61"/>
                        <a:pt x="100" y="61"/>
                        <a:pt x="100" y="61"/>
                      </a:cubicBezTo>
                      <a:cubicBezTo>
                        <a:pt x="100" y="84"/>
                        <a:pt x="100" y="84"/>
                        <a:pt x="100" y="84"/>
                      </a:cubicBezTo>
                      <a:cubicBezTo>
                        <a:pt x="124" y="84"/>
                        <a:pt x="124" y="84"/>
                        <a:pt x="124" y="84"/>
                      </a:cubicBezTo>
                      <a:cubicBezTo>
                        <a:pt x="124" y="33"/>
                        <a:pt x="124" y="33"/>
                        <a:pt x="124" y="33"/>
                      </a:cubicBezTo>
                      <a:cubicBezTo>
                        <a:pt x="33" y="33"/>
                        <a:pt x="33" y="33"/>
                        <a:pt x="33" y="33"/>
                      </a:cubicBezTo>
                      <a:lnTo>
                        <a:pt x="33" y="150"/>
                      </a:lnTo>
                      <a:close/>
                    </a:path>
                  </a:pathLst>
                </a:custGeom>
                <a:grpFill/>
                <a:ln>
                  <a:noFill/>
                </a:ln>
              </p:spPr>
              <p:txBody>
                <a:bodyPr vert="horz" wrap="square" lIns="91440" tIns="45720" rIns="91440" bIns="45720" numCol="1" anchor="t" anchorCtr="0" compatLnSpc="1"/>
                <a:lstStyle/>
                <a:p>
                  <a:endParaRPr lang="en-US"/>
                </a:p>
              </p:txBody>
            </p:sp>
            <p:sp>
              <p:nvSpPr>
                <p:cNvPr id="47" name="Freeform 13"/>
                <p:cNvSpPr/>
                <p:nvPr/>
              </p:nvSpPr>
              <p:spPr bwMode="auto">
                <a:xfrm>
                  <a:off x="6677804" y="5029200"/>
                  <a:ext cx="524643" cy="126831"/>
                </a:xfrm>
                <a:custGeom>
                  <a:avLst/>
                  <a:gdLst>
                    <a:gd name="T0" fmla="*/ 32 w 411"/>
                    <a:gd name="T1" fmla="*/ 150 h 182"/>
                    <a:gd name="T2" fmla="*/ 186 w 411"/>
                    <a:gd name="T3" fmla="*/ 150 h 182"/>
                    <a:gd name="T4" fmla="*/ 186 w 411"/>
                    <a:gd name="T5" fmla="*/ 1 h 182"/>
                    <a:gd name="T6" fmla="*/ 187 w 411"/>
                    <a:gd name="T7" fmla="*/ 1 h 182"/>
                    <a:gd name="T8" fmla="*/ 187 w 411"/>
                    <a:gd name="T9" fmla="*/ 1 h 182"/>
                    <a:gd name="T10" fmla="*/ 411 w 411"/>
                    <a:gd name="T11" fmla="*/ 0 h 182"/>
                    <a:gd name="T12" fmla="*/ 411 w 411"/>
                    <a:gd name="T13" fmla="*/ 181 h 182"/>
                    <a:gd name="T14" fmla="*/ 379 w 411"/>
                    <a:gd name="T15" fmla="*/ 181 h 182"/>
                    <a:gd name="T16" fmla="*/ 379 w 411"/>
                    <a:gd name="T17" fmla="*/ 181 h 182"/>
                    <a:gd name="T18" fmla="*/ 255 w 411"/>
                    <a:gd name="T19" fmla="*/ 182 h 182"/>
                    <a:gd name="T20" fmla="*/ 255 w 411"/>
                    <a:gd name="T21" fmla="*/ 62 h 182"/>
                    <a:gd name="T22" fmla="*/ 342 w 411"/>
                    <a:gd name="T23" fmla="*/ 62 h 182"/>
                    <a:gd name="T24" fmla="*/ 342 w 411"/>
                    <a:gd name="T25" fmla="*/ 62 h 182"/>
                    <a:gd name="T26" fmla="*/ 342 w 411"/>
                    <a:gd name="T27" fmla="*/ 62 h 182"/>
                    <a:gd name="T28" fmla="*/ 342 w 411"/>
                    <a:gd name="T29" fmla="*/ 94 h 182"/>
                    <a:gd name="T30" fmla="*/ 342 w 411"/>
                    <a:gd name="T31" fmla="*/ 94 h 182"/>
                    <a:gd name="T32" fmla="*/ 342 w 411"/>
                    <a:gd name="T33" fmla="*/ 116 h 182"/>
                    <a:gd name="T34" fmla="*/ 313 w 411"/>
                    <a:gd name="T35" fmla="*/ 116 h 182"/>
                    <a:gd name="T36" fmla="*/ 313 w 411"/>
                    <a:gd name="T37" fmla="*/ 94 h 182"/>
                    <a:gd name="T38" fmla="*/ 288 w 411"/>
                    <a:gd name="T39" fmla="*/ 94 h 182"/>
                    <a:gd name="T40" fmla="*/ 288 w 411"/>
                    <a:gd name="T41" fmla="*/ 149 h 182"/>
                    <a:gd name="T42" fmla="*/ 379 w 411"/>
                    <a:gd name="T43" fmla="*/ 149 h 182"/>
                    <a:gd name="T44" fmla="*/ 379 w 411"/>
                    <a:gd name="T45" fmla="*/ 32 h 182"/>
                    <a:gd name="T46" fmla="*/ 220 w 411"/>
                    <a:gd name="T47" fmla="*/ 32 h 182"/>
                    <a:gd name="T48" fmla="*/ 220 w 411"/>
                    <a:gd name="T49" fmla="*/ 32 h 182"/>
                    <a:gd name="T50" fmla="*/ 219 w 411"/>
                    <a:gd name="T51" fmla="*/ 32 h 182"/>
                    <a:gd name="T52" fmla="*/ 219 w 411"/>
                    <a:gd name="T53" fmla="*/ 182 h 182"/>
                    <a:gd name="T54" fmla="*/ 0 w 411"/>
                    <a:gd name="T55" fmla="*/ 182 h 182"/>
                    <a:gd name="T56" fmla="*/ 0 w 411"/>
                    <a:gd name="T57" fmla="*/ 1 h 182"/>
                    <a:gd name="T58" fmla="*/ 156 w 411"/>
                    <a:gd name="T59" fmla="*/ 0 h 182"/>
                    <a:gd name="T60" fmla="*/ 156 w 411"/>
                    <a:gd name="T61" fmla="*/ 115 h 182"/>
                    <a:gd name="T62" fmla="*/ 99 w 411"/>
                    <a:gd name="T63" fmla="*/ 115 h 182"/>
                    <a:gd name="T64" fmla="*/ 99 w 411"/>
                    <a:gd name="T65" fmla="*/ 116 h 182"/>
                    <a:gd name="T66" fmla="*/ 70 w 411"/>
                    <a:gd name="T67" fmla="*/ 116 h 182"/>
                    <a:gd name="T68" fmla="*/ 70 w 411"/>
                    <a:gd name="T69" fmla="*/ 115 h 182"/>
                    <a:gd name="T70" fmla="*/ 69 w 411"/>
                    <a:gd name="T71" fmla="*/ 115 h 182"/>
                    <a:gd name="T72" fmla="*/ 69 w 411"/>
                    <a:gd name="T73" fmla="*/ 61 h 182"/>
                    <a:gd name="T74" fmla="*/ 99 w 411"/>
                    <a:gd name="T75" fmla="*/ 61 h 182"/>
                    <a:gd name="T76" fmla="*/ 99 w 411"/>
                    <a:gd name="T77" fmla="*/ 84 h 182"/>
                    <a:gd name="T78" fmla="*/ 123 w 411"/>
                    <a:gd name="T79" fmla="*/ 84 h 182"/>
                    <a:gd name="T80" fmla="*/ 123 w 411"/>
                    <a:gd name="T81" fmla="*/ 33 h 182"/>
                    <a:gd name="T82" fmla="*/ 32 w 411"/>
                    <a:gd name="T83" fmla="*/ 33 h 182"/>
                    <a:gd name="T84" fmla="*/ 32 w 411"/>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1" h="182">
                      <a:moveTo>
                        <a:pt x="32" y="150"/>
                      </a:moveTo>
                      <a:cubicBezTo>
                        <a:pt x="186" y="150"/>
                        <a:pt x="186" y="150"/>
                        <a:pt x="186" y="150"/>
                      </a:cubicBezTo>
                      <a:cubicBezTo>
                        <a:pt x="186" y="1"/>
                        <a:pt x="186" y="1"/>
                        <a:pt x="186" y="1"/>
                      </a:cubicBezTo>
                      <a:cubicBezTo>
                        <a:pt x="187" y="1"/>
                        <a:pt x="187" y="1"/>
                        <a:pt x="187" y="1"/>
                      </a:cubicBezTo>
                      <a:cubicBezTo>
                        <a:pt x="187" y="1"/>
                        <a:pt x="187" y="1"/>
                        <a:pt x="187" y="1"/>
                      </a:cubicBezTo>
                      <a:cubicBezTo>
                        <a:pt x="268" y="1"/>
                        <a:pt x="332" y="0"/>
                        <a:pt x="411" y="0"/>
                      </a:cubicBezTo>
                      <a:cubicBezTo>
                        <a:pt x="411" y="181"/>
                        <a:pt x="411" y="181"/>
                        <a:pt x="411" y="181"/>
                      </a:cubicBezTo>
                      <a:cubicBezTo>
                        <a:pt x="379" y="181"/>
                        <a:pt x="379" y="181"/>
                        <a:pt x="379" y="181"/>
                      </a:cubicBezTo>
                      <a:cubicBezTo>
                        <a:pt x="379" y="181"/>
                        <a:pt x="379" y="181"/>
                        <a:pt x="379" y="181"/>
                      </a:cubicBezTo>
                      <a:cubicBezTo>
                        <a:pt x="255" y="182"/>
                        <a:pt x="255" y="182"/>
                        <a:pt x="255" y="182"/>
                      </a:cubicBezTo>
                      <a:cubicBezTo>
                        <a:pt x="255" y="143"/>
                        <a:pt x="255" y="100"/>
                        <a:pt x="255" y="62"/>
                      </a:cubicBezTo>
                      <a:cubicBezTo>
                        <a:pt x="284" y="62"/>
                        <a:pt x="313" y="62"/>
                        <a:pt x="342" y="62"/>
                      </a:cubicBezTo>
                      <a:cubicBezTo>
                        <a:pt x="342" y="62"/>
                        <a:pt x="342" y="62"/>
                        <a:pt x="342" y="62"/>
                      </a:cubicBezTo>
                      <a:cubicBezTo>
                        <a:pt x="342" y="62"/>
                        <a:pt x="342" y="62"/>
                        <a:pt x="342" y="62"/>
                      </a:cubicBezTo>
                      <a:cubicBezTo>
                        <a:pt x="342" y="94"/>
                        <a:pt x="342" y="94"/>
                        <a:pt x="342"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8" y="94"/>
                        <a:pt x="288" y="94"/>
                        <a:pt x="288" y="94"/>
                      </a:cubicBezTo>
                      <a:cubicBezTo>
                        <a:pt x="288" y="149"/>
                        <a:pt x="288" y="149"/>
                        <a:pt x="288" y="149"/>
                      </a:cubicBezTo>
                      <a:cubicBezTo>
                        <a:pt x="379" y="149"/>
                        <a:pt x="379" y="149"/>
                        <a:pt x="379" y="149"/>
                      </a:cubicBezTo>
                      <a:cubicBezTo>
                        <a:pt x="379" y="32"/>
                        <a:pt x="379" y="32"/>
                        <a:pt x="379" y="32"/>
                      </a:cubicBezTo>
                      <a:cubicBezTo>
                        <a:pt x="220" y="32"/>
                        <a:pt x="220" y="32"/>
                        <a:pt x="220" y="32"/>
                      </a:cubicBezTo>
                      <a:cubicBezTo>
                        <a:pt x="220" y="32"/>
                        <a:pt x="220" y="32"/>
                        <a:pt x="220"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6" y="115"/>
                        <a:pt x="156" y="115"/>
                        <a:pt x="156" y="115"/>
                      </a:cubicBezTo>
                      <a:cubicBezTo>
                        <a:pt x="99" y="115"/>
                        <a:pt x="99" y="115"/>
                        <a:pt x="99" y="115"/>
                      </a:cubicBezTo>
                      <a:cubicBezTo>
                        <a:pt x="99" y="116"/>
                        <a:pt x="99" y="116"/>
                        <a:pt x="99" y="116"/>
                      </a:cubicBezTo>
                      <a:cubicBezTo>
                        <a:pt x="70" y="116"/>
                        <a:pt x="70" y="116"/>
                        <a:pt x="70" y="116"/>
                      </a:cubicBezTo>
                      <a:cubicBezTo>
                        <a:pt x="70" y="115"/>
                        <a:pt x="70" y="115"/>
                        <a:pt x="70" y="115"/>
                      </a:cubicBezTo>
                      <a:cubicBezTo>
                        <a:pt x="69" y="115"/>
                        <a:pt x="69" y="115"/>
                        <a:pt x="69" y="115"/>
                      </a:cubicBezTo>
                      <a:cubicBezTo>
                        <a:pt x="69" y="61"/>
                        <a:pt x="69" y="61"/>
                        <a:pt x="69" y="61"/>
                      </a:cubicBezTo>
                      <a:cubicBezTo>
                        <a:pt x="99" y="61"/>
                        <a:pt x="99" y="61"/>
                        <a:pt x="99" y="61"/>
                      </a:cubicBezTo>
                      <a:cubicBezTo>
                        <a:pt x="99" y="84"/>
                        <a:pt x="99" y="84"/>
                        <a:pt x="99" y="84"/>
                      </a:cubicBezTo>
                      <a:cubicBezTo>
                        <a:pt x="123" y="84"/>
                        <a:pt x="123" y="84"/>
                        <a:pt x="123" y="84"/>
                      </a:cubicBezTo>
                      <a:cubicBezTo>
                        <a:pt x="123" y="33"/>
                        <a:pt x="123" y="33"/>
                        <a:pt x="123" y="33"/>
                      </a:cubicBezTo>
                      <a:cubicBezTo>
                        <a:pt x="32" y="33"/>
                        <a:pt x="32" y="33"/>
                        <a:pt x="32" y="33"/>
                      </a:cubicBezTo>
                      <a:lnTo>
                        <a:pt x="32" y="150"/>
                      </a:lnTo>
                      <a:close/>
                    </a:path>
                  </a:pathLst>
                </a:custGeom>
                <a:grpFill/>
                <a:ln>
                  <a:noFill/>
                </a:ln>
              </p:spPr>
              <p:txBody>
                <a:bodyPr vert="horz" wrap="square" lIns="91440" tIns="45720" rIns="91440" bIns="45720" numCol="1" anchor="t" anchorCtr="0" compatLnSpc="1"/>
                <a:lstStyle/>
                <a:p>
                  <a:endParaRPr lang="en-US"/>
                </a:p>
              </p:txBody>
            </p:sp>
            <p:sp>
              <p:nvSpPr>
                <p:cNvPr id="48" name="Freeform 14"/>
                <p:cNvSpPr/>
                <p:nvPr/>
              </p:nvSpPr>
              <p:spPr bwMode="auto">
                <a:xfrm>
                  <a:off x="7231980" y="5029200"/>
                  <a:ext cx="526381" cy="126831"/>
                </a:xfrm>
                <a:custGeom>
                  <a:avLst/>
                  <a:gdLst>
                    <a:gd name="T0" fmla="*/ 32 w 412"/>
                    <a:gd name="T1" fmla="*/ 150 h 182"/>
                    <a:gd name="T2" fmla="*/ 186 w 412"/>
                    <a:gd name="T3" fmla="*/ 150 h 182"/>
                    <a:gd name="T4" fmla="*/ 186 w 412"/>
                    <a:gd name="T5" fmla="*/ 1 h 182"/>
                    <a:gd name="T6" fmla="*/ 187 w 412"/>
                    <a:gd name="T7" fmla="*/ 1 h 182"/>
                    <a:gd name="T8" fmla="*/ 187 w 412"/>
                    <a:gd name="T9" fmla="*/ 1 h 182"/>
                    <a:gd name="T10" fmla="*/ 412 w 412"/>
                    <a:gd name="T11" fmla="*/ 0 h 182"/>
                    <a:gd name="T12" fmla="*/ 412 w 412"/>
                    <a:gd name="T13" fmla="*/ 181 h 182"/>
                    <a:gd name="T14" fmla="*/ 379 w 412"/>
                    <a:gd name="T15" fmla="*/ 181 h 182"/>
                    <a:gd name="T16" fmla="*/ 379 w 412"/>
                    <a:gd name="T17" fmla="*/ 181 h 182"/>
                    <a:gd name="T18" fmla="*/ 256 w 412"/>
                    <a:gd name="T19" fmla="*/ 182 h 182"/>
                    <a:gd name="T20" fmla="*/ 255 w 412"/>
                    <a:gd name="T21" fmla="*/ 62 h 182"/>
                    <a:gd name="T22" fmla="*/ 342 w 412"/>
                    <a:gd name="T23" fmla="*/ 62 h 182"/>
                    <a:gd name="T24" fmla="*/ 342 w 412"/>
                    <a:gd name="T25" fmla="*/ 62 h 182"/>
                    <a:gd name="T26" fmla="*/ 342 w 412"/>
                    <a:gd name="T27" fmla="*/ 62 h 182"/>
                    <a:gd name="T28" fmla="*/ 342 w 412"/>
                    <a:gd name="T29" fmla="*/ 94 h 182"/>
                    <a:gd name="T30" fmla="*/ 342 w 412"/>
                    <a:gd name="T31" fmla="*/ 94 h 182"/>
                    <a:gd name="T32" fmla="*/ 342 w 412"/>
                    <a:gd name="T33" fmla="*/ 116 h 182"/>
                    <a:gd name="T34" fmla="*/ 313 w 412"/>
                    <a:gd name="T35" fmla="*/ 116 h 182"/>
                    <a:gd name="T36" fmla="*/ 313 w 412"/>
                    <a:gd name="T37" fmla="*/ 94 h 182"/>
                    <a:gd name="T38" fmla="*/ 288 w 412"/>
                    <a:gd name="T39" fmla="*/ 94 h 182"/>
                    <a:gd name="T40" fmla="*/ 288 w 412"/>
                    <a:gd name="T41" fmla="*/ 149 h 182"/>
                    <a:gd name="T42" fmla="*/ 379 w 412"/>
                    <a:gd name="T43" fmla="*/ 149 h 182"/>
                    <a:gd name="T44" fmla="*/ 379 w 412"/>
                    <a:gd name="T45" fmla="*/ 32 h 182"/>
                    <a:gd name="T46" fmla="*/ 220 w 412"/>
                    <a:gd name="T47" fmla="*/ 32 h 182"/>
                    <a:gd name="T48" fmla="*/ 220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6 w 412"/>
                    <a:gd name="T61" fmla="*/ 115 h 182"/>
                    <a:gd name="T62" fmla="*/ 99 w 412"/>
                    <a:gd name="T63" fmla="*/ 115 h 182"/>
                    <a:gd name="T64" fmla="*/ 99 w 412"/>
                    <a:gd name="T65" fmla="*/ 116 h 182"/>
                    <a:gd name="T66" fmla="*/ 70 w 412"/>
                    <a:gd name="T67" fmla="*/ 116 h 182"/>
                    <a:gd name="T68" fmla="*/ 70 w 412"/>
                    <a:gd name="T69" fmla="*/ 115 h 182"/>
                    <a:gd name="T70" fmla="*/ 69 w 412"/>
                    <a:gd name="T71" fmla="*/ 115 h 182"/>
                    <a:gd name="T72" fmla="*/ 69 w 412"/>
                    <a:gd name="T73" fmla="*/ 61 h 182"/>
                    <a:gd name="T74" fmla="*/ 99 w 412"/>
                    <a:gd name="T75" fmla="*/ 61 h 182"/>
                    <a:gd name="T76" fmla="*/ 99 w 412"/>
                    <a:gd name="T77" fmla="*/ 84 h 182"/>
                    <a:gd name="T78" fmla="*/ 123 w 412"/>
                    <a:gd name="T79" fmla="*/ 84 h 182"/>
                    <a:gd name="T80" fmla="*/ 123 w 412"/>
                    <a:gd name="T81" fmla="*/ 33 h 182"/>
                    <a:gd name="T82" fmla="*/ 32 w 412"/>
                    <a:gd name="T83" fmla="*/ 33 h 182"/>
                    <a:gd name="T84" fmla="*/ 32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2" y="150"/>
                      </a:moveTo>
                      <a:cubicBezTo>
                        <a:pt x="186" y="150"/>
                        <a:pt x="186" y="150"/>
                        <a:pt x="186" y="150"/>
                      </a:cubicBezTo>
                      <a:cubicBezTo>
                        <a:pt x="186" y="1"/>
                        <a:pt x="186" y="1"/>
                        <a:pt x="186"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79" y="181"/>
                        <a:pt x="379" y="181"/>
                        <a:pt x="379" y="181"/>
                      </a:cubicBezTo>
                      <a:cubicBezTo>
                        <a:pt x="379" y="181"/>
                        <a:pt x="379" y="181"/>
                        <a:pt x="379" y="181"/>
                      </a:cubicBezTo>
                      <a:cubicBezTo>
                        <a:pt x="256" y="182"/>
                        <a:pt x="256" y="182"/>
                        <a:pt x="256" y="182"/>
                      </a:cubicBezTo>
                      <a:cubicBezTo>
                        <a:pt x="256" y="143"/>
                        <a:pt x="255" y="100"/>
                        <a:pt x="255" y="62"/>
                      </a:cubicBezTo>
                      <a:cubicBezTo>
                        <a:pt x="284" y="62"/>
                        <a:pt x="313" y="62"/>
                        <a:pt x="342" y="62"/>
                      </a:cubicBezTo>
                      <a:cubicBezTo>
                        <a:pt x="342" y="62"/>
                        <a:pt x="342" y="62"/>
                        <a:pt x="342" y="62"/>
                      </a:cubicBezTo>
                      <a:cubicBezTo>
                        <a:pt x="342" y="62"/>
                        <a:pt x="342" y="62"/>
                        <a:pt x="342" y="62"/>
                      </a:cubicBezTo>
                      <a:cubicBezTo>
                        <a:pt x="342" y="94"/>
                        <a:pt x="342" y="94"/>
                        <a:pt x="342"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8" y="94"/>
                        <a:pt x="288" y="94"/>
                        <a:pt x="288" y="94"/>
                      </a:cubicBezTo>
                      <a:cubicBezTo>
                        <a:pt x="288" y="149"/>
                        <a:pt x="288" y="149"/>
                        <a:pt x="288" y="149"/>
                      </a:cubicBezTo>
                      <a:cubicBezTo>
                        <a:pt x="379" y="149"/>
                        <a:pt x="379" y="149"/>
                        <a:pt x="379" y="149"/>
                      </a:cubicBezTo>
                      <a:cubicBezTo>
                        <a:pt x="379" y="32"/>
                        <a:pt x="379" y="32"/>
                        <a:pt x="379" y="32"/>
                      </a:cubicBezTo>
                      <a:cubicBezTo>
                        <a:pt x="220" y="32"/>
                        <a:pt x="220" y="32"/>
                        <a:pt x="220" y="32"/>
                      </a:cubicBezTo>
                      <a:cubicBezTo>
                        <a:pt x="220" y="32"/>
                        <a:pt x="220" y="32"/>
                        <a:pt x="220"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6" y="115"/>
                        <a:pt x="156" y="115"/>
                        <a:pt x="156" y="115"/>
                      </a:cubicBezTo>
                      <a:cubicBezTo>
                        <a:pt x="99" y="115"/>
                        <a:pt x="99" y="115"/>
                        <a:pt x="99" y="115"/>
                      </a:cubicBezTo>
                      <a:cubicBezTo>
                        <a:pt x="99" y="116"/>
                        <a:pt x="99" y="116"/>
                        <a:pt x="99" y="116"/>
                      </a:cubicBezTo>
                      <a:cubicBezTo>
                        <a:pt x="70" y="116"/>
                        <a:pt x="70" y="116"/>
                        <a:pt x="70" y="116"/>
                      </a:cubicBezTo>
                      <a:cubicBezTo>
                        <a:pt x="70" y="115"/>
                        <a:pt x="70" y="115"/>
                        <a:pt x="70" y="115"/>
                      </a:cubicBezTo>
                      <a:cubicBezTo>
                        <a:pt x="69" y="115"/>
                        <a:pt x="69" y="115"/>
                        <a:pt x="69" y="115"/>
                      </a:cubicBezTo>
                      <a:cubicBezTo>
                        <a:pt x="69" y="61"/>
                        <a:pt x="69" y="61"/>
                        <a:pt x="69" y="61"/>
                      </a:cubicBezTo>
                      <a:cubicBezTo>
                        <a:pt x="99" y="61"/>
                        <a:pt x="99" y="61"/>
                        <a:pt x="99" y="61"/>
                      </a:cubicBezTo>
                      <a:cubicBezTo>
                        <a:pt x="99" y="84"/>
                        <a:pt x="99" y="84"/>
                        <a:pt x="99" y="84"/>
                      </a:cubicBezTo>
                      <a:cubicBezTo>
                        <a:pt x="123" y="84"/>
                        <a:pt x="123" y="84"/>
                        <a:pt x="123" y="84"/>
                      </a:cubicBezTo>
                      <a:cubicBezTo>
                        <a:pt x="123" y="33"/>
                        <a:pt x="123" y="33"/>
                        <a:pt x="123" y="33"/>
                      </a:cubicBezTo>
                      <a:cubicBezTo>
                        <a:pt x="32" y="33"/>
                        <a:pt x="32" y="33"/>
                        <a:pt x="32" y="33"/>
                      </a:cubicBezTo>
                      <a:lnTo>
                        <a:pt x="32" y="150"/>
                      </a:lnTo>
                      <a:close/>
                    </a:path>
                  </a:pathLst>
                </a:custGeom>
                <a:grpFill/>
                <a:ln>
                  <a:noFill/>
                </a:ln>
              </p:spPr>
              <p:txBody>
                <a:bodyPr vert="horz" wrap="square" lIns="91440" tIns="45720" rIns="91440" bIns="45720" numCol="1" anchor="t" anchorCtr="0" compatLnSpc="1"/>
                <a:lstStyle/>
                <a:p>
                  <a:endParaRPr lang="en-US"/>
                </a:p>
              </p:txBody>
            </p:sp>
            <p:sp>
              <p:nvSpPr>
                <p:cNvPr id="49" name="Freeform 15"/>
                <p:cNvSpPr/>
                <p:nvPr/>
              </p:nvSpPr>
              <p:spPr bwMode="auto">
                <a:xfrm>
                  <a:off x="7789631" y="5029200"/>
                  <a:ext cx="524643" cy="126831"/>
                </a:xfrm>
                <a:custGeom>
                  <a:avLst/>
                  <a:gdLst>
                    <a:gd name="T0" fmla="*/ 33 w 412"/>
                    <a:gd name="T1" fmla="*/ 150 h 182"/>
                    <a:gd name="T2" fmla="*/ 187 w 412"/>
                    <a:gd name="T3" fmla="*/ 150 h 182"/>
                    <a:gd name="T4" fmla="*/ 187 w 412"/>
                    <a:gd name="T5" fmla="*/ 1 h 182"/>
                    <a:gd name="T6" fmla="*/ 187 w 412"/>
                    <a:gd name="T7" fmla="*/ 1 h 182"/>
                    <a:gd name="T8" fmla="*/ 187 w 412"/>
                    <a:gd name="T9" fmla="*/ 1 h 182"/>
                    <a:gd name="T10" fmla="*/ 412 w 412"/>
                    <a:gd name="T11" fmla="*/ 0 h 182"/>
                    <a:gd name="T12" fmla="*/ 412 w 412"/>
                    <a:gd name="T13" fmla="*/ 181 h 182"/>
                    <a:gd name="T14" fmla="*/ 380 w 412"/>
                    <a:gd name="T15" fmla="*/ 181 h 182"/>
                    <a:gd name="T16" fmla="*/ 380 w 412"/>
                    <a:gd name="T17" fmla="*/ 181 h 182"/>
                    <a:gd name="T18" fmla="*/ 256 w 412"/>
                    <a:gd name="T19" fmla="*/ 182 h 182"/>
                    <a:gd name="T20" fmla="*/ 256 w 412"/>
                    <a:gd name="T21" fmla="*/ 62 h 182"/>
                    <a:gd name="T22" fmla="*/ 342 w 412"/>
                    <a:gd name="T23" fmla="*/ 62 h 182"/>
                    <a:gd name="T24" fmla="*/ 342 w 412"/>
                    <a:gd name="T25" fmla="*/ 62 h 182"/>
                    <a:gd name="T26" fmla="*/ 343 w 412"/>
                    <a:gd name="T27" fmla="*/ 62 h 182"/>
                    <a:gd name="T28" fmla="*/ 343 w 412"/>
                    <a:gd name="T29" fmla="*/ 94 h 182"/>
                    <a:gd name="T30" fmla="*/ 342 w 412"/>
                    <a:gd name="T31" fmla="*/ 94 h 182"/>
                    <a:gd name="T32" fmla="*/ 342 w 412"/>
                    <a:gd name="T33" fmla="*/ 116 h 182"/>
                    <a:gd name="T34" fmla="*/ 313 w 412"/>
                    <a:gd name="T35" fmla="*/ 116 h 182"/>
                    <a:gd name="T36" fmla="*/ 313 w 412"/>
                    <a:gd name="T37" fmla="*/ 94 h 182"/>
                    <a:gd name="T38" fmla="*/ 289 w 412"/>
                    <a:gd name="T39" fmla="*/ 94 h 182"/>
                    <a:gd name="T40" fmla="*/ 289 w 412"/>
                    <a:gd name="T41" fmla="*/ 149 h 182"/>
                    <a:gd name="T42" fmla="*/ 380 w 412"/>
                    <a:gd name="T43" fmla="*/ 149 h 182"/>
                    <a:gd name="T44" fmla="*/ 380 w 412"/>
                    <a:gd name="T45" fmla="*/ 32 h 182"/>
                    <a:gd name="T46" fmla="*/ 221 w 412"/>
                    <a:gd name="T47" fmla="*/ 32 h 182"/>
                    <a:gd name="T48" fmla="*/ 221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7 w 412"/>
                    <a:gd name="T61" fmla="*/ 115 h 182"/>
                    <a:gd name="T62" fmla="*/ 100 w 412"/>
                    <a:gd name="T63" fmla="*/ 115 h 182"/>
                    <a:gd name="T64" fmla="*/ 100 w 412"/>
                    <a:gd name="T65" fmla="*/ 116 h 182"/>
                    <a:gd name="T66" fmla="*/ 71 w 412"/>
                    <a:gd name="T67" fmla="*/ 116 h 182"/>
                    <a:gd name="T68" fmla="*/ 71 w 412"/>
                    <a:gd name="T69" fmla="*/ 115 h 182"/>
                    <a:gd name="T70" fmla="*/ 70 w 412"/>
                    <a:gd name="T71" fmla="*/ 115 h 182"/>
                    <a:gd name="T72" fmla="*/ 69 w 412"/>
                    <a:gd name="T73" fmla="*/ 61 h 182"/>
                    <a:gd name="T74" fmla="*/ 100 w 412"/>
                    <a:gd name="T75" fmla="*/ 61 h 182"/>
                    <a:gd name="T76" fmla="*/ 100 w 412"/>
                    <a:gd name="T77" fmla="*/ 84 h 182"/>
                    <a:gd name="T78" fmla="*/ 124 w 412"/>
                    <a:gd name="T79" fmla="*/ 84 h 182"/>
                    <a:gd name="T80" fmla="*/ 124 w 412"/>
                    <a:gd name="T81" fmla="*/ 33 h 182"/>
                    <a:gd name="T82" fmla="*/ 33 w 412"/>
                    <a:gd name="T83" fmla="*/ 33 h 182"/>
                    <a:gd name="T84" fmla="*/ 33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3" y="150"/>
                      </a:moveTo>
                      <a:cubicBezTo>
                        <a:pt x="187" y="150"/>
                        <a:pt x="187" y="150"/>
                        <a:pt x="187" y="150"/>
                      </a:cubicBezTo>
                      <a:cubicBezTo>
                        <a:pt x="187" y="1"/>
                        <a:pt x="187" y="1"/>
                        <a:pt x="187"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80" y="181"/>
                        <a:pt x="380" y="181"/>
                        <a:pt x="380" y="181"/>
                      </a:cubicBezTo>
                      <a:cubicBezTo>
                        <a:pt x="380" y="181"/>
                        <a:pt x="380" y="181"/>
                        <a:pt x="380" y="181"/>
                      </a:cubicBezTo>
                      <a:cubicBezTo>
                        <a:pt x="256" y="182"/>
                        <a:pt x="256" y="182"/>
                        <a:pt x="256" y="182"/>
                      </a:cubicBezTo>
                      <a:cubicBezTo>
                        <a:pt x="256" y="143"/>
                        <a:pt x="256" y="100"/>
                        <a:pt x="256" y="62"/>
                      </a:cubicBezTo>
                      <a:cubicBezTo>
                        <a:pt x="285" y="62"/>
                        <a:pt x="313" y="62"/>
                        <a:pt x="342" y="62"/>
                      </a:cubicBezTo>
                      <a:cubicBezTo>
                        <a:pt x="342" y="62"/>
                        <a:pt x="342" y="62"/>
                        <a:pt x="342" y="62"/>
                      </a:cubicBezTo>
                      <a:cubicBezTo>
                        <a:pt x="343" y="62"/>
                        <a:pt x="343" y="62"/>
                        <a:pt x="343" y="62"/>
                      </a:cubicBezTo>
                      <a:cubicBezTo>
                        <a:pt x="343" y="94"/>
                        <a:pt x="343" y="94"/>
                        <a:pt x="343"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9" y="94"/>
                        <a:pt x="289" y="94"/>
                        <a:pt x="289" y="94"/>
                      </a:cubicBezTo>
                      <a:cubicBezTo>
                        <a:pt x="289" y="149"/>
                        <a:pt x="289" y="149"/>
                        <a:pt x="289" y="149"/>
                      </a:cubicBezTo>
                      <a:cubicBezTo>
                        <a:pt x="380" y="149"/>
                        <a:pt x="380" y="149"/>
                        <a:pt x="380" y="149"/>
                      </a:cubicBezTo>
                      <a:cubicBezTo>
                        <a:pt x="380" y="32"/>
                        <a:pt x="380" y="32"/>
                        <a:pt x="380" y="32"/>
                      </a:cubicBezTo>
                      <a:cubicBezTo>
                        <a:pt x="221" y="32"/>
                        <a:pt x="221" y="32"/>
                        <a:pt x="221" y="32"/>
                      </a:cubicBezTo>
                      <a:cubicBezTo>
                        <a:pt x="221" y="32"/>
                        <a:pt x="221" y="32"/>
                        <a:pt x="221"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7" y="115"/>
                        <a:pt x="157" y="115"/>
                        <a:pt x="157" y="115"/>
                      </a:cubicBezTo>
                      <a:cubicBezTo>
                        <a:pt x="100" y="115"/>
                        <a:pt x="100" y="115"/>
                        <a:pt x="100" y="115"/>
                      </a:cubicBezTo>
                      <a:cubicBezTo>
                        <a:pt x="100" y="116"/>
                        <a:pt x="100" y="116"/>
                        <a:pt x="100" y="116"/>
                      </a:cubicBezTo>
                      <a:cubicBezTo>
                        <a:pt x="71" y="116"/>
                        <a:pt x="71" y="116"/>
                        <a:pt x="71" y="116"/>
                      </a:cubicBezTo>
                      <a:cubicBezTo>
                        <a:pt x="71" y="115"/>
                        <a:pt x="71" y="115"/>
                        <a:pt x="71" y="115"/>
                      </a:cubicBezTo>
                      <a:cubicBezTo>
                        <a:pt x="70" y="115"/>
                        <a:pt x="70" y="115"/>
                        <a:pt x="70" y="115"/>
                      </a:cubicBezTo>
                      <a:cubicBezTo>
                        <a:pt x="69" y="61"/>
                        <a:pt x="69" y="61"/>
                        <a:pt x="69" y="61"/>
                      </a:cubicBezTo>
                      <a:cubicBezTo>
                        <a:pt x="100" y="61"/>
                        <a:pt x="100" y="61"/>
                        <a:pt x="100" y="61"/>
                      </a:cubicBezTo>
                      <a:cubicBezTo>
                        <a:pt x="100" y="84"/>
                        <a:pt x="100" y="84"/>
                        <a:pt x="100" y="84"/>
                      </a:cubicBezTo>
                      <a:cubicBezTo>
                        <a:pt x="124" y="84"/>
                        <a:pt x="124" y="84"/>
                        <a:pt x="124" y="84"/>
                      </a:cubicBezTo>
                      <a:cubicBezTo>
                        <a:pt x="124" y="33"/>
                        <a:pt x="124" y="33"/>
                        <a:pt x="124" y="33"/>
                      </a:cubicBezTo>
                      <a:cubicBezTo>
                        <a:pt x="33" y="33"/>
                        <a:pt x="33" y="33"/>
                        <a:pt x="33" y="33"/>
                      </a:cubicBezTo>
                      <a:lnTo>
                        <a:pt x="33" y="150"/>
                      </a:lnTo>
                      <a:close/>
                    </a:path>
                  </a:pathLst>
                </a:custGeom>
                <a:grpFill/>
                <a:ln>
                  <a:noFill/>
                </a:ln>
              </p:spPr>
              <p:txBody>
                <a:bodyPr vert="horz" wrap="square" lIns="91440" tIns="45720" rIns="91440" bIns="45720" numCol="1" anchor="t" anchorCtr="0" compatLnSpc="1"/>
                <a:lstStyle/>
                <a:p>
                  <a:endParaRPr lang="en-US"/>
                </a:p>
              </p:txBody>
            </p:sp>
            <p:sp>
              <p:nvSpPr>
                <p:cNvPr id="50" name="Freeform 16"/>
                <p:cNvSpPr/>
                <p:nvPr/>
              </p:nvSpPr>
              <p:spPr bwMode="auto">
                <a:xfrm>
                  <a:off x="8345545" y="5029200"/>
                  <a:ext cx="526381" cy="126831"/>
                </a:xfrm>
                <a:custGeom>
                  <a:avLst/>
                  <a:gdLst>
                    <a:gd name="T0" fmla="*/ 32 w 412"/>
                    <a:gd name="T1" fmla="*/ 150 h 182"/>
                    <a:gd name="T2" fmla="*/ 186 w 412"/>
                    <a:gd name="T3" fmla="*/ 150 h 182"/>
                    <a:gd name="T4" fmla="*/ 186 w 412"/>
                    <a:gd name="T5" fmla="*/ 1 h 182"/>
                    <a:gd name="T6" fmla="*/ 187 w 412"/>
                    <a:gd name="T7" fmla="*/ 1 h 182"/>
                    <a:gd name="T8" fmla="*/ 187 w 412"/>
                    <a:gd name="T9" fmla="*/ 1 h 182"/>
                    <a:gd name="T10" fmla="*/ 412 w 412"/>
                    <a:gd name="T11" fmla="*/ 0 h 182"/>
                    <a:gd name="T12" fmla="*/ 412 w 412"/>
                    <a:gd name="T13" fmla="*/ 181 h 182"/>
                    <a:gd name="T14" fmla="*/ 379 w 412"/>
                    <a:gd name="T15" fmla="*/ 181 h 182"/>
                    <a:gd name="T16" fmla="*/ 379 w 412"/>
                    <a:gd name="T17" fmla="*/ 181 h 182"/>
                    <a:gd name="T18" fmla="*/ 256 w 412"/>
                    <a:gd name="T19" fmla="*/ 182 h 182"/>
                    <a:gd name="T20" fmla="*/ 255 w 412"/>
                    <a:gd name="T21" fmla="*/ 62 h 182"/>
                    <a:gd name="T22" fmla="*/ 342 w 412"/>
                    <a:gd name="T23" fmla="*/ 62 h 182"/>
                    <a:gd name="T24" fmla="*/ 342 w 412"/>
                    <a:gd name="T25" fmla="*/ 62 h 182"/>
                    <a:gd name="T26" fmla="*/ 342 w 412"/>
                    <a:gd name="T27" fmla="*/ 62 h 182"/>
                    <a:gd name="T28" fmla="*/ 342 w 412"/>
                    <a:gd name="T29" fmla="*/ 94 h 182"/>
                    <a:gd name="T30" fmla="*/ 342 w 412"/>
                    <a:gd name="T31" fmla="*/ 94 h 182"/>
                    <a:gd name="T32" fmla="*/ 342 w 412"/>
                    <a:gd name="T33" fmla="*/ 116 h 182"/>
                    <a:gd name="T34" fmla="*/ 313 w 412"/>
                    <a:gd name="T35" fmla="*/ 116 h 182"/>
                    <a:gd name="T36" fmla="*/ 313 w 412"/>
                    <a:gd name="T37" fmla="*/ 94 h 182"/>
                    <a:gd name="T38" fmla="*/ 288 w 412"/>
                    <a:gd name="T39" fmla="*/ 94 h 182"/>
                    <a:gd name="T40" fmla="*/ 288 w 412"/>
                    <a:gd name="T41" fmla="*/ 149 h 182"/>
                    <a:gd name="T42" fmla="*/ 379 w 412"/>
                    <a:gd name="T43" fmla="*/ 149 h 182"/>
                    <a:gd name="T44" fmla="*/ 379 w 412"/>
                    <a:gd name="T45" fmla="*/ 32 h 182"/>
                    <a:gd name="T46" fmla="*/ 220 w 412"/>
                    <a:gd name="T47" fmla="*/ 32 h 182"/>
                    <a:gd name="T48" fmla="*/ 220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6 w 412"/>
                    <a:gd name="T61" fmla="*/ 115 h 182"/>
                    <a:gd name="T62" fmla="*/ 99 w 412"/>
                    <a:gd name="T63" fmla="*/ 115 h 182"/>
                    <a:gd name="T64" fmla="*/ 99 w 412"/>
                    <a:gd name="T65" fmla="*/ 116 h 182"/>
                    <a:gd name="T66" fmla="*/ 70 w 412"/>
                    <a:gd name="T67" fmla="*/ 116 h 182"/>
                    <a:gd name="T68" fmla="*/ 70 w 412"/>
                    <a:gd name="T69" fmla="*/ 115 h 182"/>
                    <a:gd name="T70" fmla="*/ 69 w 412"/>
                    <a:gd name="T71" fmla="*/ 115 h 182"/>
                    <a:gd name="T72" fmla="*/ 69 w 412"/>
                    <a:gd name="T73" fmla="*/ 61 h 182"/>
                    <a:gd name="T74" fmla="*/ 99 w 412"/>
                    <a:gd name="T75" fmla="*/ 61 h 182"/>
                    <a:gd name="T76" fmla="*/ 99 w 412"/>
                    <a:gd name="T77" fmla="*/ 84 h 182"/>
                    <a:gd name="T78" fmla="*/ 123 w 412"/>
                    <a:gd name="T79" fmla="*/ 84 h 182"/>
                    <a:gd name="T80" fmla="*/ 123 w 412"/>
                    <a:gd name="T81" fmla="*/ 33 h 182"/>
                    <a:gd name="T82" fmla="*/ 32 w 412"/>
                    <a:gd name="T83" fmla="*/ 33 h 182"/>
                    <a:gd name="T84" fmla="*/ 32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2" y="150"/>
                      </a:moveTo>
                      <a:cubicBezTo>
                        <a:pt x="186" y="150"/>
                        <a:pt x="186" y="150"/>
                        <a:pt x="186" y="150"/>
                      </a:cubicBezTo>
                      <a:cubicBezTo>
                        <a:pt x="186" y="1"/>
                        <a:pt x="186" y="1"/>
                        <a:pt x="186"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79" y="181"/>
                        <a:pt x="379" y="181"/>
                        <a:pt x="379" y="181"/>
                      </a:cubicBezTo>
                      <a:cubicBezTo>
                        <a:pt x="379" y="181"/>
                        <a:pt x="379" y="181"/>
                        <a:pt x="379" y="181"/>
                      </a:cubicBezTo>
                      <a:cubicBezTo>
                        <a:pt x="256" y="182"/>
                        <a:pt x="256" y="182"/>
                        <a:pt x="256" y="182"/>
                      </a:cubicBezTo>
                      <a:cubicBezTo>
                        <a:pt x="256" y="143"/>
                        <a:pt x="255" y="100"/>
                        <a:pt x="255" y="62"/>
                      </a:cubicBezTo>
                      <a:cubicBezTo>
                        <a:pt x="284" y="62"/>
                        <a:pt x="313" y="62"/>
                        <a:pt x="342" y="62"/>
                      </a:cubicBezTo>
                      <a:cubicBezTo>
                        <a:pt x="342" y="62"/>
                        <a:pt x="342" y="62"/>
                        <a:pt x="342" y="62"/>
                      </a:cubicBezTo>
                      <a:cubicBezTo>
                        <a:pt x="342" y="62"/>
                        <a:pt x="342" y="62"/>
                        <a:pt x="342" y="62"/>
                      </a:cubicBezTo>
                      <a:cubicBezTo>
                        <a:pt x="342" y="94"/>
                        <a:pt x="342" y="94"/>
                        <a:pt x="342"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8" y="94"/>
                        <a:pt x="288" y="94"/>
                        <a:pt x="288" y="94"/>
                      </a:cubicBezTo>
                      <a:cubicBezTo>
                        <a:pt x="288" y="149"/>
                        <a:pt x="288" y="149"/>
                        <a:pt x="288" y="149"/>
                      </a:cubicBezTo>
                      <a:cubicBezTo>
                        <a:pt x="379" y="149"/>
                        <a:pt x="379" y="149"/>
                        <a:pt x="379" y="149"/>
                      </a:cubicBezTo>
                      <a:cubicBezTo>
                        <a:pt x="379" y="32"/>
                        <a:pt x="379" y="32"/>
                        <a:pt x="379" y="32"/>
                      </a:cubicBezTo>
                      <a:cubicBezTo>
                        <a:pt x="220" y="32"/>
                        <a:pt x="220" y="32"/>
                        <a:pt x="220" y="32"/>
                      </a:cubicBezTo>
                      <a:cubicBezTo>
                        <a:pt x="220" y="32"/>
                        <a:pt x="220" y="32"/>
                        <a:pt x="220"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6" y="115"/>
                        <a:pt x="156" y="115"/>
                        <a:pt x="156" y="115"/>
                      </a:cubicBezTo>
                      <a:cubicBezTo>
                        <a:pt x="99" y="115"/>
                        <a:pt x="99" y="115"/>
                        <a:pt x="99" y="115"/>
                      </a:cubicBezTo>
                      <a:cubicBezTo>
                        <a:pt x="99" y="116"/>
                        <a:pt x="99" y="116"/>
                        <a:pt x="99" y="116"/>
                      </a:cubicBezTo>
                      <a:cubicBezTo>
                        <a:pt x="70" y="116"/>
                        <a:pt x="70" y="116"/>
                        <a:pt x="70" y="116"/>
                      </a:cubicBezTo>
                      <a:cubicBezTo>
                        <a:pt x="70" y="115"/>
                        <a:pt x="70" y="115"/>
                        <a:pt x="70" y="115"/>
                      </a:cubicBezTo>
                      <a:cubicBezTo>
                        <a:pt x="69" y="115"/>
                        <a:pt x="69" y="115"/>
                        <a:pt x="69" y="115"/>
                      </a:cubicBezTo>
                      <a:cubicBezTo>
                        <a:pt x="69" y="61"/>
                        <a:pt x="69" y="61"/>
                        <a:pt x="69" y="61"/>
                      </a:cubicBezTo>
                      <a:cubicBezTo>
                        <a:pt x="99" y="61"/>
                        <a:pt x="99" y="61"/>
                        <a:pt x="99" y="61"/>
                      </a:cubicBezTo>
                      <a:cubicBezTo>
                        <a:pt x="99" y="84"/>
                        <a:pt x="99" y="84"/>
                        <a:pt x="99" y="84"/>
                      </a:cubicBezTo>
                      <a:cubicBezTo>
                        <a:pt x="123" y="84"/>
                        <a:pt x="123" y="84"/>
                        <a:pt x="123" y="84"/>
                      </a:cubicBezTo>
                      <a:cubicBezTo>
                        <a:pt x="123" y="33"/>
                        <a:pt x="123" y="33"/>
                        <a:pt x="123" y="33"/>
                      </a:cubicBezTo>
                      <a:cubicBezTo>
                        <a:pt x="32" y="33"/>
                        <a:pt x="32" y="33"/>
                        <a:pt x="32" y="33"/>
                      </a:cubicBezTo>
                      <a:lnTo>
                        <a:pt x="32" y="150"/>
                      </a:lnTo>
                      <a:close/>
                    </a:path>
                  </a:pathLst>
                </a:custGeom>
                <a:grpFill/>
                <a:ln>
                  <a:noFill/>
                </a:ln>
              </p:spPr>
              <p:txBody>
                <a:bodyPr vert="horz" wrap="square" lIns="91440" tIns="45720" rIns="91440" bIns="45720" numCol="1" anchor="t" anchorCtr="0" compatLnSpc="1"/>
                <a:lstStyle/>
                <a:p>
                  <a:endParaRPr lang="en-US"/>
                </a:p>
              </p:txBody>
            </p:sp>
            <p:sp>
              <p:nvSpPr>
                <p:cNvPr id="51" name="Freeform 17"/>
                <p:cNvSpPr/>
                <p:nvPr/>
              </p:nvSpPr>
              <p:spPr bwMode="auto">
                <a:xfrm>
                  <a:off x="8915356" y="5029200"/>
                  <a:ext cx="524643" cy="126831"/>
                </a:xfrm>
                <a:custGeom>
                  <a:avLst/>
                  <a:gdLst>
                    <a:gd name="T0" fmla="*/ 33 w 412"/>
                    <a:gd name="T1" fmla="*/ 150 h 182"/>
                    <a:gd name="T2" fmla="*/ 187 w 412"/>
                    <a:gd name="T3" fmla="*/ 150 h 182"/>
                    <a:gd name="T4" fmla="*/ 187 w 412"/>
                    <a:gd name="T5" fmla="*/ 1 h 182"/>
                    <a:gd name="T6" fmla="*/ 187 w 412"/>
                    <a:gd name="T7" fmla="*/ 1 h 182"/>
                    <a:gd name="T8" fmla="*/ 187 w 412"/>
                    <a:gd name="T9" fmla="*/ 1 h 182"/>
                    <a:gd name="T10" fmla="*/ 412 w 412"/>
                    <a:gd name="T11" fmla="*/ 0 h 182"/>
                    <a:gd name="T12" fmla="*/ 412 w 412"/>
                    <a:gd name="T13" fmla="*/ 181 h 182"/>
                    <a:gd name="T14" fmla="*/ 379 w 412"/>
                    <a:gd name="T15" fmla="*/ 181 h 182"/>
                    <a:gd name="T16" fmla="*/ 379 w 412"/>
                    <a:gd name="T17" fmla="*/ 181 h 182"/>
                    <a:gd name="T18" fmla="*/ 256 w 412"/>
                    <a:gd name="T19" fmla="*/ 182 h 182"/>
                    <a:gd name="T20" fmla="*/ 255 w 412"/>
                    <a:gd name="T21" fmla="*/ 62 h 182"/>
                    <a:gd name="T22" fmla="*/ 342 w 412"/>
                    <a:gd name="T23" fmla="*/ 62 h 182"/>
                    <a:gd name="T24" fmla="*/ 342 w 412"/>
                    <a:gd name="T25" fmla="*/ 62 h 182"/>
                    <a:gd name="T26" fmla="*/ 342 w 412"/>
                    <a:gd name="T27" fmla="*/ 62 h 182"/>
                    <a:gd name="T28" fmla="*/ 342 w 412"/>
                    <a:gd name="T29" fmla="*/ 94 h 182"/>
                    <a:gd name="T30" fmla="*/ 342 w 412"/>
                    <a:gd name="T31" fmla="*/ 94 h 182"/>
                    <a:gd name="T32" fmla="*/ 342 w 412"/>
                    <a:gd name="T33" fmla="*/ 116 h 182"/>
                    <a:gd name="T34" fmla="*/ 313 w 412"/>
                    <a:gd name="T35" fmla="*/ 116 h 182"/>
                    <a:gd name="T36" fmla="*/ 313 w 412"/>
                    <a:gd name="T37" fmla="*/ 94 h 182"/>
                    <a:gd name="T38" fmla="*/ 288 w 412"/>
                    <a:gd name="T39" fmla="*/ 94 h 182"/>
                    <a:gd name="T40" fmla="*/ 288 w 412"/>
                    <a:gd name="T41" fmla="*/ 149 h 182"/>
                    <a:gd name="T42" fmla="*/ 379 w 412"/>
                    <a:gd name="T43" fmla="*/ 149 h 182"/>
                    <a:gd name="T44" fmla="*/ 379 w 412"/>
                    <a:gd name="T45" fmla="*/ 32 h 182"/>
                    <a:gd name="T46" fmla="*/ 220 w 412"/>
                    <a:gd name="T47" fmla="*/ 32 h 182"/>
                    <a:gd name="T48" fmla="*/ 220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7 w 412"/>
                    <a:gd name="T61" fmla="*/ 115 h 182"/>
                    <a:gd name="T62" fmla="*/ 100 w 412"/>
                    <a:gd name="T63" fmla="*/ 115 h 182"/>
                    <a:gd name="T64" fmla="*/ 100 w 412"/>
                    <a:gd name="T65" fmla="*/ 116 h 182"/>
                    <a:gd name="T66" fmla="*/ 71 w 412"/>
                    <a:gd name="T67" fmla="*/ 116 h 182"/>
                    <a:gd name="T68" fmla="*/ 71 w 412"/>
                    <a:gd name="T69" fmla="*/ 115 h 182"/>
                    <a:gd name="T70" fmla="*/ 70 w 412"/>
                    <a:gd name="T71" fmla="*/ 115 h 182"/>
                    <a:gd name="T72" fmla="*/ 69 w 412"/>
                    <a:gd name="T73" fmla="*/ 61 h 182"/>
                    <a:gd name="T74" fmla="*/ 100 w 412"/>
                    <a:gd name="T75" fmla="*/ 61 h 182"/>
                    <a:gd name="T76" fmla="*/ 100 w 412"/>
                    <a:gd name="T77" fmla="*/ 84 h 182"/>
                    <a:gd name="T78" fmla="*/ 124 w 412"/>
                    <a:gd name="T79" fmla="*/ 84 h 182"/>
                    <a:gd name="T80" fmla="*/ 124 w 412"/>
                    <a:gd name="T81" fmla="*/ 33 h 182"/>
                    <a:gd name="T82" fmla="*/ 33 w 412"/>
                    <a:gd name="T83" fmla="*/ 33 h 182"/>
                    <a:gd name="T84" fmla="*/ 33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3" y="150"/>
                      </a:moveTo>
                      <a:cubicBezTo>
                        <a:pt x="187" y="150"/>
                        <a:pt x="187" y="150"/>
                        <a:pt x="187" y="150"/>
                      </a:cubicBezTo>
                      <a:cubicBezTo>
                        <a:pt x="187" y="1"/>
                        <a:pt x="187" y="1"/>
                        <a:pt x="187"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79" y="181"/>
                        <a:pt x="379" y="181"/>
                        <a:pt x="379" y="181"/>
                      </a:cubicBezTo>
                      <a:cubicBezTo>
                        <a:pt x="379" y="181"/>
                        <a:pt x="379" y="181"/>
                        <a:pt x="379" y="181"/>
                      </a:cubicBezTo>
                      <a:cubicBezTo>
                        <a:pt x="256" y="182"/>
                        <a:pt x="256" y="182"/>
                        <a:pt x="256" y="182"/>
                      </a:cubicBezTo>
                      <a:cubicBezTo>
                        <a:pt x="256" y="143"/>
                        <a:pt x="255" y="100"/>
                        <a:pt x="255" y="62"/>
                      </a:cubicBezTo>
                      <a:cubicBezTo>
                        <a:pt x="285" y="62"/>
                        <a:pt x="313" y="62"/>
                        <a:pt x="342" y="62"/>
                      </a:cubicBezTo>
                      <a:cubicBezTo>
                        <a:pt x="342" y="62"/>
                        <a:pt x="342" y="62"/>
                        <a:pt x="342" y="62"/>
                      </a:cubicBezTo>
                      <a:cubicBezTo>
                        <a:pt x="342" y="62"/>
                        <a:pt x="342" y="62"/>
                        <a:pt x="342" y="62"/>
                      </a:cubicBezTo>
                      <a:cubicBezTo>
                        <a:pt x="342" y="94"/>
                        <a:pt x="342" y="94"/>
                        <a:pt x="342"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8" y="94"/>
                        <a:pt x="288" y="94"/>
                        <a:pt x="288" y="94"/>
                      </a:cubicBezTo>
                      <a:cubicBezTo>
                        <a:pt x="288" y="149"/>
                        <a:pt x="288" y="149"/>
                        <a:pt x="288" y="149"/>
                      </a:cubicBezTo>
                      <a:cubicBezTo>
                        <a:pt x="379" y="149"/>
                        <a:pt x="379" y="149"/>
                        <a:pt x="379" y="149"/>
                      </a:cubicBezTo>
                      <a:cubicBezTo>
                        <a:pt x="379" y="32"/>
                        <a:pt x="379" y="32"/>
                        <a:pt x="379" y="32"/>
                      </a:cubicBezTo>
                      <a:cubicBezTo>
                        <a:pt x="220" y="32"/>
                        <a:pt x="220" y="32"/>
                        <a:pt x="220" y="32"/>
                      </a:cubicBezTo>
                      <a:cubicBezTo>
                        <a:pt x="220" y="32"/>
                        <a:pt x="220" y="32"/>
                        <a:pt x="220"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7" y="115"/>
                        <a:pt x="157" y="115"/>
                        <a:pt x="157" y="115"/>
                      </a:cubicBezTo>
                      <a:cubicBezTo>
                        <a:pt x="100" y="115"/>
                        <a:pt x="100" y="115"/>
                        <a:pt x="100" y="115"/>
                      </a:cubicBezTo>
                      <a:cubicBezTo>
                        <a:pt x="100" y="116"/>
                        <a:pt x="100" y="116"/>
                        <a:pt x="100" y="116"/>
                      </a:cubicBezTo>
                      <a:cubicBezTo>
                        <a:pt x="71" y="116"/>
                        <a:pt x="71" y="116"/>
                        <a:pt x="71" y="116"/>
                      </a:cubicBezTo>
                      <a:cubicBezTo>
                        <a:pt x="71" y="115"/>
                        <a:pt x="71" y="115"/>
                        <a:pt x="71" y="115"/>
                      </a:cubicBezTo>
                      <a:cubicBezTo>
                        <a:pt x="70" y="115"/>
                        <a:pt x="70" y="115"/>
                        <a:pt x="70" y="115"/>
                      </a:cubicBezTo>
                      <a:cubicBezTo>
                        <a:pt x="69" y="61"/>
                        <a:pt x="69" y="61"/>
                        <a:pt x="69" y="61"/>
                      </a:cubicBezTo>
                      <a:cubicBezTo>
                        <a:pt x="100" y="61"/>
                        <a:pt x="100" y="61"/>
                        <a:pt x="100" y="61"/>
                      </a:cubicBezTo>
                      <a:cubicBezTo>
                        <a:pt x="100" y="84"/>
                        <a:pt x="100" y="84"/>
                        <a:pt x="100" y="84"/>
                      </a:cubicBezTo>
                      <a:cubicBezTo>
                        <a:pt x="124" y="84"/>
                        <a:pt x="124" y="84"/>
                        <a:pt x="124" y="84"/>
                      </a:cubicBezTo>
                      <a:cubicBezTo>
                        <a:pt x="124" y="33"/>
                        <a:pt x="124" y="33"/>
                        <a:pt x="124" y="33"/>
                      </a:cubicBezTo>
                      <a:cubicBezTo>
                        <a:pt x="33" y="33"/>
                        <a:pt x="33" y="33"/>
                        <a:pt x="33" y="33"/>
                      </a:cubicBezTo>
                      <a:lnTo>
                        <a:pt x="33" y="150"/>
                      </a:lnTo>
                      <a:close/>
                    </a:path>
                  </a:pathLst>
                </a:custGeom>
                <a:grpFill/>
                <a:ln>
                  <a:noFill/>
                </a:ln>
              </p:spPr>
              <p:txBody>
                <a:bodyPr vert="horz" wrap="square" lIns="91440" tIns="45720" rIns="91440" bIns="45720" numCol="1" anchor="t" anchorCtr="0" compatLnSpc="1"/>
                <a:lstStyle/>
                <a:p>
                  <a:endParaRPr lang="en-US"/>
                </a:p>
              </p:txBody>
            </p:sp>
            <p:sp>
              <p:nvSpPr>
                <p:cNvPr id="52" name="Freeform 18"/>
                <p:cNvSpPr/>
                <p:nvPr/>
              </p:nvSpPr>
              <p:spPr bwMode="auto">
                <a:xfrm>
                  <a:off x="9473006" y="5029200"/>
                  <a:ext cx="524643" cy="126831"/>
                </a:xfrm>
                <a:custGeom>
                  <a:avLst/>
                  <a:gdLst>
                    <a:gd name="T0" fmla="*/ 32 w 411"/>
                    <a:gd name="T1" fmla="*/ 150 h 182"/>
                    <a:gd name="T2" fmla="*/ 186 w 411"/>
                    <a:gd name="T3" fmla="*/ 150 h 182"/>
                    <a:gd name="T4" fmla="*/ 186 w 411"/>
                    <a:gd name="T5" fmla="*/ 1 h 182"/>
                    <a:gd name="T6" fmla="*/ 187 w 411"/>
                    <a:gd name="T7" fmla="*/ 1 h 182"/>
                    <a:gd name="T8" fmla="*/ 187 w 411"/>
                    <a:gd name="T9" fmla="*/ 1 h 182"/>
                    <a:gd name="T10" fmla="*/ 411 w 411"/>
                    <a:gd name="T11" fmla="*/ 0 h 182"/>
                    <a:gd name="T12" fmla="*/ 411 w 411"/>
                    <a:gd name="T13" fmla="*/ 181 h 182"/>
                    <a:gd name="T14" fmla="*/ 379 w 411"/>
                    <a:gd name="T15" fmla="*/ 181 h 182"/>
                    <a:gd name="T16" fmla="*/ 379 w 411"/>
                    <a:gd name="T17" fmla="*/ 181 h 182"/>
                    <a:gd name="T18" fmla="*/ 255 w 411"/>
                    <a:gd name="T19" fmla="*/ 182 h 182"/>
                    <a:gd name="T20" fmla="*/ 255 w 411"/>
                    <a:gd name="T21" fmla="*/ 62 h 182"/>
                    <a:gd name="T22" fmla="*/ 342 w 411"/>
                    <a:gd name="T23" fmla="*/ 62 h 182"/>
                    <a:gd name="T24" fmla="*/ 342 w 411"/>
                    <a:gd name="T25" fmla="*/ 62 h 182"/>
                    <a:gd name="T26" fmla="*/ 342 w 411"/>
                    <a:gd name="T27" fmla="*/ 62 h 182"/>
                    <a:gd name="T28" fmla="*/ 342 w 411"/>
                    <a:gd name="T29" fmla="*/ 94 h 182"/>
                    <a:gd name="T30" fmla="*/ 342 w 411"/>
                    <a:gd name="T31" fmla="*/ 94 h 182"/>
                    <a:gd name="T32" fmla="*/ 342 w 411"/>
                    <a:gd name="T33" fmla="*/ 116 h 182"/>
                    <a:gd name="T34" fmla="*/ 313 w 411"/>
                    <a:gd name="T35" fmla="*/ 116 h 182"/>
                    <a:gd name="T36" fmla="*/ 313 w 411"/>
                    <a:gd name="T37" fmla="*/ 94 h 182"/>
                    <a:gd name="T38" fmla="*/ 288 w 411"/>
                    <a:gd name="T39" fmla="*/ 94 h 182"/>
                    <a:gd name="T40" fmla="*/ 288 w 411"/>
                    <a:gd name="T41" fmla="*/ 149 h 182"/>
                    <a:gd name="T42" fmla="*/ 379 w 411"/>
                    <a:gd name="T43" fmla="*/ 149 h 182"/>
                    <a:gd name="T44" fmla="*/ 379 w 411"/>
                    <a:gd name="T45" fmla="*/ 32 h 182"/>
                    <a:gd name="T46" fmla="*/ 220 w 411"/>
                    <a:gd name="T47" fmla="*/ 32 h 182"/>
                    <a:gd name="T48" fmla="*/ 220 w 411"/>
                    <a:gd name="T49" fmla="*/ 32 h 182"/>
                    <a:gd name="T50" fmla="*/ 219 w 411"/>
                    <a:gd name="T51" fmla="*/ 32 h 182"/>
                    <a:gd name="T52" fmla="*/ 219 w 411"/>
                    <a:gd name="T53" fmla="*/ 182 h 182"/>
                    <a:gd name="T54" fmla="*/ 0 w 411"/>
                    <a:gd name="T55" fmla="*/ 182 h 182"/>
                    <a:gd name="T56" fmla="*/ 0 w 411"/>
                    <a:gd name="T57" fmla="*/ 1 h 182"/>
                    <a:gd name="T58" fmla="*/ 156 w 411"/>
                    <a:gd name="T59" fmla="*/ 0 h 182"/>
                    <a:gd name="T60" fmla="*/ 156 w 411"/>
                    <a:gd name="T61" fmla="*/ 115 h 182"/>
                    <a:gd name="T62" fmla="*/ 99 w 411"/>
                    <a:gd name="T63" fmla="*/ 115 h 182"/>
                    <a:gd name="T64" fmla="*/ 99 w 411"/>
                    <a:gd name="T65" fmla="*/ 116 h 182"/>
                    <a:gd name="T66" fmla="*/ 70 w 411"/>
                    <a:gd name="T67" fmla="*/ 116 h 182"/>
                    <a:gd name="T68" fmla="*/ 70 w 411"/>
                    <a:gd name="T69" fmla="*/ 115 h 182"/>
                    <a:gd name="T70" fmla="*/ 69 w 411"/>
                    <a:gd name="T71" fmla="*/ 115 h 182"/>
                    <a:gd name="T72" fmla="*/ 69 w 411"/>
                    <a:gd name="T73" fmla="*/ 61 h 182"/>
                    <a:gd name="T74" fmla="*/ 99 w 411"/>
                    <a:gd name="T75" fmla="*/ 61 h 182"/>
                    <a:gd name="T76" fmla="*/ 99 w 411"/>
                    <a:gd name="T77" fmla="*/ 84 h 182"/>
                    <a:gd name="T78" fmla="*/ 123 w 411"/>
                    <a:gd name="T79" fmla="*/ 84 h 182"/>
                    <a:gd name="T80" fmla="*/ 123 w 411"/>
                    <a:gd name="T81" fmla="*/ 33 h 182"/>
                    <a:gd name="T82" fmla="*/ 32 w 411"/>
                    <a:gd name="T83" fmla="*/ 33 h 182"/>
                    <a:gd name="T84" fmla="*/ 32 w 411"/>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1" h="182">
                      <a:moveTo>
                        <a:pt x="32" y="150"/>
                      </a:moveTo>
                      <a:cubicBezTo>
                        <a:pt x="186" y="150"/>
                        <a:pt x="186" y="150"/>
                        <a:pt x="186" y="150"/>
                      </a:cubicBezTo>
                      <a:cubicBezTo>
                        <a:pt x="186" y="1"/>
                        <a:pt x="186" y="1"/>
                        <a:pt x="186" y="1"/>
                      </a:cubicBezTo>
                      <a:cubicBezTo>
                        <a:pt x="187" y="1"/>
                        <a:pt x="187" y="1"/>
                        <a:pt x="187" y="1"/>
                      </a:cubicBezTo>
                      <a:cubicBezTo>
                        <a:pt x="187" y="1"/>
                        <a:pt x="187" y="1"/>
                        <a:pt x="187" y="1"/>
                      </a:cubicBezTo>
                      <a:cubicBezTo>
                        <a:pt x="268" y="1"/>
                        <a:pt x="332" y="0"/>
                        <a:pt x="411" y="0"/>
                      </a:cubicBezTo>
                      <a:cubicBezTo>
                        <a:pt x="411" y="181"/>
                        <a:pt x="411" y="181"/>
                        <a:pt x="411" y="181"/>
                      </a:cubicBezTo>
                      <a:cubicBezTo>
                        <a:pt x="379" y="181"/>
                        <a:pt x="379" y="181"/>
                        <a:pt x="379" y="181"/>
                      </a:cubicBezTo>
                      <a:cubicBezTo>
                        <a:pt x="379" y="181"/>
                        <a:pt x="379" y="181"/>
                        <a:pt x="379" y="181"/>
                      </a:cubicBezTo>
                      <a:cubicBezTo>
                        <a:pt x="255" y="182"/>
                        <a:pt x="255" y="182"/>
                        <a:pt x="255" y="182"/>
                      </a:cubicBezTo>
                      <a:cubicBezTo>
                        <a:pt x="255" y="143"/>
                        <a:pt x="255" y="100"/>
                        <a:pt x="255" y="62"/>
                      </a:cubicBezTo>
                      <a:cubicBezTo>
                        <a:pt x="284" y="62"/>
                        <a:pt x="313" y="62"/>
                        <a:pt x="342" y="62"/>
                      </a:cubicBezTo>
                      <a:cubicBezTo>
                        <a:pt x="342" y="62"/>
                        <a:pt x="342" y="62"/>
                        <a:pt x="342" y="62"/>
                      </a:cubicBezTo>
                      <a:cubicBezTo>
                        <a:pt x="342" y="62"/>
                        <a:pt x="342" y="62"/>
                        <a:pt x="342" y="62"/>
                      </a:cubicBezTo>
                      <a:cubicBezTo>
                        <a:pt x="342" y="94"/>
                        <a:pt x="342" y="94"/>
                        <a:pt x="342"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8" y="94"/>
                        <a:pt x="288" y="94"/>
                        <a:pt x="288" y="94"/>
                      </a:cubicBezTo>
                      <a:cubicBezTo>
                        <a:pt x="288" y="149"/>
                        <a:pt x="288" y="149"/>
                        <a:pt x="288" y="149"/>
                      </a:cubicBezTo>
                      <a:cubicBezTo>
                        <a:pt x="379" y="149"/>
                        <a:pt x="379" y="149"/>
                        <a:pt x="379" y="149"/>
                      </a:cubicBezTo>
                      <a:cubicBezTo>
                        <a:pt x="379" y="32"/>
                        <a:pt x="379" y="32"/>
                        <a:pt x="379" y="32"/>
                      </a:cubicBezTo>
                      <a:cubicBezTo>
                        <a:pt x="220" y="32"/>
                        <a:pt x="220" y="32"/>
                        <a:pt x="220" y="32"/>
                      </a:cubicBezTo>
                      <a:cubicBezTo>
                        <a:pt x="220" y="32"/>
                        <a:pt x="220" y="32"/>
                        <a:pt x="220"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6" y="115"/>
                        <a:pt x="156" y="115"/>
                        <a:pt x="156" y="115"/>
                      </a:cubicBezTo>
                      <a:cubicBezTo>
                        <a:pt x="99" y="115"/>
                        <a:pt x="99" y="115"/>
                        <a:pt x="99" y="115"/>
                      </a:cubicBezTo>
                      <a:cubicBezTo>
                        <a:pt x="99" y="116"/>
                        <a:pt x="99" y="116"/>
                        <a:pt x="99" y="116"/>
                      </a:cubicBezTo>
                      <a:cubicBezTo>
                        <a:pt x="70" y="116"/>
                        <a:pt x="70" y="116"/>
                        <a:pt x="70" y="116"/>
                      </a:cubicBezTo>
                      <a:cubicBezTo>
                        <a:pt x="70" y="115"/>
                        <a:pt x="70" y="115"/>
                        <a:pt x="70" y="115"/>
                      </a:cubicBezTo>
                      <a:cubicBezTo>
                        <a:pt x="69" y="115"/>
                        <a:pt x="69" y="115"/>
                        <a:pt x="69" y="115"/>
                      </a:cubicBezTo>
                      <a:cubicBezTo>
                        <a:pt x="69" y="61"/>
                        <a:pt x="69" y="61"/>
                        <a:pt x="69" y="61"/>
                      </a:cubicBezTo>
                      <a:cubicBezTo>
                        <a:pt x="99" y="61"/>
                        <a:pt x="99" y="61"/>
                        <a:pt x="99" y="61"/>
                      </a:cubicBezTo>
                      <a:cubicBezTo>
                        <a:pt x="99" y="84"/>
                        <a:pt x="99" y="84"/>
                        <a:pt x="99" y="84"/>
                      </a:cubicBezTo>
                      <a:cubicBezTo>
                        <a:pt x="123" y="84"/>
                        <a:pt x="123" y="84"/>
                        <a:pt x="123" y="84"/>
                      </a:cubicBezTo>
                      <a:cubicBezTo>
                        <a:pt x="123" y="33"/>
                        <a:pt x="123" y="33"/>
                        <a:pt x="123" y="33"/>
                      </a:cubicBezTo>
                      <a:cubicBezTo>
                        <a:pt x="32" y="33"/>
                        <a:pt x="32" y="33"/>
                        <a:pt x="32" y="33"/>
                      </a:cubicBezTo>
                      <a:lnTo>
                        <a:pt x="32" y="150"/>
                      </a:lnTo>
                      <a:close/>
                    </a:path>
                  </a:pathLst>
                </a:custGeom>
                <a:grpFill/>
                <a:ln>
                  <a:noFill/>
                </a:ln>
              </p:spPr>
              <p:txBody>
                <a:bodyPr vert="horz" wrap="square" lIns="91440" tIns="45720" rIns="91440" bIns="45720" numCol="1" anchor="t" anchorCtr="0" compatLnSpc="1"/>
                <a:lstStyle/>
                <a:p>
                  <a:endParaRPr lang="en-US"/>
                </a:p>
              </p:txBody>
            </p:sp>
            <p:sp>
              <p:nvSpPr>
                <p:cNvPr id="53" name="Freeform 19"/>
                <p:cNvSpPr/>
                <p:nvPr/>
              </p:nvSpPr>
              <p:spPr bwMode="auto">
                <a:xfrm>
                  <a:off x="10028919" y="5029200"/>
                  <a:ext cx="526381" cy="126831"/>
                </a:xfrm>
                <a:custGeom>
                  <a:avLst/>
                  <a:gdLst>
                    <a:gd name="T0" fmla="*/ 33 w 412"/>
                    <a:gd name="T1" fmla="*/ 150 h 182"/>
                    <a:gd name="T2" fmla="*/ 187 w 412"/>
                    <a:gd name="T3" fmla="*/ 150 h 182"/>
                    <a:gd name="T4" fmla="*/ 187 w 412"/>
                    <a:gd name="T5" fmla="*/ 1 h 182"/>
                    <a:gd name="T6" fmla="*/ 187 w 412"/>
                    <a:gd name="T7" fmla="*/ 1 h 182"/>
                    <a:gd name="T8" fmla="*/ 187 w 412"/>
                    <a:gd name="T9" fmla="*/ 1 h 182"/>
                    <a:gd name="T10" fmla="*/ 412 w 412"/>
                    <a:gd name="T11" fmla="*/ 0 h 182"/>
                    <a:gd name="T12" fmla="*/ 412 w 412"/>
                    <a:gd name="T13" fmla="*/ 181 h 182"/>
                    <a:gd name="T14" fmla="*/ 380 w 412"/>
                    <a:gd name="T15" fmla="*/ 181 h 182"/>
                    <a:gd name="T16" fmla="*/ 380 w 412"/>
                    <a:gd name="T17" fmla="*/ 181 h 182"/>
                    <a:gd name="T18" fmla="*/ 256 w 412"/>
                    <a:gd name="T19" fmla="*/ 182 h 182"/>
                    <a:gd name="T20" fmla="*/ 255 w 412"/>
                    <a:gd name="T21" fmla="*/ 62 h 182"/>
                    <a:gd name="T22" fmla="*/ 342 w 412"/>
                    <a:gd name="T23" fmla="*/ 62 h 182"/>
                    <a:gd name="T24" fmla="*/ 342 w 412"/>
                    <a:gd name="T25" fmla="*/ 62 h 182"/>
                    <a:gd name="T26" fmla="*/ 342 w 412"/>
                    <a:gd name="T27" fmla="*/ 62 h 182"/>
                    <a:gd name="T28" fmla="*/ 342 w 412"/>
                    <a:gd name="T29" fmla="*/ 94 h 182"/>
                    <a:gd name="T30" fmla="*/ 342 w 412"/>
                    <a:gd name="T31" fmla="*/ 94 h 182"/>
                    <a:gd name="T32" fmla="*/ 342 w 412"/>
                    <a:gd name="T33" fmla="*/ 116 h 182"/>
                    <a:gd name="T34" fmla="*/ 313 w 412"/>
                    <a:gd name="T35" fmla="*/ 116 h 182"/>
                    <a:gd name="T36" fmla="*/ 313 w 412"/>
                    <a:gd name="T37" fmla="*/ 94 h 182"/>
                    <a:gd name="T38" fmla="*/ 288 w 412"/>
                    <a:gd name="T39" fmla="*/ 94 h 182"/>
                    <a:gd name="T40" fmla="*/ 288 w 412"/>
                    <a:gd name="T41" fmla="*/ 149 h 182"/>
                    <a:gd name="T42" fmla="*/ 380 w 412"/>
                    <a:gd name="T43" fmla="*/ 149 h 182"/>
                    <a:gd name="T44" fmla="*/ 380 w 412"/>
                    <a:gd name="T45" fmla="*/ 32 h 182"/>
                    <a:gd name="T46" fmla="*/ 220 w 412"/>
                    <a:gd name="T47" fmla="*/ 32 h 182"/>
                    <a:gd name="T48" fmla="*/ 220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7 w 412"/>
                    <a:gd name="T61" fmla="*/ 115 h 182"/>
                    <a:gd name="T62" fmla="*/ 100 w 412"/>
                    <a:gd name="T63" fmla="*/ 115 h 182"/>
                    <a:gd name="T64" fmla="*/ 100 w 412"/>
                    <a:gd name="T65" fmla="*/ 116 h 182"/>
                    <a:gd name="T66" fmla="*/ 71 w 412"/>
                    <a:gd name="T67" fmla="*/ 116 h 182"/>
                    <a:gd name="T68" fmla="*/ 71 w 412"/>
                    <a:gd name="T69" fmla="*/ 115 h 182"/>
                    <a:gd name="T70" fmla="*/ 70 w 412"/>
                    <a:gd name="T71" fmla="*/ 115 h 182"/>
                    <a:gd name="T72" fmla="*/ 69 w 412"/>
                    <a:gd name="T73" fmla="*/ 61 h 182"/>
                    <a:gd name="T74" fmla="*/ 100 w 412"/>
                    <a:gd name="T75" fmla="*/ 61 h 182"/>
                    <a:gd name="T76" fmla="*/ 100 w 412"/>
                    <a:gd name="T77" fmla="*/ 84 h 182"/>
                    <a:gd name="T78" fmla="*/ 124 w 412"/>
                    <a:gd name="T79" fmla="*/ 84 h 182"/>
                    <a:gd name="T80" fmla="*/ 124 w 412"/>
                    <a:gd name="T81" fmla="*/ 33 h 182"/>
                    <a:gd name="T82" fmla="*/ 33 w 412"/>
                    <a:gd name="T83" fmla="*/ 33 h 182"/>
                    <a:gd name="T84" fmla="*/ 33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3" y="150"/>
                      </a:moveTo>
                      <a:cubicBezTo>
                        <a:pt x="187" y="150"/>
                        <a:pt x="187" y="150"/>
                        <a:pt x="187" y="150"/>
                      </a:cubicBezTo>
                      <a:cubicBezTo>
                        <a:pt x="187" y="1"/>
                        <a:pt x="187" y="1"/>
                        <a:pt x="187"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80" y="181"/>
                        <a:pt x="380" y="181"/>
                        <a:pt x="380" y="181"/>
                      </a:cubicBezTo>
                      <a:cubicBezTo>
                        <a:pt x="380" y="181"/>
                        <a:pt x="380" y="181"/>
                        <a:pt x="380" y="181"/>
                      </a:cubicBezTo>
                      <a:cubicBezTo>
                        <a:pt x="256" y="182"/>
                        <a:pt x="256" y="182"/>
                        <a:pt x="256" y="182"/>
                      </a:cubicBezTo>
                      <a:cubicBezTo>
                        <a:pt x="256" y="143"/>
                        <a:pt x="255" y="100"/>
                        <a:pt x="255" y="62"/>
                      </a:cubicBezTo>
                      <a:cubicBezTo>
                        <a:pt x="285" y="62"/>
                        <a:pt x="313" y="62"/>
                        <a:pt x="342" y="62"/>
                      </a:cubicBezTo>
                      <a:cubicBezTo>
                        <a:pt x="342" y="62"/>
                        <a:pt x="342" y="62"/>
                        <a:pt x="342" y="62"/>
                      </a:cubicBezTo>
                      <a:cubicBezTo>
                        <a:pt x="342" y="62"/>
                        <a:pt x="342" y="62"/>
                        <a:pt x="342" y="62"/>
                      </a:cubicBezTo>
                      <a:cubicBezTo>
                        <a:pt x="342" y="94"/>
                        <a:pt x="342" y="94"/>
                        <a:pt x="342"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8" y="94"/>
                        <a:pt x="288" y="94"/>
                        <a:pt x="288" y="94"/>
                      </a:cubicBezTo>
                      <a:cubicBezTo>
                        <a:pt x="288" y="149"/>
                        <a:pt x="288" y="149"/>
                        <a:pt x="288" y="149"/>
                      </a:cubicBezTo>
                      <a:cubicBezTo>
                        <a:pt x="380" y="149"/>
                        <a:pt x="380" y="149"/>
                        <a:pt x="380" y="149"/>
                      </a:cubicBezTo>
                      <a:cubicBezTo>
                        <a:pt x="380" y="32"/>
                        <a:pt x="380" y="32"/>
                        <a:pt x="380" y="32"/>
                      </a:cubicBezTo>
                      <a:cubicBezTo>
                        <a:pt x="220" y="32"/>
                        <a:pt x="220" y="32"/>
                        <a:pt x="220" y="32"/>
                      </a:cubicBezTo>
                      <a:cubicBezTo>
                        <a:pt x="220" y="32"/>
                        <a:pt x="220" y="32"/>
                        <a:pt x="220"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7" y="115"/>
                        <a:pt x="157" y="115"/>
                        <a:pt x="157" y="115"/>
                      </a:cubicBezTo>
                      <a:cubicBezTo>
                        <a:pt x="100" y="115"/>
                        <a:pt x="100" y="115"/>
                        <a:pt x="100" y="115"/>
                      </a:cubicBezTo>
                      <a:cubicBezTo>
                        <a:pt x="100" y="116"/>
                        <a:pt x="100" y="116"/>
                        <a:pt x="100" y="116"/>
                      </a:cubicBezTo>
                      <a:cubicBezTo>
                        <a:pt x="71" y="116"/>
                        <a:pt x="71" y="116"/>
                        <a:pt x="71" y="116"/>
                      </a:cubicBezTo>
                      <a:cubicBezTo>
                        <a:pt x="71" y="115"/>
                        <a:pt x="71" y="115"/>
                        <a:pt x="71" y="115"/>
                      </a:cubicBezTo>
                      <a:cubicBezTo>
                        <a:pt x="70" y="115"/>
                        <a:pt x="70" y="115"/>
                        <a:pt x="70" y="115"/>
                      </a:cubicBezTo>
                      <a:cubicBezTo>
                        <a:pt x="69" y="61"/>
                        <a:pt x="69" y="61"/>
                        <a:pt x="69" y="61"/>
                      </a:cubicBezTo>
                      <a:cubicBezTo>
                        <a:pt x="100" y="61"/>
                        <a:pt x="100" y="61"/>
                        <a:pt x="100" y="61"/>
                      </a:cubicBezTo>
                      <a:cubicBezTo>
                        <a:pt x="100" y="84"/>
                        <a:pt x="100" y="84"/>
                        <a:pt x="100" y="84"/>
                      </a:cubicBezTo>
                      <a:cubicBezTo>
                        <a:pt x="124" y="84"/>
                        <a:pt x="124" y="84"/>
                        <a:pt x="124" y="84"/>
                      </a:cubicBezTo>
                      <a:cubicBezTo>
                        <a:pt x="124" y="33"/>
                        <a:pt x="124" y="33"/>
                        <a:pt x="124" y="33"/>
                      </a:cubicBezTo>
                      <a:cubicBezTo>
                        <a:pt x="33" y="33"/>
                        <a:pt x="33" y="33"/>
                        <a:pt x="33" y="33"/>
                      </a:cubicBezTo>
                      <a:lnTo>
                        <a:pt x="33" y="150"/>
                      </a:lnTo>
                      <a:close/>
                    </a:path>
                  </a:pathLst>
                </a:custGeom>
                <a:grpFill/>
                <a:ln>
                  <a:noFill/>
                </a:ln>
              </p:spPr>
              <p:txBody>
                <a:bodyPr vert="horz" wrap="square" lIns="91440" tIns="45720" rIns="91440" bIns="45720" numCol="1" anchor="t" anchorCtr="0" compatLnSpc="1"/>
                <a:lstStyle/>
                <a:p>
                  <a:endParaRPr lang="en-US"/>
                </a:p>
              </p:txBody>
            </p:sp>
            <p:sp>
              <p:nvSpPr>
                <p:cNvPr id="54" name="Freeform 20"/>
                <p:cNvSpPr/>
                <p:nvPr/>
              </p:nvSpPr>
              <p:spPr bwMode="auto">
                <a:xfrm>
                  <a:off x="10583096" y="5029200"/>
                  <a:ext cx="526381" cy="126831"/>
                </a:xfrm>
                <a:custGeom>
                  <a:avLst/>
                  <a:gdLst>
                    <a:gd name="T0" fmla="*/ 33 w 412"/>
                    <a:gd name="T1" fmla="*/ 150 h 182"/>
                    <a:gd name="T2" fmla="*/ 187 w 412"/>
                    <a:gd name="T3" fmla="*/ 150 h 182"/>
                    <a:gd name="T4" fmla="*/ 187 w 412"/>
                    <a:gd name="T5" fmla="*/ 1 h 182"/>
                    <a:gd name="T6" fmla="*/ 187 w 412"/>
                    <a:gd name="T7" fmla="*/ 1 h 182"/>
                    <a:gd name="T8" fmla="*/ 187 w 412"/>
                    <a:gd name="T9" fmla="*/ 1 h 182"/>
                    <a:gd name="T10" fmla="*/ 412 w 412"/>
                    <a:gd name="T11" fmla="*/ 0 h 182"/>
                    <a:gd name="T12" fmla="*/ 412 w 412"/>
                    <a:gd name="T13" fmla="*/ 181 h 182"/>
                    <a:gd name="T14" fmla="*/ 380 w 412"/>
                    <a:gd name="T15" fmla="*/ 181 h 182"/>
                    <a:gd name="T16" fmla="*/ 380 w 412"/>
                    <a:gd name="T17" fmla="*/ 181 h 182"/>
                    <a:gd name="T18" fmla="*/ 256 w 412"/>
                    <a:gd name="T19" fmla="*/ 182 h 182"/>
                    <a:gd name="T20" fmla="*/ 256 w 412"/>
                    <a:gd name="T21" fmla="*/ 62 h 182"/>
                    <a:gd name="T22" fmla="*/ 342 w 412"/>
                    <a:gd name="T23" fmla="*/ 62 h 182"/>
                    <a:gd name="T24" fmla="*/ 342 w 412"/>
                    <a:gd name="T25" fmla="*/ 62 h 182"/>
                    <a:gd name="T26" fmla="*/ 343 w 412"/>
                    <a:gd name="T27" fmla="*/ 62 h 182"/>
                    <a:gd name="T28" fmla="*/ 343 w 412"/>
                    <a:gd name="T29" fmla="*/ 94 h 182"/>
                    <a:gd name="T30" fmla="*/ 342 w 412"/>
                    <a:gd name="T31" fmla="*/ 94 h 182"/>
                    <a:gd name="T32" fmla="*/ 342 w 412"/>
                    <a:gd name="T33" fmla="*/ 116 h 182"/>
                    <a:gd name="T34" fmla="*/ 313 w 412"/>
                    <a:gd name="T35" fmla="*/ 116 h 182"/>
                    <a:gd name="T36" fmla="*/ 313 w 412"/>
                    <a:gd name="T37" fmla="*/ 94 h 182"/>
                    <a:gd name="T38" fmla="*/ 289 w 412"/>
                    <a:gd name="T39" fmla="*/ 94 h 182"/>
                    <a:gd name="T40" fmla="*/ 289 w 412"/>
                    <a:gd name="T41" fmla="*/ 149 h 182"/>
                    <a:gd name="T42" fmla="*/ 380 w 412"/>
                    <a:gd name="T43" fmla="*/ 149 h 182"/>
                    <a:gd name="T44" fmla="*/ 380 w 412"/>
                    <a:gd name="T45" fmla="*/ 32 h 182"/>
                    <a:gd name="T46" fmla="*/ 221 w 412"/>
                    <a:gd name="T47" fmla="*/ 32 h 182"/>
                    <a:gd name="T48" fmla="*/ 221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7 w 412"/>
                    <a:gd name="T61" fmla="*/ 115 h 182"/>
                    <a:gd name="T62" fmla="*/ 100 w 412"/>
                    <a:gd name="T63" fmla="*/ 115 h 182"/>
                    <a:gd name="T64" fmla="*/ 100 w 412"/>
                    <a:gd name="T65" fmla="*/ 116 h 182"/>
                    <a:gd name="T66" fmla="*/ 71 w 412"/>
                    <a:gd name="T67" fmla="*/ 116 h 182"/>
                    <a:gd name="T68" fmla="*/ 71 w 412"/>
                    <a:gd name="T69" fmla="*/ 115 h 182"/>
                    <a:gd name="T70" fmla="*/ 70 w 412"/>
                    <a:gd name="T71" fmla="*/ 115 h 182"/>
                    <a:gd name="T72" fmla="*/ 69 w 412"/>
                    <a:gd name="T73" fmla="*/ 61 h 182"/>
                    <a:gd name="T74" fmla="*/ 100 w 412"/>
                    <a:gd name="T75" fmla="*/ 61 h 182"/>
                    <a:gd name="T76" fmla="*/ 100 w 412"/>
                    <a:gd name="T77" fmla="*/ 84 h 182"/>
                    <a:gd name="T78" fmla="*/ 124 w 412"/>
                    <a:gd name="T79" fmla="*/ 84 h 182"/>
                    <a:gd name="T80" fmla="*/ 124 w 412"/>
                    <a:gd name="T81" fmla="*/ 33 h 182"/>
                    <a:gd name="T82" fmla="*/ 33 w 412"/>
                    <a:gd name="T83" fmla="*/ 33 h 182"/>
                    <a:gd name="T84" fmla="*/ 33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3" y="150"/>
                      </a:moveTo>
                      <a:cubicBezTo>
                        <a:pt x="187" y="150"/>
                        <a:pt x="187" y="150"/>
                        <a:pt x="187" y="150"/>
                      </a:cubicBezTo>
                      <a:cubicBezTo>
                        <a:pt x="187" y="1"/>
                        <a:pt x="187" y="1"/>
                        <a:pt x="187"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80" y="181"/>
                        <a:pt x="380" y="181"/>
                        <a:pt x="380" y="181"/>
                      </a:cubicBezTo>
                      <a:cubicBezTo>
                        <a:pt x="380" y="181"/>
                        <a:pt x="380" y="181"/>
                        <a:pt x="380" y="181"/>
                      </a:cubicBezTo>
                      <a:cubicBezTo>
                        <a:pt x="256" y="182"/>
                        <a:pt x="256" y="182"/>
                        <a:pt x="256" y="182"/>
                      </a:cubicBezTo>
                      <a:cubicBezTo>
                        <a:pt x="256" y="143"/>
                        <a:pt x="256" y="100"/>
                        <a:pt x="256" y="62"/>
                      </a:cubicBezTo>
                      <a:cubicBezTo>
                        <a:pt x="285" y="62"/>
                        <a:pt x="313" y="62"/>
                        <a:pt x="342" y="62"/>
                      </a:cubicBezTo>
                      <a:cubicBezTo>
                        <a:pt x="342" y="62"/>
                        <a:pt x="342" y="62"/>
                        <a:pt x="342" y="62"/>
                      </a:cubicBezTo>
                      <a:cubicBezTo>
                        <a:pt x="343" y="62"/>
                        <a:pt x="343" y="62"/>
                        <a:pt x="343" y="62"/>
                      </a:cubicBezTo>
                      <a:cubicBezTo>
                        <a:pt x="343" y="94"/>
                        <a:pt x="343" y="94"/>
                        <a:pt x="343"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9" y="94"/>
                        <a:pt x="289" y="94"/>
                        <a:pt x="289" y="94"/>
                      </a:cubicBezTo>
                      <a:cubicBezTo>
                        <a:pt x="289" y="149"/>
                        <a:pt x="289" y="149"/>
                        <a:pt x="289" y="149"/>
                      </a:cubicBezTo>
                      <a:cubicBezTo>
                        <a:pt x="380" y="149"/>
                        <a:pt x="380" y="149"/>
                        <a:pt x="380" y="149"/>
                      </a:cubicBezTo>
                      <a:cubicBezTo>
                        <a:pt x="380" y="32"/>
                        <a:pt x="380" y="32"/>
                        <a:pt x="380" y="32"/>
                      </a:cubicBezTo>
                      <a:cubicBezTo>
                        <a:pt x="221" y="32"/>
                        <a:pt x="221" y="32"/>
                        <a:pt x="221" y="32"/>
                      </a:cubicBezTo>
                      <a:cubicBezTo>
                        <a:pt x="221" y="32"/>
                        <a:pt x="221" y="32"/>
                        <a:pt x="221"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7" y="115"/>
                        <a:pt x="157" y="115"/>
                        <a:pt x="157" y="115"/>
                      </a:cubicBezTo>
                      <a:cubicBezTo>
                        <a:pt x="100" y="115"/>
                        <a:pt x="100" y="115"/>
                        <a:pt x="100" y="115"/>
                      </a:cubicBezTo>
                      <a:cubicBezTo>
                        <a:pt x="100" y="116"/>
                        <a:pt x="100" y="116"/>
                        <a:pt x="100" y="116"/>
                      </a:cubicBezTo>
                      <a:cubicBezTo>
                        <a:pt x="71" y="116"/>
                        <a:pt x="71" y="116"/>
                        <a:pt x="71" y="116"/>
                      </a:cubicBezTo>
                      <a:cubicBezTo>
                        <a:pt x="71" y="115"/>
                        <a:pt x="71" y="115"/>
                        <a:pt x="71" y="115"/>
                      </a:cubicBezTo>
                      <a:cubicBezTo>
                        <a:pt x="70" y="115"/>
                        <a:pt x="70" y="115"/>
                        <a:pt x="70" y="115"/>
                      </a:cubicBezTo>
                      <a:cubicBezTo>
                        <a:pt x="69" y="61"/>
                        <a:pt x="69" y="61"/>
                        <a:pt x="69" y="61"/>
                      </a:cubicBezTo>
                      <a:cubicBezTo>
                        <a:pt x="100" y="61"/>
                        <a:pt x="100" y="61"/>
                        <a:pt x="100" y="61"/>
                      </a:cubicBezTo>
                      <a:cubicBezTo>
                        <a:pt x="100" y="84"/>
                        <a:pt x="100" y="84"/>
                        <a:pt x="100" y="84"/>
                      </a:cubicBezTo>
                      <a:cubicBezTo>
                        <a:pt x="124" y="84"/>
                        <a:pt x="124" y="84"/>
                        <a:pt x="124" y="84"/>
                      </a:cubicBezTo>
                      <a:cubicBezTo>
                        <a:pt x="124" y="33"/>
                        <a:pt x="124" y="33"/>
                        <a:pt x="124" y="33"/>
                      </a:cubicBezTo>
                      <a:cubicBezTo>
                        <a:pt x="33" y="33"/>
                        <a:pt x="33" y="33"/>
                        <a:pt x="33" y="33"/>
                      </a:cubicBezTo>
                      <a:lnTo>
                        <a:pt x="33" y="150"/>
                      </a:lnTo>
                      <a:close/>
                    </a:path>
                  </a:pathLst>
                </a:custGeom>
                <a:grpFill/>
                <a:ln>
                  <a:noFill/>
                </a:ln>
              </p:spPr>
              <p:txBody>
                <a:bodyPr vert="horz" wrap="square" lIns="91440" tIns="45720" rIns="91440" bIns="45720" numCol="1" anchor="t" anchorCtr="0" compatLnSpc="1"/>
                <a:lstStyle/>
                <a:p>
                  <a:endParaRPr lang="en-US"/>
                </a:p>
              </p:txBody>
            </p:sp>
            <p:sp>
              <p:nvSpPr>
                <p:cNvPr id="55" name="Freeform 21"/>
                <p:cNvSpPr/>
                <p:nvPr/>
              </p:nvSpPr>
              <p:spPr bwMode="auto">
                <a:xfrm>
                  <a:off x="11140746" y="5029200"/>
                  <a:ext cx="526381" cy="126831"/>
                </a:xfrm>
                <a:custGeom>
                  <a:avLst/>
                  <a:gdLst>
                    <a:gd name="T0" fmla="*/ 32 w 412"/>
                    <a:gd name="T1" fmla="*/ 150 h 182"/>
                    <a:gd name="T2" fmla="*/ 186 w 412"/>
                    <a:gd name="T3" fmla="*/ 150 h 182"/>
                    <a:gd name="T4" fmla="*/ 186 w 412"/>
                    <a:gd name="T5" fmla="*/ 1 h 182"/>
                    <a:gd name="T6" fmla="*/ 187 w 412"/>
                    <a:gd name="T7" fmla="*/ 1 h 182"/>
                    <a:gd name="T8" fmla="*/ 187 w 412"/>
                    <a:gd name="T9" fmla="*/ 1 h 182"/>
                    <a:gd name="T10" fmla="*/ 412 w 412"/>
                    <a:gd name="T11" fmla="*/ 0 h 182"/>
                    <a:gd name="T12" fmla="*/ 412 w 412"/>
                    <a:gd name="T13" fmla="*/ 181 h 182"/>
                    <a:gd name="T14" fmla="*/ 379 w 412"/>
                    <a:gd name="T15" fmla="*/ 181 h 182"/>
                    <a:gd name="T16" fmla="*/ 379 w 412"/>
                    <a:gd name="T17" fmla="*/ 181 h 182"/>
                    <a:gd name="T18" fmla="*/ 256 w 412"/>
                    <a:gd name="T19" fmla="*/ 182 h 182"/>
                    <a:gd name="T20" fmla="*/ 255 w 412"/>
                    <a:gd name="T21" fmla="*/ 62 h 182"/>
                    <a:gd name="T22" fmla="*/ 342 w 412"/>
                    <a:gd name="T23" fmla="*/ 62 h 182"/>
                    <a:gd name="T24" fmla="*/ 342 w 412"/>
                    <a:gd name="T25" fmla="*/ 62 h 182"/>
                    <a:gd name="T26" fmla="*/ 342 w 412"/>
                    <a:gd name="T27" fmla="*/ 62 h 182"/>
                    <a:gd name="T28" fmla="*/ 342 w 412"/>
                    <a:gd name="T29" fmla="*/ 94 h 182"/>
                    <a:gd name="T30" fmla="*/ 342 w 412"/>
                    <a:gd name="T31" fmla="*/ 94 h 182"/>
                    <a:gd name="T32" fmla="*/ 342 w 412"/>
                    <a:gd name="T33" fmla="*/ 116 h 182"/>
                    <a:gd name="T34" fmla="*/ 313 w 412"/>
                    <a:gd name="T35" fmla="*/ 116 h 182"/>
                    <a:gd name="T36" fmla="*/ 313 w 412"/>
                    <a:gd name="T37" fmla="*/ 94 h 182"/>
                    <a:gd name="T38" fmla="*/ 288 w 412"/>
                    <a:gd name="T39" fmla="*/ 94 h 182"/>
                    <a:gd name="T40" fmla="*/ 288 w 412"/>
                    <a:gd name="T41" fmla="*/ 149 h 182"/>
                    <a:gd name="T42" fmla="*/ 379 w 412"/>
                    <a:gd name="T43" fmla="*/ 149 h 182"/>
                    <a:gd name="T44" fmla="*/ 379 w 412"/>
                    <a:gd name="T45" fmla="*/ 32 h 182"/>
                    <a:gd name="T46" fmla="*/ 220 w 412"/>
                    <a:gd name="T47" fmla="*/ 32 h 182"/>
                    <a:gd name="T48" fmla="*/ 220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6 w 412"/>
                    <a:gd name="T61" fmla="*/ 115 h 182"/>
                    <a:gd name="T62" fmla="*/ 99 w 412"/>
                    <a:gd name="T63" fmla="*/ 115 h 182"/>
                    <a:gd name="T64" fmla="*/ 99 w 412"/>
                    <a:gd name="T65" fmla="*/ 116 h 182"/>
                    <a:gd name="T66" fmla="*/ 70 w 412"/>
                    <a:gd name="T67" fmla="*/ 116 h 182"/>
                    <a:gd name="T68" fmla="*/ 70 w 412"/>
                    <a:gd name="T69" fmla="*/ 115 h 182"/>
                    <a:gd name="T70" fmla="*/ 69 w 412"/>
                    <a:gd name="T71" fmla="*/ 115 h 182"/>
                    <a:gd name="T72" fmla="*/ 69 w 412"/>
                    <a:gd name="T73" fmla="*/ 61 h 182"/>
                    <a:gd name="T74" fmla="*/ 99 w 412"/>
                    <a:gd name="T75" fmla="*/ 61 h 182"/>
                    <a:gd name="T76" fmla="*/ 99 w 412"/>
                    <a:gd name="T77" fmla="*/ 84 h 182"/>
                    <a:gd name="T78" fmla="*/ 124 w 412"/>
                    <a:gd name="T79" fmla="*/ 84 h 182"/>
                    <a:gd name="T80" fmla="*/ 124 w 412"/>
                    <a:gd name="T81" fmla="*/ 33 h 182"/>
                    <a:gd name="T82" fmla="*/ 32 w 412"/>
                    <a:gd name="T83" fmla="*/ 33 h 182"/>
                    <a:gd name="T84" fmla="*/ 32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2" y="150"/>
                      </a:moveTo>
                      <a:cubicBezTo>
                        <a:pt x="186" y="150"/>
                        <a:pt x="186" y="150"/>
                        <a:pt x="186" y="150"/>
                      </a:cubicBezTo>
                      <a:cubicBezTo>
                        <a:pt x="186" y="1"/>
                        <a:pt x="186" y="1"/>
                        <a:pt x="186"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79" y="181"/>
                        <a:pt x="379" y="181"/>
                        <a:pt x="379" y="181"/>
                      </a:cubicBezTo>
                      <a:cubicBezTo>
                        <a:pt x="379" y="181"/>
                        <a:pt x="379" y="181"/>
                        <a:pt x="379" y="181"/>
                      </a:cubicBezTo>
                      <a:cubicBezTo>
                        <a:pt x="256" y="182"/>
                        <a:pt x="256" y="182"/>
                        <a:pt x="256" y="182"/>
                      </a:cubicBezTo>
                      <a:cubicBezTo>
                        <a:pt x="256" y="143"/>
                        <a:pt x="255" y="100"/>
                        <a:pt x="255" y="62"/>
                      </a:cubicBezTo>
                      <a:cubicBezTo>
                        <a:pt x="284" y="62"/>
                        <a:pt x="313" y="62"/>
                        <a:pt x="342" y="62"/>
                      </a:cubicBezTo>
                      <a:cubicBezTo>
                        <a:pt x="342" y="62"/>
                        <a:pt x="342" y="62"/>
                        <a:pt x="342" y="62"/>
                      </a:cubicBezTo>
                      <a:cubicBezTo>
                        <a:pt x="342" y="62"/>
                        <a:pt x="342" y="62"/>
                        <a:pt x="342" y="62"/>
                      </a:cubicBezTo>
                      <a:cubicBezTo>
                        <a:pt x="342" y="94"/>
                        <a:pt x="342" y="94"/>
                        <a:pt x="342"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8" y="94"/>
                        <a:pt x="288" y="94"/>
                        <a:pt x="288" y="94"/>
                      </a:cubicBezTo>
                      <a:cubicBezTo>
                        <a:pt x="288" y="149"/>
                        <a:pt x="288" y="149"/>
                        <a:pt x="288" y="149"/>
                      </a:cubicBezTo>
                      <a:cubicBezTo>
                        <a:pt x="379" y="149"/>
                        <a:pt x="379" y="149"/>
                        <a:pt x="379" y="149"/>
                      </a:cubicBezTo>
                      <a:cubicBezTo>
                        <a:pt x="379" y="32"/>
                        <a:pt x="379" y="32"/>
                        <a:pt x="379" y="32"/>
                      </a:cubicBezTo>
                      <a:cubicBezTo>
                        <a:pt x="220" y="32"/>
                        <a:pt x="220" y="32"/>
                        <a:pt x="220" y="32"/>
                      </a:cubicBezTo>
                      <a:cubicBezTo>
                        <a:pt x="220" y="32"/>
                        <a:pt x="220" y="32"/>
                        <a:pt x="220"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6" y="115"/>
                        <a:pt x="156" y="115"/>
                        <a:pt x="156" y="115"/>
                      </a:cubicBezTo>
                      <a:cubicBezTo>
                        <a:pt x="99" y="115"/>
                        <a:pt x="99" y="115"/>
                        <a:pt x="99" y="115"/>
                      </a:cubicBezTo>
                      <a:cubicBezTo>
                        <a:pt x="99" y="116"/>
                        <a:pt x="99" y="116"/>
                        <a:pt x="99" y="116"/>
                      </a:cubicBezTo>
                      <a:cubicBezTo>
                        <a:pt x="70" y="116"/>
                        <a:pt x="70" y="116"/>
                        <a:pt x="70" y="116"/>
                      </a:cubicBezTo>
                      <a:cubicBezTo>
                        <a:pt x="70" y="115"/>
                        <a:pt x="70" y="115"/>
                        <a:pt x="70" y="115"/>
                      </a:cubicBezTo>
                      <a:cubicBezTo>
                        <a:pt x="69" y="115"/>
                        <a:pt x="69" y="115"/>
                        <a:pt x="69" y="115"/>
                      </a:cubicBezTo>
                      <a:cubicBezTo>
                        <a:pt x="69" y="61"/>
                        <a:pt x="69" y="61"/>
                        <a:pt x="69" y="61"/>
                      </a:cubicBezTo>
                      <a:cubicBezTo>
                        <a:pt x="99" y="61"/>
                        <a:pt x="99" y="61"/>
                        <a:pt x="99" y="61"/>
                      </a:cubicBezTo>
                      <a:cubicBezTo>
                        <a:pt x="99" y="84"/>
                        <a:pt x="99" y="84"/>
                        <a:pt x="99" y="84"/>
                      </a:cubicBezTo>
                      <a:cubicBezTo>
                        <a:pt x="124" y="84"/>
                        <a:pt x="124" y="84"/>
                        <a:pt x="124" y="84"/>
                      </a:cubicBezTo>
                      <a:cubicBezTo>
                        <a:pt x="124" y="33"/>
                        <a:pt x="124" y="33"/>
                        <a:pt x="124" y="33"/>
                      </a:cubicBezTo>
                      <a:cubicBezTo>
                        <a:pt x="32" y="33"/>
                        <a:pt x="32" y="33"/>
                        <a:pt x="32" y="33"/>
                      </a:cubicBezTo>
                      <a:lnTo>
                        <a:pt x="32" y="150"/>
                      </a:lnTo>
                      <a:close/>
                    </a:path>
                  </a:pathLst>
                </a:custGeom>
                <a:grpFill/>
                <a:ln>
                  <a:noFill/>
                </a:ln>
              </p:spPr>
              <p:txBody>
                <a:bodyPr vert="horz" wrap="square" lIns="91440" tIns="45720" rIns="91440" bIns="45720" numCol="1" anchor="t" anchorCtr="0" compatLnSpc="1"/>
                <a:lstStyle/>
                <a:p>
                  <a:endParaRPr lang="en-US"/>
                </a:p>
              </p:txBody>
            </p:sp>
            <p:sp>
              <p:nvSpPr>
                <p:cNvPr id="56" name="Freeform 22"/>
                <p:cNvSpPr/>
                <p:nvPr/>
              </p:nvSpPr>
              <p:spPr bwMode="auto">
                <a:xfrm>
                  <a:off x="11696660" y="5029200"/>
                  <a:ext cx="526381" cy="126831"/>
                </a:xfrm>
                <a:custGeom>
                  <a:avLst/>
                  <a:gdLst>
                    <a:gd name="T0" fmla="*/ 33 w 412"/>
                    <a:gd name="T1" fmla="*/ 150 h 182"/>
                    <a:gd name="T2" fmla="*/ 187 w 412"/>
                    <a:gd name="T3" fmla="*/ 150 h 182"/>
                    <a:gd name="T4" fmla="*/ 187 w 412"/>
                    <a:gd name="T5" fmla="*/ 1 h 182"/>
                    <a:gd name="T6" fmla="*/ 187 w 412"/>
                    <a:gd name="T7" fmla="*/ 1 h 182"/>
                    <a:gd name="T8" fmla="*/ 187 w 412"/>
                    <a:gd name="T9" fmla="*/ 1 h 182"/>
                    <a:gd name="T10" fmla="*/ 412 w 412"/>
                    <a:gd name="T11" fmla="*/ 0 h 182"/>
                    <a:gd name="T12" fmla="*/ 412 w 412"/>
                    <a:gd name="T13" fmla="*/ 181 h 182"/>
                    <a:gd name="T14" fmla="*/ 380 w 412"/>
                    <a:gd name="T15" fmla="*/ 181 h 182"/>
                    <a:gd name="T16" fmla="*/ 380 w 412"/>
                    <a:gd name="T17" fmla="*/ 181 h 182"/>
                    <a:gd name="T18" fmla="*/ 256 w 412"/>
                    <a:gd name="T19" fmla="*/ 182 h 182"/>
                    <a:gd name="T20" fmla="*/ 256 w 412"/>
                    <a:gd name="T21" fmla="*/ 62 h 182"/>
                    <a:gd name="T22" fmla="*/ 342 w 412"/>
                    <a:gd name="T23" fmla="*/ 62 h 182"/>
                    <a:gd name="T24" fmla="*/ 342 w 412"/>
                    <a:gd name="T25" fmla="*/ 62 h 182"/>
                    <a:gd name="T26" fmla="*/ 343 w 412"/>
                    <a:gd name="T27" fmla="*/ 62 h 182"/>
                    <a:gd name="T28" fmla="*/ 343 w 412"/>
                    <a:gd name="T29" fmla="*/ 94 h 182"/>
                    <a:gd name="T30" fmla="*/ 342 w 412"/>
                    <a:gd name="T31" fmla="*/ 94 h 182"/>
                    <a:gd name="T32" fmla="*/ 342 w 412"/>
                    <a:gd name="T33" fmla="*/ 116 h 182"/>
                    <a:gd name="T34" fmla="*/ 313 w 412"/>
                    <a:gd name="T35" fmla="*/ 116 h 182"/>
                    <a:gd name="T36" fmla="*/ 313 w 412"/>
                    <a:gd name="T37" fmla="*/ 94 h 182"/>
                    <a:gd name="T38" fmla="*/ 289 w 412"/>
                    <a:gd name="T39" fmla="*/ 94 h 182"/>
                    <a:gd name="T40" fmla="*/ 289 w 412"/>
                    <a:gd name="T41" fmla="*/ 149 h 182"/>
                    <a:gd name="T42" fmla="*/ 380 w 412"/>
                    <a:gd name="T43" fmla="*/ 149 h 182"/>
                    <a:gd name="T44" fmla="*/ 380 w 412"/>
                    <a:gd name="T45" fmla="*/ 32 h 182"/>
                    <a:gd name="T46" fmla="*/ 221 w 412"/>
                    <a:gd name="T47" fmla="*/ 32 h 182"/>
                    <a:gd name="T48" fmla="*/ 221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7 w 412"/>
                    <a:gd name="T61" fmla="*/ 115 h 182"/>
                    <a:gd name="T62" fmla="*/ 100 w 412"/>
                    <a:gd name="T63" fmla="*/ 115 h 182"/>
                    <a:gd name="T64" fmla="*/ 100 w 412"/>
                    <a:gd name="T65" fmla="*/ 116 h 182"/>
                    <a:gd name="T66" fmla="*/ 71 w 412"/>
                    <a:gd name="T67" fmla="*/ 116 h 182"/>
                    <a:gd name="T68" fmla="*/ 71 w 412"/>
                    <a:gd name="T69" fmla="*/ 115 h 182"/>
                    <a:gd name="T70" fmla="*/ 70 w 412"/>
                    <a:gd name="T71" fmla="*/ 115 h 182"/>
                    <a:gd name="T72" fmla="*/ 69 w 412"/>
                    <a:gd name="T73" fmla="*/ 61 h 182"/>
                    <a:gd name="T74" fmla="*/ 100 w 412"/>
                    <a:gd name="T75" fmla="*/ 61 h 182"/>
                    <a:gd name="T76" fmla="*/ 100 w 412"/>
                    <a:gd name="T77" fmla="*/ 84 h 182"/>
                    <a:gd name="T78" fmla="*/ 124 w 412"/>
                    <a:gd name="T79" fmla="*/ 84 h 182"/>
                    <a:gd name="T80" fmla="*/ 124 w 412"/>
                    <a:gd name="T81" fmla="*/ 33 h 182"/>
                    <a:gd name="T82" fmla="*/ 33 w 412"/>
                    <a:gd name="T83" fmla="*/ 33 h 182"/>
                    <a:gd name="T84" fmla="*/ 33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3" y="150"/>
                      </a:moveTo>
                      <a:cubicBezTo>
                        <a:pt x="187" y="150"/>
                        <a:pt x="187" y="150"/>
                        <a:pt x="187" y="150"/>
                      </a:cubicBezTo>
                      <a:cubicBezTo>
                        <a:pt x="187" y="1"/>
                        <a:pt x="187" y="1"/>
                        <a:pt x="187"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80" y="181"/>
                        <a:pt x="380" y="181"/>
                        <a:pt x="380" y="181"/>
                      </a:cubicBezTo>
                      <a:cubicBezTo>
                        <a:pt x="380" y="181"/>
                        <a:pt x="380" y="181"/>
                        <a:pt x="380" y="181"/>
                      </a:cubicBezTo>
                      <a:cubicBezTo>
                        <a:pt x="256" y="182"/>
                        <a:pt x="256" y="182"/>
                        <a:pt x="256" y="182"/>
                      </a:cubicBezTo>
                      <a:cubicBezTo>
                        <a:pt x="256" y="143"/>
                        <a:pt x="256" y="100"/>
                        <a:pt x="256" y="62"/>
                      </a:cubicBezTo>
                      <a:cubicBezTo>
                        <a:pt x="285" y="62"/>
                        <a:pt x="313" y="62"/>
                        <a:pt x="342" y="62"/>
                      </a:cubicBezTo>
                      <a:cubicBezTo>
                        <a:pt x="342" y="62"/>
                        <a:pt x="342" y="62"/>
                        <a:pt x="342" y="62"/>
                      </a:cubicBezTo>
                      <a:cubicBezTo>
                        <a:pt x="343" y="62"/>
                        <a:pt x="343" y="62"/>
                        <a:pt x="343" y="62"/>
                      </a:cubicBezTo>
                      <a:cubicBezTo>
                        <a:pt x="343" y="94"/>
                        <a:pt x="343" y="94"/>
                        <a:pt x="343"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9" y="94"/>
                        <a:pt x="289" y="94"/>
                        <a:pt x="289" y="94"/>
                      </a:cubicBezTo>
                      <a:cubicBezTo>
                        <a:pt x="289" y="149"/>
                        <a:pt x="289" y="149"/>
                        <a:pt x="289" y="149"/>
                      </a:cubicBezTo>
                      <a:cubicBezTo>
                        <a:pt x="380" y="149"/>
                        <a:pt x="380" y="149"/>
                        <a:pt x="380" y="149"/>
                      </a:cubicBezTo>
                      <a:cubicBezTo>
                        <a:pt x="380" y="32"/>
                        <a:pt x="380" y="32"/>
                        <a:pt x="380" y="32"/>
                      </a:cubicBezTo>
                      <a:cubicBezTo>
                        <a:pt x="221" y="32"/>
                        <a:pt x="221" y="32"/>
                        <a:pt x="221" y="32"/>
                      </a:cubicBezTo>
                      <a:cubicBezTo>
                        <a:pt x="221" y="32"/>
                        <a:pt x="221" y="32"/>
                        <a:pt x="221"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7" y="115"/>
                        <a:pt x="157" y="115"/>
                        <a:pt x="157" y="115"/>
                      </a:cubicBezTo>
                      <a:cubicBezTo>
                        <a:pt x="100" y="115"/>
                        <a:pt x="100" y="115"/>
                        <a:pt x="100" y="115"/>
                      </a:cubicBezTo>
                      <a:cubicBezTo>
                        <a:pt x="100" y="116"/>
                        <a:pt x="100" y="116"/>
                        <a:pt x="100" y="116"/>
                      </a:cubicBezTo>
                      <a:cubicBezTo>
                        <a:pt x="71" y="116"/>
                        <a:pt x="71" y="116"/>
                        <a:pt x="71" y="116"/>
                      </a:cubicBezTo>
                      <a:cubicBezTo>
                        <a:pt x="71" y="115"/>
                        <a:pt x="71" y="115"/>
                        <a:pt x="71" y="115"/>
                      </a:cubicBezTo>
                      <a:cubicBezTo>
                        <a:pt x="70" y="115"/>
                        <a:pt x="70" y="115"/>
                        <a:pt x="70" y="115"/>
                      </a:cubicBezTo>
                      <a:cubicBezTo>
                        <a:pt x="69" y="61"/>
                        <a:pt x="69" y="61"/>
                        <a:pt x="69" y="61"/>
                      </a:cubicBezTo>
                      <a:cubicBezTo>
                        <a:pt x="100" y="61"/>
                        <a:pt x="100" y="61"/>
                        <a:pt x="100" y="61"/>
                      </a:cubicBezTo>
                      <a:cubicBezTo>
                        <a:pt x="100" y="84"/>
                        <a:pt x="100" y="84"/>
                        <a:pt x="100" y="84"/>
                      </a:cubicBezTo>
                      <a:cubicBezTo>
                        <a:pt x="124" y="84"/>
                        <a:pt x="124" y="84"/>
                        <a:pt x="124" y="84"/>
                      </a:cubicBezTo>
                      <a:cubicBezTo>
                        <a:pt x="124" y="33"/>
                        <a:pt x="124" y="33"/>
                        <a:pt x="124" y="33"/>
                      </a:cubicBezTo>
                      <a:cubicBezTo>
                        <a:pt x="33" y="33"/>
                        <a:pt x="33" y="33"/>
                        <a:pt x="33" y="33"/>
                      </a:cubicBezTo>
                      <a:lnTo>
                        <a:pt x="33" y="150"/>
                      </a:lnTo>
                      <a:close/>
                    </a:path>
                  </a:pathLst>
                </a:custGeom>
                <a:grpFill/>
                <a:ln>
                  <a:noFill/>
                </a:ln>
              </p:spPr>
              <p:txBody>
                <a:bodyPr vert="horz" wrap="square" lIns="91440" tIns="45720" rIns="91440" bIns="45720" numCol="1" anchor="t" anchorCtr="0" compatLnSpc="1"/>
                <a:lstStyle/>
                <a:p>
                  <a:endParaRPr lang="en-US"/>
                </a:p>
              </p:txBody>
            </p:sp>
            <p:sp>
              <p:nvSpPr>
                <p:cNvPr id="57" name="Freeform 23"/>
                <p:cNvSpPr/>
                <p:nvPr/>
              </p:nvSpPr>
              <p:spPr bwMode="auto">
                <a:xfrm>
                  <a:off x="12250836" y="5029200"/>
                  <a:ext cx="524643" cy="126831"/>
                </a:xfrm>
                <a:custGeom>
                  <a:avLst/>
                  <a:gdLst>
                    <a:gd name="T0" fmla="*/ 32 w 411"/>
                    <a:gd name="T1" fmla="*/ 150 h 182"/>
                    <a:gd name="T2" fmla="*/ 186 w 411"/>
                    <a:gd name="T3" fmla="*/ 150 h 182"/>
                    <a:gd name="T4" fmla="*/ 186 w 411"/>
                    <a:gd name="T5" fmla="*/ 1 h 182"/>
                    <a:gd name="T6" fmla="*/ 187 w 411"/>
                    <a:gd name="T7" fmla="*/ 1 h 182"/>
                    <a:gd name="T8" fmla="*/ 187 w 411"/>
                    <a:gd name="T9" fmla="*/ 1 h 182"/>
                    <a:gd name="T10" fmla="*/ 411 w 411"/>
                    <a:gd name="T11" fmla="*/ 0 h 182"/>
                    <a:gd name="T12" fmla="*/ 411 w 411"/>
                    <a:gd name="T13" fmla="*/ 181 h 182"/>
                    <a:gd name="T14" fmla="*/ 379 w 411"/>
                    <a:gd name="T15" fmla="*/ 181 h 182"/>
                    <a:gd name="T16" fmla="*/ 379 w 411"/>
                    <a:gd name="T17" fmla="*/ 181 h 182"/>
                    <a:gd name="T18" fmla="*/ 256 w 411"/>
                    <a:gd name="T19" fmla="*/ 182 h 182"/>
                    <a:gd name="T20" fmla="*/ 255 w 411"/>
                    <a:gd name="T21" fmla="*/ 62 h 182"/>
                    <a:gd name="T22" fmla="*/ 342 w 411"/>
                    <a:gd name="T23" fmla="*/ 62 h 182"/>
                    <a:gd name="T24" fmla="*/ 342 w 411"/>
                    <a:gd name="T25" fmla="*/ 62 h 182"/>
                    <a:gd name="T26" fmla="*/ 342 w 411"/>
                    <a:gd name="T27" fmla="*/ 62 h 182"/>
                    <a:gd name="T28" fmla="*/ 342 w 411"/>
                    <a:gd name="T29" fmla="*/ 94 h 182"/>
                    <a:gd name="T30" fmla="*/ 342 w 411"/>
                    <a:gd name="T31" fmla="*/ 94 h 182"/>
                    <a:gd name="T32" fmla="*/ 342 w 411"/>
                    <a:gd name="T33" fmla="*/ 116 h 182"/>
                    <a:gd name="T34" fmla="*/ 313 w 411"/>
                    <a:gd name="T35" fmla="*/ 116 h 182"/>
                    <a:gd name="T36" fmla="*/ 313 w 411"/>
                    <a:gd name="T37" fmla="*/ 94 h 182"/>
                    <a:gd name="T38" fmla="*/ 288 w 411"/>
                    <a:gd name="T39" fmla="*/ 94 h 182"/>
                    <a:gd name="T40" fmla="*/ 288 w 411"/>
                    <a:gd name="T41" fmla="*/ 149 h 182"/>
                    <a:gd name="T42" fmla="*/ 379 w 411"/>
                    <a:gd name="T43" fmla="*/ 149 h 182"/>
                    <a:gd name="T44" fmla="*/ 379 w 411"/>
                    <a:gd name="T45" fmla="*/ 32 h 182"/>
                    <a:gd name="T46" fmla="*/ 220 w 411"/>
                    <a:gd name="T47" fmla="*/ 32 h 182"/>
                    <a:gd name="T48" fmla="*/ 220 w 411"/>
                    <a:gd name="T49" fmla="*/ 32 h 182"/>
                    <a:gd name="T50" fmla="*/ 219 w 411"/>
                    <a:gd name="T51" fmla="*/ 32 h 182"/>
                    <a:gd name="T52" fmla="*/ 219 w 411"/>
                    <a:gd name="T53" fmla="*/ 182 h 182"/>
                    <a:gd name="T54" fmla="*/ 0 w 411"/>
                    <a:gd name="T55" fmla="*/ 182 h 182"/>
                    <a:gd name="T56" fmla="*/ 0 w 411"/>
                    <a:gd name="T57" fmla="*/ 1 h 182"/>
                    <a:gd name="T58" fmla="*/ 156 w 411"/>
                    <a:gd name="T59" fmla="*/ 0 h 182"/>
                    <a:gd name="T60" fmla="*/ 156 w 411"/>
                    <a:gd name="T61" fmla="*/ 115 h 182"/>
                    <a:gd name="T62" fmla="*/ 99 w 411"/>
                    <a:gd name="T63" fmla="*/ 115 h 182"/>
                    <a:gd name="T64" fmla="*/ 99 w 411"/>
                    <a:gd name="T65" fmla="*/ 116 h 182"/>
                    <a:gd name="T66" fmla="*/ 70 w 411"/>
                    <a:gd name="T67" fmla="*/ 116 h 182"/>
                    <a:gd name="T68" fmla="*/ 70 w 411"/>
                    <a:gd name="T69" fmla="*/ 115 h 182"/>
                    <a:gd name="T70" fmla="*/ 69 w 411"/>
                    <a:gd name="T71" fmla="*/ 115 h 182"/>
                    <a:gd name="T72" fmla="*/ 69 w 411"/>
                    <a:gd name="T73" fmla="*/ 61 h 182"/>
                    <a:gd name="T74" fmla="*/ 99 w 411"/>
                    <a:gd name="T75" fmla="*/ 61 h 182"/>
                    <a:gd name="T76" fmla="*/ 99 w 411"/>
                    <a:gd name="T77" fmla="*/ 84 h 182"/>
                    <a:gd name="T78" fmla="*/ 123 w 411"/>
                    <a:gd name="T79" fmla="*/ 84 h 182"/>
                    <a:gd name="T80" fmla="*/ 123 w 411"/>
                    <a:gd name="T81" fmla="*/ 33 h 182"/>
                    <a:gd name="T82" fmla="*/ 32 w 411"/>
                    <a:gd name="T83" fmla="*/ 33 h 182"/>
                    <a:gd name="T84" fmla="*/ 32 w 411"/>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1" h="182">
                      <a:moveTo>
                        <a:pt x="32" y="150"/>
                      </a:moveTo>
                      <a:cubicBezTo>
                        <a:pt x="186" y="150"/>
                        <a:pt x="186" y="150"/>
                        <a:pt x="186" y="150"/>
                      </a:cubicBezTo>
                      <a:cubicBezTo>
                        <a:pt x="186" y="1"/>
                        <a:pt x="186" y="1"/>
                        <a:pt x="186" y="1"/>
                      </a:cubicBezTo>
                      <a:cubicBezTo>
                        <a:pt x="187" y="1"/>
                        <a:pt x="187" y="1"/>
                        <a:pt x="187" y="1"/>
                      </a:cubicBezTo>
                      <a:cubicBezTo>
                        <a:pt x="187" y="1"/>
                        <a:pt x="187" y="1"/>
                        <a:pt x="187" y="1"/>
                      </a:cubicBezTo>
                      <a:cubicBezTo>
                        <a:pt x="268" y="1"/>
                        <a:pt x="332" y="0"/>
                        <a:pt x="411" y="0"/>
                      </a:cubicBezTo>
                      <a:cubicBezTo>
                        <a:pt x="411" y="181"/>
                        <a:pt x="411" y="181"/>
                        <a:pt x="411" y="181"/>
                      </a:cubicBezTo>
                      <a:cubicBezTo>
                        <a:pt x="379" y="181"/>
                        <a:pt x="379" y="181"/>
                        <a:pt x="379" y="181"/>
                      </a:cubicBezTo>
                      <a:cubicBezTo>
                        <a:pt x="379" y="181"/>
                        <a:pt x="379" y="181"/>
                        <a:pt x="379" y="181"/>
                      </a:cubicBezTo>
                      <a:cubicBezTo>
                        <a:pt x="256" y="182"/>
                        <a:pt x="256" y="182"/>
                        <a:pt x="256" y="182"/>
                      </a:cubicBezTo>
                      <a:cubicBezTo>
                        <a:pt x="256" y="143"/>
                        <a:pt x="255" y="100"/>
                        <a:pt x="255" y="62"/>
                      </a:cubicBezTo>
                      <a:cubicBezTo>
                        <a:pt x="284" y="62"/>
                        <a:pt x="313" y="62"/>
                        <a:pt x="342" y="62"/>
                      </a:cubicBezTo>
                      <a:cubicBezTo>
                        <a:pt x="342" y="62"/>
                        <a:pt x="342" y="62"/>
                        <a:pt x="342" y="62"/>
                      </a:cubicBezTo>
                      <a:cubicBezTo>
                        <a:pt x="342" y="62"/>
                        <a:pt x="342" y="62"/>
                        <a:pt x="342" y="62"/>
                      </a:cubicBezTo>
                      <a:cubicBezTo>
                        <a:pt x="342" y="94"/>
                        <a:pt x="342" y="94"/>
                        <a:pt x="342"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8" y="94"/>
                        <a:pt x="288" y="94"/>
                        <a:pt x="288" y="94"/>
                      </a:cubicBezTo>
                      <a:cubicBezTo>
                        <a:pt x="288" y="149"/>
                        <a:pt x="288" y="149"/>
                        <a:pt x="288" y="149"/>
                      </a:cubicBezTo>
                      <a:cubicBezTo>
                        <a:pt x="379" y="149"/>
                        <a:pt x="379" y="149"/>
                        <a:pt x="379" y="149"/>
                      </a:cubicBezTo>
                      <a:cubicBezTo>
                        <a:pt x="379" y="32"/>
                        <a:pt x="379" y="32"/>
                        <a:pt x="379" y="32"/>
                      </a:cubicBezTo>
                      <a:cubicBezTo>
                        <a:pt x="220" y="32"/>
                        <a:pt x="220" y="32"/>
                        <a:pt x="220" y="32"/>
                      </a:cubicBezTo>
                      <a:cubicBezTo>
                        <a:pt x="220" y="32"/>
                        <a:pt x="220" y="32"/>
                        <a:pt x="220"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6" y="115"/>
                        <a:pt x="156" y="115"/>
                        <a:pt x="156" y="115"/>
                      </a:cubicBezTo>
                      <a:cubicBezTo>
                        <a:pt x="99" y="115"/>
                        <a:pt x="99" y="115"/>
                        <a:pt x="99" y="115"/>
                      </a:cubicBezTo>
                      <a:cubicBezTo>
                        <a:pt x="99" y="116"/>
                        <a:pt x="99" y="116"/>
                        <a:pt x="99" y="116"/>
                      </a:cubicBezTo>
                      <a:cubicBezTo>
                        <a:pt x="70" y="116"/>
                        <a:pt x="70" y="116"/>
                        <a:pt x="70" y="116"/>
                      </a:cubicBezTo>
                      <a:cubicBezTo>
                        <a:pt x="70" y="115"/>
                        <a:pt x="70" y="115"/>
                        <a:pt x="70" y="115"/>
                      </a:cubicBezTo>
                      <a:cubicBezTo>
                        <a:pt x="69" y="115"/>
                        <a:pt x="69" y="115"/>
                        <a:pt x="69" y="115"/>
                      </a:cubicBezTo>
                      <a:cubicBezTo>
                        <a:pt x="69" y="61"/>
                        <a:pt x="69" y="61"/>
                        <a:pt x="69" y="61"/>
                      </a:cubicBezTo>
                      <a:cubicBezTo>
                        <a:pt x="99" y="61"/>
                        <a:pt x="99" y="61"/>
                        <a:pt x="99" y="61"/>
                      </a:cubicBezTo>
                      <a:cubicBezTo>
                        <a:pt x="99" y="84"/>
                        <a:pt x="99" y="84"/>
                        <a:pt x="99" y="84"/>
                      </a:cubicBezTo>
                      <a:cubicBezTo>
                        <a:pt x="123" y="84"/>
                        <a:pt x="123" y="84"/>
                        <a:pt x="123" y="84"/>
                      </a:cubicBezTo>
                      <a:cubicBezTo>
                        <a:pt x="123" y="33"/>
                        <a:pt x="123" y="33"/>
                        <a:pt x="123" y="33"/>
                      </a:cubicBezTo>
                      <a:cubicBezTo>
                        <a:pt x="32" y="33"/>
                        <a:pt x="32" y="33"/>
                        <a:pt x="32" y="33"/>
                      </a:cubicBezTo>
                      <a:lnTo>
                        <a:pt x="32" y="150"/>
                      </a:lnTo>
                      <a:close/>
                    </a:path>
                  </a:pathLst>
                </a:custGeom>
                <a:grpFill/>
                <a:ln>
                  <a:noFill/>
                </a:ln>
              </p:spPr>
              <p:txBody>
                <a:bodyPr vert="horz" wrap="square" lIns="91440" tIns="45720" rIns="91440" bIns="45720" numCol="1" anchor="t" anchorCtr="0" compatLnSpc="1"/>
                <a:lstStyle/>
                <a:p>
                  <a:endParaRPr lang="en-US"/>
                </a:p>
              </p:txBody>
            </p:sp>
            <p:sp>
              <p:nvSpPr>
                <p:cNvPr id="58" name="Freeform 24"/>
                <p:cNvSpPr/>
                <p:nvPr/>
              </p:nvSpPr>
              <p:spPr bwMode="auto">
                <a:xfrm>
                  <a:off x="12806750" y="5029200"/>
                  <a:ext cx="526381" cy="126831"/>
                </a:xfrm>
                <a:custGeom>
                  <a:avLst/>
                  <a:gdLst>
                    <a:gd name="T0" fmla="*/ 33 w 412"/>
                    <a:gd name="T1" fmla="*/ 150 h 182"/>
                    <a:gd name="T2" fmla="*/ 187 w 412"/>
                    <a:gd name="T3" fmla="*/ 150 h 182"/>
                    <a:gd name="T4" fmla="*/ 187 w 412"/>
                    <a:gd name="T5" fmla="*/ 1 h 182"/>
                    <a:gd name="T6" fmla="*/ 187 w 412"/>
                    <a:gd name="T7" fmla="*/ 1 h 182"/>
                    <a:gd name="T8" fmla="*/ 187 w 412"/>
                    <a:gd name="T9" fmla="*/ 1 h 182"/>
                    <a:gd name="T10" fmla="*/ 412 w 412"/>
                    <a:gd name="T11" fmla="*/ 0 h 182"/>
                    <a:gd name="T12" fmla="*/ 412 w 412"/>
                    <a:gd name="T13" fmla="*/ 181 h 182"/>
                    <a:gd name="T14" fmla="*/ 380 w 412"/>
                    <a:gd name="T15" fmla="*/ 181 h 182"/>
                    <a:gd name="T16" fmla="*/ 380 w 412"/>
                    <a:gd name="T17" fmla="*/ 181 h 182"/>
                    <a:gd name="T18" fmla="*/ 256 w 412"/>
                    <a:gd name="T19" fmla="*/ 182 h 182"/>
                    <a:gd name="T20" fmla="*/ 255 w 412"/>
                    <a:gd name="T21" fmla="*/ 62 h 182"/>
                    <a:gd name="T22" fmla="*/ 342 w 412"/>
                    <a:gd name="T23" fmla="*/ 62 h 182"/>
                    <a:gd name="T24" fmla="*/ 342 w 412"/>
                    <a:gd name="T25" fmla="*/ 62 h 182"/>
                    <a:gd name="T26" fmla="*/ 342 w 412"/>
                    <a:gd name="T27" fmla="*/ 62 h 182"/>
                    <a:gd name="T28" fmla="*/ 342 w 412"/>
                    <a:gd name="T29" fmla="*/ 94 h 182"/>
                    <a:gd name="T30" fmla="*/ 342 w 412"/>
                    <a:gd name="T31" fmla="*/ 94 h 182"/>
                    <a:gd name="T32" fmla="*/ 342 w 412"/>
                    <a:gd name="T33" fmla="*/ 116 h 182"/>
                    <a:gd name="T34" fmla="*/ 313 w 412"/>
                    <a:gd name="T35" fmla="*/ 116 h 182"/>
                    <a:gd name="T36" fmla="*/ 313 w 412"/>
                    <a:gd name="T37" fmla="*/ 94 h 182"/>
                    <a:gd name="T38" fmla="*/ 288 w 412"/>
                    <a:gd name="T39" fmla="*/ 94 h 182"/>
                    <a:gd name="T40" fmla="*/ 288 w 412"/>
                    <a:gd name="T41" fmla="*/ 149 h 182"/>
                    <a:gd name="T42" fmla="*/ 380 w 412"/>
                    <a:gd name="T43" fmla="*/ 149 h 182"/>
                    <a:gd name="T44" fmla="*/ 380 w 412"/>
                    <a:gd name="T45" fmla="*/ 32 h 182"/>
                    <a:gd name="T46" fmla="*/ 220 w 412"/>
                    <a:gd name="T47" fmla="*/ 32 h 182"/>
                    <a:gd name="T48" fmla="*/ 220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7 w 412"/>
                    <a:gd name="T61" fmla="*/ 115 h 182"/>
                    <a:gd name="T62" fmla="*/ 100 w 412"/>
                    <a:gd name="T63" fmla="*/ 115 h 182"/>
                    <a:gd name="T64" fmla="*/ 100 w 412"/>
                    <a:gd name="T65" fmla="*/ 116 h 182"/>
                    <a:gd name="T66" fmla="*/ 71 w 412"/>
                    <a:gd name="T67" fmla="*/ 116 h 182"/>
                    <a:gd name="T68" fmla="*/ 71 w 412"/>
                    <a:gd name="T69" fmla="*/ 115 h 182"/>
                    <a:gd name="T70" fmla="*/ 70 w 412"/>
                    <a:gd name="T71" fmla="*/ 115 h 182"/>
                    <a:gd name="T72" fmla="*/ 69 w 412"/>
                    <a:gd name="T73" fmla="*/ 61 h 182"/>
                    <a:gd name="T74" fmla="*/ 100 w 412"/>
                    <a:gd name="T75" fmla="*/ 61 h 182"/>
                    <a:gd name="T76" fmla="*/ 100 w 412"/>
                    <a:gd name="T77" fmla="*/ 84 h 182"/>
                    <a:gd name="T78" fmla="*/ 124 w 412"/>
                    <a:gd name="T79" fmla="*/ 84 h 182"/>
                    <a:gd name="T80" fmla="*/ 124 w 412"/>
                    <a:gd name="T81" fmla="*/ 33 h 182"/>
                    <a:gd name="T82" fmla="*/ 33 w 412"/>
                    <a:gd name="T83" fmla="*/ 33 h 182"/>
                    <a:gd name="T84" fmla="*/ 33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3" y="150"/>
                      </a:moveTo>
                      <a:cubicBezTo>
                        <a:pt x="187" y="150"/>
                        <a:pt x="187" y="150"/>
                        <a:pt x="187" y="150"/>
                      </a:cubicBezTo>
                      <a:cubicBezTo>
                        <a:pt x="187" y="1"/>
                        <a:pt x="187" y="1"/>
                        <a:pt x="187"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80" y="181"/>
                        <a:pt x="380" y="181"/>
                        <a:pt x="380" y="181"/>
                      </a:cubicBezTo>
                      <a:cubicBezTo>
                        <a:pt x="380" y="181"/>
                        <a:pt x="380" y="181"/>
                        <a:pt x="380" y="181"/>
                      </a:cubicBezTo>
                      <a:cubicBezTo>
                        <a:pt x="256" y="182"/>
                        <a:pt x="256" y="182"/>
                        <a:pt x="256" y="182"/>
                      </a:cubicBezTo>
                      <a:cubicBezTo>
                        <a:pt x="256" y="143"/>
                        <a:pt x="255" y="100"/>
                        <a:pt x="255" y="62"/>
                      </a:cubicBezTo>
                      <a:cubicBezTo>
                        <a:pt x="285" y="62"/>
                        <a:pt x="313" y="62"/>
                        <a:pt x="342" y="62"/>
                      </a:cubicBezTo>
                      <a:cubicBezTo>
                        <a:pt x="342" y="62"/>
                        <a:pt x="342" y="62"/>
                        <a:pt x="342" y="62"/>
                      </a:cubicBezTo>
                      <a:cubicBezTo>
                        <a:pt x="342" y="62"/>
                        <a:pt x="342" y="62"/>
                        <a:pt x="342" y="62"/>
                      </a:cubicBezTo>
                      <a:cubicBezTo>
                        <a:pt x="342" y="94"/>
                        <a:pt x="342" y="94"/>
                        <a:pt x="342"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8" y="94"/>
                        <a:pt x="288" y="94"/>
                        <a:pt x="288" y="94"/>
                      </a:cubicBezTo>
                      <a:cubicBezTo>
                        <a:pt x="288" y="149"/>
                        <a:pt x="288" y="149"/>
                        <a:pt x="288" y="149"/>
                      </a:cubicBezTo>
                      <a:cubicBezTo>
                        <a:pt x="380" y="149"/>
                        <a:pt x="380" y="149"/>
                        <a:pt x="380" y="149"/>
                      </a:cubicBezTo>
                      <a:cubicBezTo>
                        <a:pt x="380" y="32"/>
                        <a:pt x="380" y="32"/>
                        <a:pt x="380" y="32"/>
                      </a:cubicBezTo>
                      <a:cubicBezTo>
                        <a:pt x="220" y="32"/>
                        <a:pt x="220" y="32"/>
                        <a:pt x="220" y="32"/>
                      </a:cubicBezTo>
                      <a:cubicBezTo>
                        <a:pt x="220" y="32"/>
                        <a:pt x="220" y="32"/>
                        <a:pt x="220"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7" y="115"/>
                        <a:pt x="157" y="115"/>
                        <a:pt x="157" y="115"/>
                      </a:cubicBezTo>
                      <a:cubicBezTo>
                        <a:pt x="100" y="115"/>
                        <a:pt x="100" y="115"/>
                        <a:pt x="100" y="115"/>
                      </a:cubicBezTo>
                      <a:cubicBezTo>
                        <a:pt x="100" y="116"/>
                        <a:pt x="100" y="116"/>
                        <a:pt x="100" y="116"/>
                      </a:cubicBezTo>
                      <a:cubicBezTo>
                        <a:pt x="71" y="116"/>
                        <a:pt x="71" y="116"/>
                        <a:pt x="71" y="116"/>
                      </a:cubicBezTo>
                      <a:cubicBezTo>
                        <a:pt x="71" y="115"/>
                        <a:pt x="71" y="115"/>
                        <a:pt x="71" y="115"/>
                      </a:cubicBezTo>
                      <a:cubicBezTo>
                        <a:pt x="70" y="115"/>
                        <a:pt x="70" y="115"/>
                        <a:pt x="70" y="115"/>
                      </a:cubicBezTo>
                      <a:cubicBezTo>
                        <a:pt x="69" y="61"/>
                        <a:pt x="69" y="61"/>
                        <a:pt x="69" y="61"/>
                      </a:cubicBezTo>
                      <a:cubicBezTo>
                        <a:pt x="100" y="61"/>
                        <a:pt x="100" y="61"/>
                        <a:pt x="100" y="61"/>
                      </a:cubicBezTo>
                      <a:cubicBezTo>
                        <a:pt x="100" y="84"/>
                        <a:pt x="100" y="84"/>
                        <a:pt x="100" y="84"/>
                      </a:cubicBezTo>
                      <a:cubicBezTo>
                        <a:pt x="124" y="84"/>
                        <a:pt x="124" y="84"/>
                        <a:pt x="124" y="84"/>
                      </a:cubicBezTo>
                      <a:cubicBezTo>
                        <a:pt x="124" y="33"/>
                        <a:pt x="124" y="33"/>
                        <a:pt x="124" y="33"/>
                      </a:cubicBezTo>
                      <a:cubicBezTo>
                        <a:pt x="33" y="33"/>
                        <a:pt x="33" y="33"/>
                        <a:pt x="33" y="33"/>
                      </a:cubicBezTo>
                      <a:lnTo>
                        <a:pt x="33" y="150"/>
                      </a:lnTo>
                      <a:close/>
                    </a:path>
                  </a:pathLst>
                </a:custGeom>
                <a:grpFill/>
                <a:ln>
                  <a:noFill/>
                </a:ln>
              </p:spPr>
              <p:txBody>
                <a:bodyPr vert="horz" wrap="square" lIns="91440" tIns="45720" rIns="91440" bIns="45720" numCol="1" anchor="t" anchorCtr="0" compatLnSpc="1"/>
                <a:lstStyle/>
                <a:p>
                  <a:endParaRPr lang="en-US"/>
                </a:p>
              </p:txBody>
            </p:sp>
            <p:sp>
              <p:nvSpPr>
                <p:cNvPr id="59" name="Freeform 25"/>
                <p:cNvSpPr/>
                <p:nvPr/>
              </p:nvSpPr>
              <p:spPr bwMode="auto">
                <a:xfrm>
                  <a:off x="13364400" y="5029200"/>
                  <a:ext cx="526381" cy="126831"/>
                </a:xfrm>
                <a:custGeom>
                  <a:avLst/>
                  <a:gdLst>
                    <a:gd name="T0" fmla="*/ 32 w 412"/>
                    <a:gd name="T1" fmla="*/ 150 h 182"/>
                    <a:gd name="T2" fmla="*/ 186 w 412"/>
                    <a:gd name="T3" fmla="*/ 150 h 182"/>
                    <a:gd name="T4" fmla="*/ 186 w 412"/>
                    <a:gd name="T5" fmla="*/ 1 h 182"/>
                    <a:gd name="T6" fmla="*/ 187 w 412"/>
                    <a:gd name="T7" fmla="*/ 1 h 182"/>
                    <a:gd name="T8" fmla="*/ 187 w 412"/>
                    <a:gd name="T9" fmla="*/ 1 h 182"/>
                    <a:gd name="T10" fmla="*/ 412 w 412"/>
                    <a:gd name="T11" fmla="*/ 0 h 182"/>
                    <a:gd name="T12" fmla="*/ 412 w 412"/>
                    <a:gd name="T13" fmla="*/ 181 h 182"/>
                    <a:gd name="T14" fmla="*/ 379 w 412"/>
                    <a:gd name="T15" fmla="*/ 181 h 182"/>
                    <a:gd name="T16" fmla="*/ 379 w 412"/>
                    <a:gd name="T17" fmla="*/ 181 h 182"/>
                    <a:gd name="T18" fmla="*/ 256 w 412"/>
                    <a:gd name="T19" fmla="*/ 182 h 182"/>
                    <a:gd name="T20" fmla="*/ 255 w 412"/>
                    <a:gd name="T21" fmla="*/ 62 h 182"/>
                    <a:gd name="T22" fmla="*/ 342 w 412"/>
                    <a:gd name="T23" fmla="*/ 62 h 182"/>
                    <a:gd name="T24" fmla="*/ 342 w 412"/>
                    <a:gd name="T25" fmla="*/ 62 h 182"/>
                    <a:gd name="T26" fmla="*/ 342 w 412"/>
                    <a:gd name="T27" fmla="*/ 62 h 182"/>
                    <a:gd name="T28" fmla="*/ 342 w 412"/>
                    <a:gd name="T29" fmla="*/ 94 h 182"/>
                    <a:gd name="T30" fmla="*/ 342 w 412"/>
                    <a:gd name="T31" fmla="*/ 94 h 182"/>
                    <a:gd name="T32" fmla="*/ 342 w 412"/>
                    <a:gd name="T33" fmla="*/ 116 h 182"/>
                    <a:gd name="T34" fmla="*/ 313 w 412"/>
                    <a:gd name="T35" fmla="*/ 116 h 182"/>
                    <a:gd name="T36" fmla="*/ 313 w 412"/>
                    <a:gd name="T37" fmla="*/ 94 h 182"/>
                    <a:gd name="T38" fmla="*/ 288 w 412"/>
                    <a:gd name="T39" fmla="*/ 94 h 182"/>
                    <a:gd name="T40" fmla="*/ 288 w 412"/>
                    <a:gd name="T41" fmla="*/ 149 h 182"/>
                    <a:gd name="T42" fmla="*/ 379 w 412"/>
                    <a:gd name="T43" fmla="*/ 149 h 182"/>
                    <a:gd name="T44" fmla="*/ 379 w 412"/>
                    <a:gd name="T45" fmla="*/ 32 h 182"/>
                    <a:gd name="T46" fmla="*/ 220 w 412"/>
                    <a:gd name="T47" fmla="*/ 32 h 182"/>
                    <a:gd name="T48" fmla="*/ 220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6 w 412"/>
                    <a:gd name="T61" fmla="*/ 115 h 182"/>
                    <a:gd name="T62" fmla="*/ 99 w 412"/>
                    <a:gd name="T63" fmla="*/ 115 h 182"/>
                    <a:gd name="T64" fmla="*/ 99 w 412"/>
                    <a:gd name="T65" fmla="*/ 116 h 182"/>
                    <a:gd name="T66" fmla="*/ 70 w 412"/>
                    <a:gd name="T67" fmla="*/ 116 h 182"/>
                    <a:gd name="T68" fmla="*/ 70 w 412"/>
                    <a:gd name="T69" fmla="*/ 115 h 182"/>
                    <a:gd name="T70" fmla="*/ 69 w 412"/>
                    <a:gd name="T71" fmla="*/ 115 h 182"/>
                    <a:gd name="T72" fmla="*/ 69 w 412"/>
                    <a:gd name="T73" fmla="*/ 61 h 182"/>
                    <a:gd name="T74" fmla="*/ 99 w 412"/>
                    <a:gd name="T75" fmla="*/ 61 h 182"/>
                    <a:gd name="T76" fmla="*/ 99 w 412"/>
                    <a:gd name="T77" fmla="*/ 84 h 182"/>
                    <a:gd name="T78" fmla="*/ 123 w 412"/>
                    <a:gd name="T79" fmla="*/ 84 h 182"/>
                    <a:gd name="T80" fmla="*/ 123 w 412"/>
                    <a:gd name="T81" fmla="*/ 33 h 182"/>
                    <a:gd name="T82" fmla="*/ 32 w 412"/>
                    <a:gd name="T83" fmla="*/ 33 h 182"/>
                    <a:gd name="T84" fmla="*/ 32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2" y="150"/>
                      </a:moveTo>
                      <a:cubicBezTo>
                        <a:pt x="186" y="150"/>
                        <a:pt x="186" y="150"/>
                        <a:pt x="186" y="150"/>
                      </a:cubicBezTo>
                      <a:cubicBezTo>
                        <a:pt x="186" y="1"/>
                        <a:pt x="186" y="1"/>
                        <a:pt x="186"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79" y="181"/>
                        <a:pt x="379" y="181"/>
                        <a:pt x="379" y="181"/>
                      </a:cubicBezTo>
                      <a:cubicBezTo>
                        <a:pt x="379" y="181"/>
                        <a:pt x="379" y="181"/>
                        <a:pt x="379" y="181"/>
                      </a:cubicBezTo>
                      <a:cubicBezTo>
                        <a:pt x="256" y="182"/>
                        <a:pt x="256" y="182"/>
                        <a:pt x="256" y="182"/>
                      </a:cubicBezTo>
                      <a:cubicBezTo>
                        <a:pt x="256" y="143"/>
                        <a:pt x="255" y="100"/>
                        <a:pt x="255" y="62"/>
                      </a:cubicBezTo>
                      <a:cubicBezTo>
                        <a:pt x="284" y="62"/>
                        <a:pt x="313" y="62"/>
                        <a:pt x="342" y="62"/>
                      </a:cubicBezTo>
                      <a:cubicBezTo>
                        <a:pt x="342" y="62"/>
                        <a:pt x="342" y="62"/>
                        <a:pt x="342" y="62"/>
                      </a:cubicBezTo>
                      <a:cubicBezTo>
                        <a:pt x="342" y="62"/>
                        <a:pt x="342" y="62"/>
                        <a:pt x="342" y="62"/>
                      </a:cubicBezTo>
                      <a:cubicBezTo>
                        <a:pt x="342" y="94"/>
                        <a:pt x="342" y="94"/>
                        <a:pt x="342"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8" y="94"/>
                        <a:pt x="288" y="94"/>
                        <a:pt x="288" y="94"/>
                      </a:cubicBezTo>
                      <a:cubicBezTo>
                        <a:pt x="288" y="149"/>
                        <a:pt x="288" y="149"/>
                        <a:pt x="288" y="149"/>
                      </a:cubicBezTo>
                      <a:cubicBezTo>
                        <a:pt x="379" y="149"/>
                        <a:pt x="379" y="149"/>
                        <a:pt x="379" y="149"/>
                      </a:cubicBezTo>
                      <a:cubicBezTo>
                        <a:pt x="379" y="32"/>
                        <a:pt x="379" y="32"/>
                        <a:pt x="379" y="32"/>
                      </a:cubicBezTo>
                      <a:cubicBezTo>
                        <a:pt x="220" y="32"/>
                        <a:pt x="220" y="32"/>
                        <a:pt x="220" y="32"/>
                      </a:cubicBezTo>
                      <a:cubicBezTo>
                        <a:pt x="220" y="32"/>
                        <a:pt x="220" y="32"/>
                        <a:pt x="220"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6" y="115"/>
                        <a:pt x="156" y="115"/>
                        <a:pt x="156" y="115"/>
                      </a:cubicBezTo>
                      <a:cubicBezTo>
                        <a:pt x="99" y="115"/>
                        <a:pt x="99" y="115"/>
                        <a:pt x="99" y="115"/>
                      </a:cubicBezTo>
                      <a:cubicBezTo>
                        <a:pt x="99" y="116"/>
                        <a:pt x="99" y="116"/>
                        <a:pt x="99" y="116"/>
                      </a:cubicBezTo>
                      <a:cubicBezTo>
                        <a:pt x="70" y="116"/>
                        <a:pt x="70" y="116"/>
                        <a:pt x="70" y="116"/>
                      </a:cubicBezTo>
                      <a:cubicBezTo>
                        <a:pt x="70" y="115"/>
                        <a:pt x="70" y="115"/>
                        <a:pt x="70" y="115"/>
                      </a:cubicBezTo>
                      <a:cubicBezTo>
                        <a:pt x="69" y="115"/>
                        <a:pt x="69" y="115"/>
                        <a:pt x="69" y="115"/>
                      </a:cubicBezTo>
                      <a:cubicBezTo>
                        <a:pt x="69" y="61"/>
                        <a:pt x="69" y="61"/>
                        <a:pt x="69" y="61"/>
                      </a:cubicBezTo>
                      <a:cubicBezTo>
                        <a:pt x="99" y="61"/>
                        <a:pt x="99" y="61"/>
                        <a:pt x="99" y="61"/>
                      </a:cubicBezTo>
                      <a:cubicBezTo>
                        <a:pt x="99" y="84"/>
                        <a:pt x="99" y="84"/>
                        <a:pt x="99" y="84"/>
                      </a:cubicBezTo>
                      <a:cubicBezTo>
                        <a:pt x="123" y="84"/>
                        <a:pt x="123" y="84"/>
                        <a:pt x="123" y="84"/>
                      </a:cubicBezTo>
                      <a:cubicBezTo>
                        <a:pt x="123" y="33"/>
                        <a:pt x="123" y="33"/>
                        <a:pt x="123" y="33"/>
                      </a:cubicBezTo>
                      <a:cubicBezTo>
                        <a:pt x="32" y="33"/>
                        <a:pt x="32" y="33"/>
                        <a:pt x="32" y="33"/>
                      </a:cubicBezTo>
                      <a:lnTo>
                        <a:pt x="32" y="150"/>
                      </a:lnTo>
                      <a:close/>
                    </a:path>
                  </a:pathLst>
                </a:custGeom>
                <a:grpFill/>
                <a:ln>
                  <a:noFill/>
                </a:ln>
              </p:spPr>
              <p:txBody>
                <a:bodyPr vert="horz" wrap="square" lIns="91440" tIns="45720" rIns="91440" bIns="45720" numCol="1" anchor="t" anchorCtr="0" compatLnSpc="1"/>
                <a:lstStyle/>
                <a:p>
                  <a:endParaRPr lang="en-US"/>
                </a:p>
              </p:txBody>
            </p:sp>
          </p:grpSp>
          <p:sp>
            <p:nvSpPr>
              <p:cNvPr id="37" name="Freeform 5"/>
              <p:cNvSpPr/>
              <p:nvPr/>
            </p:nvSpPr>
            <p:spPr bwMode="auto">
              <a:xfrm>
                <a:off x="13957724" y="4880089"/>
                <a:ext cx="498907" cy="149111"/>
              </a:xfrm>
              <a:custGeom>
                <a:avLst/>
                <a:gdLst>
                  <a:gd name="T0" fmla="*/ 33 w 412"/>
                  <a:gd name="T1" fmla="*/ 150 h 182"/>
                  <a:gd name="T2" fmla="*/ 187 w 412"/>
                  <a:gd name="T3" fmla="*/ 150 h 182"/>
                  <a:gd name="T4" fmla="*/ 187 w 412"/>
                  <a:gd name="T5" fmla="*/ 1 h 182"/>
                  <a:gd name="T6" fmla="*/ 187 w 412"/>
                  <a:gd name="T7" fmla="*/ 1 h 182"/>
                  <a:gd name="T8" fmla="*/ 187 w 412"/>
                  <a:gd name="T9" fmla="*/ 1 h 182"/>
                  <a:gd name="T10" fmla="*/ 412 w 412"/>
                  <a:gd name="T11" fmla="*/ 0 h 182"/>
                  <a:gd name="T12" fmla="*/ 412 w 412"/>
                  <a:gd name="T13" fmla="*/ 181 h 182"/>
                  <a:gd name="T14" fmla="*/ 379 w 412"/>
                  <a:gd name="T15" fmla="*/ 181 h 182"/>
                  <a:gd name="T16" fmla="*/ 379 w 412"/>
                  <a:gd name="T17" fmla="*/ 181 h 182"/>
                  <a:gd name="T18" fmla="*/ 256 w 412"/>
                  <a:gd name="T19" fmla="*/ 182 h 182"/>
                  <a:gd name="T20" fmla="*/ 255 w 412"/>
                  <a:gd name="T21" fmla="*/ 62 h 182"/>
                  <a:gd name="T22" fmla="*/ 342 w 412"/>
                  <a:gd name="T23" fmla="*/ 62 h 182"/>
                  <a:gd name="T24" fmla="*/ 342 w 412"/>
                  <a:gd name="T25" fmla="*/ 62 h 182"/>
                  <a:gd name="T26" fmla="*/ 342 w 412"/>
                  <a:gd name="T27" fmla="*/ 62 h 182"/>
                  <a:gd name="T28" fmla="*/ 342 w 412"/>
                  <a:gd name="T29" fmla="*/ 94 h 182"/>
                  <a:gd name="T30" fmla="*/ 342 w 412"/>
                  <a:gd name="T31" fmla="*/ 94 h 182"/>
                  <a:gd name="T32" fmla="*/ 342 w 412"/>
                  <a:gd name="T33" fmla="*/ 116 h 182"/>
                  <a:gd name="T34" fmla="*/ 313 w 412"/>
                  <a:gd name="T35" fmla="*/ 116 h 182"/>
                  <a:gd name="T36" fmla="*/ 313 w 412"/>
                  <a:gd name="T37" fmla="*/ 94 h 182"/>
                  <a:gd name="T38" fmla="*/ 288 w 412"/>
                  <a:gd name="T39" fmla="*/ 94 h 182"/>
                  <a:gd name="T40" fmla="*/ 288 w 412"/>
                  <a:gd name="T41" fmla="*/ 149 h 182"/>
                  <a:gd name="T42" fmla="*/ 379 w 412"/>
                  <a:gd name="T43" fmla="*/ 149 h 182"/>
                  <a:gd name="T44" fmla="*/ 379 w 412"/>
                  <a:gd name="T45" fmla="*/ 32 h 182"/>
                  <a:gd name="T46" fmla="*/ 220 w 412"/>
                  <a:gd name="T47" fmla="*/ 32 h 182"/>
                  <a:gd name="T48" fmla="*/ 220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7 w 412"/>
                  <a:gd name="T61" fmla="*/ 115 h 182"/>
                  <a:gd name="T62" fmla="*/ 100 w 412"/>
                  <a:gd name="T63" fmla="*/ 115 h 182"/>
                  <a:gd name="T64" fmla="*/ 100 w 412"/>
                  <a:gd name="T65" fmla="*/ 116 h 182"/>
                  <a:gd name="T66" fmla="*/ 71 w 412"/>
                  <a:gd name="T67" fmla="*/ 116 h 182"/>
                  <a:gd name="T68" fmla="*/ 71 w 412"/>
                  <a:gd name="T69" fmla="*/ 115 h 182"/>
                  <a:gd name="T70" fmla="*/ 70 w 412"/>
                  <a:gd name="T71" fmla="*/ 115 h 182"/>
                  <a:gd name="T72" fmla="*/ 69 w 412"/>
                  <a:gd name="T73" fmla="*/ 61 h 182"/>
                  <a:gd name="T74" fmla="*/ 100 w 412"/>
                  <a:gd name="T75" fmla="*/ 61 h 182"/>
                  <a:gd name="T76" fmla="*/ 100 w 412"/>
                  <a:gd name="T77" fmla="*/ 84 h 182"/>
                  <a:gd name="T78" fmla="*/ 124 w 412"/>
                  <a:gd name="T79" fmla="*/ 84 h 182"/>
                  <a:gd name="T80" fmla="*/ 124 w 412"/>
                  <a:gd name="T81" fmla="*/ 33 h 182"/>
                  <a:gd name="T82" fmla="*/ 33 w 412"/>
                  <a:gd name="T83" fmla="*/ 33 h 182"/>
                  <a:gd name="T84" fmla="*/ 33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3" y="150"/>
                    </a:moveTo>
                    <a:cubicBezTo>
                      <a:pt x="187" y="150"/>
                      <a:pt x="187" y="150"/>
                      <a:pt x="187" y="150"/>
                    </a:cubicBezTo>
                    <a:cubicBezTo>
                      <a:pt x="187" y="1"/>
                      <a:pt x="187" y="1"/>
                      <a:pt x="187"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79" y="181"/>
                      <a:pt x="379" y="181"/>
                      <a:pt x="379" y="181"/>
                    </a:cubicBezTo>
                    <a:cubicBezTo>
                      <a:pt x="379" y="181"/>
                      <a:pt x="379" y="181"/>
                      <a:pt x="379" y="181"/>
                    </a:cubicBezTo>
                    <a:cubicBezTo>
                      <a:pt x="256" y="182"/>
                      <a:pt x="256" y="182"/>
                      <a:pt x="256" y="182"/>
                    </a:cubicBezTo>
                    <a:cubicBezTo>
                      <a:pt x="256" y="143"/>
                      <a:pt x="255" y="100"/>
                      <a:pt x="255" y="62"/>
                    </a:cubicBezTo>
                    <a:cubicBezTo>
                      <a:pt x="285" y="62"/>
                      <a:pt x="313" y="62"/>
                      <a:pt x="342" y="62"/>
                    </a:cubicBezTo>
                    <a:cubicBezTo>
                      <a:pt x="342" y="62"/>
                      <a:pt x="342" y="62"/>
                      <a:pt x="342" y="62"/>
                    </a:cubicBezTo>
                    <a:cubicBezTo>
                      <a:pt x="342" y="62"/>
                      <a:pt x="342" y="62"/>
                      <a:pt x="342" y="62"/>
                    </a:cubicBezTo>
                    <a:cubicBezTo>
                      <a:pt x="342" y="94"/>
                      <a:pt x="342" y="94"/>
                      <a:pt x="342"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8" y="94"/>
                      <a:pt x="288" y="94"/>
                      <a:pt x="288" y="94"/>
                    </a:cubicBezTo>
                    <a:cubicBezTo>
                      <a:pt x="288" y="149"/>
                      <a:pt x="288" y="149"/>
                      <a:pt x="288" y="149"/>
                    </a:cubicBezTo>
                    <a:cubicBezTo>
                      <a:pt x="379" y="149"/>
                      <a:pt x="379" y="149"/>
                      <a:pt x="379" y="149"/>
                    </a:cubicBezTo>
                    <a:cubicBezTo>
                      <a:pt x="379" y="32"/>
                      <a:pt x="379" y="32"/>
                      <a:pt x="379" y="32"/>
                    </a:cubicBezTo>
                    <a:cubicBezTo>
                      <a:pt x="220" y="32"/>
                      <a:pt x="220" y="32"/>
                      <a:pt x="220" y="32"/>
                    </a:cubicBezTo>
                    <a:cubicBezTo>
                      <a:pt x="220" y="32"/>
                      <a:pt x="220" y="32"/>
                      <a:pt x="220"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7" y="115"/>
                      <a:pt x="157" y="115"/>
                      <a:pt x="157" y="115"/>
                    </a:cubicBezTo>
                    <a:cubicBezTo>
                      <a:pt x="100" y="115"/>
                      <a:pt x="100" y="115"/>
                      <a:pt x="100" y="115"/>
                    </a:cubicBezTo>
                    <a:cubicBezTo>
                      <a:pt x="100" y="116"/>
                      <a:pt x="100" y="116"/>
                      <a:pt x="100" y="116"/>
                    </a:cubicBezTo>
                    <a:cubicBezTo>
                      <a:pt x="71" y="116"/>
                      <a:pt x="71" y="116"/>
                      <a:pt x="71" y="116"/>
                    </a:cubicBezTo>
                    <a:cubicBezTo>
                      <a:pt x="71" y="115"/>
                      <a:pt x="71" y="115"/>
                      <a:pt x="71" y="115"/>
                    </a:cubicBezTo>
                    <a:cubicBezTo>
                      <a:pt x="70" y="115"/>
                      <a:pt x="70" y="115"/>
                      <a:pt x="70" y="115"/>
                    </a:cubicBezTo>
                    <a:cubicBezTo>
                      <a:pt x="69" y="61"/>
                      <a:pt x="69" y="61"/>
                      <a:pt x="69" y="61"/>
                    </a:cubicBezTo>
                    <a:cubicBezTo>
                      <a:pt x="100" y="61"/>
                      <a:pt x="100" y="61"/>
                      <a:pt x="100" y="61"/>
                    </a:cubicBezTo>
                    <a:cubicBezTo>
                      <a:pt x="100" y="84"/>
                      <a:pt x="100" y="84"/>
                      <a:pt x="100" y="84"/>
                    </a:cubicBezTo>
                    <a:cubicBezTo>
                      <a:pt x="124" y="84"/>
                      <a:pt x="124" y="84"/>
                      <a:pt x="124" y="84"/>
                    </a:cubicBezTo>
                    <a:cubicBezTo>
                      <a:pt x="124" y="33"/>
                      <a:pt x="124" y="33"/>
                      <a:pt x="124" y="33"/>
                    </a:cubicBezTo>
                    <a:cubicBezTo>
                      <a:pt x="33" y="33"/>
                      <a:pt x="33" y="33"/>
                      <a:pt x="33" y="33"/>
                    </a:cubicBezTo>
                    <a:lnTo>
                      <a:pt x="33" y="150"/>
                    </a:lnTo>
                    <a:close/>
                  </a:path>
                </a:pathLst>
              </a:custGeom>
              <a:grpFill/>
              <a:ln>
                <a:noFill/>
              </a:ln>
            </p:spPr>
            <p:txBody>
              <a:bodyPr vert="horz" wrap="square" lIns="91440" tIns="45720" rIns="91440" bIns="45720" numCol="1" anchor="t" anchorCtr="0" compatLnSpc="1"/>
              <a:lstStyle/>
              <a:p>
                <a:endParaRPr lang="en-US"/>
              </a:p>
            </p:txBody>
          </p:sp>
          <p:sp>
            <p:nvSpPr>
              <p:cNvPr id="38" name="Freeform 6"/>
              <p:cNvSpPr/>
              <p:nvPr/>
            </p:nvSpPr>
            <p:spPr bwMode="auto">
              <a:xfrm>
                <a:off x="14486269" y="4880089"/>
                <a:ext cx="497260" cy="149111"/>
              </a:xfrm>
              <a:custGeom>
                <a:avLst/>
                <a:gdLst>
                  <a:gd name="T0" fmla="*/ 32 w 411"/>
                  <a:gd name="T1" fmla="*/ 150 h 182"/>
                  <a:gd name="T2" fmla="*/ 186 w 411"/>
                  <a:gd name="T3" fmla="*/ 150 h 182"/>
                  <a:gd name="T4" fmla="*/ 186 w 411"/>
                  <a:gd name="T5" fmla="*/ 1 h 182"/>
                  <a:gd name="T6" fmla="*/ 187 w 411"/>
                  <a:gd name="T7" fmla="*/ 1 h 182"/>
                  <a:gd name="T8" fmla="*/ 187 w 411"/>
                  <a:gd name="T9" fmla="*/ 1 h 182"/>
                  <a:gd name="T10" fmla="*/ 411 w 411"/>
                  <a:gd name="T11" fmla="*/ 0 h 182"/>
                  <a:gd name="T12" fmla="*/ 411 w 411"/>
                  <a:gd name="T13" fmla="*/ 181 h 182"/>
                  <a:gd name="T14" fmla="*/ 379 w 411"/>
                  <a:gd name="T15" fmla="*/ 181 h 182"/>
                  <a:gd name="T16" fmla="*/ 379 w 411"/>
                  <a:gd name="T17" fmla="*/ 181 h 182"/>
                  <a:gd name="T18" fmla="*/ 255 w 411"/>
                  <a:gd name="T19" fmla="*/ 182 h 182"/>
                  <a:gd name="T20" fmla="*/ 255 w 411"/>
                  <a:gd name="T21" fmla="*/ 62 h 182"/>
                  <a:gd name="T22" fmla="*/ 341 w 411"/>
                  <a:gd name="T23" fmla="*/ 62 h 182"/>
                  <a:gd name="T24" fmla="*/ 341 w 411"/>
                  <a:gd name="T25" fmla="*/ 62 h 182"/>
                  <a:gd name="T26" fmla="*/ 342 w 411"/>
                  <a:gd name="T27" fmla="*/ 62 h 182"/>
                  <a:gd name="T28" fmla="*/ 342 w 411"/>
                  <a:gd name="T29" fmla="*/ 94 h 182"/>
                  <a:gd name="T30" fmla="*/ 341 w 411"/>
                  <a:gd name="T31" fmla="*/ 94 h 182"/>
                  <a:gd name="T32" fmla="*/ 341 w 411"/>
                  <a:gd name="T33" fmla="*/ 116 h 182"/>
                  <a:gd name="T34" fmla="*/ 312 w 411"/>
                  <a:gd name="T35" fmla="*/ 116 h 182"/>
                  <a:gd name="T36" fmla="*/ 312 w 411"/>
                  <a:gd name="T37" fmla="*/ 94 h 182"/>
                  <a:gd name="T38" fmla="*/ 288 w 411"/>
                  <a:gd name="T39" fmla="*/ 94 h 182"/>
                  <a:gd name="T40" fmla="*/ 288 w 411"/>
                  <a:gd name="T41" fmla="*/ 149 h 182"/>
                  <a:gd name="T42" fmla="*/ 379 w 411"/>
                  <a:gd name="T43" fmla="*/ 149 h 182"/>
                  <a:gd name="T44" fmla="*/ 379 w 411"/>
                  <a:gd name="T45" fmla="*/ 32 h 182"/>
                  <a:gd name="T46" fmla="*/ 220 w 411"/>
                  <a:gd name="T47" fmla="*/ 32 h 182"/>
                  <a:gd name="T48" fmla="*/ 220 w 411"/>
                  <a:gd name="T49" fmla="*/ 32 h 182"/>
                  <a:gd name="T50" fmla="*/ 218 w 411"/>
                  <a:gd name="T51" fmla="*/ 32 h 182"/>
                  <a:gd name="T52" fmla="*/ 218 w 411"/>
                  <a:gd name="T53" fmla="*/ 182 h 182"/>
                  <a:gd name="T54" fmla="*/ 0 w 411"/>
                  <a:gd name="T55" fmla="*/ 182 h 182"/>
                  <a:gd name="T56" fmla="*/ 0 w 411"/>
                  <a:gd name="T57" fmla="*/ 1 h 182"/>
                  <a:gd name="T58" fmla="*/ 156 w 411"/>
                  <a:gd name="T59" fmla="*/ 0 h 182"/>
                  <a:gd name="T60" fmla="*/ 156 w 411"/>
                  <a:gd name="T61" fmla="*/ 115 h 182"/>
                  <a:gd name="T62" fmla="*/ 99 w 411"/>
                  <a:gd name="T63" fmla="*/ 115 h 182"/>
                  <a:gd name="T64" fmla="*/ 99 w 411"/>
                  <a:gd name="T65" fmla="*/ 116 h 182"/>
                  <a:gd name="T66" fmla="*/ 70 w 411"/>
                  <a:gd name="T67" fmla="*/ 116 h 182"/>
                  <a:gd name="T68" fmla="*/ 70 w 411"/>
                  <a:gd name="T69" fmla="*/ 115 h 182"/>
                  <a:gd name="T70" fmla="*/ 69 w 411"/>
                  <a:gd name="T71" fmla="*/ 115 h 182"/>
                  <a:gd name="T72" fmla="*/ 69 w 411"/>
                  <a:gd name="T73" fmla="*/ 61 h 182"/>
                  <a:gd name="T74" fmla="*/ 99 w 411"/>
                  <a:gd name="T75" fmla="*/ 61 h 182"/>
                  <a:gd name="T76" fmla="*/ 99 w 411"/>
                  <a:gd name="T77" fmla="*/ 84 h 182"/>
                  <a:gd name="T78" fmla="*/ 123 w 411"/>
                  <a:gd name="T79" fmla="*/ 84 h 182"/>
                  <a:gd name="T80" fmla="*/ 123 w 411"/>
                  <a:gd name="T81" fmla="*/ 33 h 182"/>
                  <a:gd name="T82" fmla="*/ 32 w 411"/>
                  <a:gd name="T83" fmla="*/ 33 h 182"/>
                  <a:gd name="T84" fmla="*/ 32 w 411"/>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1" h="182">
                    <a:moveTo>
                      <a:pt x="32" y="150"/>
                    </a:moveTo>
                    <a:cubicBezTo>
                      <a:pt x="186" y="150"/>
                      <a:pt x="186" y="150"/>
                      <a:pt x="186" y="150"/>
                    </a:cubicBezTo>
                    <a:cubicBezTo>
                      <a:pt x="186" y="1"/>
                      <a:pt x="186" y="1"/>
                      <a:pt x="186" y="1"/>
                    </a:cubicBezTo>
                    <a:cubicBezTo>
                      <a:pt x="187" y="1"/>
                      <a:pt x="187" y="1"/>
                      <a:pt x="187" y="1"/>
                    </a:cubicBezTo>
                    <a:cubicBezTo>
                      <a:pt x="187" y="1"/>
                      <a:pt x="187" y="1"/>
                      <a:pt x="187" y="1"/>
                    </a:cubicBezTo>
                    <a:cubicBezTo>
                      <a:pt x="268" y="1"/>
                      <a:pt x="332" y="0"/>
                      <a:pt x="411" y="0"/>
                    </a:cubicBezTo>
                    <a:cubicBezTo>
                      <a:pt x="411" y="181"/>
                      <a:pt x="411" y="181"/>
                      <a:pt x="411" y="181"/>
                    </a:cubicBezTo>
                    <a:cubicBezTo>
                      <a:pt x="379" y="181"/>
                      <a:pt x="379" y="181"/>
                      <a:pt x="379" y="181"/>
                    </a:cubicBezTo>
                    <a:cubicBezTo>
                      <a:pt x="379" y="181"/>
                      <a:pt x="379" y="181"/>
                      <a:pt x="379" y="181"/>
                    </a:cubicBezTo>
                    <a:cubicBezTo>
                      <a:pt x="255" y="182"/>
                      <a:pt x="255" y="182"/>
                      <a:pt x="255" y="182"/>
                    </a:cubicBezTo>
                    <a:cubicBezTo>
                      <a:pt x="255" y="143"/>
                      <a:pt x="255" y="100"/>
                      <a:pt x="255" y="62"/>
                    </a:cubicBezTo>
                    <a:cubicBezTo>
                      <a:pt x="284" y="62"/>
                      <a:pt x="312" y="62"/>
                      <a:pt x="341" y="62"/>
                    </a:cubicBezTo>
                    <a:cubicBezTo>
                      <a:pt x="341" y="62"/>
                      <a:pt x="341" y="62"/>
                      <a:pt x="341" y="62"/>
                    </a:cubicBezTo>
                    <a:cubicBezTo>
                      <a:pt x="342" y="62"/>
                      <a:pt x="342" y="62"/>
                      <a:pt x="342" y="62"/>
                    </a:cubicBezTo>
                    <a:cubicBezTo>
                      <a:pt x="342" y="94"/>
                      <a:pt x="342" y="94"/>
                      <a:pt x="342" y="94"/>
                    </a:cubicBezTo>
                    <a:cubicBezTo>
                      <a:pt x="341" y="94"/>
                      <a:pt x="341" y="94"/>
                      <a:pt x="341" y="94"/>
                    </a:cubicBezTo>
                    <a:cubicBezTo>
                      <a:pt x="341" y="116"/>
                      <a:pt x="341" y="116"/>
                      <a:pt x="341" y="116"/>
                    </a:cubicBezTo>
                    <a:cubicBezTo>
                      <a:pt x="312" y="116"/>
                      <a:pt x="312" y="116"/>
                      <a:pt x="312" y="116"/>
                    </a:cubicBezTo>
                    <a:cubicBezTo>
                      <a:pt x="312" y="94"/>
                      <a:pt x="312" y="94"/>
                      <a:pt x="312" y="94"/>
                    </a:cubicBezTo>
                    <a:cubicBezTo>
                      <a:pt x="288" y="94"/>
                      <a:pt x="288" y="94"/>
                      <a:pt x="288" y="94"/>
                    </a:cubicBezTo>
                    <a:cubicBezTo>
                      <a:pt x="288" y="149"/>
                      <a:pt x="288" y="149"/>
                      <a:pt x="288" y="149"/>
                    </a:cubicBezTo>
                    <a:cubicBezTo>
                      <a:pt x="379" y="149"/>
                      <a:pt x="379" y="149"/>
                      <a:pt x="379" y="149"/>
                    </a:cubicBezTo>
                    <a:cubicBezTo>
                      <a:pt x="379" y="32"/>
                      <a:pt x="379" y="32"/>
                      <a:pt x="379" y="32"/>
                    </a:cubicBezTo>
                    <a:cubicBezTo>
                      <a:pt x="220" y="32"/>
                      <a:pt x="220" y="32"/>
                      <a:pt x="220" y="32"/>
                    </a:cubicBezTo>
                    <a:cubicBezTo>
                      <a:pt x="220" y="32"/>
                      <a:pt x="220" y="32"/>
                      <a:pt x="220" y="32"/>
                    </a:cubicBezTo>
                    <a:cubicBezTo>
                      <a:pt x="218" y="32"/>
                      <a:pt x="218" y="32"/>
                      <a:pt x="218" y="32"/>
                    </a:cubicBezTo>
                    <a:cubicBezTo>
                      <a:pt x="218" y="182"/>
                      <a:pt x="218" y="182"/>
                      <a:pt x="218" y="182"/>
                    </a:cubicBezTo>
                    <a:cubicBezTo>
                      <a:pt x="0" y="182"/>
                      <a:pt x="0" y="182"/>
                      <a:pt x="0" y="182"/>
                    </a:cubicBezTo>
                    <a:cubicBezTo>
                      <a:pt x="0" y="1"/>
                      <a:pt x="0" y="1"/>
                      <a:pt x="0" y="1"/>
                    </a:cubicBezTo>
                    <a:cubicBezTo>
                      <a:pt x="156" y="0"/>
                      <a:pt x="156" y="0"/>
                      <a:pt x="156" y="0"/>
                    </a:cubicBezTo>
                    <a:cubicBezTo>
                      <a:pt x="156" y="115"/>
                      <a:pt x="156" y="115"/>
                      <a:pt x="156" y="115"/>
                    </a:cubicBezTo>
                    <a:cubicBezTo>
                      <a:pt x="99" y="115"/>
                      <a:pt x="99" y="115"/>
                      <a:pt x="99" y="115"/>
                    </a:cubicBezTo>
                    <a:cubicBezTo>
                      <a:pt x="99" y="116"/>
                      <a:pt x="99" y="116"/>
                      <a:pt x="99" y="116"/>
                    </a:cubicBezTo>
                    <a:cubicBezTo>
                      <a:pt x="70" y="116"/>
                      <a:pt x="70" y="116"/>
                      <a:pt x="70" y="116"/>
                    </a:cubicBezTo>
                    <a:cubicBezTo>
                      <a:pt x="70" y="115"/>
                      <a:pt x="70" y="115"/>
                      <a:pt x="70" y="115"/>
                    </a:cubicBezTo>
                    <a:cubicBezTo>
                      <a:pt x="69" y="115"/>
                      <a:pt x="69" y="115"/>
                      <a:pt x="69" y="115"/>
                    </a:cubicBezTo>
                    <a:cubicBezTo>
                      <a:pt x="69" y="61"/>
                      <a:pt x="69" y="61"/>
                      <a:pt x="69" y="61"/>
                    </a:cubicBezTo>
                    <a:cubicBezTo>
                      <a:pt x="99" y="61"/>
                      <a:pt x="99" y="61"/>
                      <a:pt x="99" y="61"/>
                    </a:cubicBezTo>
                    <a:cubicBezTo>
                      <a:pt x="99" y="84"/>
                      <a:pt x="99" y="84"/>
                      <a:pt x="99" y="84"/>
                    </a:cubicBezTo>
                    <a:cubicBezTo>
                      <a:pt x="123" y="84"/>
                      <a:pt x="123" y="84"/>
                      <a:pt x="123" y="84"/>
                    </a:cubicBezTo>
                    <a:cubicBezTo>
                      <a:pt x="123" y="33"/>
                      <a:pt x="123" y="33"/>
                      <a:pt x="123" y="33"/>
                    </a:cubicBezTo>
                    <a:cubicBezTo>
                      <a:pt x="32" y="33"/>
                      <a:pt x="32" y="33"/>
                      <a:pt x="32" y="33"/>
                    </a:cubicBezTo>
                    <a:lnTo>
                      <a:pt x="32" y="150"/>
                    </a:lnTo>
                    <a:close/>
                  </a:path>
                </a:pathLst>
              </a:custGeom>
              <a:grpFill/>
              <a:ln>
                <a:noFill/>
              </a:ln>
            </p:spPr>
            <p:txBody>
              <a:bodyPr vert="horz" wrap="square" lIns="91440" tIns="45720" rIns="91440" bIns="45720" numCol="1" anchor="t" anchorCtr="0" compatLnSpc="1"/>
              <a:lstStyle/>
              <a:p>
                <a:endParaRPr lang="en-US"/>
              </a:p>
            </p:txBody>
          </p:sp>
        </p:grpSp>
        <p:sp>
          <p:nvSpPr>
            <p:cNvPr id="31" name="Freeform 5"/>
            <p:cNvSpPr/>
            <p:nvPr/>
          </p:nvSpPr>
          <p:spPr bwMode="auto">
            <a:xfrm>
              <a:off x="17100025" y="4800600"/>
              <a:ext cx="498907" cy="149111"/>
            </a:xfrm>
            <a:custGeom>
              <a:avLst/>
              <a:gdLst>
                <a:gd name="T0" fmla="*/ 33 w 412"/>
                <a:gd name="T1" fmla="*/ 150 h 182"/>
                <a:gd name="T2" fmla="*/ 187 w 412"/>
                <a:gd name="T3" fmla="*/ 150 h 182"/>
                <a:gd name="T4" fmla="*/ 187 w 412"/>
                <a:gd name="T5" fmla="*/ 1 h 182"/>
                <a:gd name="T6" fmla="*/ 187 w 412"/>
                <a:gd name="T7" fmla="*/ 1 h 182"/>
                <a:gd name="T8" fmla="*/ 187 w 412"/>
                <a:gd name="T9" fmla="*/ 1 h 182"/>
                <a:gd name="T10" fmla="*/ 412 w 412"/>
                <a:gd name="T11" fmla="*/ 0 h 182"/>
                <a:gd name="T12" fmla="*/ 412 w 412"/>
                <a:gd name="T13" fmla="*/ 181 h 182"/>
                <a:gd name="T14" fmla="*/ 379 w 412"/>
                <a:gd name="T15" fmla="*/ 181 h 182"/>
                <a:gd name="T16" fmla="*/ 379 w 412"/>
                <a:gd name="T17" fmla="*/ 181 h 182"/>
                <a:gd name="T18" fmla="*/ 256 w 412"/>
                <a:gd name="T19" fmla="*/ 182 h 182"/>
                <a:gd name="T20" fmla="*/ 255 w 412"/>
                <a:gd name="T21" fmla="*/ 62 h 182"/>
                <a:gd name="T22" fmla="*/ 342 w 412"/>
                <a:gd name="T23" fmla="*/ 62 h 182"/>
                <a:gd name="T24" fmla="*/ 342 w 412"/>
                <a:gd name="T25" fmla="*/ 62 h 182"/>
                <a:gd name="T26" fmla="*/ 342 w 412"/>
                <a:gd name="T27" fmla="*/ 62 h 182"/>
                <a:gd name="T28" fmla="*/ 342 w 412"/>
                <a:gd name="T29" fmla="*/ 94 h 182"/>
                <a:gd name="T30" fmla="*/ 342 w 412"/>
                <a:gd name="T31" fmla="*/ 94 h 182"/>
                <a:gd name="T32" fmla="*/ 342 w 412"/>
                <a:gd name="T33" fmla="*/ 116 h 182"/>
                <a:gd name="T34" fmla="*/ 313 w 412"/>
                <a:gd name="T35" fmla="*/ 116 h 182"/>
                <a:gd name="T36" fmla="*/ 313 w 412"/>
                <a:gd name="T37" fmla="*/ 94 h 182"/>
                <a:gd name="T38" fmla="*/ 288 w 412"/>
                <a:gd name="T39" fmla="*/ 94 h 182"/>
                <a:gd name="T40" fmla="*/ 288 w 412"/>
                <a:gd name="T41" fmla="*/ 149 h 182"/>
                <a:gd name="T42" fmla="*/ 379 w 412"/>
                <a:gd name="T43" fmla="*/ 149 h 182"/>
                <a:gd name="T44" fmla="*/ 379 w 412"/>
                <a:gd name="T45" fmla="*/ 32 h 182"/>
                <a:gd name="T46" fmla="*/ 220 w 412"/>
                <a:gd name="T47" fmla="*/ 32 h 182"/>
                <a:gd name="T48" fmla="*/ 220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7 w 412"/>
                <a:gd name="T61" fmla="*/ 115 h 182"/>
                <a:gd name="T62" fmla="*/ 100 w 412"/>
                <a:gd name="T63" fmla="*/ 115 h 182"/>
                <a:gd name="T64" fmla="*/ 100 w 412"/>
                <a:gd name="T65" fmla="*/ 116 h 182"/>
                <a:gd name="T66" fmla="*/ 71 w 412"/>
                <a:gd name="T67" fmla="*/ 116 h 182"/>
                <a:gd name="T68" fmla="*/ 71 w 412"/>
                <a:gd name="T69" fmla="*/ 115 h 182"/>
                <a:gd name="T70" fmla="*/ 70 w 412"/>
                <a:gd name="T71" fmla="*/ 115 h 182"/>
                <a:gd name="T72" fmla="*/ 69 w 412"/>
                <a:gd name="T73" fmla="*/ 61 h 182"/>
                <a:gd name="T74" fmla="*/ 100 w 412"/>
                <a:gd name="T75" fmla="*/ 61 h 182"/>
                <a:gd name="T76" fmla="*/ 100 w 412"/>
                <a:gd name="T77" fmla="*/ 84 h 182"/>
                <a:gd name="T78" fmla="*/ 124 w 412"/>
                <a:gd name="T79" fmla="*/ 84 h 182"/>
                <a:gd name="T80" fmla="*/ 124 w 412"/>
                <a:gd name="T81" fmla="*/ 33 h 182"/>
                <a:gd name="T82" fmla="*/ 33 w 412"/>
                <a:gd name="T83" fmla="*/ 33 h 182"/>
                <a:gd name="T84" fmla="*/ 33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3" y="150"/>
                  </a:moveTo>
                  <a:cubicBezTo>
                    <a:pt x="187" y="150"/>
                    <a:pt x="187" y="150"/>
                    <a:pt x="187" y="150"/>
                  </a:cubicBezTo>
                  <a:cubicBezTo>
                    <a:pt x="187" y="1"/>
                    <a:pt x="187" y="1"/>
                    <a:pt x="187"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79" y="181"/>
                    <a:pt x="379" y="181"/>
                    <a:pt x="379" y="181"/>
                  </a:cubicBezTo>
                  <a:cubicBezTo>
                    <a:pt x="379" y="181"/>
                    <a:pt x="379" y="181"/>
                    <a:pt x="379" y="181"/>
                  </a:cubicBezTo>
                  <a:cubicBezTo>
                    <a:pt x="256" y="182"/>
                    <a:pt x="256" y="182"/>
                    <a:pt x="256" y="182"/>
                  </a:cubicBezTo>
                  <a:cubicBezTo>
                    <a:pt x="256" y="143"/>
                    <a:pt x="255" y="100"/>
                    <a:pt x="255" y="62"/>
                  </a:cubicBezTo>
                  <a:cubicBezTo>
                    <a:pt x="285" y="62"/>
                    <a:pt x="313" y="62"/>
                    <a:pt x="342" y="62"/>
                  </a:cubicBezTo>
                  <a:cubicBezTo>
                    <a:pt x="342" y="62"/>
                    <a:pt x="342" y="62"/>
                    <a:pt x="342" y="62"/>
                  </a:cubicBezTo>
                  <a:cubicBezTo>
                    <a:pt x="342" y="62"/>
                    <a:pt x="342" y="62"/>
                    <a:pt x="342" y="62"/>
                  </a:cubicBezTo>
                  <a:cubicBezTo>
                    <a:pt x="342" y="94"/>
                    <a:pt x="342" y="94"/>
                    <a:pt x="342"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8" y="94"/>
                    <a:pt x="288" y="94"/>
                    <a:pt x="288" y="94"/>
                  </a:cubicBezTo>
                  <a:cubicBezTo>
                    <a:pt x="288" y="149"/>
                    <a:pt x="288" y="149"/>
                    <a:pt x="288" y="149"/>
                  </a:cubicBezTo>
                  <a:cubicBezTo>
                    <a:pt x="379" y="149"/>
                    <a:pt x="379" y="149"/>
                    <a:pt x="379" y="149"/>
                  </a:cubicBezTo>
                  <a:cubicBezTo>
                    <a:pt x="379" y="32"/>
                    <a:pt x="379" y="32"/>
                    <a:pt x="379" y="32"/>
                  </a:cubicBezTo>
                  <a:cubicBezTo>
                    <a:pt x="220" y="32"/>
                    <a:pt x="220" y="32"/>
                    <a:pt x="220" y="32"/>
                  </a:cubicBezTo>
                  <a:cubicBezTo>
                    <a:pt x="220" y="32"/>
                    <a:pt x="220" y="32"/>
                    <a:pt x="220"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7" y="115"/>
                    <a:pt x="157" y="115"/>
                    <a:pt x="157" y="115"/>
                  </a:cubicBezTo>
                  <a:cubicBezTo>
                    <a:pt x="100" y="115"/>
                    <a:pt x="100" y="115"/>
                    <a:pt x="100" y="115"/>
                  </a:cubicBezTo>
                  <a:cubicBezTo>
                    <a:pt x="100" y="116"/>
                    <a:pt x="100" y="116"/>
                    <a:pt x="100" y="116"/>
                  </a:cubicBezTo>
                  <a:cubicBezTo>
                    <a:pt x="71" y="116"/>
                    <a:pt x="71" y="116"/>
                    <a:pt x="71" y="116"/>
                  </a:cubicBezTo>
                  <a:cubicBezTo>
                    <a:pt x="71" y="115"/>
                    <a:pt x="71" y="115"/>
                    <a:pt x="71" y="115"/>
                  </a:cubicBezTo>
                  <a:cubicBezTo>
                    <a:pt x="70" y="115"/>
                    <a:pt x="70" y="115"/>
                    <a:pt x="70" y="115"/>
                  </a:cubicBezTo>
                  <a:cubicBezTo>
                    <a:pt x="69" y="61"/>
                    <a:pt x="69" y="61"/>
                    <a:pt x="69" y="61"/>
                  </a:cubicBezTo>
                  <a:cubicBezTo>
                    <a:pt x="100" y="61"/>
                    <a:pt x="100" y="61"/>
                    <a:pt x="100" y="61"/>
                  </a:cubicBezTo>
                  <a:cubicBezTo>
                    <a:pt x="100" y="84"/>
                    <a:pt x="100" y="84"/>
                    <a:pt x="100" y="84"/>
                  </a:cubicBezTo>
                  <a:cubicBezTo>
                    <a:pt x="124" y="84"/>
                    <a:pt x="124" y="84"/>
                    <a:pt x="124" y="84"/>
                  </a:cubicBezTo>
                  <a:cubicBezTo>
                    <a:pt x="124" y="33"/>
                    <a:pt x="124" y="33"/>
                    <a:pt x="124" y="33"/>
                  </a:cubicBezTo>
                  <a:cubicBezTo>
                    <a:pt x="33" y="33"/>
                    <a:pt x="33" y="33"/>
                    <a:pt x="33" y="33"/>
                  </a:cubicBezTo>
                  <a:lnTo>
                    <a:pt x="33" y="150"/>
                  </a:lnTo>
                  <a:close/>
                </a:path>
              </a:pathLst>
            </a:custGeom>
            <a:grpFill/>
            <a:ln>
              <a:noFill/>
            </a:ln>
          </p:spPr>
          <p:txBody>
            <a:bodyPr vert="horz" wrap="square" lIns="91440" tIns="45720" rIns="91440" bIns="45720" numCol="1" anchor="t" anchorCtr="0" compatLnSpc="1"/>
            <a:lstStyle/>
            <a:p>
              <a:endParaRPr lang="en-US"/>
            </a:p>
          </p:txBody>
        </p:sp>
        <p:sp>
          <p:nvSpPr>
            <p:cNvPr id="32" name="Freeform 6"/>
            <p:cNvSpPr/>
            <p:nvPr/>
          </p:nvSpPr>
          <p:spPr bwMode="auto">
            <a:xfrm>
              <a:off x="17628570" y="4800600"/>
              <a:ext cx="497260" cy="149111"/>
            </a:xfrm>
            <a:custGeom>
              <a:avLst/>
              <a:gdLst>
                <a:gd name="T0" fmla="*/ 32 w 411"/>
                <a:gd name="T1" fmla="*/ 150 h 182"/>
                <a:gd name="T2" fmla="*/ 186 w 411"/>
                <a:gd name="T3" fmla="*/ 150 h 182"/>
                <a:gd name="T4" fmla="*/ 186 w 411"/>
                <a:gd name="T5" fmla="*/ 1 h 182"/>
                <a:gd name="T6" fmla="*/ 187 w 411"/>
                <a:gd name="T7" fmla="*/ 1 h 182"/>
                <a:gd name="T8" fmla="*/ 187 w 411"/>
                <a:gd name="T9" fmla="*/ 1 h 182"/>
                <a:gd name="T10" fmla="*/ 411 w 411"/>
                <a:gd name="T11" fmla="*/ 0 h 182"/>
                <a:gd name="T12" fmla="*/ 411 w 411"/>
                <a:gd name="T13" fmla="*/ 181 h 182"/>
                <a:gd name="T14" fmla="*/ 379 w 411"/>
                <a:gd name="T15" fmla="*/ 181 h 182"/>
                <a:gd name="T16" fmla="*/ 379 w 411"/>
                <a:gd name="T17" fmla="*/ 181 h 182"/>
                <a:gd name="T18" fmla="*/ 255 w 411"/>
                <a:gd name="T19" fmla="*/ 182 h 182"/>
                <a:gd name="T20" fmla="*/ 255 w 411"/>
                <a:gd name="T21" fmla="*/ 62 h 182"/>
                <a:gd name="T22" fmla="*/ 341 w 411"/>
                <a:gd name="T23" fmla="*/ 62 h 182"/>
                <a:gd name="T24" fmla="*/ 341 w 411"/>
                <a:gd name="T25" fmla="*/ 62 h 182"/>
                <a:gd name="T26" fmla="*/ 342 w 411"/>
                <a:gd name="T27" fmla="*/ 62 h 182"/>
                <a:gd name="T28" fmla="*/ 342 w 411"/>
                <a:gd name="T29" fmla="*/ 94 h 182"/>
                <a:gd name="T30" fmla="*/ 341 w 411"/>
                <a:gd name="T31" fmla="*/ 94 h 182"/>
                <a:gd name="T32" fmla="*/ 341 w 411"/>
                <a:gd name="T33" fmla="*/ 116 h 182"/>
                <a:gd name="T34" fmla="*/ 312 w 411"/>
                <a:gd name="T35" fmla="*/ 116 h 182"/>
                <a:gd name="T36" fmla="*/ 312 w 411"/>
                <a:gd name="T37" fmla="*/ 94 h 182"/>
                <a:gd name="T38" fmla="*/ 288 w 411"/>
                <a:gd name="T39" fmla="*/ 94 h 182"/>
                <a:gd name="T40" fmla="*/ 288 w 411"/>
                <a:gd name="T41" fmla="*/ 149 h 182"/>
                <a:gd name="T42" fmla="*/ 379 w 411"/>
                <a:gd name="T43" fmla="*/ 149 h 182"/>
                <a:gd name="T44" fmla="*/ 379 w 411"/>
                <a:gd name="T45" fmla="*/ 32 h 182"/>
                <a:gd name="T46" fmla="*/ 220 w 411"/>
                <a:gd name="T47" fmla="*/ 32 h 182"/>
                <a:gd name="T48" fmla="*/ 220 w 411"/>
                <a:gd name="T49" fmla="*/ 32 h 182"/>
                <a:gd name="T50" fmla="*/ 218 w 411"/>
                <a:gd name="T51" fmla="*/ 32 h 182"/>
                <a:gd name="T52" fmla="*/ 218 w 411"/>
                <a:gd name="T53" fmla="*/ 182 h 182"/>
                <a:gd name="T54" fmla="*/ 0 w 411"/>
                <a:gd name="T55" fmla="*/ 182 h 182"/>
                <a:gd name="T56" fmla="*/ 0 w 411"/>
                <a:gd name="T57" fmla="*/ 1 h 182"/>
                <a:gd name="T58" fmla="*/ 156 w 411"/>
                <a:gd name="T59" fmla="*/ 0 h 182"/>
                <a:gd name="T60" fmla="*/ 156 w 411"/>
                <a:gd name="T61" fmla="*/ 115 h 182"/>
                <a:gd name="T62" fmla="*/ 99 w 411"/>
                <a:gd name="T63" fmla="*/ 115 h 182"/>
                <a:gd name="T64" fmla="*/ 99 w 411"/>
                <a:gd name="T65" fmla="*/ 116 h 182"/>
                <a:gd name="T66" fmla="*/ 70 w 411"/>
                <a:gd name="T67" fmla="*/ 116 h 182"/>
                <a:gd name="T68" fmla="*/ 70 w 411"/>
                <a:gd name="T69" fmla="*/ 115 h 182"/>
                <a:gd name="T70" fmla="*/ 69 w 411"/>
                <a:gd name="T71" fmla="*/ 115 h 182"/>
                <a:gd name="T72" fmla="*/ 69 w 411"/>
                <a:gd name="T73" fmla="*/ 61 h 182"/>
                <a:gd name="T74" fmla="*/ 99 w 411"/>
                <a:gd name="T75" fmla="*/ 61 h 182"/>
                <a:gd name="T76" fmla="*/ 99 w 411"/>
                <a:gd name="T77" fmla="*/ 84 h 182"/>
                <a:gd name="T78" fmla="*/ 123 w 411"/>
                <a:gd name="T79" fmla="*/ 84 h 182"/>
                <a:gd name="T80" fmla="*/ 123 w 411"/>
                <a:gd name="T81" fmla="*/ 33 h 182"/>
                <a:gd name="T82" fmla="*/ 32 w 411"/>
                <a:gd name="T83" fmla="*/ 33 h 182"/>
                <a:gd name="T84" fmla="*/ 32 w 411"/>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1" h="182">
                  <a:moveTo>
                    <a:pt x="32" y="150"/>
                  </a:moveTo>
                  <a:cubicBezTo>
                    <a:pt x="186" y="150"/>
                    <a:pt x="186" y="150"/>
                    <a:pt x="186" y="150"/>
                  </a:cubicBezTo>
                  <a:cubicBezTo>
                    <a:pt x="186" y="1"/>
                    <a:pt x="186" y="1"/>
                    <a:pt x="186" y="1"/>
                  </a:cubicBezTo>
                  <a:cubicBezTo>
                    <a:pt x="187" y="1"/>
                    <a:pt x="187" y="1"/>
                    <a:pt x="187" y="1"/>
                  </a:cubicBezTo>
                  <a:cubicBezTo>
                    <a:pt x="187" y="1"/>
                    <a:pt x="187" y="1"/>
                    <a:pt x="187" y="1"/>
                  </a:cubicBezTo>
                  <a:cubicBezTo>
                    <a:pt x="268" y="1"/>
                    <a:pt x="332" y="0"/>
                    <a:pt x="411" y="0"/>
                  </a:cubicBezTo>
                  <a:cubicBezTo>
                    <a:pt x="411" y="181"/>
                    <a:pt x="411" y="181"/>
                    <a:pt x="411" y="181"/>
                  </a:cubicBezTo>
                  <a:cubicBezTo>
                    <a:pt x="379" y="181"/>
                    <a:pt x="379" y="181"/>
                    <a:pt x="379" y="181"/>
                  </a:cubicBezTo>
                  <a:cubicBezTo>
                    <a:pt x="379" y="181"/>
                    <a:pt x="379" y="181"/>
                    <a:pt x="379" y="181"/>
                  </a:cubicBezTo>
                  <a:cubicBezTo>
                    <a:pt x="255" y="182"/>
                    <a:pt x="255" y="182"/>
                    <a:pt x="255" y="182"/>
                  </a:cubicBezTo>
                  <a:cubicBezTo>
                    <a:pt x="255" y="143"/>
                    <a:pt x="255" y="100"/>
                    <a:pt x="255" y="62"/>
                  </a:cubicBezTo>
                  <a:cubicBezTo>
                    <a:pt x="284" y="62"/>
                    <a:pt x="312" y="62"/>
                    <a:pt x="341" y="62"/>
                  </a:cubicBezTo>
                  <a:cubicBezTo>
                    <a:pt x="341" y="62"/>
                    <a:pt x="341" y="62"/>
                    <a:pt x="341" y="62"/>
                  </a:cubicBezTo>
                  <a:cubicBezTo>
                    <a:pt x="342" y="62"/>
                    <a:pt x="342" y="62"/>
                    <a:pt x="342" y="62"/>
                  </a:cubicBezTo>
                  <a:cubicBezTo>
                    <a:pt x="342" y="94"/>
                    <a:pt x="342" y="94"/>
                    <a:pt x="342" y="94"/>
                  </a:cubicBezTo>
                  <a:cubicBezTo>
                    <a:pt x="341" y="94"/>
                    <a:pt x="341" y="94"/>
                    <a:pt x="341" y="94"/>
                  </a:cubicBezTo>
                  <a:cubicBezTo>
                    <a:pt x="341" y="116"/>
                    <a:pt x="341" y="116"/>
                    <a:pt x="341" y="116"/>
                  </a:cubicBezTo>
                  <a:cubicBezTo>
                    <a:pt x="312" y="116"/>
                    <a:pt x="312" y="116"/>
                    <a:pt x="312" y="116"/>
                  </a:cubicBezTo>
                  <a:cubicBezTo>
                    <a:pt x="312" y="94"/>
                    <a:pt x="312" y="94"/>
                    <a:pt x="312" y="94"/>
                  </a:cubicBezTo>
                  <a:cubicBezTo>
                    <a:pt x="288" y="94"/>
                    <a:pt x="288" y="94"/>
                    <a:pt x="288" y="94"/>
                  </a:cubicBezTo>
                  <a:cubicBezTo>
                    <a:pt x="288" y="149"/>
                    <a:pt x="288" y="149"/>
                    <a:pt x="288" y="149"/>
                  </a:cubicBezTo>
                  <a:cubicBezTo>
                    <a:pt x="379" y="149"/>
                    <a:pt x="379" y="149"/>
                    <a:pt x="379" y="149"/>
                  </a:cubicBezTo>
                  <a:cubicBezTo>
                    <a:pt x="379" y="32"/>
                    <a:pt x="379" y="32"/>
                    <a:pt x="379" y="32"/>
                  </a:cubicBezTo>
                  <a:cubicBezTo>
                    <a:pt x="220" y="32"/>
                    <a:pt x="220" y="32"/>
                    <a:pt x="220" y="32"/>
                  </a:cubicBezTo>
                  <a:cubicBezTo>
                    <a:pt x="220" y="32"/>
                    <a:pt x="220" y="32"/>
                    <a:pt x="220" y="32"/>
                  </a:cubicBezTo>
                  <a:cubicBezTo>
                    <a:pt x="218" y="32"/>
                    <a:pt x="218" y="32"/>
                    <a:pt x="218" y="32"/>
                  </a:cubicBezTo>
                  <a:cubicBezTo>
                    <a:pt x="218" y="182"/>
                    <a:pt x="218" y="182"/>
                    <a:pt x="218" y="182"/>
                  </a:cubicBezTo>
                  <a:cubicBezTo>
                    <a:pt x="0" y="182"/>
                    <a:pt x="0" y="182"/>
                    <a:pt x="0" y="182"/>
                  </a:cubicBezTo>
                  <a:cubicBezTo>
                    <a:pt x="0" y="1"/>
                    <a:pt x="0" y="1"/>
                    <a:pt x="0" y="1"/>
                  </a:cubicBezTo>
                  <a:cubicBezTo>
                    <a:pt x="156" y="0"/>
                    <a:pt x="156" y="0"/>
                    <a:pt x="156" y="0"/>
                  </a:cubicBezTo>
                  <a:cubicBezTo>
                    <a:pt x="156" y="115"/>
                    <a:pt x="156" y="115"/>
                    <a:pt x="156" y="115"/>
                  </a:cubicBezTo>
                  <a:cubicBezTo>
                    <a:pt x="99" y="115"/>
                    <a:pt x="99" y="115"/>
                    <a:pt x="99" y="115"/>
                  </a:cubicBezTo>
                  <a:cubicBezTo>
                    <a:pt x="99" y="116"/>
                    <a:pt x="99" y="116"/>
                    <a:pt x="99" y="116"/>
                  </a:cubicBezTo>
                  <a:cubicBezTo>
                    <a:pt x="70" y="116"/>
                    <a:pt x="70" y="116"/>
                    <a:pt x="70" y="116"/>
                  </a:cubicBezTo>
                  <a:cubicBezTo>
                    <a:pt x="70" y="115"/>
                    <a:pt x="70" y="115"/>
                    <a:pt x="70" y="115"/>
                  </a:cubicBezTo>
                  <a:cubicBezTo>
                    <a:pt x="69" y="115"/>
                    <a:pt x="69" y="115"/>
                    <a:pt x="69" y="115"/>
                  </a:cubicBezTo>
                  <a:cubicBezTo>
                    <a:pt x="69" y="61"/>
                    <a:pt x="69" y="61"/>
                    <a:pt x="69" y="61"/>
                  </a:cubicBezTo>
                  <a:cubicBezTo>
                    <a:pt x="99" y="61"/>
                    <a:pt x="99" y="61"/>
                    <a:pt x="99" y="61"/>
                  </a:cubicBezTo>
                  <a:cubicBezTo>
                    <a:pt x="99" y="84"/>
                    <a:pt x="99" y="84"/>
                    <a:pt x="99" y="84"/>
                  </a:cubicBezTo>
                  <a:cubicBezTo>
                    <a:pt x="123" y="84"/>
                    <a:pt x="123" y="84"/>
                    <a:pt x="123" y="84"/>
                  </a:cubicBezTo>
                  <a:cubicBezTo>
                    <a:pt x="123" y="33"/>
                    <a:pt x="123" y="33"/>
                    <a:pt x="123" y="33"/>
                  </a:cubicBezTo>
                  <a:cubicBezTo>
                    <a:pt x="32" y="33"/>
                    <a:pt x="32" y="33"/>
                    <a:pt x="32" y="33"/>
                  </a:cubicBezTo>
                  <a:lnTo>
                    <a:pt x="32" y="150"/>
                  </a:lnTo>
                  <a:close/>
                </a:path>
              </a:pathLst>
            </a:custGeom>
            <a:grpFill/>
            <a:ln>
              <a:noFill/>
            </a:ln>
          </p:spPr>
          <p:txBody>
            <a:bodyPr vert="horz" wrap="square" lIns="91440" tIns="45720" rIns="91440" bIns="45720" numCol="1" anchor="t" anchorCtr="0" compatLnSpc="1"/>
            <a:lstStyle/>
            <a:p>
              <a:endParaRPr lang="en-US"/>
            </a:p>
          </p:txBody>
        </p:sp>
        <p:sp>
          <p:nvSpPr>
            <p:cNvPr id="33" name="Freeform 7"/>
            <p:cNvSpPr/>
            <p:nvPr/>
          </p:nvSpPr>
          <p:spPr bwMode="auto">
            <a:xfrm>
              <a:off x="18155468" y="4800600"/>
              <a:ext cx="498907" cy="149111"/>
            </a:xfrm>
            <a:custGeom>
              <a:avLst/>
              <a:gdLst>
                <a:gd name="T0" fmla="*/ 33 w 412"/>
                <a:gd name="T1" fmla="*/ 150 h 182"/>
                <a:gd name="T2" fmla="*/ 187 w 412"/>
                <a:gd name="T3" fmla="*/ 150 h 182"/>
                <a:gd name="T4" fmla="*/ 187 w 412"/>
                <a:gd name="T5" fmla="*/ 1 h 182"/>
                <a:gd name="T6" fmla="*/ 187 w 412"/>
                <a:gd name="T7" fmla="*/ 1 h 182"/>
                <a:gd name="T8" fmla="*/ 187 w 412"/>
                <a:gd name="T9" fmla="*/ 1 h 182"/>
                <a:gd name="T10" fmla="*/ 412 w 412"/>
                <a:gd name="T11" fmla="*/ 0 h 182"/>
                <a:gd name="T12" fmla="*/ 412 w 412"/>
                <a:gd name="T13" fmla="*/ 181 h 182"/>
                <a:gd name="T14" fmla="*/ 380 w 412"/>
                <a:gd name="T15" fmla="*/ 181 h 182"/>
                <a:gd name="T16" fmla="*/ 380 w 412"/>
                <a:gd name="T17" fmla="*/ 181 h 182"/>
                <a:gd name="T18" fmla="*/ 256 w 412"/>
                <a:gd name="T19" fmla="*/ 182 h 182"/>
                <a:gd name="T20" fmla="*/ 255 w 412"/>
                <a:gd name="T21" fmla="*/ 62 h 182"/>
                <a:gd name="T22" fmla="*/ 342 w 412"/>
                <a:gd name="T23" fmla="*/ 62 h 182"/>
                <a:gd name="T24" fmla="*/ 342 w 412"/>
                <a:gd name="T25" fmla="*/ 62 h 182"/>
                <a:gd name="T26" fmla="*/ 342 w 412"/>
                <a:gd name="T27" fmla="*/ 62 h 182"/>
                <a:gd name="T28" fmla="*/ 342 w 412"/>
                <a:gd name="T29" fmla="*/ 94 h 182"/>
                <a:gd name="T30" fmla="*/ 342 w 412"/>
                <a:gd name="T31" fmla="*/ 94 h 182"/>
                <a:gd name="T32" fmla="*/ 342 w 412"/>
                <a:gd name="T33" fmla="*/ 116 h 182"/>
                <a:gd name="T34" fmla="*/ 313 w 412"/>
                <a:gd name="T35" fmla="*/ 116 h 182"/>
                <a:gd name="T36" fmla="*/ 313 w 412"/>
                <a:gd name="T37" fmla="*/ 94 h 182"/>
                <a:gd name="T38" fmla="*/ 288 w 412"/>
                <a:gd name="T39" fmla="*/ 94 h 182"/>
                <a:gd name="T40" fmla="*/ 288 w 412"/>
                <a:gd name="T41" fmla="*/ 149 h 182"/>
                <a:gd name="T42" fmla="*/ 380 w 412"/>
                <a:gd name="T43" fmla="*/ 149 h 182"/>
                <a:gd name="T44" fmla="*/ 380 w 412"/>
                <a:gd name="T45" fmla="*/ 32 h 182"/>
                <a:gd name="T46" fmla="*/ 220 w 412"/>
                <a:gd name="T47" fmla="*/ 32 h 182"/>
                <a:gd name="T48" fmla="*/ 220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7 w 412"/>
                <a:gd name="T61" fmla="*/ 115 h 182"/>
                <a:gd name="T62" fmla="*/ 100 w 412"/>
                <a:gd name="T63" fmla="*/ 115 h 182"/>
                <a:gd name="T64" fmla="*/ 100 w 412"/>
                <a:gd name="T65" fmla="*/ 116 h 182"/>
                <a:gd name="T66" fmla="*/ 71 w 412"/>
                <a:gd name="T67" fmla="*/ 116 h 182"/>
                <a:gd name="T68" fmla="*/ 71 w 412"/>
                <a:gd name="T69" fmla="*/ 115 h 182"/>
                <a:gd name="T70" fmla="*/ 70 w 412"/>
                <a:gd name="T71" fmla="*/ 115 h 182"/>
                <a:gd name="T72" fmla="*/ 69 w 412"/>
                <a:gd name="T73" fmla="*/ 61 h 182"/>
                <a:gd name="T74" fmla="*/ 100 w 412"/>
                <a:gd name="T75" fmla="*/ 61 h 182"/>
                <a:gd name="T76" fmla="*/ 100 w 412"/>
                <a:gd name="T77" fmla="*/ 84 h 182"/>
                <a:gd name="T78" fmla="*/ 124 w 412"/>
                <a:gd name="T79" fmla="*/ 84 h 182"/>
                <a:gd name="T80" fmla="*/ 124 w 412"/>
                <a:gd name="T81" fmla="*/ 33 h 182"/>
                <a:gd name="T82" fmla="*/ 33 w 412"/>
                <a:gd name="T83" fmla="*/ 33 h 182"/>
                <a:gd name="T84" fmla="*/ 33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3" y="150"/>
                  </a:moveTo>
                  <a:cubicBezTo>
                    <a:pt x="187" y="150"/>
                    <a:pt x="187" y="150"/>
                    <a:pt x="187" y="150"/>
                  </a:cubicBezTo>
                  <a:cubicBezTo>
                    <a:pt x="187" y="1"/>
                    <a:pt x="187" y="1"/>
                    <a:pt x="187"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80" y="181"/>
                    <a:pt x="380" y="181"/>
                    <a:pt x="380" y="181"/>
                  </a:cubicBezTo>
                  <a:cubicBezTo>
                    <a:pt x="380" y="181"/>
                    <a:pt x="380" y="181"/>
                    <a:pt x="380" y="181"/>
                  </a:cubicBezTo>
                  <a:cubicBezTo>
                    <a:pt x="256" y="182"/>
                    <a:pt x="256" y="182"/>
                    <a:pt x="256" y="182"/>
                  </a:cubicBezTo>
                  <a:cubicBezTo>
                    <a:pt x="256" y="143"/>
                    <a:pt x="255" y="100"/>
                    <a:pt x="255" y="62"/>
                  </a:cubicBezTo>
                  <a:cubicBezTo>
                    <a:pt x="285" y="62"/>
                    <a:pt x="313" y="62"/>
                    <a:pt x="342" y="62"/>
                  </a:cubicBezTo>
                  <a:cubicBezTo>
                    <a:pt x="342" y="62"/>
                    <a:pt x="342" y="62"/>
                    <a:pt x="342" y="62"/>
                  </a:cubicBezTo>
                  <a:cubicBezTo>
                    <a:pt x="342" y="62"/>
                    <a:pt x="342" y="62"/>
                    <a:pt x="342" y="62"/>
                  </a:cubicBezTo>
                  <a:cubicBezTo>
                    <a:pt x="342" y="94"/>
                    <a:pt x="342" y="94"/>
                    <a:pt x="342"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8" y="94"/>
                    <a:pt x="288" y="94"/>
                    <a:pt x="288" y="94"/>
                  </a:cubicBezTo>
                  <a:cubicBezTo>
                    <a:pt x="288" y="149"/>
                    <a:pt x="288" y="149"/>
                    <a:pt x="288" y="149"/>
                  </a:cubicBezTo>
                  <a:cubicBezTo>
                    <a:pt x="380" y="149"/>
                    <a:pt x="380" y="149"/>
                    <a:pt x="380" y="149"/>
                  </a:cubicBezTo>
                  <a:cubicBezTo>
                    <a:pt x="380" y="32"/>
                    <a:pt x="380" y="32"/>
                    <a:pt x="380" y="32"/>
                  </a:cubicBezTo>
                  <a:cubicBezTo>
                    <a:pt x="220" y="32"/>
                    <a:pt x="220" y="32"/>
                    <a:pt x="220" y="32"/>
                  </a:cubicBezTo>
                  <a:cubicBezTo>
                    <a:pt x="220" y="32"/>
                    <a:pt x="220" y="32"/>
                    <a:pt x="220"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7" y="115"/>
                    <a:pt x="157" y="115"/>
                    <a:pt x="157" y="115"/>
                  </a:cubicBezTo>
                  <a:cubicBezTo>
                    <a:pt x="100" y="115"/>
                    <a:pt x="100" y="115"/>
                    <a:pt x="100" y="115"/>
                  </a:cubicBezTo>
                  <a:cubicBezTo>
                    <a:pt x="100" y="116"/>
                    <a:pt x="100" y="116"/>
                    <a:pt x="100" y="116"/>
                  </a:cubicBezTo>
                  <a:cubicBezTo>
                    <a:pt x="71" y="116"/>
                    <a:pt x="71" y="116"/>
                    <a:pt x="71" y="116"/>
                  </a:cubicBezTo>
                  <a:cubicBezTo>
                    <a:pt x="71" y="115"/>
                    <a:pt x="71" y="115"/>
                    <a:pt x="71" y="115"/>
                  </a:cubicBezTo>
                  <a:cubicBezTo>
                    <a:pt x="70" y="115"/>
                    <a:pt x="70" y="115"/>
                    <a:pt x="70" y="115"/>
                  </a:cubicBezTo>
                  <a:cubicBezTo>
                    <a:pt x="69" y="61"/>
                    <a:pt x="69" y="61"/>
                    <a:pt x="69" y="61"/>
                  </a:cubicBezTo>
                  <a:cubicBezTo>
                    <a:pt x="100" y="61"/>
                    <a:pt x="100" y="61"/>
                    <a:pt x="100" y="61"/>
                  </a:cubicBezTo>
                  <a:cubicBezTo>
                    <a:pt x="100" y="84"/>
                    <a:pt x="100" y="84"/>
                    <a:pt x="100" y="84"/>
                  </a:cubicBezTo>
                  <a:cubicBezTo>
                    <a:pt x="124" y="84"/>
                    <a:pt x="124" y="84"/>
                    <a:pt x="124" y="84"/>
                  </a:cubicBezTo>
                  <a:cubicBezTo>
                    <a:pt x="124" y="33"/>
                    <a:pt x="124" y="33"/>
                    <a:pt x="124" y="33"/>
                  </a:cubicBezTo>
                  <a:cubicBezTo>
                    <a:pt x="33" y="33"/>
                    <a:pt x="33" y="33"/>
                    <a:pt x="33" y="33"/>
                  </a:cubicBezTo>
                  <a:lnTo>
                    <a:pt x="33" y="150"/>
                  </a:lnTo>
                  <a:close/>
                </a:path>
              </a:pathLst>
            </a:custGeom>
            <a:grpFill/>
            <a:ln>
              <a:noFill/>
            </a:ln>
          </p:spPr>
          <p:txBody>
            <a:bodyPr vert="horz" wrap="square" lIns="91440" tIns="45720" rIns="91440" bIns="45720" numCol="1" anchor="t" anchorCtr="0" compatLnSpc="1"/>
            <a:lstStyle/>
            <a:p>
              <a:endParaRPr lang="en-US"/>
            </a:p>
          </p:txBody>
        </p:sp>
        <p:sp>
          <p:nvSpPr>
            <p:cNvPr id="34" name="Freeform 8"/>
            <p:cNvSpPr/>
            <p:nvPr/>
          </p:nvSpPr>
          <p:spPr bwMode="auto">
            <a:xfrm>
              <a:off x="18682365" y="4800600"/>
              <a:ext cx="497260" cy="149111"/>
            </a:xfrm>
            <a:custGeom>
              <a:avLst/>
              <a:gdLst>
                <a:gd name="T0" fmla="*/ 33 w 412"/>
                <a:gd name="T1" fmla="*/ 150 h 182"/>
                <a:gd name="T2" fmla="*/ 187 w 412"/>
                <a:gd name="T3" fmla="*/ 150 h 182"/>
                <a:gd name="T4" fmla="*/ 187 w 412"/>
                <a:gd name="T5" fmla="*/ 1 h 182"/>
                <a:gd name="T6" fmla="*/ 187 w 412"/>
                <a:gd name="T7" fmla="*/ 1 h 182"/>
                <a:gd name="T8" fmla="*/ 187 w 412"/>
                <a:gd name="T9" fmla="*/ 1 h 182"/>
                <a:gd name="T10" fmla="*/ 412 w 412"/>
                <a:gd name="T11" fmla="*/ 0 h 182"/>
                <a:gd name="T12" fmla="*/ 412 w 412"/>
                <a:gd name="T13" fmla="*/ 181 h 182"/>
                <a:gd name="T14" fmla="*/ 380 w 412"/>
                <a:gd name="T15" fmla="*/ 181 h 182"/>
                <a:gd name="T16" fmla="*/ 380 w 412"/>
                <a:gd name="T17" fmla="*/ 181 h 182"/>
                <a:gd name="T18" fmla="*/ 256 w 412"/>
                <a:gd name="T19" fmla="*/ 182 h 182"/>
                <a:gd name="T20" fmla="*/ 255 w 412"/>
                <a:gd name="T21" fmla="*/ 62 h 182"/>
                <a:gd name="T22" fmla="*/ 342 w 412"/>
                <a:gd name="T23" fmla="*/ 62 h 182"/>
                <a:gd name="T24" fmla="*/ 342 w 412"/>
                <a:gd name="T25" fmla="*/ 62 h 182"/>
                <a:gd name="T26" fmla="*/ 342 w 412"/>
                <a:gd name="T27" fmla="*/ 62 h 182"/>
                <a:gd name="T28" fmla="*/ 342 w 412"/>
                <a:gd name="T29" fmla="*/ 94 h 182"/>
                <a:gd name="T30" fmla="*/ 342 w 412"/>
                <a:gd name="T31" fmla="*/ 94 h 182"/>
                <a:gd name="T32" fmla="*/ 342 w 412"/>
                <a:gd name="T33" fmla="*/ 116 h 182"/>
                <a:gd name="T34" fmla="*/ 313 w 412"/>
                <a:gd name="T35" fmla="*/ 116 h 182"/>
                <a:gd name="T36" fmla="*/ 313 w 412"/>
                <a:gd name="T37" fmla="*/ 94 h 182"/>
                <a:gd name="T38" fmla="*/ 288 w 412"/>
                <a:gd name="T39" fmla="*/ 94 h 182"/>
                <a:gd name="T40" fmla="*/ 288 w 412"/>
                <a:gd name="T41" fmla="*/ 149 h 182"/>
                <a:gd name="T42" fmla="*/ 380 w 412"/>
                <a:gd name="T43" fmla="*/ 149 h 182"/>
                <a:gd name="T44" fmla="*/ 380 w 412"/>
                <a:gd name="T45" fmla="*/ 32 h 182"/>
                <a:gd name="T46" fmla="*/ 220 w 412"/>
                <a:gd name="T47" fmla="*/ 32 h 182"/>
                <a:gd name="T48" fmla="*/ 220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7 w 412"/>
                <a:gd name="T61" fmla="*/ 115 h 182"/>
                <a:gd name="T62" fmla="*/ 100 w 412"/>
                <a:gd name="T63" fmla="*/ 115 h 182"/>
                <a:gd name="T64" fmla="*/ 100 w 412"/>
                <a:gd name="T65" fmla="*/ 116 h 182"/>
                <a:gd name="T66" fmla="*/ 71 w 412"/>
                <a:gd name="T67" fmla="*/ 116 h 182"/>
                <a:gd name="T68" fmla="*/ 71 w 412"/>
                <a:gd name="T69" fmla="*/ 115 h 182"/>
                <a:gd name="T70" fmla="*/ 70 w 412"/>
                <a:gd name="T71" fmla="*/ 115 h 182"/>
                <a:gd name="T72" fmla="*/ 69 w 412"/>
                <a:gd name="T73" fmla="*/ 61 h 182"/>
                <a:gd name="T74" fmla="*/ 100 w 412"/>
                <a:gd name="T75" fmla="*/ 61 h 182"/>
                <a:gd name="T76" fmla="*/ 100 w 412"/>
                <a:gd name="T77" fmla="*/ 84 h 182"/>
                <a:gd name="T78" fmla="*/ 124 w 412"/>
                <a:gd name="T79" fmla="*/ 84 h 182"/>
                <a:gd name="T80" fmla="*/ 124 w 412"/>
                <a:gd name="T81" fmla="*/ 33 h 182"/>
                <a:gd name="T82" fmla="*/ 33 w 412"/>
                <a:gd name="T83" fmla="*/ 33 h 182"/>
                <a:gd name="T84" fmla="*/ 33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3" y="150"/>
                  </a:moveTo>
                  <a:cubicBezTo>
                    <a:pt x="187" y="150"/>
                    <a:pt x="187" y="150"/>
                    <a:pt x="187" y="150"/>
                  </a:cubicBezTo>
                  <a:cubicBezTo>
                    <a:pt x="187" y="1"/>
                    <a:pt x="187" y="1"/>
                    <a:pt x="187"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80" y="181"/>
                    <a:pt x="380" y="181"/>
                    <a:pt x="380" y="181"/>
                  </a:cubicBezTo>
                  <a:cubicBezTo>
                    <a:pt x="380" y="181"/>
                    <a:pt x="380" y="181"/>
                    <a:pt x="380" y="181"/>
                  </a:cubicBezTo>
                  <a:cubicBezTo>
                    <a:pt x="256" y="182"/>
                    <a:pt x="256" y="182"/>
                    <a:pt x="256" y="182"/>
                  </a:cubicBezTo>
                  <a:cubicBezTo>
                    <a:pt x="256" y="143"/>
                    <a:pt x="255" y="100"/>
                    <a:pt x="255" y="62"/>
                  </a:cubicBezTo>
                  <a:cubicBezTo>
                    <a:pt x="285" y="62"/>
                    <a:pt x="313" y="62"/>
                    <a:pt x="342" y="62"/>
                  </a:cubicBezTo>
                  <a:cubicBezTo>
                    <a:pt x="342" y="62"/>
                    <a:pt x="342" y="62"/>
                    <a:pt x="342" y="62"/>
                  </a:cubicBezTo>
                  <a:cubicBezTo>
                    <a:pt x="342" y="62"/>
                    <a:pt x="342" y="62"/>
                    <a:pt x="342" y="62"/>
                  </a:cubicBezTo>
                  <a:cubicBezTo>
                    <a:pt x="342" y="94"/>
                    <a:pt x="342" y="94"/>
                    <a:pt x="342"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8" y="94"/>
                    <a:pt x="288" y="94"/>
                    <a:pt x="288" y="94"/>
                  </a:cubicBezTo>
                  <a:cubicBezTo>
                    <a:pt x="288" y="149"/>
                    <a:pt x="288" y="149"/>
                    <a:pt x="288" y="149"/>
                  </a:cubicBezTo>
                  <a:cubicBezTo>
                    <a:pt x="380" y="149"/>
                    <a:pt x="380" y="149"/>
                    <a:pt x="380" y="149"/>
                  </a:cubicBezTo>
                  <a:cubicBezTo>
                    <a:pt x="380" y="32"/>
                    <a:pt x="380" y="32"/>
                    <a:pt x="380" y="32"/>
                  </a:cubicBezTo>
                  <a:cubicBezTo>
                    <a:pt x="220" y="32"/>
                    <a:pt x="220" y="32"/>
                    <a:pt x="220" y="32"/>
                  </a:cubicBezTo>
                  <a:cubicBezTo>
                    <a:pt x="220" y="32"/>
                    <a:pt x="220" y="32"/>
                    <a:pt x="220"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7" y="115"/>
                    <a:pt x="157" y="115"/>
                    <a:pt x="157" y="115"/>
                  </a:cubicBezTo>
                  <a:cubicBezTo>
                    <a:pt x="100" y="115"/>
                    <a:pt x="100" y="115"/>
                    <a:pt x="100" y="115"/>
                  </a:cubicBezTo>
                  <a:cubicBezTo>
                    <a:pt x="100" y="116"/>
                    <a:pt x="100" y="116"/>
                    <a:pt x="100" y="116"/>
                  </a:cubicBezTo>
                  <a:cubicBezTo>
                    <a:pt x="71" y="116"/>
                    <a:pt x="71" y="116"/>
                    <a:pt x="71" y="116"/>
                  </a:cubicBezTo>
                  <a:cubicBezTo>
                    <a:pt x="71" y="115"/>
                    <a:pt x="71" y="115"/>
                    <a:pt x="71" y="115"/>
                  </a:cubicBezTo>
                  <a:cubicBezTo>
                    <a:pt x="70" y="115"/>
                    <a:pt x="70" y="115"/>
                    <a:pt x="70" y="115"/>
                  </a:cubicBezTo>
                  <a:cubicBezTo>
                    <a:pt x="69" y="61"/>
                    <a:pt x="69" y="61"/>
                    <a:pt x="69" y="61"/>
                  </a:cubicBezTo>
                  <a:cubicBezTo>
                    <a:pt x="100" y="61"/>
                    <a:pt x="100" y="61"/>
                    <a:pt x="100" y="61"/>
                  </a:cubicBezTo>
                  <a:cubicBezTo>
                    <a:pt x="100" y="84"/>
                    <a:pt x="100" y="84"/>
                    <a:pt x="100" y="84"/>
                  </a:cubicBezTo>
                  <a:cubicBezTo>
                    <a:pt x="124" y="84"/>
                    <a:pt x="124" y="84"/>
                    <a:pt x="124" y="84"/>
                  </a:cubicBezTo>
                  <a:cubicBezTo>
                    <a:pt x="124" y="33"/>
                    <a:pt x="124" y="33"/>
                    <a:pt x="124" y="33"/>
                  </a:cubicBezTo>
                  <a:cubicBezTo>
                    <a:pt x="33" y="33"/>
                    <a:pt x="33" y="33"/>
                    <a:pt x="33" y="33"/>
                  </a:cubicBezTo>
                  <a:lnTo>
                    <a:pt x="33" y="150"/>
                  </a:lnTo>
                  <a:close/>
                </a:path>
              </a:pathLst>
            </a:custGeom>
            <a:grpFill/>
            <a:ln>
              <a:noFill/>
            </a:ln>
          </p:spPr>
          <p:txBody>
            <a:bodyPr vert="horz" wrap="square" lIns="91440" tIns="45720" rIns="91440" bIns="45720" numCol="1" anchor="t" anchorCtr="0" compatLnSpc="1"/>
            <a:lstStyle/>
            <a:p>
              <a:endParaRPr lang="en-US"/>
            </a:p>
          </p:txBody>
        </p:sp>
        <p:sp>
          <p:nvSpPr>
            <p:cNvPr id="35" name="Freeform 9"/>
            <p:cNvSpPr/>
            <p:nvPr/>
          </p:nvSpPr>
          <p:spPr bwMode="auto">
            <a:xfrm>
              <a:off x="19209263" y="4800600"/>
              <a:ext cx="498907" cy="149111"/>
            </a:xfrm>
            <a:custGeom>
              <a:avLst/>
              <a:gdLst>
                <a:gd name="T0" fmla="*/ 32 w 412"/>
                <a:gd name="T1" fmla="*/ 150 h 182"/>
                <a:gd name="T2" fmla="*/ 186 w 412"/>
                <a:gd name="T3" fmla="*/ 150 h 182"/>
                <a:gd name="T4" fmla="*/ 186 w 412"/>
                <a:gd name="T5" fmla="*/ 1 h 182"/>
                <a:gd name="T6" fmla="*/ 187 w 412"/>
                <a:gd name="T7" fmla="*/ 1 h 182"/>
                <a:gd name="T8" fmla="*/ 187 w 412"/>
                <a:gd name="T9" fmla="*/ 1 h 182"/>
                <a:gd name="T10" fmla="*/ 412 w 412"/>
                <a:gd name="T11" fmla="*/ 0 h 182"/>
                <a:gd name="T12" fmla="*/ 412 w 412"/>
                <a:gd name="T13" fmla="*/ 181 h 182"/>
                <a:gd name="T14" fmla="*/ 379 w 412"/>
                <a:gd name="T15" fmla="*/ 181 h 182"/>
                <a:gd name="T16" fmla="*/ 379 w 412"/>
                <a:gd name="T17" fmla="*/ 181 h 182"/>
                <a:gd name="T18" fmla="*/ 256 w 412"/>
                <a:gd name="T19" fmla="*/ 182 h 182"/>
                <a:gd name="T20" fmla="*/ 255 w 412"/>
                <a:gd name="T21" fmla="*/ 62 h 182"/>
                <a:gd name="T22" fmla="*/ 342 w 412"/>
                <a:gd name="T23" fmla="*/ 62 h 182"/>
                <a:gd name="T24" fmla="*/ 342 w 412"/>
                <a:gd name="T25" fmla="*/ 62 h 182"/>
                <a:gd name="T26" fmla="*/ 342 w 412"/>
                <a:gd name="T27" fmla="*/ 62 h 182"/>
                <a:gd name="T28" fmla="*/ 342 w 412"/>
                <a:gd name="T29" fmla="*/ 94 h 182"/>
                <a:gd name="T30" fmla="*/ 342 w 412"/>
                <a:gd name="T31" fmla="*/ 94 h 182"/>
                <a:gd name="T32" fmla="*/ 342 w 412"/>
                <a:gd name="T33" fmla="*/ 116 h 182"/>
                <a:gd name="T34" fmla="*/ 313 w 412"/>
                <a:gd name="T35" fmla="*/ 116 h 182"/>
                <a:gd name="T36" fmla="*/ 313 w 412"/>
                <a:gd name="T37" fmla="*/ 94 h 182"/>
                <a:gd name="T38" fmla="*/ 288 w 412"/>
                <a:gd name="T39" fmla="*/ 94 h 182"/>
                <a:gd name="T40" fmla="*/ 288 w 412"/>
                <a:gd name="T41" fmla="*/ 149 h 182"/>
                <a:gd name="T42" fmla="*/ 379 w 412"/>
                <a:gd name="T43" fmla="*/ 149 h 182"/>
                <a:gd name="T44" fmla="*/ 379 w 412"/>
                <a:gd name="T45" fmla="*/ 32 h 182"/>
                <a:gd name="T46" fmla="*/ 220 w 412"/>
                <a:gd name="T47" fmla="*/ 32 h 182"/>
                <a:gd name="T48" fmla="*/ 220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6 w 412"/>
                <a:gd name="T61" fmla="*/ 115 h 182"/>
                <a:gd name="T62" fmla="*/ 99 w 412"/>
                <a:gd name="T63" fmla="*/ 115 h 182"/>
                <a:gd name="T64" fmla="*/ 99 w 412"/>
                <a:gd name="T65" fmla="*/ 116 h 182"/>
                <a:gd name="T66" fmla="*/ 70 w 412"/>
                <a:gd name="T67" fmla="*/ 116 h 182"/>
                <a:gd name="T68" fmla="*/ 70 w 412"/>
                <a:gd name="T69" fmla="*/ 115 h 182"/>
                <a:gd name="T70" fmla="*/ 69 w 412"/>
                <a:gd name="T71" fmla="*/ 115 h 182"/>
                <a:gd name="T72" fmla="*/ 69 w 412"/>
                <a:gd name="T73" fmla="*/ 61 h 182"/>
                <a:gd name="T74" fmla="*/ 99 w 412"/>
                <a:gd name="T75" fmla="*/ 61 h 182"/>
                <a:gd name="T76" fmla="*/ 99 w 412"/>
                <a:gd name="T77" fmla="*/ 84 h 182"/>
                <a:gd name="T78" fmla="*/ 123 w 412"/>
                <a:gd name="T79" fmla="*/ 84 h 182"/>
                <a:gd name="T80" fmla="*/ 123 w 412"/>
                <a:gd name="T81" fmla="*/ 33 h 182"/>
                <a:gd name="T82" fmla="*/ 32 w 412"/>
                <a:gd name="T83" fmla="*/ 33 h 182"/>
                <a:gd name="T84" fmla="*/ 32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2" y="150"/>
                  </a:moveTo>
                  <a:cubicBezTo>
                    <a:pt x="186" y="150"/>
                    <a:pt x="186" y="150"/>
                    <a:pt x="186" y="150"/>
                  </a:cubicBezTo>
                  <a:cubicBezTo>
                    <a:pt x="186" y="1"/>
                    <a:pt x="186" y="1"/>
                    <a:pt x="186"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79" y="181"/>
                    <a:pt x="379" y="181"/>
                    <a:pt x="379" y="181"/>
                  </a:cubicBezTo>
                  <a:cubicBezTo>
                    <a:pt x="379" y="181"/>
                    <a:pt x="379" y="181"/>
                    <a:pt x="379" y="181"/>
                  </a:cubicBezTo>
                  <a:cubicBezTo>
                    <a:pt x="256" y="182"/>
                    <a:pt x="256" y="182"/>
                    <a:pt x="256" y="182"/>
                  </a:cubicBezTo>
                  <a:cubicBezTo>
                    <a:pt x="256" y="143"/>
                    <a:pt x="255" y="100"/>
                    <a:pt x="255" y="62"/>
                  </a:cubicBezTo>
                  <a:cubicBezTo>
                    <a:pt x="284" y="62"/>
                    <a:pt x="313" y="62"/>
                    <a:pt x="342" y="62"/>
                  </a:cubicBezTo>
                  <a:cubicBezTo>
                    <a:pt x="342" y="62"/>
                    <a:pt x="342" y="62"/>
                    <a:pt x="342" y="62"/>
                  </a:cubicBezTo>
                  <a:cubicBezTo>
                    <a:pt x="342" y="62"/>
                    <a:pt x="342" y="62"/>
                    <a:pt x="342" y="62"/>
                  </a:cubicBezTo>
                  <a:cubicBezTo>
                    <a:pt x="342" y="94"/>
                    <a:pt x="342" y="94"/>
                    <a:pt x="342"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8" y="94"/>
                    <a:pt x="288" y="94"/>
                    <a:pt x="288" y="94"/>
                  </a:cubicBezTo>
                  <a:cubicBezTo>
                    <a:pt x="288" y="149"/>
                    <a:pt x="288" y="149"/>
                    <a:pt x="288" y="149"/>
                  </a:cubicBezTo>
                  <a:cubicBezTo>
                    <a:pt x="379" y="149"/>
                    <a:pt x="379" y="149"/>
                    <a:pt x="379" y="149"/>
                  </a:cubicBezTo>
                  <a:cubicBezTo>
                    <a:pt x="379" y="32"/>
                    <a:pt x="379" y="32"/>
                    <a:pt x="379" y="32"/>
                  </a:cubicBezTo>
                  <a:cubicBezTo>
                    <a:pt x="220" y="32"/>
                    <a:pt x="220" y="32"/>
                    <a:pt x="220" y="32"/>
                  </a:cubicBezTo>
                  <a:cubicBezTo>
                    <a:pt x="220" y="32"/>
                    <a:pt x="220" y="32"/>
                    <a:pt x="220"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6" y="115"/>
                    <a:pt x="156" y="115"/>
                    <a:pt x="156" y="115"/>
                  </a:cubicBezTo>
                  <a:cubicBezTo>
                    <a:pt x="99" y="115"/>
                    <a:pt x="99" y="115"/>
                    <a:pt x="99" y="115"/>
                  </a:cubicBezTo>
                  <a:cubicBezTo>
                    <a:pt x="99" y="116"/>
                    <a:pt x="99" y="116"/>
                    <a:pt x="99" y="116"/>
                  </a:cubicBezTo>
                  <a:cubicBezTo>
                    <a:pt x="70" y="116"/>
                    <a:pt x="70" y="116"/>
                    <a:pt x="70" y="116"/>
                  </a:cubicBezTo>
                  <a:cubicBezTo>
                    <a:pt x="70" y="115"/>
                    <a:pt x="70" y="115"/>
                    <a:pt x="70" y="115"/>
                  </a:cubicBezTo>
                  <a:cubicBezTo>
                    <a:pt x="69" y="115"/>
                    <a:pt x="69" y="115"/>
                    <a:pt x="69" y="115"/>
                  </a:cubicBezTo>
                  <a:cubicBezTo>
                    <a:pt x="69" y="61"/>
                    <a:pt x="69" y="61"/>
                    <a:pt x="69" y="61"/>
                  </a:cubicBezTo>
                  <a:cubicBezTo>
                    <a:pt x="99" y="61"/>
                    <a:pt x="99" y="61"/>
                    <a:pt x="99" y="61"/>
                  </a:cubicBezTo>
                  <a:cubicBezTo>
                    <a:pt x="99" y="84"/>
                    <a:pt x="99" y="84"/>
                    <a:pt x="99" y="84"/>
                  </a:cubicBezTo>
                  <a:cubicBezTo>
                    <a:pt x="123" y="84"/>
                    <a:pt x="123" y="84"/>
                    <a:pt x="123" y="84"/>
                  </a:cubicBezTo>
                  <a:cubicBezTo>
                    <a:pt x="123" y="33"/>
                    <a:pt x="123" y="33"/>
                    <a:pt x="123" y="33"/>
                  </a:cubicBezTo>
                  <a:cubicBezTo>
                    <a:pt x="32" y="33"/>
                    <a:pt x="32" y="33"/>
                    <a:pt x="32" y="33"/>
                  </a:cubicBezTo>
                  <a:lnTo>
                    <a:pt x="32" y="150"/>
                  </a:lnTo>
                  <a:close/>
                </a:path>
              </a:pathLst>
            </a:custGeom>
            <a:grpFill/>
            <a:ln>
              <a:noFill/>
            </a:ln>
          </p:spPr>
          <p:txBody>
            <a:bodyPr vert="horz" wrap="square" lIns="91440" tIns="45720" rIns="91440" bIns="45720" numCol="1" anchor="t" anchorCtr="0" compatLnSpc="1"/>
            <a:lstStyle/>
            <a:p>
              <a:endParaRPr lang="en-US"/>
            </a:p>
          </p:txBody>
        </p:sp>
      </p:grpSp>
      <p:pic>
        <p:nvPicPr>
          <p:cNvPr id="8" name="Picture 7"/>
          <p:cNvPicPr>
            <a:picLocks noChangeAspect="1"/>
          </p:cNvPicPr>
          <p:nvPr/>
        </p:nvPicPr>
        <p:blipFill rotWithShape="1">
          <a:blip r:embed="rId3">
            <a:extLst>
              <a:ext uri="{BEBA8EAE-BF5A-486C-A8C5-ECC9F3942E4B}">
                <a14:imgProps xmlns:a14="http://schemas.microsoft.com/office/drawing/2010/main">
                  <a14:imgLayer r:embed="rId4">
                    <a14:imgEffect>
                      <a14:backgroundRemoval t="1778" b="96000" l="3125" r="96875">
                        <a14:foregroundMark x1="20536" y1="72000" x2="79018" y2="75556"/>
                        <a14:foregroundMark x1="17857" y1="68889" x2="17857" y2="76000"/>
                        <a14:foregroundMark x1="17411" y1="67556" x2="83482" y2="68000"/>
                        <a14:foregroundMark x1="86607" y1="67556" x2="82589" y2="72444"/>
                        <a14:foregroundMark x1="82143" y1="77333" x2="85268" y2="79111"/>
                        <a14:foregroundMark x1="37946" y1="36889" x2="38393" y2="60444"/>
                        <a14:foregroundMark x1="58929" y1="39556" x2="57143" y2="62667"/>
                        <a14:foregroundMark x1="68750" y1="47111" x2="70089" y2="59556"/>
                        <a14:foregroundMark x1="36607" y1="40889" x2="19643" y2="55556"/>
                        <a14:foregroundMark x1="42411" y1="46667" x2="45536" y2="59556"/>
                        <a14:foregroundMark x1="50000" y1="52889" x2="53125" y2="64889"/>
                        <a14:foregroundMark x1="74107" y1="52889" x2="75893" y2="59111"/>
                        <a14:foregroundMark x1="29464" y1="50667" x2="29018" y2="61778"/>
                        <a14:backgroundMark x1="87500" y1="67556" x2="87500" y2="67556"/>
                      </a14:backgroundRemoval>
                    </a14:imgEffect>
                  </a14:imgLayer>
                </a14:imgProps>
              </a:ext>
              <a:ext uri="{28A0092B-C50C-407E-A947-70E740481C1C}">
                <a14:useLocalDpi xmlns:a14="http://schemas.microsoft.com/office/drawing/2010/main" val="0"/>
              </a:ext>
            </a:extLst>
          </a:blip>
          <a:srcRect l="9591" t="17646" r="10437" b="17595"/>
          <a:stretch>
            <a:fillRect/>
          </a:stretch>
        </p:blipFill>
        <p:spPr>
          <a:xfrm>
            <a:off x="11342293" y="53231"/>
            <a:ext cx="847239" cy="689138"/>
          </a:xfrm>
          <a:prstGeom prst="rect">
            <a:avLst/>
          </a:prstGeom>
        </p:spPr>
      </p:pic>
      <p:sp>
        <p:nvSpPr>
          <p:cNvPr id="4" name="TextBox 3"/>
          <p:cNvSpPr txBox="1"/>
          <p:nvPr/>
        </p:nvSpPr>
        <p:spPr>
          <a:xfrm>
            <a:off x="453653" y="2635254"/>
            <a:ext cx="10888639" cy="1877437"/>
          </a:xfrm>
          <a:prstGeom prst="rect">
            <a:avLst/>
          </a:prstGeom>
          <a:noFill/>
        </p:spPr>
        <p:txBody>
          <a:bodyPr wrap="square">
            <a:spAutoFit/>
          </a:bodyPr>
          <a:lstStyle/>
          <a:p>
            <a:pPr algn="ctr"/>
            <a:r>
              <a:rPr lang="en-US" sz="3600" b="1" dirty="0">
                <a:solidFill>
                  <a:srgbClr val="FFFF00"/>
                </a:solidFill>
                <a:latin typeface="Times New Roman" panose="02020603050405020304" pitchFamily="18" charset="0"/>
                <a:ea typeface="SimSun" panose="02010600030101010101" pitchFamily="2" charset="-122"/>
              </a:rPr>
              <a:t>B. </a:t>
            </a:r>
            <a:r>
              <a:rPr lang="en-US" sz="3600" b="1" dirty="0" err="1">
                <a:solidFill>
                  <a:srgbClr val="FFFF00"/>
                </a:solidFill>
                <a:latin typeface="Times New Roman" panose="02020603050405020304" pitchFamily="18" charset="0"/>
                <a:ea typeface="SimSun" panose="02010600030101010101" pitchFamily="2" charset="-122"/>
              </a:rPr>
              <a:t>THỰC</a:t>
            </a:r>
            <a:r>
              <a:rPr lang="en-US" sz="3600" b="1" dirty="0">
                <a:solidFill>
                  <a:srgbClr val="FFFF00"/>
                </a:solidFill>
                <a:latin typeface="Times New Roman" panose="02020603050405020304" pitchFamily="18" charset="0"/>
                <a:ea typeface="SimSun" panose="02010600030101010101" pitchFamily="2" charset="-122"/>
              </a:rPr>
              <a:t> HÀNH </a:t>
            </a:r>
            <a:r>
              <a:rPr lang="en-US" sz="3600" b="1" dirty="0" err="1">
                <a:solidFill>
                  <a:srgbClr val="FFFF00"/>
                </a:solidFill>
                <a:latin typeface="Times New Roman" panose="02020603050405020304" pitchFamily="18" charset="0"/>
                <a:ea typeface="SimSun" panose="02010600030101010101" pitchFamily="2" charset="-122"/>
              </a:rPr>
              <a:t>TIẾNG</a:t>
            </a:r>
            <a:r>
              <a:rPr lang="en-US" sz="3600" b="1" dirty="0">
                <a:solidFill>
                  <a:srgbClr val="FFFF00"/>
                </a:solidFill>
                <a:latin typeface="Times New Roman" panose="02020603050405020304" pitchFamily="18" charset="0"/>
                <a:ea typeface="SimSun" panose="02010600030101010101" pitchFamily="2" charset="-122"/>
              </a:rPr>
              <a:t> </a:t>
            </a:r>
            <a:r>
              <a:rPr lang="en-US" sz="3600" b="1" dirty="0" err="1">
                <a:solidFill>
                  <a:srgbClr val="FFFF00"/>
                </a:solidFill>
                <a:latin typeface="Times New Roman" panose="02020603050405020304" pitchFamily="18" charset="0"/>
                <a:ea typeface="SimSun" panose="02010600030101010101" pitchFamily="2" charset="-122"/>
              </a:rPr>
              <a:t>VIỆT</a:t>
            </a:r>
            <a:endParaRPr lang="en-US" sz="3600" b="1" dirty="0">
              <a:solidFill>
                <a:srgbClr val="FFFF00"/>
              </a:solidFill>
              <a:latin typeface="Times New Roman" panose="02020603050405020304" pitchFamily="18" charset="0"/>
              <a:ea typeface="SimSun" panose="02010600030101010101" pitchFamily="2" charset="-122"/>
            </a:endParaRPr>
          </a:p>
          <a:p>
            <a:pPr algn="ctr"/>
            <a:r>
              <a:rPr lang="en-US" sz="4000" b="1" dirty="0">
                <a:solidFill>
                  <a:srgbClr val="FFFF00"/>
                </a:solidFill>
                <a:latin typeface="Times New Roman" panose="02020603050405020304" pitchFamily="18" charset="0"/>
                <a:ea typeface="SimSun" panose="02010600030101010101" pitchFamily="2" charset="-122"/>
              </a:rPr>
              <a:t>PH</a:t>
            </a:r>
            <a:r>
              <a:rPr lang="vi-VN" sz="4000" b="1" dirty="0">
                <a:solidFill>
                  <a:srgbClr val="FFFF00"/>
                </a:solidFill>
                <a:latin typeface="Times New Roman" panose="02020603050405020304" pitchFamily="18" charset="0"/>
                <a:ea typeface="SimSun" panose="02010600030101010101" pitchFamily="2" charset="-122"/>
              </a:rPr>
              <a:t>Ư</a:t>
            </a:r>
            <a:r>
              <a:rPr lang="en-US" sz="4000" b="1" dirty="0" err="1">
                <a:solidFill>
                  <a:srgbClr val="FFFF00"/>
                </a:solidFill>
                <a:latin typeface="Times New Roman" panose="02020603050405020304" pitchFamily="18" charset="0"/>
                <a:ea typeface="SimSun" panose="02010600030101010101" pitchFamily="2" charset="-122"/>
              </a:rPr>
              <a:t>ƠNG</a:t>
            </a:r>
            <a:r>
              <a:rPr lang="en-US" sz="4000" b="1" dirty="0">
                <a:solidFill>
                  <a:srgbClr val="FFFF00"/>
                </a:solidFill>
                <a:latin typeface="Times New Roman" panose="02020603050405020304" pitchFamily="18" charset="0"/>
                <a:ea typeface="SimSun" panose="02010600030101010101" pitchFamily="2" charset="-122"/>
              </a:rPr>
              <a:t> </a:t>
            </a:r>
            <a:r>
              <a:rPr lang="en-US" sz="4000" b="1" dirty="0" err="1">
                <a:solidFill>
                  <a:srgbClr val="FFFF00"/>
                </a:solidFill>
                <a:latin typeface="Times New Roman" panose="02020603050405020304" pitchFamily="18" charset="0"/>
                <a:ea typeface="SimSun" panose="02010600030101010101" pitchFamily="2" charset="-122"/>
              </a:rPr>
              <a:t>TIỆN</a:t>
            </a:r>
            <a:r>
              <a:rPr lang="en-US" sz="4000" b="1" dirty="0">
                <a:solidFill>
                  <a:srgbClr val="FFFF00"/>
                </a:solidFill>
                <a:latin typeface="Times New Roman" panose="02020603050405020304" pitchFamily="18" charset="0"/>
                <a:ea typeface="SimSun" panose="02010600030101010101" pitchFamily="2" charset="-122"/>
              </a:rPr>
              <a:t> </a:t>
            </a:r>
            <a:r>
              <a:rPr lang="en-US" sz="4000" b="1" dirty="0" err="1">
                <a:solidFill>
                  <a:srgbClr val="FFFF00"/>
                </a:solidFill>
                <a:latin typeface="Times New Roman" panose="02020603050405020304" pitchFamily="18" charset="0"/>
                <a:ea typeface="SimSun" panose="02010600030101010101" pitchFamily="2" charset="-122"/>
              </a:rPr>
              <a:t>GIAO</a:t>
            </a:r>
            <a:r>
              <a:rPr lang="en-US" sz="4000" b="1" dirty="0">
                <a:solidFill>
                  <a:srgbClr val="FFFF00"/>
                </a:solidFill>
                <a:latin typeface="Times New Roman" panose="02020603050405020304" pitchFamily="18" charset="0"/>
                <a:ea typeface="SimSun" panose="02010600030101010101" pitchFamily="2" charset="-122"/>
              </a:rPr>
              <a:t> </a:t>
            </a:r>
            <a:r>
              <a:rPr lang="en-US" sz="4000" b="1" dirty="0" err="1">
                <a:solidFill>
                  <a:srgbClr val="FFFF00"/>
                </a:solidFill>
                <a:latin typeface="Times New Roman" panose="02020603050405020304" pitchFamily="18" charset="0"/>
                <a:ea typeface="SimSun" panose="02010600030101010101" pitchFamily="2" charset="-122"/>
              </a:rPr>
              <a:t>TIẾP</a:t>
            </a:r>
            <a:r>
              <a:rPr lang="en-US" sz="4000" b="1" dirty="0">
                <a:solidFill>
                  <a:srgbClr val="FFFF00"/>
                </a:solidFill>
                <a:latin typeface="Times New Roman" panose="02020603050405020304" pitchFamily="18" charset="0"/>
                <a:ea typeface="SimSun" panose="02010600030101010101" pitchFamily="2" charset="-122"/>
              </a:rPr>
              <a:t> PHI </a:t>
            </a:r>
            <a:r>
              <a:rPr lang="en-US" sz="4000" b="1" dirty="0" err="1">
                <a:solidFill>
                  <a:srgbClr val="FFFF00"/>
                </a:solidFill>
                <a:latin typeface="Times New Roman" panose="02020603050405020304" pitchFamily="18" charset="0"/>
                <a:ea typeface="SimSun" panose="02010600030101010101" pitchFamily="2" charset="-122"/>
              </a:rPr>
              <a:t>NGÔN</a:t>
            </a:r>
            <a:r>
              <a:rPr lang="en-US" sz="4000" b="1" dirty="0">
                <a:solidFill>
                  <a:srgbClr val="FFFF00"/>
                </a:solidFill>
                <a:latin typeface="Times New Roman" panose="02020603050405020304" pitchFamily="18" charset="0"/>
                <a:ea typeface="SimSun" panose="02010600030101010101" pitchFamily="2" charset="-122"/>
              </a:rPr>
              <a:t> </a:t>
            </a:r>
            <a:r>
              <a:rPr lang="en-US" sz="4000" b="1" dirty="0" err="1">
                <a:solidFill>
                  <a:srgbClr val="FFFF00"/>
                </a:solidFill>
                <a:latin typeface="Times New Roman" panose="02020603050405020304" pitchFamily="18" charset="0"/>
                <a:ea typeface="SimSun" panose="02010600030101010101" pitchFamily="2" charset="-122"/>
              </a:rPr>
              <a:t>NGỮ</a:t>
            </a:r>
            <a:r>
              <a:rPr lang="en-US" sz="4000" b="1" dirty="0">
                <a:solidFill>
                  <a:srgbClr val="FFFF00"/>
                </a:solidFill>
                <a:latin typeface="Times New Roman" panose="02020603050405020304" pitchFamily="18" charset="0"/>
                <a:ea typeface="SimSun" panose="02010600030101010101" pitchFamily="2" charset="-122"/>
              </a:rPr>
              <a:t> </a:t>
            </a:r>
            <a:r>
              <a:rPr lang="en-US" sz="3600" b="1" dirty="0">
                <a:solidFill>
                  <a:srgbClr val="FFFF00"/>
                </a:solidFill>
                <a:latin typeface="Times New Roman" panose="02020603050405020304" pitchFamily="18" charset="0"/>
                <a:ea typeface="SimSun" panose="02010600030101010101" pitchFamily="2" charset="-122"/>
              </a:rPr>
              <a:t>(</a:t>
            </a:r>
            <a:r>
              <a:rPr lang="en-US" sz="3600" b="1" dirty="0" err="1">
                <a:solidFill>
                  <a:srgbClr val="FFFF00"/>
                </a:solidFill>
                <a:latin typeface="Times New Roman" panose="02020603050405020304" pitchFamily="18" charset="0"/>
                <a:ea typeface="SimSun" panose="02010600030101010101" pitchFamily="2" charset="-122"/>
              </a:rPr>
              <a:t>Tiếp</a:t>
            </a:r>
            <a:r>
              <a:rPr lang="en-US" sz="3600" b="1" dirty="0">
                <a:solidFill>
                  <a:srgbClr val="FFFF00"/>
                </a:solidFill>
                <a:latin typeface="Times New Roman" panose="02020603050405020304" pitchFamily="18" charset="0"/>
                <a:ea typeface="SimSun" panose="02010600030101010101" pitchFamily="2" charset="-122"/>
              </a:rPr>
              <a:t>  </a:t>
            </a:r>
            <a:r>
              <a:rPr lang="en-US" sz="3600" b="1" dirty="0" err="1">
                <a:solidFill>
                  <a:srgbClr val="FFFF00"/>
                </a:solidFill>
                <a:latin typeface="Times New Roman" panose="02020603050405020304" pitchFamily="18" charset="0"/>
                <a:ea typeface="SimSun" panose="02010600030101010101" pitchFamily="2" charset="-122"/>
              </a:rPr>
              <a:t>theo</a:t>
            </a:r>
            <a:r>
              <a:rPr lang="en-US" sz="3600" b="1" dirty="0">
                <a:solidFill>
                  <a:srgbClr val="FFFF00"/>
                </a:solidFill>
                <a:latin typeface="Times New Roman" panose="02020603050405020304" pitchFamily="18" charset="0"/>
                <a:ea typeface="SimSun" panose="02010600030101010101" pitchFamily="2" charset="-122"/>
              </a:rPr>
              <a:t>)</a:t>
            </a:r>
            <a:endParaRPr lang="en-US" sz="3600" dirty="0">
              <a:solidFill>
                <a:srgbClr val="FFFF00"/>
              </a:solidFill>
            </a:endParaRPr>
          </a:p>
        </p:txBody>
      </p:sp>
      <p:sp>
        <p:nvSpPr>
          <p:cNvPr id="3" name="Slide Number Placeholder 2"/>
          <p:cNvSpPr>
            <a:spLocks noGrp="1"/>
          </p:cNvSpPr>
          <p:nvPr>
            <p:ph type="sldNum" sz="quarter" idx="12"/>
          </p:nvPr>
        </p:nvSpPr>
        <p:spPr/>
        <p:txBody>
          <a:bodyPr/>
          <a:lstStyle/>
          <a:p>
            <a:pPr>
              <a:defRPr/>
            </a:pPr>
            <a:fld id="{92CF152F-62A2-44E0-9B49-515995CCAEB7}" type="slidenum">
              <a:rPr lang="en-US"/>
              <a:t>4</a:t>
            </a:fld>
            <a:endParaRPr lang="en-US"/>
          </a:p>
        </p:txBody>
      </p:sp>
    </p:spTree>
    <p:extLst>
      <p:ext uri="{BB962C8B-B14F-4D97-AF65-F5344CB8AC3E}">
        <p14:creationId xmlns:p14="http://schemas.microsoft.com/office/powerpoint/2010/main" val="4231019112"/>
      </p:ext>
    </p:extLst>
  </p:cSld>
  <p:clrMapOvr>
    <a:masterClrMapping/>
  </p:clrMapOvr>
  <p:transition spd="slow">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bwMode="auto">
          <a:xfrm>
            <a:off x="2503471" y="110833"/>
            <a:ext cx="9644523" cy="616877"/>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chemeClr val="accent6">
              <a:lumMod val="20000"/>
              <a:lumOff val="80000"/>
            </a:schemeClr>
          </a:solidFill>
          <a:ln w="9525">
            <a:noFill/>
            <a:round/>
          </a:ln>
        </p:spPr>
        <p:txBody>
          <a:bodyPr vert="horz" wrap="square" lIns="91440" tIns="45720" rIns="91440" bIns="45720" numCol="1" anchor="t" anchorCtr="0" compatLnSpc="1"/>
          <a:lstStyle/>
          <a:p>
            <a:pPr algn="ct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NGHỆ THUẬT TRUYỀN THỐNG</a:t>
            </a:r>
            <a:endParaRPr lang="en-US" sz="3200" dirty="0"/>
          </a:p>
        </p:txBody>
      </p:sp>
      <p:sp>
        <p:nvSpPr>
          <p:cNvPr id="5" name="TextBox 4"/>
          <p:cNvSpPr txBox="1"/>
          <p:nvPr/>
        </p:nvSpPr>
        <p:spPr>
          <a:xfrm>
            <a:off x="279399" y="900677"/>
            <a:ext cx="10494618" cy="1477328"/>
          </a:xfrm>
          <a:prstGeom prst="rect">
            <a:avLst/>
          </a:prstGeom>
          <a:noFill/>
        </p:spPr>
        <p:txBody>
          <a:bodyPr wrap="square">
            <a:spAutoFit/>
          </a:bodyPr>
          <a:lstStyle/>
          <a:p>
            <a:pPr lvl="0" algn="just"/>
            <a:r>
              <a:rPr lang="en-US" sz="3400" b="1" i="1" dirty="0" err="1">
                <a:solidFill>
                  <a:srgbClr val="FF0000"/>
                </a:solidFill>
              </a:rPr>
              <a:t>Câu</a:t>
            </a:r>
            <a:r>
              <a:rPr lang="en-US" sz="3400" b="1" i="1" dirty="0">
                <a:solidFill>
                  <a:srgbClr val="FF0000"/>
                </a:solidFill>
              </a:rPr>
              <a:t> </a:t>
            </a:r>
            <a:r>
              <a:rPr lang="en-US" sz="3400" b="1" i="1" dirty="0" err="1">
                <a:solidFill>
                  <a:srgbClr val="FF0000"/>
                </a:solidFill>
              </a:rPr>
              <a:t>1a</a:t>
            </a:r>
            <a:r>
              <a:rPr lang="en-US" sz="3400" b="1" i="1" dirty="0">
                <a:solidFill>
                  <a:srgbClr val="FF0000"/>
                </a:solidFill>
              </a:rPr>
              <a:t>. </a:t>
            </a:r>
            <a:r>
              <a:rPr lang="vi-VN" sz="2800" b="1" i="1" dirty="0">
                <a:solidFill>
                  <a:srgbClr val="FF0000"/>
                </a:solidFill>
              </a:rPr>
              <a:t>Các hình ảnh được sử dụng trong văn bản Đàn ghi-ta phím lõm trong dàn nhạc cải lương giúp bạn hiểu thêm điều gì về các thông tin chính mà văn bản truyền tải?</a:t>
            </a:r>
            <a:endParaRPr lang="en-US" sz="2800" b="1" i="1" dirty="0">
              <a:solidFill>
                <a:srgbClr val="FF0000"/>
              </a:solidFill>
              <a:latin typeface="Tahoma" panose="020B0604030504040204" pitchFamily="34" charset="0"/>
              <a:cs typeface="Tahoma" panose="020B0604030504040204" pitchFamily="34" charset="0"/>
            </a:endParaRPr>
          </a:p>
        </p:txBody>
      </p:sp>
      <p:sp>
        <p:nvSpPr>
          <p:cNvPr id="7" name="TextBox 6"/>
          <p:cNvSpPr txBox="1"/>
          <p:nvPr/>
        </p:nvSpPr>
        <p:spPr>
          <a:xfrm>
            <a:off x="415391" y="4884587"/>
            <a:ext cx="10902159" cy="1569660"/>
          </a:xfrm>
          <a:prstGeom prst="rect">
            <a:avLst/>
          </a:prstGeom>
          <a:noFill/>
        </p:spPr>
        <p:txBody>
          <a:bodyPr wrap="square">
            <a:spAutoFit/>
          </a:bodyPr>
          <a:lstStyle/>
          <a:p>
            <a:pPr marL="41910" algn="just">
              <a:spcBef>
                <a:spcPts val="305"/>
              </a:spcBef>
            </a:pPr>
            <a:r>
              <a:rPr lang="en-US" sz="2400" b="1" dirty="0">
                <a:solidFill>
                  <a:schemeClr val="accent1"/>
                </a:solidFill>
              </a:rPr>
              <a:t>=&gt; </a:t>
            </a:r>
            <a:r>
              <a:rPr lang="vi-VN" sz="2400" b="1" dirty="0">
                <a:solidFill>
                  <a:schemeClr val="accent1"/>
                </a:solidFill>
              </a:rPr>
              <a:t>Các hình ảnh được sử dụng trong văn bản Đàn ghi-ta phím lõm trong dàn nhạc cải lương giúp chúng ta hiểu thêm được là </a:t>
            </a:r>
            <a:r>
              <a:rPr lang="vi-VN" sz="2400" b="1" i="1" dirty="0">
                <a:solidFill>
                  <a:srgbClr val="FB1186"/>
                </a:solidFill>
              </a:rPr>
              <a:t>cây đàn ghi-ta phím lõm trông như thế nào, </a:t>
            </a:r>
            <a:r>
              <a:rPr lang="vi-VN" sz="2400" b="1" i="1">
                <a:solidFill>
                  <a:srgbClr val="FB1186"/>
                </a:solidFill>
              </a:rPr>
              <a:t>nó </a:t>
            </a:r>
            <a:r>
              <a:rPr lang="en-US" sz="2400" b="1" i="1">
                <a:solidFill>
                  <a:srgbClr val="FB1186"/>
                </a:solidFill>
              </a:rPr>
              <a:t>nằm ở vị trí nào </a:t>
            </a:r>
            <a:r>
              <a:rPr lang="vi-VN" sz="2400" b="1" i="1">
                <a:solidFill>
                  <a:srgbClr val="FB1186"/>
                </a:solidFill>
              </a:rPr>
              <a:t>và </a:t>
            </a:r>
            <a:r>
              <a:rPr lang="vi-VN" sz="2400" b="1" i="1" dirty="0">
                <a:solidFill>
                  <a:srgbClr val="FB1186"/>
                </a:solidFill>
              </a:rPr>
              <a:t>được sử dụng rộng rãi ra sao </a:t>
            </a:r>
            <a:r>
              <a:rPr lang="vi-VN" sz="2400" b="1" dirty="0">
                <a:solidFill>
                  <a:schemeClr val="accent1"/>
                </a:solidFill>
              </a:rPr>
              <a:t>trong dàn nhạc cải lương</a:t>
            </a:r>
            <a:r>
              <a:rPr lang="en-US" sz="2400" b="1" dirty="0">
                <a:solidFill>
                  <a:schemeClr val="accent1"/>
                </a:solidFill>
              </a:rPr>
              <a:t>.</a:t>
            </a:r>
            <a:endParaRPr lang="vi-VN" sz="2400" b="1" i="1" dirty="0">
              <a:solidFill>
                <a:schemeClr val="accent1"/>
              </a:solidFill>
              <a:effectLst/>
              <a:latin typeface="Times New Roman" panose="02020603050405020304" pitchFamily="18" charset="0"/>
              <a:ea typeface="Times New Roman" panose="02020603050405020304" pitchFamily="18" charset="0"/>
            </a:endParaRPr>
          </a:p>
        </p:txBody>
      </p:sp>
      <p:sp>
        <p:nvSpPr>
          <p:cNvPr id="2" name="Rounded Rectangle 59"/>
          <p:cNvSpPr/>
          <p:nvPr/>
        </p:nvSpPr>
        <p:spPr>
          <a:xfrm>
            <a:off x="94594" y="71678"/>
            <a:ext cx="747224" cy="68464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p>
        </p:txBody>
      </p:sp>
      <p:grpSp>
        <p:nvGrpSpPr>
          <p:cNvPr id="4" name="Group 3"/>
          <p:cNvGrpSpPr/>
          <p:nvPr/>
        </p:nvGrpSpPr>
        <p:grpSpPr>
          <a:xfrm>
            <a:off x="1608530" y="53231"/>
            <a:ext cx="538945" cy="821412"/>
            <a:chOff x="908603" y="80216"/>
            <a:chExt cx="538945" cy="676514"/>
          </a:xfrm>
        </p:grpSpPr>
        <p:sp>
          <p:nvSpPr>
            <p:cNvPr id="6" name="Freeform 4"/>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 name="Freeform 5"/>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9" name="Freeform 6"/>
          <p:cNvSpPr/>
          <p:nvPr/>
        </p:nvSpPr>
        <p:spPr bwMode="auto">
          <a:xfrm>
            <a:off x="889114" y="71678"/>
            <a:ext cx="772509" cy="68464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ln>
        </p:spPr>
        <p:txBody>
          <a:bodyPr vert="horz" wrap="square" lIns="91440" tIns="45720" rIns="91440" bIns="45720" numCol="1" anchor="t" anchorCtr="0" compatLnSpc="1"/>
          <a:lstStyle/>
          <a:p>
            <a:endParaRPr lang="en-US"/>
          </a:p>
        </p:txBody>
      </p:sp>
      <p:sp>
        <p:nvSpPr>
          <p:cNvPr id="10" name="Rectangle 9"/>
          <p:cNvSpPr/>
          <p:nvPr/>
        </p:nvSpPr>
        <p:spPr>
          <a:xfrm>
            <a:off x="889114" y="88180"/>
            <a:ext cx="719416" cy="580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anose="02020603050405020304" pitchFamily="18" charset="0"/>
                <a:cs typeface="Times New Roman" panose="02020603050405020304" pitchFamily="18" charset="0"/>
              </a:rPr>
              <a:t>LỚP</a:t>
            </a:r>
          </a:p>
          <a:p>
            <a:pPr algn="ctr"/>
            <a:r>
              <a:rPr lang="en-US" b="1" dirty="0">
                <a:latin typeface="Times New Roman" panose="02020603050405020304" pitchFamily="18" charset="0"/>
                <a:cs typeface="Times New Roman" panose="02020603050405020304" pitchFamily="18" charset="0"/>
              </a:rPr>
              <a:t>10</a:t>
            </a:r>
          </a:p>
        </p:txBody>
      </p:sp>
      <p:sp>
        <p:nvSpPr>
          <p:cNvPr id="11" name="Slide Number Placeholder 10"/>
          <p:cNvSpPr>
            <a:spLocks noGrp="1"/>
          </p:cNvSpPr>
          <p:nvPr>
            <p:ph type="sldNum" sz="quarter" idx="12"/>
          </p:nvPr>
        </p:nvSpPr>
        <p:spPr/>
        <p:txBody>
          <a:bodyPr/>
          <a:lstStyle/>
          <a:p>
            <a:pPr>
              <a:defRPr/>
            </a:pPr>
            <a:fld id="{92CF152F-62A2-44E0-9B49-515995CCAEB7}" type="slidenum">
              <a:rPr lang="en-US"/>
              <a:t>5</a:t>
            </a:fld>
            <a:endParaRPr lang="en-US"/>
          </a:p>
        </p:txBody>
      </p:sp>
      <p:pic>
        <p:nvPicPr>
          <p:cNvPr id="13" name="Picture 12">
            <a:extLst>
              <a:ext uri="{FF2B5EF4-FFF2-40B4-BE49-F238E27FC236}">
                <a16:creationId xmlns:a16="http://schemas.microsoft.com/office/drawing/2014/main" id="{F15E2BB3-5B0B-47F9-8BC3-C9B4D9A9F90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15391" y="2522362"/>
            <a:ext cx="3507526" cy="1784595"/>
          </a:xfrm>
          <a:prstGeom prst="rect">
            <a:avLst/>
          </a:prstGeom>
          <a:noFill/>
          <a:ln>
            <a:noFill/>
          </a:ln>
        </p:spPr>
      </p:pic>
      <p:pic>
        <p:nvPicPr>
          <p:cNvPr id="14" name="Picture 13">
            <a:extLst>
              <a:ext uri="{FF2B5EF4-FFF2-40B4-BE49-F238E27FC236}">
                <a16:creationId xmlns:a16="http://schemas.microsoft.com/office/drawing/2014/main" id="{BC3694E0-F217-4738-9227-ACFB09FB276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29550" y="2479448"/>
            <a:ext cx="3507526" cy="2246769"/>
          </a:xfrm>
          <a:prstGeom prst="rect">
            <a:avLst/>
          </a:prstGeom>
          <a:noFill/>
          <a:ln>
            <a:noFill/>
          </a:ln>
        </p:spPr>
      </p:pic>
      <p:pic>
        <p:nvPicPr>
          <p:cNvPr id="15" name="Picture 14">
            <a:extLst>
              <a:ext uri="{FF2B5EF4-FFF2-40B4-BE49-F238E27FC236}">
                <a16:creationId xmlns:a16="http://schemas.microsoft.com/office/drawing/2014/main" id="{6A28FE1D-88D6-4F23-9722-B78AF776CC94}"/>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4953" y="2404039"/>
            <a:ext cx="3507527" cy="2274672"/>
          </a:xfrm>
          <a:prstGeom prst="rect">
            <a:avLst/>
          </a:prstGeom>
          <a:noFill/>
          <a:ln>
            <a:noFill/>
          </a:ln>
        </p:spPr>
      </p:pic>
      <p:sp>
        <p:nvSpPr>
          <p:cNvPr id="16" name="TextBox 15">
            <a:extLst>
              <a:ext uri="{FF2B5EF4-FFF2-40B4-BE49-F238E27FC236}">
                <a16:creationId xmlns:a16="http://schemas.microsoft.com/office/drawing/2014/main" id="{FBE6E49A-EA7E-4B7F-A87B-0B9AB409E0B7}"/>
              </a:ext>
            </a:extLst>
          </p:cNvPr>
          <p:cNvSpPr txBox="1"/>
          <p:nvPr/>
        </p:nvSpPr>
        <p:spPr>
          <a:xfrm>
            <a:off x="279399" y="4465327"/>
            <a:ext cx="3334973" cy="246221"/>
          </a:xfrm>
          <a:prstGeom prst="rect">
            <a:avLst/>
          </a:prstGeom>
          <a:noFill/>
        </p:spPr>
        <p:txBody>
          <a:bodyPr wrap="square">
            <a:spAutoFit/>
          </a:bodyPr>
          <a:lstStyle/>
          <a:p>
            <a:pPr marL="41910" algn="just">
              <a:spcBef>
                <a:spcPts val="305"/>
              </a:spcBef>
            </a:pPr>
            <a:r>
              <a:rPr lang="en-US" sz="1000" b="1" i="1" dirty="0" err="1">
                <a:effectLst/>
                <a:latin typeface="Times New Roman" panose="02020603050405020304" pitchFamily="18" charset="0"/>
                <a:ea typeface="Times New Roman" panose="02020603050405020304" pitchFamily="18" charset="0"/>
              </a:rPr>
              <a:t>Hình</a:t>
            </a:r>
            <a:r>
              <a:rPr lang="en-US" sz="1000" b="1" i="1" dirty="0">
                <a:effectLst/>
                <a:latin typeface="Times New Roman" panose="02020603050405020304" pitchFamily="18" charset="0"/>
                <a:ea typeface="Times New Roman" panose="02020603050405020304" pitchFamily="18" charset="0"/>
              </a:rPr>
              <a:t> 1: </a:t>
            </a:r>
            <a:r>
              <a:rPr lang="en-US" sz="1000" b="1" i="1" dirty="0" err="1">
                <a:effectLst/>
                <a:latin typeface="Times New Roman" panose="02020603050405020304" pitchFamily="18" charset="0"/>
                <a:ea typeface="Times New Roman" panose="02020603050405020304" pitchFamily="18" charset="0"/>
              </a:rPr>
              <a:t>Cần</a:t>
            </a:r>
            <a:r>
              <a:rPr lang="en-US" sz="1000" b="1" i="1" dirty="0">
                <a:effectLst/>
                <a:latin typeface="Times New Roman" panose="02020603050405020304" pitchFamily="18" charset="0"/>
                <a:ea typeface="Times New Roman" panose="02020603050405020304" pitchFamily="18" charset="0"/>
              </a:rPr>
              <a:t> </a:t>
            </a:r>
            <a:r>
              <a:rPr lang="en-US" sz="1000" b="1" i="1" dirty="0" err="1">
                <a:effectLst/>
                <a:latin typeface="Times New Roman" panose="02020603050405020304" pitchFamily="18" charset="0"/>
                <a:ea typeface="Times New Roman" panose="02020603050405020304" pitchFamily="18" charset="0"/>
              </a:rPr>
              <a:t>đàn</a:t>
            </a:r>
            <a:r>
              <a:rPr lang="en-US" sz="1000" b="1" i="1" dirty="0">
                <a:effectLst/>
                <a:latin typeface="Times New Roman" panose="02020603050405020304" pitchFamily="18" charset="0"/>
                <a:ea typeface="Times New Roman" panose="02020603050405020304" pitchFamily="18" charset="0"/>
              </a:rPr>
              <a:t> </a:t>
            </a:r>
            <a:r>
              <a:rPr lang="en-US" sz="1000" b="1" i="1" dirty="0" err="1">
                <a:effectLst/>
                <a:latin typeface="Times New Roman" panose="02020603050405020304" pitchFamily="18" charset="0"/>
                <a:ea typeface="Times New Roman" panose="02020603050405020304" pitchFamily="18" charset="0"/>
              </a:rPr>
              <a:t>ghi</a:t>
            </a:r>
            <a:r>
              <a:rPr lang="en-US" sz="1000" b="1" i="1" dirty="0">
                <a:effectLst/>
                <a:latin typeface="Times New Roman" panose="02020603050405020304" pitchFamily="18" charset="0"/>
                <a:ea typeface="Times New Roman" panose="02020603050405020304" pitchFamily="18" charset="0"/>
              </a:rPr>
              <a:t> ta </a:t>
            </a:r>
            <a:r>
              <a:rPr lang="en-US" sz="1000" b="1" i="1" dirty="0" err="1">
                <a:effectLst/>
                <a:latin typeface="Times New Roman" panose="02020603050405020304" pitchFamily="18" charset="0"/>
                <a:ea typeface="Times New Roman" panose="02020603050405020304" pitchFamily="18" charset="0"/>
              </a:rPr>
              <a:t>thường</a:t>
            </a:r>
            <a:r>
              <a:rPr lang="en-US" sz="1000" b="1" i="1" dirty="0">
                <a:effectLst/>
                <a:latin typeface="Times New Roman" panose="02020603050405020304" pitchFamily="18" charset="0"/>
                <a:ea typeface="Times New Roman" panose="02020603050405020304" pitchFamily="18" charset="0"/>
              </a:rPr>
              <a:t> </a:t>
            </a:r>
            <a:r>
              <a:rPr lang="en-US" sz="1000" b="1" i="1" dirty="0" err="1">
                <a:effectLst/>
                <a:latin typeface="Times New Roman" panose="02020603050405020304" pitchFamily="18" charset="0"/>
                <a:ea typeface="Times New Roman" panose="02020603050405020304" pitchFamily="18" charset="0"/>
              </a:rPr>
              <a:t>và</a:t>
            </a:r>
            <a:r>
              <a:rPr lang="en-US" sz="1000" b="1" i="1" dirty="0">
                <a:effectLst/>
                <a:latin typeface="Times New Roman" panose="02020603050405020304" pitchFamily="18" charset="0"/>
                <a:ea typeface="Times New Roman" panose="02020603050405020304" pitchFamily="18" charset="0"/>
              </a:rPr>
              <a:t> </a:t>
            </a:r>
            <a:r>
              <a:rPr lang="en-US" sz="1000" b="1" i="1" dirty="0" err="1">
                <a:effectLst/>
                <a:latin typeface="Times New Roman" panose="02020603050405020304" pitchFamily="18" charset="0"/>
                <a:ea typeface="Times New Roman" panose="02020603050405020304" pitchFamily="18" charset="0"/>
              </a:rPr>
              <a:t>cần</a:t>
            </a:r>
            <a:r>
              <a:rPr lang="en-US" sz="1000" b="1" i="1" dirty="0">
                <a:effectLst/>
                <a:latin typeface="Times New Roman" panose="02020603050405020304" pitchFamily="18" charset="0"/>
                <a:ea typeface="Times New Roman" panose="02020603050405020304" pitchFamily="18" charset="0"/>
              </a:rPr>
              <a:t> </a:t>
            </a:r>
            <a:r>
              <a:rPr lang="en-US" sz="1000" b="1" i="1" dirty="0" err="1">
                <a:effectLst/>
                <a:latin typeface="Times New Roman" panose="02020603050405020304" pitchFamily="18" charset="0"/>
                <a:ea typeface="Times New Roman" panose="02020603050405020304" pitchFamily="18" charset="0"/>
              </a:rPr>
              <a:t>đàn</a:t>
            </a:r>
            <a:r>
              <a:rPr lang="en-US" sz="1000" b="1" i="1" dirty="0">
                <a:effectLst/>
                <a:latin typeface="Times New Roman" panose="02020603050405020304" pitchFamily="18" charset="0"/>
                <a:ea typeface="Times New Roman" panose="02020603050405020304" pitchFamily="18" charset="0"/>
              </a:rPr>
              <a:t> </a:t>
            </a:r>
            <a:r>
              <a:rPr lang="en-US" sz="1000" b="1" i="1" dirty="0" err="1">
                <a:effectLst/>
                <a:latin typeface="Times New Roman" panose="02020603050405020304" pitchFamily="18" charset="0"/>
                <a:ea typeface="Times New Roman" panose="02020603050405020304" pitchFamily="18" charset="0"/>
              </a:rPr>
              <a:t>ghi</a:t>
            </a:r>
            <a:r>
              <a:rPr lang="en-US" sz="1000" b="1" i="1" dirty="0">
                <a:effectLst/>
                <a:latin typeface="Times New Roman" panose="02020603050405020304" pitchFamily="18" charset="0"/>
                <a:ea typeface="Times New Roman" panose="02020603050405020304" pitchFamily="18" charset="0"/>
              </a:rPr>
              <a:t> ta </a:t>
            </a:r>
            <a:r>
              <a:rPr lang="en-US" sz="1000" b="1" i="1" dirty="0" err="1">
                <a:effectLst/>
                <a:latin typeface="Times New Roman" panose="02020603050405020304" pitchFamily="18" charset="0"/>
                <a:ea typeface="Times New Roman" panose="02020603050405020304" pitchFamily="18" charset="0"/>
              </a:rPr>
              <a:t>phím</a:t>
            </a:r>
            <a:r>
              <a:rPr lang="en-US" sz="1000" b="1" i="1" dirty="0">
                <a:effectLst/>
                <a:latin typeface="Times New Roman" panose="02020603050405020304" pitchFamily="18" charset="0"/>
                <a:ea typeface="Times New Roman" panose="02020603050405020304" pitchFamily="18" charset="0"/>
              </a:rPr>
              <a:t> </a:t>
            </a:r>
            <a:r>
              <a:rPr lang="en-US" sz="1000" b="1" i="1" dirty="0" err="1">
                <a:effectLst/>
                <a:latin typeface="Times New Roman" panose="02020603050405020304" pitchFamily="18" charset="0"/>
                <a:ea typeface="Times New Roman" panose="02020603050405020304" pitchFamily="18" charset="0"/>
              </a:rPr>
              <a:t>lõm</a:t>
            </a:r>
            <a:endParaRPr lang="vi-VN" sz="1000" b="1" i="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5568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bwMode="auto">
          <a:xfrm>
            <a:off x="2503471" y="110833"/>
            <a:ext cx="9644523" cy="616877"/>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chemeClr val="accent6">
              <a:lumMod val="20000"/>
              <a:lumOff val="80000"/>
            </a:schemeClr>
          </a:solidFill>
          <a:ln w="9525">
            <a:noFill/>
            <a:round/>
          </a:ln>
        </p:spPr>
        <p:txBody>
          <a:bodyPr vert="horz" wrap="square" lIns="91440" tIns="45720" rIns="91440" bIns="45720" numCol="1" anchor="t" anchorCtr="0" compatLnSpc="1"/>
          <a:lstStyle/>
          <a:p>
            <a:pPr algn="ct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NGHỆ THUẬT TRUYỀN THỐNG</a:t>
            </a:r>
            <a:endParaRPr lang="en-US" sz="3200" dirty="0"/>
          </a:p>
        </p:txBody>
      </p:sp>
      <p:sp>
        <p:nvSpPr>
          <p:cNvPr id="7" name="TextBox 6"/>
          <p:cNvSpPr txBox="1"/>
          <p:nvPr/>
        </p:nvSpPr>
        <p:spPr>
          <a:xfrm>
            <a:off x="986594" y="5577596"/>
            <a:ext cx="6665844" cy="400110"/>
          </a:xfrm>
          <a:prstGeom prst="rect">
            <a:avLst/>
          </a:prstGeom>
          <a:noFill/>
        </p:spPr>
        <p:txBody>
          <a:bodyPr wrap="square">
            <a:spAutoFit/>
          </a:bodyPr>
          <a:lstStyle/>
          <a:p>
            <a:pPr marL="41910" algn="just">
              <a:spcBef>
                <a:spcPts val="305"/>
              </a:spcBef>
            </a:pPr>
            <a:r>
              <a:rPr lang="en-US" sz="2000" b="1" i="1" dirty="0" err="1">
                <a:effectLst/>
                <a:latin typeface="Times New Roman" panose="02020603050405020304" pitchFamily="18" charset="0"/>
                <a:ea typeface="Times New Roman" panose="02020603050405020304" pitchFamily="18" charset="0"/>
              </a:rPr>
              <a:t>Hình</a:t>
            </a:r>
            <a:r>
              <a:rPr lang="en-US" sz="2000" b="1" i="1" dirty="0">
                <a:effectLst/>
                <a:latin typeface="Times New Roman" panose="02020603050405020304" pitchFamily="18" charset="0"/>
                <a:ea typeface="Times New Roman" panose="02020603050405020304" pitchFamily="18" charset="0"/>
              </a:rPr>
              <a:t> 1: </a:t>
            </a:r>
            <a:r>
              <a:rPr lang="en-US" sz="2000" b="1" i="1" dirty="0" err="1">
                <a:effectLst/>
                <a:latin typeface="Times New Roman" panose="02020603050405020304" pitchFamily="18" charset="0"/>
                <a:ea typeface="Times New Roman" panose="02020603050405020304" pitchFamily="18" charset="0"/>
              </a:rPr>
              <a:t>Cần</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đàn</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ghi</a:t>
            </a:r>
            <a:r>
              <a:rPr lang="en-US" sz="2000" b="1" i="1" dirty="0">
                <a:effectLst/>
                <a:latin typeface="Times New Roman" panose="02020603050405020304" pitchFamily="18" charset="0"/>
                <a:ea typeface="Times New Roman" panose="02020603050405020304" pitchFamily="18" charset="0"/>
              </a:rPr>
              <a:t> ta </a:t>
            </a:r>
            <a:r>
              <a:rPr lang="en-US" sz="2000" b="1" i="1" dirty="0" err="1">
                <a:effectLst/>
                <a:latin typeface="Times New Roman" panose="02020603050405020304" pitchFamily="18" charset="0"/>
                <a:ea typeface="Times New Roman" panose="02020603050405020304" pitchFamily="18" charset="0"/>
              </a:rPr>
              <a:t>thường</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và</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cần</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đàn</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ghi</a:t>
            </a:r>
            <a:r>
              <a:rPr lang="en-US" sz="2000" b="1" i="1" dirty="0">
                <a:effectLst/>
                <a:latin typeface="Times New Roman" panose="02020603050405020304" pitchFamily="18" charset="0"/>
                <a:ea typeface="Times New Roman" panose="02020603050405020304" pitchFamily="18" charset="0"/>
              </a:rPr>
              <a:t> ta </a:t>
            </a:r>
            <a:r>
              <a:rPr lang="en-US" sz="2000" b="1" i="1" dirty="0" err="1">
                <a:effectLst/>
                <a:latin typeface="Times New Roman" panose="02020603050405020304" pitchFamily="18" charset="0"/>
                <a:ea typeface="Times New Roman" panose="02020603050405020304" pitchFamily="18" charset="0"/>
              </a:rPr>
              <a:t>phím</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lõm</a:t>
            </a:r>
            <a:endParaRPr lang="vi-VN" sz="2000" b="1" i="1" dirty="0">
              <a:effectLst/>
              <a:latin typeface="Times New Roman" panose="02020603050405020304" pitchFamily="18" charset="0"/>
              <a:ea typeface="Times New Roman" panose="02020603050405020304" pitchFamily="18" charset="0"/>
            </a:endParaRPr>
          </a:p>
        </p:txBody>
      </p:sp>
      <p:sp>
        <p:nvSpPr>
          <p:cNvPr id="2" name="Rounded Rectangle 59"/>
          <p:cNvSpPr/>
          <p:nvPr/>
        </p:nvSpPr>
        <p:spPr>
          <a:xfrm>
            <a:off x="94594" y="71678"/>
            <a:ext cx="747224" cy="68464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p>
        </p:txBody>
      </p:sp>
      <p:grpSp>
        <p:nvGrpSpPr>
          <p:cNvPr id="4" name="Group 3"/>
          <p:cNvGrpSpPr/>
          <p:nvPr/>
        </p:nvGrpSpPr>
        <p:grpSpPr>
          <a:xfrm>
            <a:off x="1608530" y="53231"/>
            <a:ext cx="538945" cy="821412"/>
            <a:chOff x="908603" y="80216"/>
            <a:chExt cx="538945" cy="676514"/>
          </a:xfrm>
        </p:grpSpPr>
        <p:sp>
          <p:nvSpPr>
            <p:cNvPr id="6" name="Freeform 4"/>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 name="Freeform 5"/>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9" name="Freeform 6"/>
          <p:cNvSpPr/>
          <p:nvPr/>
        </p:nvSpPr>
        <p:spPr bwMode="auto">
          <a:xfrm>
            <a:off x="889114" y="71678"/>
            <a:ext cx="772509" cy="68464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ln>
        </p:spPr>
        <p:txBody>
          <a:bodyPr vert="horz" wrap="square" lIns="91440" tIns="45720" rIns="91440" bIns="45720" numCol="1" anchor="t" anchorCtr="0" compatLnSpc="1"/>
          <a:lstStyle/>
          <a:p>
            <a:endParaRPr lang="en-US"/>
          </a:p>
        </p:txBody>
      </p:sp>
      <p:sp>
        <p:nvSpPr>
          <p:cNvPr id="10" name="Rectangle 9"/>
          <p:cNvSpPr/>
          <p:nvPr/>
        </p:nvSpPr>
        <p:spPr>
          <a:xfrm>
            <a:off x="889114" y="88180"/>
            <a:ext cx="719416" cy="580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anose="02020603050405020304" pitchFamily="18" charset="0"/>
                <a:cs typeface="Times New Roman" panose="02020603050405020304" pitchFamily="18" charset="0"/>
              </a:rPr>
              <a:t>LỚP</a:t>
            </a:r>
          </a:p>
          <a:p>
            <a:pPr algn="ctr"/>
            <a:r>
              <a:rPr lang="en-US" b="1" dirty="0">
                <a:latin typeface="Times New Roman" panose="02020603050405020304" pitchFamily="18" charset="0"/>
                <a:cs typeface="Times New Roman" panose="02020603050405020304" pitchFamily="18" charset="0"/>
              </a:rPr>
              <a:t>10</a:t>
            </a:r>
          </a:p>
        </p:txBody>
      </p:sp>
      <p:sp>
        <p:nvSpPr>
          <p:cNvPr id="11" name="Slide Number Placeholder 10"/>
          <p:cNvSpPr>
            <a:spLocks noGrp="1"/>
          </p:cNvSpPr>
          <p:nvPr>
            <p:ph type="sldNum" sz="quarter" idx="12"/>
          </p:nvPr>
        </p:nvSpPr>
        <p:spPr/>
        <p:txBody>
          <a:bodyPr/>
          <a:lstStyle/>
          <a:p>
            <a:pPr>
              <a:defRPr/>
            </a:pPr>
            <a:fld id="{92CF152F-62A2-44E0-9B49-515995CCAEB7}" type="slidenum">
              <a:rPr lang="en-US"/>
              <a:t>6</a:t>
            </a:fld>
            <a:endParaRPr lang="en-US"/>
          </a:p>
        </p:txBody>
      </p:sp>
      <p:pic>
        <p:nvPicPr>
          <p:cNvPr id="13" name="Picture 12">
            <a:extLst>
              <a:ext uri="{FF2B5EF4-FFF2-40B4-BE49-F238E27FC236}">
                <a16:creationId xmlns:a16="http://schemas.microsoft.com/office/drawing/2014/main" id="{0A80EDB3-9B8E-4F93-98D3-80A52A54331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52612" y="980806"/>
            <a:ext cx="8145346" cy="4372304"/>
          </a:xfrm>
          <a:prstGeom prst="rect">
            <a:avLst/>
          </a:prstGeom>
          <a:noFill/>
          <a:ln>
            <a:noFill/>
          </a:ln>
        </p:spPr>
      </p:pic>
      <p:sp>
        <p:nvSpPr>
          <p:cNvPr id="12" name="Rectangle 11">
            <a:extLst>
              <a:ext uri="{FF2B5EF4-FFF2-40B4-BE49-F238E27FC236}">
                <a16:creationId xmlns:a16="http://schemas.microsoft.com/office/drawing/2014/main" id="{7BB562A8-2580-4E18-B006-2018D19066DE}"/>
              </a:ext>
            </a:extLst>
          </p:cNvPr>
          <p:cNvSpPr/>
          <p:nvPr/>
        </p:nvSpPr>
        <p:spPr>
          <a:xfrm>
            <a:off x="9005101" y="874643"/>
            <a:ext cx="2834287" cy="5632311"/>
          </a:xfrm>
          <a:prstGeom prst="rect">
            <a:avLst/>
          </a:prstGeom>
        </p:spPr>
        <p:txBody>
          <a:bodyPr wrap="square">
            <a:spAutoFit/>
          </a:bodyPr>
          <a:lstStyle/>
          <a:p>
            <a:pPr marL="342900" indent="-342900" algn="just">
              <a:spcAft>
                <a:spcPts val="0"/>
              </a:spcAft>
              <a:buFont typeface="Symbol" panose="05050102010706020507" pitchFamily="18" charset="2"/>
              <a:buChar char="Þ"/>
              <a:tabLst>
                <a:tab pos="1386840" algn="l"/>
              </a:tabLst>
            </a:pPr>
            <a:r>
              <a:rPr lang="en-US" sz="2400" b="1" dirty="0" err="1">
                <a:solidFill>
                  <a:srgbClr val="FF5050"/>
                </a:solidFill>
                <a:latin typeface="Times New Roman" panose="02020603050405020304" pitchFamily="18" charset="0"/>
                <a:ea typeface="Times New Roman" panose="02020603050405020304" pitchFamily="18" charset="0"/>
              </a:rPr>
              <a:t>Tác</a:t>
            </a:r>
            <a:r>
              <a:rPr lang="en-US" sz="2400" b="1" dirty="0">
                <a:solidFill>
                  <a:srgbClr val="FF5050"/>
                </a:solidFill>
                <a:latin typeface="Times New Roman" panose="02020603050405020304" pitchFamily="18" charset="0"/>
                <a:ea typeface="Times New Roman" panose="02020603050405020304" pitchFamily="18" charset="0"/>
              </a:rPr>
              <a:t> </a:t>
            </a:r>
            <a:r>
              <a:rPr lang="en-US" sz="2400" b="1" dirty="0" err="1">
                <a:solidFill>
                  <a:srgbClr val="FF5050"/>
                </a:solidFill>
                <a:latin typeface="Times New Roman" panose="02020603050405020304" pitchFamily="18" charset="0"/>
                <a:ea typeface="Times New Roman" panose="02020603050405020304" pitchFamily="18" charset="0"/>
              </a:rPr>
              <a:t>dụng</a:t>
            </a:r>
            <a:r>
              <a:rPr lang="en-US" sz="2400" b="1" dirty="0">
                <a:solidFill>
                  <a:srgbClr val="FF5050"/>
                </a:solidFill>
                <a:latin typeface="Times New Roman" panose="02020603050405020304" pitchFamily="18" charset="0"/>
                <a:ea typeface="Times New Roman" panose="02020603050405020304" pitchFamily="18" charset="0"/>
              </a:rPr>
              <a:t>: </a:t>
            </a:r>
          </a:p>
          <a:p>
            <a:pPr algn="just">
              <a:spcAft>
                <a:spcPts val="0"/>
              </a:spcAft>
              <a:tabLst>
                <a:tab pos="1386840" algn="l"/>
              </a:tabLst>
            </a:pPr>
            <a:r>
              <a:rPr lang="en-US" sz="2400" b="1" dirty="0" err="1">
                <a:solidFill>
                  <a:srgbClr val="0070C0"/>
                </a:solidFill>
                <a:latin typeface="Times New Roman" panose="02020603050405020304" pitchFamily="18" charset="0"/>
                <a:ea typeface="Times New Roman" panose="02020603050405020304" pitchFamily="18" charset="0"/>
              </a:rPr>
              <a:t>minh</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hoạ</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cho</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thông</a:t>
            </a:r>
            <a:r>
              <a:rPr lang="en-US" sz="2400" b="1" dirty="0">
                <a:solidFill>
                  <a:srgbClr val="0070C0"/>
                </a:solidFill>
                <a:latin typeface="Times New Roman" panose="02020603050405020304" pitchFamily="18" charset="0"/>
                <a:ea typeface="Times New Roman" panose="02020603050405020304" pitchFamily="18" charset="0"/>
              </a:rPr>
              <a:t> tin </a:t>
            </a:r>
            <a:r>
              <a:rPr lang="en-US" sz="2400" b="1" dirty="0" err="1">
                <a:solidFill>
                  <a:srgbClr val="0070C0"/>
                </a:solidFill>
                <a:latin typeface="Times New Roman" panose="02020603050405020304" pitchFamily="18" charset="0"/>
                <a:ea typeface="Times New Roman" panose="02020603050405020304" pitchFamily="18" charset="0"/>
              </a:rPr>
              <a:t>đàn</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ghi</a:t>
            </a:r>
            <a:r>
              <a:rPr lang="en-US" sz="2400" b="1" dirty="0">
                <a:solidFill>
                  <a:srgbClr val="0070C0"/>
                </a:solidFill>
                <a:latin typeface="Times New Roman" panose="02020603050405020304" pitchFamily="18" charset="0"/>
                <a:ea typeface="Times New Roman" panose="02020603050405020304" pitchFamily="18" charset="0"/>
              </a:rPr>
              <a:t>-ta </a:t>
            </a:r>
            <a:r>
              <a:rPr lang="en-US" sz="2400" b="1" dirty="0" err="1">
                <a:solidFill>
                  <a:srgbClr val="0070C0"/>
                </a:solidFill>
                <a:latin typeface="Times New Roman" panose="02020603050405020304" pitchFamily="18" charset="0"/>
                <a:ea typeface="Times New Roman" panose="02020603050405020304" pitchFamily="18" charset="0"/>
              </a:rPr>
              <a:t>phím</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lõm</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được</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tạo</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nên</a:t>
            </a:r>
            <a:r>
              <a:rPr lang="en-US" sz="2400" b="1" dirty="0">
                <a:solidFill>
                  <a:srgbClr val="0070C0"/>
                </a:solidFill>
                <a:latin typeface="Times New Roman" panose="02020603050405020304" pitchFamily="18" charset="0"/>
                <a:ea typeface="Times New Roman" panose="02020603050405020304" pitchFamily="18" charset="0"/>
              </a:rPr>
              <a:t> do </a:t>
            </a:r>
            <a:r>
              <a:rPr lang="en-US" sz="2400" b="1" dirty="0" err="1">
                <a:solidFill>
                  <a:srgbClr val="0070C0"/>
                </a:solidFill>
                <a:latin typeface="Times New Roman" panose="02020603050405020304" pitchFamily="18" charset="0"/>
                <a:ea typeface="Times New Roman" panose="02020603050405020304" pitchFamily="18" charset="0"/>
              </a:rPr>
              <a:t>người</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nghệ</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nhân</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Việt</a:t>
            </a:r>
            <a:r>
              <a:rPr lang="en-US" sz="2400" b="1" dirty="0">
                <a:solidFill>
                  <a:srgbClr val="0070C0"/>
                </a:solidFill>
                <a:latin typeface="Times New Roman" panose="02020603050405020304" pitchFamily="18" charset="0"/>
                <a:ea typeface="Times New Roman" panose="02020603050405020304" pitchFamily="18" charset="0"/>
              </a:rPr>
              <a:t> Nam </a:t>
            </a:r>
            <a:r>
              <a:rPr lang="en-US" sz="2400" b="1" dirty="0" err="1">
                <a:solidFill>
                  <a:srgbClr val="0070C0"/>
                </a:solidFill>
                <a:latin typeface="Times New Roman" panose="02020603050405020304" pitchFamily="18" charset="0"/>
                <a:ea typeface="Times New Roman" panose="02020603050405020304" pitchFamily="18" charset="0"/>
              </a:rPr>
              <a:t>cải</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tiến</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cây</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đàn</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ghi</a:t>
            </a:r>
            <a:r>
              <a:rPr lang="en-US" sz="2400" b="1" dirty="0">
                <a:solidFill>
                  <a:srgbClr val="0070C0"/>
                </a:solidFill>
                <a:latin typeface="Times New Roman" panose="02020603050405020304" pitchFamily="18" charset="0"/>
                <a:ea typeface="Times New Roman" panose="02020603050405020304" pitchFamily="18" charset="0"/>
              </a:rPr>
              <a:t>-ta </a:t>
            </a:r>
            <a:r>
              <a:rPr lang="en-US" sz="2400" b="1" dirty="0" err="1">
                <a:solidFill>
                  <a:srgbClr val="0070C0"/>
                </a:solidFill>
                <a:latin typeface="Times New Roman" panose="02020603050405020304" pitchFamily="18" charset="0"/>
                <a:ea typeface="Times New Roman" panose="02020603050405020304" pitchFamily="18" charset="0"/>
              </a:rPr>
              <a:t>thường</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khoét</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lõm</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các</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cung</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đàn</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trên</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cần</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để</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tạo</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hiệu</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ứng</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ngân</a:t>
            </a:r>
            <a:r>
              <a:rPr lang="en-US" sz="2400" b="1" dirty="0">
                <a:solidFill>
                  <a:srgbClr val="0070C0"/>
                </a:solidFill>
                <a:latin typeface="Times New Roman" panose="02020603050405020304" pitchFamily="18" charset="0"/>
                <a:ea typeface="Times New Roman" panose="02020603050405020304" pitchFamily="18" charset="0"/>
              </a:rPr>
              <a:t> rung </a:t>
            </a:r>
            <a:r>
              <a:rPr lang="en-US" sz="2400" b="1" dirty="0" err="1">
                <a:solidFill>
                  <a:srgbClr val="0070C0"/>
                </a:solidFill>
                <a:latin typeface="Times New Roman" panose="02020603050405020304" pitchFamily="18" charset="0"/>
                <a:ea typeface="Times New Roman" panose="02020603050405020304" pitchFamily="18" charset="0"/>
              </a:rPr>
              <a:t>đặc</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biệt</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giúp</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người</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đọc</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dễ</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liên</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hệ</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tên</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gọi</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ghi</a:t>
            </a:r>
            <a:r>
              <a:rPr lang="en-US" sz="2400" b="1" dirty="0">
                <a:solidFill>
                  <a:srgbClr val="0070C0"/>
                </a:solidFill>
                <a:latin typeface="Times New Roman" panose="02020603050405020304" pitchFamily="18" charset="0"/>
                <a:ea typeface="Times New Roman" panose="02020603050405020304" pitchFamily="18" charset="0"/>
              </a:rPr>
              <a:t>-ta </a:t>
            </a:r>
            <a:r>
              <a:rPr lang="en-US" sz="2400" b="1" dirty="0" err="1">
                <a:solidFill>
                  <a:srgbClr val="0070C0"/>
                </a:solidFill>
                <a:latin typeface="Times New Roman" panose="02020603050405020304" pitchFamily="18" charset="0"/>
                <a:ea typeface="Times New Roman" panose="02020603050405020304" pitchFamily="18" charset="0"/>
              </a:rPr>
              <a:t>phím</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lõm</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với</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hình</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dáng</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của</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đàn</a:t>
            </a:r>
            <a:r>
              <a:rPr lang="en-US" b="1" dirty="0">
                <a:solidFill>
                  <a:srgbClr val="0070C0"/>
                </a:solidFill>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526210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 calcmode="lin" valueType="num">
                                      <p:cBhvr additive="base">
                                        <p:cTn id="1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 calcmode="lin" valueType="num">
                                      <p:cBhvr additive="base">
                                        <p:cTn id="17"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bwMode="auto">
          <a:xfrm>
            <a:off x="2503471" y="110833"/>
            <a:ext cx="9644523" cy="616877"/>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chemeClr val="accent6">
              <a:lumMod val="20000"/>
              <a:lumOff val="80000"/>
            </a:schemeClr>
          </a:solidFill>
          <a:ln w="9525">
            <a:noFill/>
            <a:round/>
          </a:ln>
        </p:spPr>
        <p:txBody>
          <a:bodyPr vert="horz" wrap="square" lIns="91440" tIns="45720" rIns="91440" bIns="45720" numCol="1" anchor="t" anchorCtr="0" compatLnSpc="1"/>
          <a:lstStyle/>
          <a:p>
            <a:pPr algn="ct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NGHỆ THUẬT TRUYỀN THỐNG</a:t>
            </a:r>
            <a:endParaRPr lang="en-US" sz="3200" dirty="0"/>
          </a:p>
        </p:txBody>
      </p:sp>
      <p:sp>
        <p:nvSpPr>
          <p:cNvPr id="2" name="Rounded Rectangle 59"/>
          <p:cNvSpPr/>
          <p:nvPr/>
        </p:nvSpPr>
        <p:spPr>
          <a:xfrm>
            <a:off x="94594" y="71678"/>
            <a:ext cx="747224" cy="68464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p>
        </p:txBody>
      </p:sp>
      <p:grpSp>
        <p:nvGrpSpPr>
          <p:cNvPr id="4" name="Group 3"/>
          <p:cNvGrpSpPr/>
          <p:nvPr/>
        </p:nvGrpSpPr>
        <p:grpSpPr>
          <a:xfrm>
            <a:off x="1608530" y="53231"/>
            <a:ext cx="538945" cy="821412"/>
            <a:chOff x="908603" y="80216"/>
            <a:chExt cx="538945" cy="676514"/>
          </a:xfrm>
        </p:grpSpPr>
        <p:sp>
          <p:nvSpPr>
            <p:cNvPr id="6" name="Freeform 4"/>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 name="Freeform 5"/>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9" name="Freeform 6"/>
          <p:cNvSpPr/>
          <p:nvPr/>
        </p:nvSpPr>
        <p:spPr bwMode="auto">
          <a:xfrm>
            <a:off x="889114" y="71678"/>
            <a:ext cx="772509" cy="68464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ln>
        </p:spPr>
        <p:txBody>
          <a:bodyPr vert="horz" wrap="square" lIns="91440" tIns="45720" rIns="91440" bIns="45720" numCol="1" anchor="t" anchorCtr="0" compatLnSpc="1"/>
          <a:lstStyle/>
          <a:p>
            <a:endParaRPr lang="en-US"/>
          </a:p>
        </p:txBody>
      </p:sp>
      <p:sp>
        <p:nvSpPr>
          <p:cNvPr id="10" name="Rectangle 9"/>
          <p:cNvSpPr/>
          <p:nvPr/>
        </p:nvSpPr>
        <p:spPr>
          <a:xfrm>
            <a:off x="889114" y="88180"/>
            <a:ext cx="719416" cy="580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anose="02020603050405020304" pitchFamily="18" charset="0"/>
                <a:cs typeface="Times New Roman" panose="02020603050405020304" pitchFamily="18" charset="0"/>
              </a:rPr>
              <a:t>LỚP</a:t>
            </a:r>
          </a:p>
          <a:p>
            <a:pPr algn="ctr"/>
            <a:r>
              <a:rPr lang="en-US" b="1" dirty="0">
                <a:latin typeface="Times New Roman" panose="02020603050405020304" pitchFamily="18" charset="0"/>
                <a:cs typeface="Times New Roman" panose="02020603050405020304" pitchFamily="18" charset="0"/>
              </a:rPr>
              <a:t>10</a:t>
            </a:r>
          </a:p>
        </p:txBody>
      </p:sp>
      <p:sp>
        <p:nvSpPr>
          <p:cNvPr id="11" name="Slide Number Placeholder 10"/>
          <p:cNvSpPr>
            <a:spLocks noGrp="1"/>
          </p:cNvSpPr>
          <p:nvPr>
            <p:ph type="sldNum" sz="quarter" idx="12"/>
          </p:nvPr>
        </p:nvSpPr>
        <p:spPr/>
        <p:txBody>
          <a:bodyPr/>
          <a:lstStyle/>
          <a:p>
            <a:pPr>
              <a:defRPr/>
            </a:pPr>
            <a:fld id="{92CF152F-62A2-44E0-9B49-515995CCAEB7}" type="slidenum">
              <a:rPr lang="en-US"/>
              <a:t>7</a:t>
            </a:fld>
            <a:endParaRPr lang="en-US"/>
          </a:p>
        </p:txBody>
      </p:sp>
      <p:sp>
        <p:nvSpPr>
          <p:cNvPr id="12" name="Rectangle 11">
            <a:extLst>
              <a:ext uri="{FF2B5EF4-FFF2-40B4-BE49-F238E27FC236}">
                <a16:creationId xmlns:a16="http://schemas.microsoft.com/office/drawing/2014/main" id="{7BB562A8-2580-4E18-B006-2018D19066DE}"/>
              </a:ext>
            </a:extLst>
          </p:cNvPr>
          <p:cNvSpPr/>
          <p:nvPr/>
        </p:nvSpPr>
        <p:spPr>
          <a:xfrm>
            <a:off x="6877879" y="1337820"/>
            <a:ext cx="4572080" cy="5170646"/>
          </a:xfrm>
          <a:prstGeom prst="rect">
            <a:avLst/>
          </a:prstGeom>
        </p:spPr>
        <p:txBody>
          <a:bodyPr wrap="square">
            <a:spAutoFit/>
          </a:bodyPr>
          <a:lstStyle/>
          <a:p>
            <a:pPr marL="342900" indent="-342900" algn="just">
              <a:spcAft>
                <a:spcPts val="0"/>
              </a:spcAft>
              <a:buFont typeface="Symbol" panose="05050102010706020507" pitchFamily="18" charset="2"/>
              <a:buChar char="Þ"/>
              <a:tabLst>
                <a:tab pos="1386840" algn="l"/>
              </a:tabLst>
            </a:pPr>
            <a:r>
              <a:rPr lang="en-US" sz="3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3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3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p>
          <a:p>
            <a:pPr algn="just"/>
            <a:r>
              <a:rPr lang="en-US" sz="3000" b="1" dirty="0" err="1">
                <a:solidFill>
                  <a:srgbClr val="0070C0"/>
                </a:solidFill>
                <a:latin typeface="Times New Roman" panose="02020603050405020304" pitchFamily="18" charset="0"/>
                <a:cs typeface="Times New Roman" panose="02020603050405020304" pitchFamily="18" charset="0"/>
              </a:rPr>
              <a:t>Sơ</a:t>
            </a:r>
            <a:r>
              <a:rPr lang="en-US" sz="3000" b="1" dirty="0">
                <a:solidFill>
                  <a:srgbClr val="0070C0"/>
                </a:solidFill>
                <a:latin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cs typeface="Times New Roman" panose="02020603050405020304" pitchFamily="18" charset="0"/>
              </a:rPr>
              <a:t>đồ</a:t>
            </a:r>
            <a:r>
              <a:rPr lang="en-US" sz="3000" b="1" dirty="0">
                <a:solidFill>
                  <a:srgbClr val="0070C0"/>
                </a:solidFill>
                <a:latin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cs typeface="Times New Roman" panose="02020603050405020304" pitchFamily="18" charset="0"/>
              </a:rPr>
              <a:t>nhánh</a:t>
            </a:r>
            <a:r>
              <a:rPr lang="en-US" sz="3000" b="1" dirty="0">
                <a:solidFill>
                  <a:srgbClr val="0070C0"/>
                </a:solidFill>
                <a:latin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cs typeface="Times New Roman" panose="02020603050405020304" pitchFamily="18" charset="0"/>
              </a:rPr>
              <a:t>vừa</a:t>
            </a:r>
            <a:r>
              <a:rPr lang="en-US" sz="3000" b="1" dirty="0">
                <a:solidFill>
                  <a:srgbClr val="0070C0"/>
                </a:solidFill>
                <a:latin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cs typeface="Times New Roman" panose="02020603050405020304" pitchFamily="18" charset="0"/>
              </a:rPr>
              <a:t>cho</a:t>
            </a:r>
            <a:r>
              <a:rPr lang="en-US" sz="3000" b="1" dirty="0">
                <a:solidFill>
                  <a:srgbClr val="0070C0"/>
                </a:solidFill>
                <a:latin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cs typeface="Times New Roman" panose="02020603050405020304" pitchFamily="18" charset="0"/>
              </a:rPr>
              <a:t>thấy</a:t>
            </a:r>
            <a:r>
              <a:rPr lang="en-US" sz="3000" b="1" dirty="0">
                <a:solidFill>
                  <a:srgbClr val="0070C0"/>
                </a:solidFill>
                <a:latin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cs typeface="Times New Roman" panose="02020603050405020304" pitchFamily="18" charset="0"/>
              </a:rPr>
              <a:t>tổng</a:t>
            </a:r>
            <a:r>
              <a:rPr lang="en-US" sz="3000" b="1" dirty="0">
                <a:solidFill>
                  <a:srgbClr val="0070C0"/>
                </a:solidFill>
                <a:latin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cs typeface="Times New Roman" panose="02020603050405020304" pitchFamily="18" charset="0"/>
              </a:rPr>
              <a:t>thể</a:t>
            </a:r>
            <a:r>
              <a:rPr lang="en-US" sz="3000" b="1" dirty="0">
                <a:solidFill>
                  <a:srgbClr val="0070C0"/>
                </a:solidFill>
                <a:latin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cs typeface="Times New Roman" panose="02020603050405020304" pitchFamily="18" charset="0"/>
              </a:rPr>
              <a:t>các</a:t>
            </a:r>
            <a:r>
              <a:rPr lang="en-US" sz="3000" b="1" dirty="0">
                <a:solidFill>
                  <a:srgbClr val="0070C0"/>
                </a:solidFill>
                <a:latin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cs typeface="Times New Roman" panose="02020603050405020304" pitchFamily="18" charset="0"/>
              </a:rPr>
              <a:t>bộ</a:t>
            </a:r>
            <a:r>
              <a:rPr lang="en-US" sz="3000" b="1" dirty="0">
                <a:solidFill>
                  <a:srgbClr val="0070C0"/>
                </a:solidFill>
                <a:latin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cs typeface="Times New Roman" panose="02020603050405020304" pitchFamily="18" charset="0"/>
              </a:rPr>
              <a:t>nhạc</a:t>
            </a:r>
            <a:r>
              <a:rPr lang="en-US" sz="3000" b="1" dirty="0">
                <a:solidFill>
                  <a:srgbClr val="0070C0"/>
                </a:solidFill>
                <a:latin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cs typeface="Times New Roman" panose="02020603050405020304" pitchFamily="18" charset="0"/>
              </a:rPr>
              <a:t>cụ</a:t>
            </a:r>
            <a:r>
              <a:rPr lang="en-US" sz="3000" b="1" dirty="0">
                <a:solidFill>
                  <a:srgbClr val="0070C0"/>
                </a:solidFill>
                <a:latin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cs typeface="Times New Roman" panose="02020603050405020304" pitchFamily="18" charset="0"/>
              </a:rPr>
              <a:t>vừa</a:t>
            </a:r>
            <a:r>
              <a:rPr lang="en-US" sz="3000" b="1" dirty="0">
                <a:solidFill>
                  <a:srgbClr val="0070C0"/>
                </a:solidFill>
                <a:latin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cs typeface="Times New Roman" panose="02020603050405020304" pitchFamily="18" charset="0"/>
              </a:rPr>
              <a:t>cho</a:t>
            </a:r>
            <a:r>
              <a:rPr lang="en-US" sz="3000" b="1" dirty="0">
                <a:solidFill>
                  <a:srgbClr val="0070C0"/>
                </a:solidFill>
                <a:latin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cs typeface="Times New Roman" panose="02020603050405020304" pitchFamily="18" charset="0"/>
              </a:rPr>
              <a:t>thấy</a:t>
            </a:r>
            <a:r>
              <a:rPr lang="en-US" sz="3000" b="1" dirty="0">
                <a:solidFill>
                  <a:srgbClr val="0070C0"/>
                </a:solidFill>
                <a:latin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cs typeface="Times New Roman" panose="02020603050405020304" pitchFamily="18" charset="0"/>
              </a:rPr>
              <a:t>các</a:t>
            </a:r>
            <a:r>
              <a:rPr lang="en-US" sz="3000" b="1" dirty="0">
                <a:solidFill>
                  <a:srgbClr val="0070C0"/>
                </a:solidFill>
                <a:latin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cs typeface="Times New Roman" panose="02020603050405020304" pitchFamily="18" charset="0"/>
              </a:rPr>
              <a:t>nhạc</a:t>
            </a:r>
            <a:r>
              <a:rPr lang="en-US" sz="3000" b="1" dirty="0">
                <a:solidFill>
                  <a:srgbClr val="0070C0"/>
                </a:solidFill>
                <a:latin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cs typeface="Times New Roman" panose="02020603050405020304" pitchFamily="18" charset="0"/>
              </a:rPr>
              <a:t>cụ</a:t>
            </a:r>
            <a:r>
              <a:rPr lang="en-US" sz="3000" b="1" dirty="0">
                <a:solidFill>
                  <a:srgbClr val="0070C0"/>
                </a:solidFill>
                <a:latin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cs typeface="Times New Roman" panose="02020603050405020304" pitchFamily="18" charset="0"/>
              </a:rPr>
              <a:t>chính</a:t>
            </a:r>
            <a:r>
              <a:rPr lang="en-US" sz="3000" b="1" dirty="0">
                <a:solidFill>
                  <a:srgbClr val="0070C0"/>
                </a:solidFill>
                <a:latin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cs typeface="Times New Roman" panose="02020603050405020304" pitchFamily="18" charset="0"/>
              </a:rPr>
              <a:t>trong</a:t>
            </a:r>
            <a:r>
              <a:rPr lang="en-US" sz="3000" b="1" dirty="0">
                <a:solidFill>
                  <a:srgbClr val="0070C0"/>
                </a:solidFill>
                <a:latin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cs typeface="Times New Roman" panose="02020603050405020304" pitchFamily="18" charset="0"/>
              </a:rPr>
              <a:t>dàn</a:t>
            </a:r>
            <a:r>
              <a:rPr lang="en-US" sz="3000" b="1" dirty="0">
                <a:solidFill>
                  <a:srgbClr val="0070C0"/>
                </a:solidFill>
                <a:latin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cs typeface="Times New Roman" panose="02020603050405020304" pitchFamily="18" charset="0"/>
              </a:rPr>
              <a:t>nhạc</a:t>
            </a:r>
            <a:r>
              <a:rPr lang="en-US" sz="3000" b="1" dirty="0">
                <a:solidFill>
                  <a:srgbClr val="0070C0"/>
                </a:solidFill>
                <a:latin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cs typeface="Times New Roman" panose="02020603050405020304" pitchFamily="18" charset="0"/>
              </a:rPr>
              <a:t>cải</a:t>
            </a:r>
            <a:r>
              <a:rPr lang="en-US" sz="3000" b="1" dirty="0">
                <a:solidFill>
                  <a:srgbClr val="0070C0"/>
                </a:solidFill>
                <a:latin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cs typeface="Times New Roman" panose="02020603050405020304" pitchFamily="18" charset="0"/>
              </a:rPr>
              <a:t>lương</a:t>
            </a:r>
            <a:r>
              <a:rPr lang="en-US" sz="3000" b="1" dirty="0">
                <a:solidFill>
                  <a:srgbClr val="0070C0"/>
                </a:solidFill>
                <a:latin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cs typeface="Times New Roman" panose="02020603050405020304" pitchFamily="18" charset="0"/>
              </a:rPr>
              <a:t>cách</a:t>
            </a:r>
            <a:r>
              <a:rPr lang="en-US" sz="3000" b="1" dirty="0">
                <a:solidFill>
                  <a:srgbClr val="0070C0"/>
                </a:solidFill>
                <a:latin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cs typeface="Times New Roman" panose="02020603050405020304" pitchFamily="18" charset="0"/>
              </a:rPr>
              <a:t>phân</a:t>
            </a:r>
            <a:r>
              <a:rPr lang="en-US" sz="3000" b="1" dirty="0">
                <a:solidFill>
                  <a:srgbClr val="0070C0"/>
                </a:solidFill>
                <a:latin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cs typeface="Times New Roman" panose="02020603050405020304" pitchFamily="18" charset="0"/>
              </a:rPr>
              <a:t>loại</a:t>
            </a:r>
            <a:r>
              <a:rPr lang="en-US" sz="3000" b="1" dirty="0">
                <a:solidFill>
                  <a:srgbClr val="0070C0"/>
                </a:solidFill>
                <a:latin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cs typeface="Times New Roman" panose="02020603050405020304" pitchFamily="18" charset="0"/>
              </a:rPr>
              <a:t>gọi</a:t>
            </a:r>
            <a:r>
              <a:rPr lang="en-US" sz="3000" b="1" dirty="0">
                <a:solidFill>
                  <a:srgbClr val="0070C0"/>
                </a:solidFill>
                <a:latin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cs typeface="Times New Roman" panose="02020603050405020304" pitchFamily="18" charset="0"/>
              </a:rPr>
              <a:t>tên</a:t>
            </a:r>
            <a:r>
              <a:rPr lang="en-US" sz="3000" b="1" dirty="0">
                <a:solidFill>
                  <a:srgbClr val="0070C0"/>
                </a:solidFill>
                <a:latin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cs typeface="Times New Roman" panose="02020603050405020304" pitchFamily="18" charset="0"/>
              </a:rPr>
              <a:t>bộ</a:t>
            </a:r>
            <a:r>
              <a:rPr lang="en-US" sz="3000" b="1" dirty="0">
                <a:solidFill>
                  <a:srgbClr val="0070C0"/>
                </a:solidFill>
                <a:latin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cs typeface="Times New Roman" panose="02020603050405020304" pitchFamily="18" charset="0"/>
              </a:rPr>
              <a:t>nhạc</a:t>
            </a:r>
            <a:r>
              <a:rPr lang="en-US" sz="3000" b="1" dirty="0">
                <a:solidFill>
                  <a:srgbClr val="0070C0"/>
                </a:solidFill>
                <a:latin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cs typeface="Times New Roman" panose="02020603050405020304" pitchFamily="18" charset="0"/>
              </a:rPr>
              <a:t>cụ</a:t>
            </a:r>
            <a:r>
              <a:rPr lang="en-US" sz="3000" b="1" dirty="0">
                <a:solidFill>
                  <a:srgbClr val="0070C0"/>
                </a:solidFill>
                <a:latin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cs typeface="Times New Roman" panose="02020603050405020304" pitchFamily="18" charset="0"/>
              </a:rPr>
              <a:t>nhạc</a:t>
            </a:r>
            <a:r>
              <a:rPr lang="en-US" sz="3000" b="1" dirty="0">
                <a:solidFill>
                  <a:srgbClr val="0070C0"/>
                </a:solidFill>
                <a:latin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cs typeface="Times New Roman" panose="02020603050405020304" pitchFamily="18" charset="0"/>
              </a:rPr>
              <a:t>cụ</a:t>
            </a:r>
            <a:r>
              <a:rPr lang="en-US" sz="3000" b="1" dirty="0">
                <a:solidFill>
                  <a:srgbClr val="0070C0"/>
                </a:solidFill>
                <a:latin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cs typeface="Times New Roman" panose="02020603050405020304" pitchFamily="18" charset="0"/>
              </a:rPr>
              <a:t>giúp</a:t>
            </a:r>
            <a:r>
              <a:rPr lang="en-US" sz="3000" b="1" dirty="0">
                <a:solidFill>
                  <a:srgbClr val="0070C0"/>
                </a:solidFill>
                <a:latin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cs typeface="Times New Roman" panose="02020603050405020304" pitchFamily="18" charset="0"/>
              </a:rPr>
              <a:t>người</a:t>
            </a:r>
            <a:r>
              <a:rPr lang="en-US" sz="3000" b="1" dirty="0">
                <a:solidFill>
                  <a:srgbClr val="0070C0"/>
                </a:solidFill>
                <a:latin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cs typeface="Times New Roman" panose="02020603050405020304" pitchFamily="18" charset="0"/>
              </a:rPr>
              <a:t>đọc</a:t>
            </a:r>
            <a:r>
              <a:rPr lang="en-US" sz="3000" b="1" dirty="0">
                <a:solidFill>
                  <a:srgbClr val="0070C0"/>
                </a:solidFill>
                <a:latin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cs typeface="Times New Roman" panose="02020603050405020304" pitchFamily="18" charset="0"/>
              </a:rPr>
              <a:t>hình</a:t>
            </a:r>
            <a:r>
              <a:rPr lang="en-US" sz="3000" b="1" dirty="0">
                <a:solidFill>
                  <a:srgbClr val="0070C0"/>
                </a:solidFill>
                <a:latin typeface="Times New Roman" panose="02020603050405020304" pitchFamily="18" charset="0"/>
                <a:cs typeface="Times New Roman" panose="02020603050405020304" pitchFamily="18" charset="0"/>
              </a:rPr>
              <a:t> dung </a:t>
            </a:r>
            <a:r>
              <a:rPr lang="en-US" sz="3000" b="1" dirty="0" err="1">
                <a:solidFill>
                  <a:srgbClr val="0070C0"/>
                </a:solidFill>
                <a:latin typeface="Times New Roman" panose="02020603050405020304" pitchFamily="18" charset="0"/>
                <a:cs typeface="Times New Roman" panose="02020603050405020304" pitchFamily="18" charset="0"/>
              </a:rPr>
              <a:t>rõ</a:t>
            </a:r>
            <a:r>
              <a:rPr lang="en-US" sz="3000" b="1" dirty="0">
                <a:solidFill>
                  <a:srgbClr val="0070C0"/>
                </a:solidFill>
                <a:latin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cs typeface="Times New Roman" panose="02020603050405020304" pitchFamily="18" charset="0"/>
              </a:rPr>
              <a:t>vị</a:t>
            </a:r>
            <a:r>
              <a:rPr lang="en-US" sz="3000" b="1" dirty="0">
                <a:solidFill>
                  <a:srgbClr val="0070C0"/>
                </a:solidFill>
                <a:latin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cs typeface="Times New Roman" panose="02020603050405020304" pitchFamily="18" charset="0"/>
              </a:rPr>
              <a:t>trí</a:t>
            </a:r>
            <a:r>
              <a:rPr lang="en-US" sz="3000" b="1" dirty="0">
                <a:solidFill>
                  <a:srgbClr val="0070C0"/>
                </a:solidFill>
                <a:latin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cs typeface="Times New Roman" panose="02020603050405020304" pitchFamily="18" charset="0"/>
              </a:rPr>
              <a:t>của</a:t>
            </a:r>
            <a:r>
              <a:rPr lang="en-US" sz="3000" b="1" dirty="0">
                <a:solidFill>
                  <a:srgbClr val="0070C0"/>
                </a:solidFill>
                <a:latin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cs typeface="Times New Roman" panose="02020603050405020304" pitchFamily="18" charset="0"/>
              </a:rPr>
              <a:t>cây</a:t>
            </a:r>
            <a:r>
              <a:rPr lang="en-US" sz="3000" b="1" dirty="0">
                <a:solidFill>
                  <a:srgbClr val="0070C0"/>
                </a:solidFill>
                <a:latin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cs typeface="Times New Roman" panose="02020603050405020304" pitchFamily="18" charset="0"/>
              </a:rPr>
              <a:t>đàn</a:t>
            </a:r>
            <a:r>
              <a:rPr lang="en-US" sz="3000" b="1" dirty="0">
                <a:solidFill>
                  <a:srgbClr val="0070C0"/>
                </a:solidFill>
                <a:latin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cs typeface="Times New Roman" panose="02020603050405020304" pitchFamily="18" charset="0"/>
              </a:rPr>
              <a:t>ghi</a:t>
            </a:r>
            <a:r>
              <a:rPr lang="en-US" sz="3000" b="1" dirty="0">
                <a:solidFill>
                  <a:srgbClr val="0070C0"/>
                </a:solidFill>
                <a:latin typeface="Times New Roman" panose="02020603050405020304" pitchFamily="18" charset="0"/>
                <a:cs typeface="Times New Roman" panose="02020603050405020304" pitchFamily="18" charset="0"/>
              </a:rPr>
              <a:t>-ta </a:t>
            </a:r>
            <a:r>
              <a:rPr lang="en-US" sz="3000" b="1" dirty="0" err="1">
                <a:solidFill>
                  <a:srgbClr val="0070C0"/>
                </a:solidFill>
                <a:latin typeface="Times New Roman" panose="02020603050405020304" pitchFamily="18" charset="0"/>
                <a:cs typeface="Times New Roman" panose="02020603050405020304" pitchFamily="18" charset="0"/>
              </a:rPr>
              <a:t>phím</a:t>
            </a:r>
            <a:r>
              <a:rPr lang="en-US" sz="3000" b="1" dirty="0">
                <a:solidFill>
                  <a:srgbClr val="0070C0"/>
                </a:solidFill>
                <a:latin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cs typeface="Times New Roman" panose="02020603050405020304" pitchFamily="18" charset="0"/>
              </a:rPr>
              <a:t>lõm</a:t>
            </a:r>
            <a:r>
              <a:rPr lang="en-US" sz="3000" b="1" dirty="0">
                <a:solidFill>
                  <a:srgbClr val="0070C0"/>
                </a:solidFill>
                <a:latin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cs typeface="Times New Roman" panose="02020603050405020304" pitchFamily="18" charset="0"/>
              </a:rPr>
              <a:t>trong</a:t>
            </a:r>
            <a:r>
              <a:rPr lang="en-US" sz="3000" b="1" dirty="0">
                <a:solidFill>
                  <a:srgbClr val="0070C0"/>
                </a:solidFill>
                <a:latin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cs typeface="Times New Roman" panose="02020603050405020304" pitchFamily="18" charset="0"/>
              </a:rPr>
              <a:t>dàn</a:t>
            </a:r>
            <a:r>
              <a:rPr lang="en-US" sz="3000" b="1" dirty="0">
                <a:solidFill>
                  <a:srgbClr val="0070C0"/>
                </a:solidFill>
                <a:latin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cs typeface="Times New Roman" panose="02020603050405020304" pitchFamily="18" charset="0"/>
              </a:rPr>
              <a:t>nhạc</a:t>
            </a:r>
            <a:r>
              <a:rPr lang="en-US" sz="3000" b="1" dirty="0">
                <a:solidFill>
                  <a:srgbClr val="0070C0"/>
                </a:solidFill>
                <a:latin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cs typeface="Times New Roman" panose="02020603050405020304" pitchFamily="18" charset="0"/>
              </a:rPr>
              <a:t>cải</a:t>
            </a:r>
            <a:r>
              <a:rPr lang="en-US" sz="3000" b="1" dirty="0">
                <a:solidFill>
                  <a:srgbClr val="0070C0"/>
                </a:solidFill>
                <a:latin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cs typeface="Times New Roman" panose="02020603050405020304" pitchFamily="18" charset="0"/>
              </a:rPr>
              <a:t>lương</a:t>
            </a:r>
            <a:r>
              <a:rPr lang="en-US" sz="3000" b="1" dirty="0">
                <a:solidFill>
                  <a:srgbClr val="0070C0"/>
                </a:solidFill>
                <a:latin typeface="Times New Roman" panose="02020603050405020304" pitchFamily="18" charset="0"/>
                <a:cs typeface="Times New Roman" panose="02020603050405020304" pitchFamily="18" charset="0"/>
              </a:rPr>
              <a:t>.</a:t>
            </a:r>
          </a:p>
        </p:txBody>
      </p:sp>
      <p:pic>
        <p:nvPicPr>
          <p:cNvPr id="14" name="Picture 13">
            <a:extLst>
              <a:ext uri="{FF2B5EF4-FFF2-40B4-BE49-F238E27FC236}">
                <a16:creationId xmlns:a16="http://schemas.microsoft.com/office/drawing/2014/main" id="{B2B80DE1-2028-4615-903F-04DC6648A3A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52611" y="1337820"/>
            <a:ext cx="6260223" cy="4758179"/>
          </a:xfrm>
          <a:prstGeom prst="rect">
            <a:avLst/>
          </a:prstGeom>
          <a:noFill/>
          <a:ln>
            <a:noFill/>
          </a:ln>
        </p:spPr>
      </p:pic>
    </p:spTree>
    <p:extLst>
      <p:ext uri="{BB962C8B-B14F-4D97-AF65-F5344CB8AC3E}">
        <p14:creationId xmlns:p14="http://schemas.microsoft.com/office/powerpoint/2010/main" val="2466986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 calcmode="lin" valueType="num">
                                      <p:cBhvr additive="base">
                                        <p:cTn id="11"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bwMode="auto">
          <a:xfrm>
            <a:off x="2503471" y="110833"/>
            <a:ext cx="9644523" cy="616877"/>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chemeClr val="accent6">
              <a:lumMod val="20000"/>
              <a:lumOff val="80000"/>
            </a:schemeClr>
          </a:solidFill>
          <a:ln w="9525">
            <a:noFill/>
            <a:round/>
          </a:ln>
        </p:spPr>
        <p:txBody>
          <a:bodyPr vert="horz" wrap="square" lIns="91440" tIns="45720" rIns="91440" bIns="45720" numCol="1" anchor="t" anchorCtr="0" compatLnSpc="1"/>
          <a:lstStyle/>
          <a:p>
            <a:pPr algn="ct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NGHỆ THUẬT TRUYỀN THỐNG</a:t>
            </a:r>
            <a:endParaRPr lang="en-US" sz="3200" dirty="0"/>
          </a:p>
        </p:txBody>
      </p:sp>
      <p:sp>
        <p:nvSpPr>
          <p:cNvPr id="2" name="Rounded Rectangle 59"/>
          <p:cNvSpPr/>
          <p:nvPr/>
        </p:nvSpPr>
        <p:spPr>
          <a:xfrm>
            <a:off x="94594" y="71678"/>
            <a:ext cx="747224" cy="68464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p>
        </p:txBody>
      </p:sp>
      <p:grpSp>
        <p:nvGrpSpPr>
          <p:cNvPr id="4" name="Group 3"/>
          <p:cNvGrpSpPr/>
          <p:nvPr/>
        </p:nvGrpSpPr>
        <p:grpSpPr>
          <a:xfrm>
            <a:off x="1608530" y="53231"/>
            <a:ext cx="538945" cy="821412"/>
            <a:chOff x="908603" y="80216"/>
            <a:chExt cx="538945" cy="676514"/>
          </a:xfrm>
        </p:grpSpPr>
        <p:sp>
          <p:nvSpPr>
            <p:cNvPr id="6" name="Freeform 4"/>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 name="Freeform 5"/>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9" name="Freeform 6"/>
          <p:cNvSpPr/>
          <p:nvPr/>
        </p:nvSpPr>
        <p:spPr bwMode="auto">
          <a:xfrm>
            <a:off x="889114" y="71678"/>
            <a:ext cx="772509" cy="68464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ln>
        </p:spPr>
        <p:txBody>
          <a:bodyPr vert="horz" wrap="square" lIns="91440" tIns="45720" rIns="91440" bIns="45720" numCol="1" anchor="t" anchorCtr="0" compatLnSpc="1"/>
          <a:lstStyle/>
          <a:p>
            <a:endParaRPr lang="en-US"/>
          </a:p>
        </p:txBody>
      </p:sp>
      <p:sp>
        <p:nvSpPr>
          <p:cNvPr id="10" name="Rectangle 9"/>
          <p:cNvSpPr/>
          <p:nvPr/>
        </p:nvSpPr>
        <p:spPr>
          <a:xfrm>
            <a:off x="889114" y="88180"/>
            <a:ext cx="719416" cy="580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anose="02020603050405020304" pitchFamily="18" charset="0"/>
                <a:cs typeface="Times New Roman" panose="02020603050405020304" pitchFamily="18" charset="0"/>
              </a:rPr>
              <a:t>LỚP</a:t>
            </a:r>
          </a:p>
          <a:p>
            <a:pPr algn="ctr"/>
            <a:r>
              <a:rPr lang="en-US" b="1" dirty="0">
                <a:latin typeface="Times New Roman" panose="02020603050405020304" pitchFamily="18" charset="0"/>
                <a:cs typeface="Times New Roman" panose="02020603050405020304" pitchFamily="18" charset="0"/>
              </a:rPr>
              <a:t>10</a:t>
            </a:r>
          </a:p>
        </p:txBody>
      </p:sp>
      <p:sp>
        <p:nvSpPr>
          <p:cNvPr id="11" name="Slide Number Placeholder 10"/>
          <p:cNvSpPr>
            <a:spLocks noGrp="1"/>
          </p:cNvSpPr>
          <p:nvPr>
            <p:ph type="sldNum" sz="quarter" idx="12"/>
          </p:nvPr>
        </p:nvSpPr>
        <p:spPr/>
        <p:txBody>
          <a:bodyPr/>
          <a:lstStyle/>
          <a:p>
            <a:pPr>
              <a:defRPr/>
            </a:pPr>
            <a:fld id="{92CF152F-62A2-44E0-9B49-515995CCAEB7}" type="slidenum">
              <a:rPr lang="en-US"/>
              <a:t>8</a:t>
            </a:fld>
            <a:endParaRPr lang="en-US"/>
          </a:p>
        </p:txBody>
      </p:sp>
      <p:sp>
        <p:nvSpPr>
          <p:cNvPr id="12" name="Rectangle 11">
            <a:extLst>
              <a:ext uri="{FF2B5EF4-FFF2-40B4-BE49-F238E27FC236}">
                <a16:creationId xmlns:a16="http://schemas.microsoft.com/office/drawing/2014/main" id="{7BB562A8-2580-4E18-B006-2018D19066DE}"/>
              </a:ext>
            </a:extLst>
          </p:cNvPr>
          <p:cNvSpPr/>
          <p:nvPr/>
        </p:nvSpPr>
        <p:spPr>
          <a:xfrm>
            <a:off x="6851374" y="1342197"/>
            <a:ext cx="4571999" cy="4247317"/>
          </a:xfrm>
          <a:prstGeom prst="rect">
            <a:avLst/>
          </a:prstGeom>
        </p:spPr>
        <p:txBody>
          <a:bodyPr wrap="square">
            <a:spAutoFit/>
          </a:bodyPr>
          <a:lstStyle/>
          <a:p>
            <a:pPr marL="342900" indent="-342900" algn="just">
              <a:spcAft>
                <a:spcPts val="0"/>
              </a:spcAft>
              <a:buFont typeface="Symbol" panose="05050102010706020507" pitchFamily="18" charset="2"/>
              <a:buChar char="Þ"/>
              <a:tabLst>
                <a:tab pos="1386840" algn="l"/>
              </a:tabLst>
            </a:pPr>
            <a:r>
              <a:rPr lang="en-US" sz="3000" b="1" dirty="0" err="1">
                <a:solidFill>
                  <a:srgbClr val="FF0000"/>
                </a:solidFill>
                <a:latin typeface="Times New Roman" panose="02020603050405020304" pitchFamily="18" charset="0"/>
                <a:ea typeface="Times New Roman" panose="02020603050405020304" pitchFamily="18" charset="0"/>
              </a:rPr>
              <a:t>Tác</a:t>
            </a:r>
            <a:r>
              <a:rPr lang="en-US" sz="3000" b="1" dirty="0">
                <a:solidFill>
                  <a:srgbClr val="FF0000"/>
                </a:solidFill>
                <a:latin typeface="Times New Roman" panose="02020603050405020304" pitchFamily="18" charset="0"/>
                <a:ea typeface="Times New Roman" panose="02020603050405020304" pitchFamily="18" charset="0"/>
              </a:rPr>
              <a:t> </a:t>
            </a:r>
            <a:r>
              <a:rPr lang="en-US" sz="3000" b="1" dirty="0" err="1">
                <a:solidFill>
                  <a:srgbClr val="FF0000"/>
                </a:solidFill>
                <a:latin typeface="Times New Roman" panose="02020603050405020304" pitchFamily="18" charset="0"/>
                <a:ea typeface="Times New Roman" panose="02020603050405020304" pitchFamily="18" charset="0"/>
              </a:rPr>
              <a:t>dụng</a:t>
            </a:r>
            <a:r>
              <a:rPr lang="en-US" sz="3000" b="1" dirty="0">
                <a:solidFill>
                  <a:srgbClr val="FF0000"/>
                </a:solidFill>
                <a:latin typeface="Times New Roman" panose="02020603050405020304" pitchFamily="18" charset="0"/>
                <a:ea typeface="Times New Roman" panose="02020603050405020304" pitchFamily="18" charset="0"/>
              </a:rPr>
              <a:t>: </a:t>
            </a:r>
          </a:p>
          <a:p>
            <a:pPr algn="just"/>
            <a:r>
              <a:rPr lang="en-US" sz="3000" b="1" dirty="0" err="1">
                <a:solidFill>
                  <a:srgbClr val="0070C0"/>
                </a:solidFill>
              </a:rPr>
              <a:t>Giúp</a:t>
            </a:r>
            <a:r>
              <a:rPr lang="en-US" sz="3000" b="1" dirty="0">
                <a:solidFill>
                  <a:srgbClr val="0070C0"/>
                </a:solidFill>
              </a:rPr>
              <a:t> </a:t>
            </a:r>
            <a:r>
              <a:rPr lang="en-US" sz="3000" b="1" dirty="0" err="1">
                <a:solidFill>
                  <a:srgbClr val="0070C0"/>
                </a:solidFill>
              </a:rPr>
              <a:t>người</a:t>
            </a:r>
            <a:r>
              <a:rPr lang="en-US" sz="3000" b="1" dirty="0">
                <a:solidFill>
                  <a:srgbClr val="0070C0"/>
                </a:solidFill>
              </a:rPr>
              <a:t> </a:t>
            </a:r>
            <a:r>
              <a:rPr lang="en-US" sz="3000" b="1" dirty="0" err="1">
                <a:solidFill>
                  <a:srgbClr val="0070C0"/>
                </a:solidFill>
              </a:rPr>
              <a:t>đọc</a:t>
            </a:r>
            <a:r>
              <a:rPr lang="en-US" sz="3000" b="1" dirty="0">
                <a:solidFill>
                  <a:srgbClr val="0070C0"/>
                </a:solidFill>
              </a:rPr>
              <a:t> </a:t>
            </a:r>
            <a:r>
              <a:rPr lang="en-US" sz="3000" b="1" dirty="0" err="1">
                <a:solidFill>
                  <a:srgbClr val="0070C0"/>
                </a:solidFill>
              </a:rPr>
              <a:t>thấy</a:t>
            </a:r>
            <a:r>
              <a:rPr lang="en-US" sz="3000" b="1" dirty="0">
                <a:solidFill>
                  <a:srgbClr val="0070C0"/>
                </a:solidFill>
              </a:rPr>
              <a:t> </a:t>
            </a:r>
            <a:r>
              <a:rPr lang="en-US" sz="3000" b="1" dirty="0" err="1">
                <a:solidFill>
                  <a:srgbClr val="0070C0"/>
                </a:solidFill>
              </a:rPr>
              <a:t>đọc</a:t>
            </a:r>
            <a:r>
              <a:rPr lang="en-US" sz="3000" b="1" dirty="0">
                <a:solidFill>
                  <a:srgbClr val="0070C0"/>
                </a:solidFill>
              </a:rPr>
              <a:t> </a:t>
            </a:r>
            <a:r>
              <a:rPr lang="en-US" sz="3000" b="1" dirty="0" err="1">
                <a:solidFill>
                  <a:srgbClr val="0070C0"/>
                </a:solidFill>
              </a:rPr>
              <a:t>mối</a:t>
            </a:r>
            <a:r>
              <a:rPr lang="en-US" sz="3000" b="1" dirty="0">
                <a:solidFill>
                  <a:srgbClr val="0070C0"/>
                </a:solidFill>
              </a:rPr>
              <a:t> </a:t>
            </a:r>
            <a:r>
              <a:rPr lang="en-US" sz="3000" b="1" dirty="0" err="1">
                <a:solidFill>
                  <a:srgbClr val="0070C0"/>
                </a:solidFill>
              </a:rPr>
              <a:t>liên</a:t>
            </a:r>
            <a:r>
              <a:rPr lang="en-US" sz="3000" b="1" dirty="0">
                <a:solidFill>
                  <a:srgbClr val="0070C0"/>
                </a:solidFill>
              </a:rPr>
              <a:t> </a:t>
            </a:r>
            <a:r>
              <a:rPr lang="en-US" sz="3000" b="1" dirty="0" err="1">
                <a:solidFill>
                  <a:srgbClr val="0070C0"/>
                </a:solidFill>
              </a:rPr>
              <a:t>hệ</a:t>
            </a:r>
            <a:r>
              <a:rPr lang="en-US" sz="3000" b="1" dirty="0">
                <a:solidFill>
                  <a:srgbClr val="0070C0"/>
                </a:solidFill>
              </a:rPr>
              <a:t> </a:t>
            </a:r>
            <a:r>
              <a:rPr lang="en-US" sz="3000" b="1" dirty="0" err="1">
                <a:solidFill>
                  <a:srgbClr val="0070C0"/>
                </a:solidFill>
              </a:rPr>
              <a:t>khăng</a:t>
            </a:r>
            <a:r>
              <a:rPr lang="en-US" sz="3000" b="1" dirty="0">
                <a:solidFill>
                  <a:srgbClr val="0070C0"/>
                </a:solidFill>
              </a:rPr>
              <a:t> </a:t>
            </a:r>
            <a:r>
              <a:rPr lang="en-US" sz="3000" b="1" dirty="0" err="1">
                <a:solidFill>
                  <a:srgbClr val="0070C0"/>
                </a:solidFill>
              </a:rPr>
              <a:t>khít</a:t>
            </a:r>
            <a:r>
              <a:rPr lang="en-US" sz="3000" b="1" dirty="0">
                <a:solidFill>
                  <a:srgbClr val="0070C0"/>
                </a:solidFill>
              </a:rPr>
              <a:t> </a:t>
            </a:r>
            <a:r>
              <a:rPr lang="en-US" sz="3000" b="1" dirty="0" err="1">
                <a:solidFill>
                  <a:srgbClr val="0070C0"/>
                </a:solidFill>
              </a:rPr>
              <a:t>giữa</a:t>
            </a:r>
            <a:r>
              <a:rPr lang="en-US" sz="3000" b="1" dirty="0">
                <a:solidFill>
                  <a:srgbClr val="0070C0"/>
                </a:solidFill>
              </a:rPr>
              <a:t> </a:t>
            </a:r>
            <a:r>
              <a:rPr lang="en-US" sz="3000" b="1" dirty="0" err="1">
                <a:solidFill>
                  <a:srgbClr val="0070C0"/>
                </a:solidFill>
              </a:rPr>
              <a:t>cây</a:t>
            </a:r>
            <a:r>
              <a:rPr lang="en-US" sz="3000" b="1" dirty="0">
                <a:solidFill>
                  <a:srgbClr val="0070C0"/>
                </a:solidFill>
              </a:rPr>
              <a:t> </a:t>
            </a:r>
            <a:r>
              <a:rPr lang="en-US" sz="3000" b="1" dirty="0" err="1">
                <a:solidFill>
                  <a:srgbClr val="0070C0"/>
                </a:solidFill>
              </a:rPr>
              <a:t>đàn</a:t>
            </a:r>
            <a:r>
              <a:rPr lang="en-US" sz="3000" b="1" dirty="0">
                <a:solidFill>
                  <a:srgbClr val="0070C0"/>
                </a:solidFill>
              </a:rPr>
              <a:t> </a:t>
            </a:r>
            <a:r>
              <a:rPr lang="en-US" sz="3000" b="1" dirty="0" err="1">
                <a:solidFill>
                  <a:srgbClr val="0070C0"/>
                </a:solidFill>
              </a:rPr>
              <a:t>ghi</a:t>
            </a:r>
            <a:r>
              <a:rPr lang="en-US" sz="3000" b="1" dirty="0">
                <a:solidFill>
                  <a:srgbClr val="0070C0"/>
                </a:solidFill>
              </a:rPr>
              <a:t>-ta </a:t>
            </a:r>
            <a:r>
              <a:rPr lang="en-US" sz="3000" b="1" dirty="0" err="1">
                <a:solidFill>
                  <a:srgbClr val="0070C0"/>
                </a:solidFill>
              </a:rPr>
              <a:t>phím</a:t>
            </a:r>
            <a:r>
              <a:rPr lang="en-US" sz="3000" b="1" dirty="0">
                <a:solidFill>
                  <a:srgbClr val="0070C0"/>
                </a:solidFill>
              </a:rPr>
              <a:t> </a:t>
            </a:r>
            <a:r>
              <a:rPr lang="en-US" sz="3000" b="1" dirty="0" err="1">
                <a:solidFill>
                  <a:srgbClr val="0070C0"/>
                </a:solidFill>
              </a:rPr>
              <a:t>lõm</a:t>
            </a:r>
            <a:r>
              <a:rPr lang="en-US" sz="3000" b="1" dirty="0">
                <a:solidFill>
                  <a:srgbClr val="0070C0"/>
                </a:solidFill>
              </a:rPr>
              <a:t> </a:t>
            </a:r>
            <a:r>
              <a:rPr lang="en-US" sz="3000" b="1" dirty="0" err="1">
                <a:solidFill>
                  <a:srgbClr val="0070C0"/>
                </a:solidFill>
              </a:rPr>
              <a:t>với</a:t>
            </a:r>
            <a:r>
              <a:rPr lang="en-US" sz="3000" b="1" dirty="0">
                <a:solidFill>
                  <a:srgbClr val="0070C0"/>
                </a:solidFill>
              </a:rPr>
              <a:t> </a:t>
            </a:r>
            <a:r>
              <a:rPr lang="en-US" sz="3000" b="1" dirty="0" err="1">
                <a:solidFill>
                  <a:srgbClr val="0070C0"/>
                </a:solidFill>
              </a:rPr>
              <a:t>nghệ</a:t>
            </a:r>
            <a:r>
              <a:rPr lang="en-US" sz="3000" b="1" dirty="0">
                <a:solidFill>
                  <a:srgbClr val="0070C0"/>
                </a:solidFill>
              </a:rPr>
              <a:t> </a:t>
            </a:r>
            <a:r>
              <a:rPr lang="en-US" sz="3000" b="1" dirty="0" err="1">
                <a:solidFill>
                  <a:srgbClr val="0070C0"/>
                </a:solidFill>
              </a:rPr>
              <a:t>thuật</a:t>
            </a:r>
            <a:r>
              <a:rPr lang="en-US" sz="3000" b="1" dirty="0">
                <a:solidFill>
                  <a:srgbClr val="0070C0"/>
                </a:solidFill>
              </a:rPr>
              <a:t> </a:t>
            </a:r>
            <a:r>
              <a:rPr lang="en-US" sz="3000" b="1" dirty="0" err="1">
                <a:solidFill>
                  <a:srgbClr val="0070C0"/>
                </a:solidFill>
              </a:rPr>
              <a:t>cải</a:t>
            </a:r>
            <a:r>
              <a:rPr lang="en-US" sz="3000" b="1" dirty="0">
                <a:solidFill>
                  <a:srgbClr val="0070C0"/>
                </a:solidFill>
              </a:rPr>
              <a:t> </a:t>
            </a:r>
            <a:r>
              <a:rPr lang="en-US" sz="3000" b="1" dirty="0" err="1">
                <a:solidFill>
                  <a:srgbClr val="0070C0"/>
                </a:solidFill>
              </a:rPr>
              <a:t>lương</a:t>
            </a:r>
            <a:r>
              <a:rPr lang="en-US" sz="3000" b="1" dirty="0">
                <a:solidFill>
                  <a:srgbClr val="0070C0"/>
                </a:solidFill>
              </a:rPr>
              <a:t>, </a:t>
            </a:r>
            <a:r>
              <a:rPr lang="en-US" sz="3000" b="1" dirty="0" err="1">
                <a:solidFill>
                  <a:srgbClr val="0070C0"/>
                </a:solidFill>
              </a:rPr>
              <a:t>cũng</a:t>
            </a:r>
            <a:r>
              <a:rPr lang="en-US" sz="3000" b="1" dirty="0">
                <a:solidFill>
                  <a:srgbClr val="0070C0"/>
                </a:solidFill>
              </a:rPr>
              <a:t> </a:t>
            </a:r>
            <a:r>
              <a:rPr lang="en-US" sz="3000" b="1" dirty="0" err="1">
                <a:solidFill>
                  <a:srgbClr val="0070C0"/>
                </a:solidFill>
              </a:rPr>
              <a:t>như</a:t>
            </a:r>
            <a:r>
              <a:rPr lang="en-US" sz="3000" b="1" dirty="0">
                <a:solidFill>
                  <a:srgbClr val="0070C0"/>
                </a:solidFill>
              </a:rPr>
              <a:t> </a:t>
            </a:r>
            <a:r>
              <a:rPr lang="en-US" sz="3000" b="1" dirty="0" err="1">
                <a:solidFill>
                  <a:srgbClr val="0070C0"/>
                </a:solidFill>
              </a:rPr>
              <a:t>sự</a:t>
            </a:r>
            <a:r>
              <a:rPr lang="en-US" sz="3000" b="1" dirty="0">
                <a:solidFill>
                  <a:srgbClr val="0070C0"/>
                </a:solidFill>
              </a:rPr>
              <a:t> </a:t>
            </a:r>
            <a:r>
              <a:rPr lang="en-US" sz="3000" b="1" dirty="0" err="1">
                <a:solidFill>
                  <a:srgbClr val="0070C0"/>
                </a:solidFill>
              </a:rPr>
              <a:t>gắn</a:t>
            </a:r>
            <a:r>
              <a:rPr lang="en-US" sz="3000" b="1" dirty="0">
                <a:solidFill>
                  <a:srgbClr val="0070C0"/>
                </a:solidFill>
              </a:rPr>
              <a:t> </a:t>
            </a:r>
            <a:r>
              <a:rPr lang="en-US" sz="3000" b="1" dirty="0" err="1">
                <a:solidFill>
                  <a:srgbClr val="0070C0"/>
                </a:solidFill>
              </a:rPr>
              <a:t>bó</a:t>
            </a:r>
            <a:r>
              <a:rPr lang="en-US" sz="3000" b="1" dirty="0">
                <a:solidFill>
                  <a:srgbClr val="0070C0"/>
                </a:solidFill>
              </a:rPr>
              <a:t> </a:t>
            </a:r>
            <a:r>
              <a:rPr lang="en-US" sz="3000" b="1" dirty="0" err="1">
                <a:solidFill>
                  <a:srgbClr val="0070C0"/>
                </a:solidFill>
              </a:rPr>
              <a:t>giữa</a:t>
            </a:r>
            <a:r>
              <a:rPr lang="en-US" sz="3000" b="1" dirty="0">
                <a:solidFill>
                  <a:srgbClr val="0070C0"/>
                </a:solidFill>
              </a:rPr>
              <a:t> </a:t>
            </a:r>
            <a:r>
              <a:rPr lang="en-US" sz="3000" b="1" dirty="0" err="1">
                <a:solidFill>
                  <a:srgbClr val="0070C0"/>
                </a:solidFill>
              </a:rPr>
              <a:t>những</a:t>
            </a:r>
            <a:r>
              <a:rPr lang="en-US" sz="3000" b="1" dirty="0">
                <a:solidFill>
                  <a:srgbClr val="0070C0"/>
                </a:solidFill>
              </a:rPr>
              <a:t> </a:t>
            </a:r>
            <a:r>
              <a:rPr lang="en-US" sz="3000" b="1" dirty="0" err="1">
                <a:solidFill>
                  <a:srgbClr val="0070C0"/>
                </a:solidFill>
              </a:rPr>
              <a:t>danh</a:t>
            </a:r>
            <a:r>
              <a:rPr lang="en-US" sz="3000" b="1" dirty="0">
                <a:solidFill>
                  <a:srgbClr val="0070C0"/>
                </a:solidFill>
              </a:rPr>
              <a:t> </a:t>
            </a:r>
            <a:r>
              <a:rPr lang="en-US" sz="3000" b="1" dirty="0" err="1">
                <a:solidFill>
                  <a:srgbClr val="0070C0"/>
                </a:solidFill>
              </a:rPr>
              <a:t>cầm</a:t>
            </a:r>
            <a:r>
              <a:rPr lang="en-US" sz="3000" b="1" dirty="0">
                <a:solidFill>
                  <a:srgbClr val="0070C0"/>
                </a:solidFill>
              </a:rPr>
              <a:t> (</a:t>
            </a:r>
            <a:r>
              <a:rPr lang="en-US" sz="3000" b="1" dirty="0" err="1">
                <a:solidFill>
                  <a:srgbClr val="0070C0"/>
                </a:solidFill>
              </a:rPr>
              <a:t>nghệ</a:t>
            </a:r>
            <a:r>
              <a:rPr lang="en-US" sz="3000" b="1" dirty="0">
                <a:solidFill>
                  <a:srgbClr val="0070C0"/>
                </a:solidFill>
              </a:rPr>
              <a:t> </a:t>
            </a:r>
            <a:r>
              <a:rPr lang="en-US" sz="3000" b="1" dirty="0" err="1">
                <a:solidFill>
                  <a:srgbClr val="0070C0"/>
                </a:solidFill>
              </a:rPr>
              <a:t>sĩ</a:t>
            </a:r>
            <a:r>
              <a:rPr lang="en-US" sz="3000" b="1" dirty="0">
                <a:solidFill>
                  <a:srgbClr val="0070C0"/>
                </a:solidFill>
              </a:rPr>
              <a:t> </a:t>
            </a:r>
            <a:r>
              <a:rPr lang="en-US" sz="3000" b="1" dirty="0" err="1">
                <a:solidFill>
                  <a:srgbClr val="0070C0"/>
                </a:solidFill>
              </a:rPr>
              <a:t>đàn</a:t>
            </a:r>
            <a:r>
              <a:rPr lang="en-US" sz="3000" b="1" dirty="0">
                <a:solidFill>
                  <a:srgbClr val="0070C0"/>
                </a:solidFill>
              </a:rPr>
              <a:t> </a:t>
            </a:r>
            <a:r>
              <a:rPr lang="en-US" sz="3000" b="1" dirty="0" err="1">
                <a:solidFill>
                  <a:srgbClr val="0070C0"/>
                </a:solidFill>
              </a:rPr>
              <a:t>ghi</a:t>
            </a:r>
            <a:r>
              <a:rPr lang="en-US" sz="3000" b="1" dirty="0">
                <a:solidFill>
                  <a:srgbClr val="0070C0"/>
                </a:solidFill>
              </a:rPr>
              <a:t>-ta </a:t>
            </a:r>
            <a:r>
              <a:rPr lang="en-US" sz="3000" b="1" dirty="0" err="1">
                <a:solidFill>
                  <a:srgbClr val="0070C0"/>
                </a:solidFill>
              </a:rPr>
              <a:t>phím</a:t>
            </a:r>
            <a:r>
              <a:rPr lang="en-US" sz="3000" b="1" dirty="0">
                <a:solidFill>
                  <a:srgbClr val="0070C0"/>
                </a:solidFill>
              </a:rPr>
              <a:t> </a:t>
            </a:r>
            <a:r>
              <a:rPr lang="en-US" sz="3000" b="1" dirty="0" err="1">
                <a:solidFill>
                  <a:srgbClr val="0070C0"/>
                </a:solidFill>
              </a:rPr>
              <a:t>lõm</a:t>
            </a:r>
            <a:r>
              <a:rPr lang="en-US" sz="3000" b="1" dirty="0">
                <a:solidFill>
                  <a:srgbClr val="0070C0"/>
                </a:solidFill>
              </a:rPr>
              <a:t>) </a:t>
            </a:r>
            <a:r>
              <a:rPr lang="en-US" sz="3000" b="1" dirty="0" err="1">
                <a:solidFill>
                  <a:srgbClr val="0070C0"/>
                </a:solidFill>
              </a:rPr>
              <a:t>với</a:t>
            </a:r>
            <a:r>
              <a:rPr lang="en-US" sz="3000" b="1" dirty="0">
                <a:solidFill>
                  <a:srgbClr val="0070C0"/>
                </a:solidFill>
              </a:rPr>
              <a:t> </a:t>
            </a:r>
            <a:r>
              <a:rPr lang="en-US" sz="3000" b="1" dirty="0" err="1">
                <a:solidFill>
                  <a:srgbClr val="0070C0"/>
                </a:solidFill>
              </a:rPr>
              <a:t>các</a:t>
            </a:r>
            <a:r>
              <a:rPr lang="en-US" sz="3000" b="1" dirty="0">
                <a:solidFill>
                  <a:srgbClr val="0070C0"/>
                </a:solidFill>
              </a:rPr>
              <a:t> </a:t>
            </a:r>
            <a:r>
              <a:rPr lang="en-US" sz="3000" b="1" dirty="0" err="1">
                <a:solidFill>
                  <a:srgbClr val="0070C0"/>
                </a:solidFill>
              </a:rPr>
              <a:t>nghệ</a:t>
            </a:r>
            <a:r>
              <a:rPr lang="en-US" sz="3000" b="1" dirty="0">
                <a:solidFill>
                  <a:srgbClr val="0070C0"/>
                </a:solidFill>
              </a:rPr>
              <a:t> </a:t>
            </a:r>
            <a:r>
              <a:rPr lang="en-US" sz="3000" b="1" dirty="0" err="1">
                <a:solidFill>
                  <a:srgbClr val="0070C0"/>
                </a:solidFill>
              </a:rPr>
              <a:t>sĩ</a:t>
            </a:r>
            <a:r>
              <a:rPr lang="en-US" sz="3000" b="1" dirty="0">
                <a:solidFill>
                  <a:srgbClr val="0070C0"/>
                </a:solidFill>
              </a:rPr>
              <a:t> </a:t>
            </a:r>
            <a:r>
              <a:rPr lang="en-US" sz="3000" b="1" dirty="0" err="1">
                <a:solidFill>
                  <a:srgbClr val="0070C0"/>
                </a:solidFill>
              </a:rPr>
              <a:t>cải</a:t>
            </a:r>
            <a:r>
              <a:rPr lang="en-US" sz="3000" b="1" dirty="0">
                <a:solidFill>
                  <a:srgbClr val="0070C0"/>
                </a:solidFill>
              </a:rPr>
              <a:t> </a:t>
            </a:r>
            <a:r>
              <a:rPr lang="en-US" sz="3000" b="1" dirty="0" err="1">
                <a:solidFill>
                  <a:srgbClr val="0070C0"/>
                </a:solidFill>
              </a:rPr>
              <a:t>lương</a:t>
            </a:r>
            <a:r>
              <a:rPr lang="en-US" sz="3000" b="1" dirty="0">
                <a:solidFill>
                  <a:srgbClr val="0070C0"/>
                </a:solidFill>
              </a:rPr>
              <a:t>. </a:t>
            </a:r>
          </a:p>
        </p:txBody>
      </p:sp>
      <p:pic>
        <p:nvPicPr>
          <p:cNvPr id="14" name="Picture 13">
            <a:extLst>
              <a:ext uri="{FF2B5EF4-FFF2-40B4-BE49-F238E27FC236}">
                <a16:creationId xmlns:a16="http://schemas.microsoft.com/office/drawing/2014/main" id="{5D2DD375-B8B9-460C-BB1E-E1D76A78755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68206" y="1342197"/>
            <a:ext cx="5851819" cy="4714046"/>
          </a:xfrm>
          <a:prstGeom prst="rect">
            <a:avLst/>
          </a:prstGeom>
          <a:noFill/>
          <a:ln>
            <a:noFill/>
          </a:ln>
        </p:spPr>
      </p:pic>
    </p:spTree>
    <p:extLst>
      <p:ext uri="{BB962C8B-B14F-4D97-AF65-F5344CB8AC3E}">
        <p14:creationId xmlns:p14="http://schemas.microsoft.com/office/powerpoint/2010/main" val="304483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 calcmode="lin" valueType="num">
                                      <p:cBhvr additive="base">
                                        <p:cTn id="11"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bwMode="auto">
          <a:xfrm>
            <a:off x="2503471" y="110833"/>
            <a:ext cx="9644523" cy="616877"/>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chemeClr val="accent6">
              <a:lumMod val="20000"/>
              <a:lumOff val="80000"/>
            </a:schemeClr>
          </a:solidFill>
          <a:ln w="9525">
            <a:noFill/>
            <a:round/>
          </a:ln>
        </p:spPr>
        <p:txBody>
          <a:bodyPr vert="horz" wrap="square" lIns="91440" tIns="45720" rIns="91440" bIns="45720" numCol="1" anchor="t" anchorCtr="0" compatLnSpc="1"/>
          <a:lstStyle/>
          <a:p>
            <a:pPr algn="ct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NGHỆ THUẬT TRUYỀN THỐNG</a:t>
            </a:r>
            <a:endParaRPr lang="en-US" sz="3200" dirty="0"/>
          </a:p>
        </p:txBody>
      </p:sp>
      <p:sp>
        <p:nvSpPr>
          <p:cNvPr id="2" name="Rounded Rectangle 59"/>
          <p:cNvSpPr/>
          <p:nvPr/>
        </p:nvSpPr>
        <p:spPr>
          <a:xfrm>
            <a:off x="94594" y="71678"/>
            <a:ext cx="747224" cy="68464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p>
        </p:txBody>
      </p:sp>
      <p:grpSp>
        <p:nvGrpSpPr>
          <p:cNvPr id="4" name="Group 3"/>
          <p:cNvGrpSpPr/>
          <p:nvPr/>
        </p:nvGrpSpPr>
        <p:grpSpPr>
          <a:xfrm>
            <a:off x="1608530" y="53231"/>
            <a:ext cx="538945" cy="821412"/>
            <a:chOff x="908603" y="80216"/>
            <a:chExt cx="538945" cy="676514"/>
          </a:xfrm>
        </p:grpSpPr>
        <p:sp>
          <p:nvSpPr>
            <p:cNvPr id="6" name="Freeform 4"/>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 name="Freeform 5"/>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9" name="Freeform 6"/>
          <p:cNvSpPr/>
          <p:nvPr/>
        </p:nvSpPr>
        <p:spPr bwMode="auto">
          <a:xfrm>
            <a:off x="889114" y="71678"/>
            <a:ext cx="772509" cy="68464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ln>
        </p:spPr>
        <p:txBody>
          <a:bodyPr vert="horz" wrap="square" lIns="91440" tIns="45720" rIns="91440" bIns="45720" numCol="1" anchor="t" anchorCtr="0" compatLnSpc="1"/>
          <a:lstStyle/>
          <a:p>
            <a:endParaRPr lang="en-US"/>
          </a:p>
        </p:txBody>
      </p:sp>
      <p:sp>
        <p:nvSpPr>
          <p:cNvPr id="10" name="Rectangle 9"/>
          <p:cNvSpPr/>
          <p:nvPr/>
        </p:nvSpPr>
        <p:spPr>
          <a:xfrm>
            <a:off x="889114" y="88180"/>
            <a:ext cx="719416" cy="580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anose="02020603050405020304" pitchFamily="18" charset="0"/>
                <a:cs typeface="Times New Roman" panose="02020603050405020304" pitchFamily="18" charset="0"/>
              </a:rPr>
              <a:t>LỚP</a:t>
            </a:r>
          </a:p>
          <a:p>
            <a:pPr algn="ctr"/>
            <a:r>
              <a:rPr lang="en-US" b="1" dirty="0">
                <a:latin typeface="Times New Roman" panose="02020603050405020304" pitchFamily="18" charset="0"/>
                <a:cs typeface="Times New Roman" panose="02020603050405020304" pitchFamily="18" charset="0"/>
              </a:rPr>
              <a:t>10</a:t>
            </a:r>
          </a:p>
        </p:txBody>
      </p:sp>
      <p:sp>
        <p:nvSpPr>
          <p:cNvPr id="11" name="Slide Number Placeholder 10"/>
          <p:cNvSpPr>
            <a:spLocks noGrp="1"/>
          </p:cNvSpPr>
          <p:nvPr>
            <p:ph type="sldNum" sz="quarter" idx="12"/>
          </p:nvPr>
        </p:nvSpPr>
        <p:spPr/>
        <p:txBody>
          <a:bodyPr/>
          <a:lstStyle/>
          <a:p>
            <a:pPr>
              <a:defRPr/>
            </a:pPr>
            <a:fld id="{92CF152F-62A2-44E0-9B49-515995CCAEB7}" type="slidenum">
              <a:rPr lang="en-US"/>
              <a:t>9</a:t>
            </a:fld>
            <a:endParaRPr lang="en-US"/>
          </a:p>
        </p:txBody>
      </p:sp>
      <p:pic>
        <p:nvPicPr>
          <p:cNvPr id="13" name="Picture 12">
            <a:extLst>
              <a:ext uri="{FF2B5EF4-FFF2-40B4-BE49-F238E27FC236}">
                <a16:creationId xmlns:a16="http://schemas.microsoft.com/office/drawing/2014/main" id="{F15E2BB3-5B0B-47F9-8BC3-C9B4D9A9F90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15391" y="2522362"/>
            <a:ext cx="3507526" cy="1784595"/>
          </a:xfrm>
          <a:prstGeom prst="rect">
            <a:avLst/>
          </a:prstGeom>
          <a:noFill/>
          <a:ln>
            <a:noFill/>
          </a:ln>
        </p:spPr>
      </p:pic>
      <p:pic>
        <p:nvPicPr>
          <p:cNvPr id="14" name="Picture 13">
            <a:extLst>
              <a:ext uri="{FF2B5EF4-FFF2-40B4-BE49-F238E27FC236}">
                <a16:creationId xmlns:a16="http://schemas.microsoft.com/office/drawing/2014/main" id="{BC3694E0-F217-4738-9227-ACFB09FB276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29550" y="2479448"/>
            <a:ext cx="3507526" cy="2246769"/>
          </a:xfrm>
          <a:prstGeom prst="rect">
            <a:avLst/>
          </a:prstGeom>
          <a:noFill/>
          <a:ln>
            <a:noFill/>
          </a:ln>
        </p:spPr>
      </p:pic>
      <p:pic>
        <p:nvPicPr>
          <p:cNvPr id="15" name="Picture 14">
            <a:extLst>
              <a:ext uri="{FF2B5EF4-FFF2-40B4-BE49-F238E27FC236}">
                <a16:creationId xmlns:a16="http://schemas.microsoft.com/office/drawing/2014/main" id="{6A28FE1D-88D6-4F23-9722-B78AF776CC94}"/>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4953" y="2404039"/>
            <a:ext cx="3507527" cy="2274672"/>
          </a:xfrm>
          <a:prstGeom prst="rect">
            <a:avLst/>
          </a:prstGeom>
          <a:noFill/>
          <a:ln>
            <a:noFill/>
          </a:ln>
        </p:spPr>
      </p:pic>
      <p:sp>
        <p:nvSpPr>
          <p:cNvPr id="16" name="TextBox 15">
            <a:extLst>
              <a:ext uri="{FF2B5EF4-FFF2-40B4-BE49-F238E27FC236}">
                <a16:creationId xmlns:a16="http://schemas.microsoft.com/office/drawing/2014/main" id="{FBE6E49A-EA7E-4B7F-A87B-0B9AB409E0B7}"/>
              </a:ext>
            </a:extLst>
          </p:cNvPr>
          <p:cNvSpPr txBox="1"/>
          <p:nvPr/>
        </p:nvSpPr>
        <p:spPr>
          <a:xfrm>
            <a:off x="672146" y="4458483"/>
            <a:ext cx="3198981" cy="215444"/>
          </a:xfrm>
          <a:prstGeom prst="rect">
            <a:avLst/>
          </a:prstGeom>
          <a:noFill/>
        </p:spPr>
        <p:txBody>
          <a:bodyPr wrap="square">
            <a:spAutoFit/>
          </a:bodyPr>
          <a:lstStyle/>
          <a:p>
            <a:pPr marL="41910" algn="just">
              <a:spcBef>
                <a:spcPts val="305"/>
              </a:spcBef>
            </a:pPr>
            <a:r>
              <a:rPr lang="en-US" sz="800" b="1" i="1" dirty="0" err="1">
                <a:effectLst/>
                <a:latin typeface="Times New Roman" panose="02020603050405020304" pitchFamily="18" charset="0"/>
                <a:ea typeface="Times New Roman" panose="02020603050405020304" pitchFamily="18" charset="0"/>
              </a:rPr>
              <a:t>Hình</a:t>
            </a:r>
            <a:r>
              <a:rPr lang="en-US" sz="800" b="1" i="1" dirty="0">
                <a:effectLst/>
                <a:latin typeface="Times New Roman" panose="02020603050405020304" pitchFamily="18" charset="0"/>
                <a:ea typeface="Times New Roman" panose="02020603050405020304" pitchFamily="18" charset="0"/>
              </a:rPr>
              <a:t> 1: </a:t>
            </a:r>
            <a:r>
              <a:rPr lang="en-US" sz="800" b="1" i="1" dirty="0" err="1">
                <a:effectLst/>
                <a:latin typeface="Times New Roman" panose="02020603050405020304" pitchFamily="18" charset="0"/>
                <a:ea typeface="Times New Roman" panose="02020603050405020304" pitchFamily="18" charset="0"/>
              </a:rPr>
              <a:t>Cần</a:t>
            </a:r>
            <a:r>
              <a:rPr lang="en-US" sz="800" b="1" i="1" dirty="0">
                <a:effectLst/>
                <a:latin typeface="Times New Roman" panose="02020603050405020304" pitchFamily="18" charset="0"/>
                <a:ea typeface="Times New Roman" panose="02020603050405020304" pitchFamily="18" charset="0"/>
              </a:rPr>
              <a:t> </a:t>
            </a:r>
            <a:r>
              <a:rPr lang="en-US" sz="800" b="1" i="1" dirty="0" err="1">
                <a:effectLst/>
                <a:latin typeface="Times New Roman" panose="02020603050405020304" pitchFamily="18" charset="0"/>
                <a:ea typeface="Times New Roman" panose="02020603050405020304" pitchFamily="18" charset="0"/>
              </a:rPr>
              <a:t>đàn</a:t>
            </a:r>
            <a:r>
              <a:rPr lang="en-US" sz="800" b="1" i="1" dirty="0">
                <a:effectLst/>
                <a:latin typeface="Times New Roman" panose="02020603050405020304" pitchFamily="18" charset="0"/>
                <a:ea typeface="Times New Roman" panose="02020603050405020304" pitchFamily="18" charset="0"/>
              </a:rPr>
              <a:t> </a:t>
            </a:r>
            <a:r>
              <a:rPr lang="en-US" sz="800" b="1" i="1" dirty="0" err="1">
                <a:effectLst/>
                <a:latin typeface="Times New Roman" panose="02020603050405020304" pitchFamily="18" charset="0"/>
                <a:ea typeface="Times New Roman" panose="02020603050405020304" pitchFamily="18" charset="0"/>
              </a:rPr>
              <a:t>ghi</a:t>
            </a:r>
            <a:r>
              <a:rPr lang="en-US" sz="800" b="1" i="1" dirty="0">
                <a:effectLst/>
                <a:latin typeface="Times New Roman" panose="02020603050405020304" pitchFamily="18" charset="0"/>
                <a:ea typeface="Times New Roman" panose="02020603050405020304" pitchFamily="18" charset="0"/>
              </a:rPr>
              <a:t> ta </a:t>
            </a:r>
            <a:r>
              <a:rPr lang="en-US" sz="800" b="1" i="1" dirty="0" err="1">
                <a:effectLst/>
                <a:latin typeface="Times New Roman" panose="02020603050405020304" pitchFamily="18" charset="0"/>
                <a:ea typeface="Times New Roman" panose="02020603050405020304" pitchFamily="18" charset="0"/>
              </a:rPr>
              <a:t>thường</a:t>
            </a:r>
            <a:r>
              <a:rPr lang="en-US" sz="800" b="1" i="1" dirty="0">
                <a:effectLst/>
                <a:latin typeface="Times New Roman" panose="02020603050405020304" pitchFamily="18" charset="0"/>
                <a:ea typeface="Times New Roman" panose="02020603050405020304" pitchFamily="18" charset="0"/>
              </a:rPr>
              <a:t> </a:t>
            </a:r>
            <a:r>
              <a:rPr lang="en-US" sz="800" b="1" i="1" dirty="0" err="1">
                <a:effectLst/>
                <a:latin typeface="Times New Roman" panose="02020603050405020304" pitchFamily="18" charset="0"/>
                <a:ea typeface="Times New Roman" panose="02020603050405020304" pitchFamily="18" charset="0"/>
              </a:rPr>
              <a:t>và</a:t>
            </a:r>
            <a:r>
              <a:rPr lang="en-US" sz="800" b="1" i="1" dirty="0">
                <a:effectLst/>
                <a:latin typeface="Times New Roman" panose="02020603050405020304" pitchFamily="18" charset="0"/>
                <a:ea typeface="Times New Roman" panose="02020603050405020304" pitchFamily="18" charset="0"/>
              </a:rPr>
              <a:t> </a:t>
            </a:r>
            <a:r>
              <a:rPr lang="en-US" sz="800" b="1" i="1" dirty="0" err="1">
                <a:effectLst/>
                <a:latin typeface="Times New Roman" panose="02020603050405020304" pitchFamily="18" charset="0"/>
                <a:ea typeface="Times New Roman" panose="02020603050405020304" pitchFamily="18" charset="0"/>
              </a:rPr>
              <a:t>cần</a:t>
            </a:r>
            <a:r>
              <a:rPr lang="en-US" sz="800" b="1" i="1" dirty="0">
                <a:effectLst/>
                <a:latin typeface="Times New Roman" panose="02020603050405020304" pitchFamily="18" charset="0"/>
                <a:ea typeface="Times New Roman" panose="02020603050405020304" pitchFamily="18" charset="0"/>
              </a:rPr>
              <a:t> </a:t>
            </a:r>
            <a:r>
              <a:rPr lang="en-US" sz="800" b="1" i="1" dirty="0" err="1">
                <a:effectLst/>
                <a:latin typeface="Times New Roman" panose="02020603050405020304" pitchFamily="18" charset="0"/>
                <a:ea typeface="Times New Roman" panose="02020603050405020304" pitchFamily="18" charset="0"/>
              </a:rPr>
              <a:t>đàn</a:t>
            </a:r>
            <a:r>
              <a:rPr lang="en-US" sz="800" b="1" i="1" dirty="0">
                <a:effectLst/>
                <a:latin typeface="Times New Roman" panose="02020603050405020304" pitchFamily="18" charset="0"/>
                <a:ea typeface="Times New Roman" panose="02020603050405020304" pitchFamily="18" charset="0"/>
              </a:rPr>
              <a:t> </a:t>
            </a:r>
            <a:r>
              <a:rPr lang="en-US" sz="800" b="1" i="1" dirty="0" err="1">
                <a:effectLst/>
                <a:latin typeface="Times New Roman" panose="02020603050405020304" pitchFamily="18" charset="0"/>
                <a:ea typeface="Times New Roman" panose="02020603050405020304" pitchFamily="18" charset="0"/>
              </a:rPr>
              <a:t>ghi</a:t>
            </a:r>
            <a:r>
              <a:rPr lang="en-US" sz="800" b="1" i="1" dirty="0">
                <a:effectLst/>
                <a:latin typeface="Times New Roman" panose="02020603050405020304" pitchFamily="18" charset="0"/>
                <a:ea typeface="Times New Roman" panose="02020603050405020304" pitchFamily="18" charset="0"/>
              </a:rPr>
              <a:t> ta </a:t>
            </a:r>
            <a:r>
              <a:rPr lang="en-US" sz="800" b="1" i="1" dirty="0" err="1">
                <a:effectLst/>
                <a:latin typeface="Times New Roman" panose="02020603050405020304" pitchFamily="18" charset="0"/>
                <a:ea typeface="Times New Roman" panose="02020603050405020304" pitchFamily="18" charset="0"/>
              </a:rPr>
              <a:t>phím</a:t>
            </a:r>
            <a:r>
              <a:rPr lang="en-US" sz="800" b="1" i="1" dirty="0">
                <a:effectLst/>
                <a:latin typeface="Times New Roman" panose="02020603050405020304" pitchFamily="18" charset="0"/>
                <a:ea typeface="Times New Roman" panose="02020603050405020304" pitchFamily="18" charset="0"/>
              </a:rPr>
              <a:t> </a:t>
            </a:r>
            <a:r>
              <a:rPr lang="en-US" sz="800" b="1" i="1" dirty="0" err="1">
                <a:effectLst/>
                <a:latin typeface="Times New Roman" panose="02020603050405020304" pitchFamily="18" charset="0"/>
                <a:ea typeface="Times New Roman" panose="02020603050405020304" pitchFamily="18" charset="0"/>
              </a:rPr>
              <a:t>lõm</a:t>
            </a:r>
            <a:endParaRPr lang="vi-VN" sz="800" b="1" i="1" dirty="0">
              <a:effectLst/>
              <a:latin typeface="Times New Roman" panose="02020603050405020304" pitchFamily="18" charset="0"/>
              <a:ea typeface="Times New Roman" panose="02020603050405020304" pitchFamily="18" charset="0"/>
            </a:endParaRPr>
          </a:p>
        </p:txBody>
      </p:sp>
      <p:sp>
        <p:nvSpPr>
          <p:cNvPr id="17" name="TextBox 16">
            <a:extLst>
              <a:ext uri="{FF2B5EF4-FFF2-40B4-BE49-F238E27FC236}">
                <a16:creationId xmlns:a16="http://schemas.microsoft.com/office/drawing/2014/main" id="{3FC26AB7-3329-47E6-9F5C-63AA5EADDE19}"/>
              </a:ext>
            </a:extLst>
          </p:cNvPr>
          <p:cNvSpPr txBox="1"/>
          <p:nvPr/>
        </p:nvSpPr>
        <p:spPr>
          <a:xfrm>
            <a:off x="94594" y="939859"/>
            <a:ext cx="10507871" cy="1384995"/>
          </a:xfrm>
          <a:prstGeom prst="rect">
            <a:avLst/>
          </a:prstGeom>
          <a:noFill/>
        </p:spPr>
        <p:txBody>
          <a:bodyPr wrap="square">
            <a:spAutoFit/>
          </a:bodyPr>
          <a:lstStyle/>
          <a:p>
            <a:pPr lvl="0" algn="just"/>
            <a:r>
              <a:rPr lang="en-US" sz="2800" b="1" i="1" dirty="0" err="1">
                <a:solidFill>
                  <a:srgbClr val="FF0000"/>
                </a:solidFill>
              </a:rPr>
              <a:t>Câu</a:t>
            </a:r>
            <a:r>
              <a:rPr lang="en-US" sz="2800" b="1" i="1" dirty="0">
                <a:solidFill>
                  <a:srgbClr val="FF0000"/>
                </a:solidFill>
              </a:rPr>
              <a:t> </a:t>
            </a:r>
            <a:r>
              <a:rPr lang="en-US" sz="2800" b="1" i="1" dirty="0" err="1">
                <a:solidFill>
                  <a:srgbClr val="FF0000"/>
                </a:solidFill>
              </a:rPr>
              <a:t>1b.Nhận</a:t>
            </a:r>
            <a:r>
              <a:rPr lang="en-US" sz="2800" b="1" i="1" dirty="0">
                <a:solidFill>
                  <a:srgbClr val="FF0000"/>
                </a:solidFill>
              </a:rPr>
              <a:t> </a:t>
            </a:r>
            <a:r>
              <a:rPr lang="en-US" sz="2800" b="1" i="1" dirty="0" err="1">
                <a:solidFill>
                  <a:srgbClr val="FF0000"/>
                </a:solidFill>
              </a:rPr>
              <a:t>xét</a:t>
            </a:r>
            <a:r>
              <a:rPr lang="en-US" sz="2800" b="1" i="1" dirty="0">
                <a:solidFill>
                  <a:srgbClr val="FF0000"/>
                </a:solidFill>
              </a:rPr>
              <a:t> </a:t>
            </a:r>
            <a:r>
              <a:rPr lang="en-US" sz="2800" b="1" i="1" dirty="0" err="1">
                <a:solidFill>
                  <a:srgbClr val="FF0000"/>
                </a:solidFill>
              </a:rPr>
              <a:t>về</a:t>
            </a:r>
            <a:r>
              <a:rPr lang="en-US" sz="2800" b="1" i="1" dirty="0">
                <a:solidFill>
                  <a:srgbClr val="FF0000"/>
                </a:solidFill>
              </a:rPr>
              <a:t> </a:t>
            </a:r>
            <a:r>
              <a:rPr lang="en-US" sz="2800" b="1" i="1" dirty="0" err="1">
                <a:solidFill>
                  <a:srgbClr val="FF0000"/>
                </a:solidFill>
              </a:rPr>
              <a:t>cách</a:t>
            </a:r>
            <a:r>
              <a:rPr lang="en-US" sz="2800" b="1" i="1" dirty="0">
                <a:solidFill>
                  <a:srgbClr val="FF0000"/>
                </a:solidFill>
              </a:rPr>
              <a:t> </a:t>
            </a:r>
            <a:r>
              <a:rPr lang="en-US" sz="2800" b="1" i="1" dirty="0" err="1">
                <a:solidFill>
                  <a:srgbClr val="FF0000"/>
                </a:solidFill>
              </a:rPr>
              <a:t>tác</a:t>
            </a:r>
            <a:r>
              <a:rPr lang="en-US" sz="2800" b="1" i="1" dirty="0">
                <a:solidFill>
                  <a:srgbClr val="FF0000"/>
                </a:solidFill>
              </a:rPr>
              <a:t> </a:t>
            </a:r>
            <a:r>
              <a:rPr lang="en-US" sz="2800" b="1" i="1" dirty="0" err="1">
                <a:solidFill>
                  <a:srgbClr val="FF0000"/>
                </a:solidFill>
              </a:rPr>
              <a:t>giả</a:t>
            </a:r>
            <a:r>
              <a:rPr lang="en-US" sz="2800" b="1" i="1" dirty="0">
                <a:solidFill>
                  <a:srgbClr val="FF0000"/>
                </a:solidFill>
              </a:rPr>
              <a:t> </a:t>
            </a:r>
            <a:r>
              <a:rPr lang="en-US" sz="2800" b="1" i="1" dirty="0" err="1">
                <a:solidFill>
                  <a:srgbClr val="FF0000"/>
                </a:solidFill>
              </a:rPr>
              <a:t>văn</a:t>
            </a:r>
            <a:r>
              <a:rPr lang="en-US" sz="2800" b="1" i="1" dirty="0">
                <a:solidFill>
                  <a:srgbClr val="FF0000"/>
                </a:solidFill>
              </a:rPr>
              <a:t> </a:t>
            </a:r>
            <a:r>
              <a:rPr lang="en-US" sz="2800" b="1" i="1" dirty="0" err="1">
                <a:solidFill>
                  <a:srgbClr val="FF0000"/>
                </a:solidFill>
              </a:rPr>
              <a:t>bản</a:t>
            </a:r>
            <a:r>
              <a:rPr lang="en-US" sz="2800" b="1" i="1" dirty="0">
                <a:solidFill>
                  <a:srgbClr val="FF0000"/>
                </a:solidFill>
              </a:rPr>
              <a:t> </a:t>
            </a:r>
            <a:r>
              <a:rPr lang="en-US" sz="2800" b="1" i="1" dirty="0" err="1">
                <a:solidFill>
                  <a:srgbClr val="FF0000"/>
                </a:solidFill>
              </a:rPr>
              <a:t>chú</a:t>
            </a:r>
            <a:r>
              <a:rPr lang="en-US" sz="2800" b="1" i="1" dirty="0">
                <a:solidFill>
                  <a:srgbClr val="FF0000"/>
                </a:solidFill>
              </a:rPr>
              <a:t> </a:t>
            </a:r>
            <a:r>
              <a:rPr lang="en-US" sz="2800" b="1" i="1" dirty="0" err="1">
                <a:solidFill>
                  <a:srgbClr val="FF0000"/>
                </a:solidFill>
              </a:rPr>
              <a:t>thích</a:t>
            </a:r>
            <a:r>
              <a:rPr lang="en-US" sz="2800" b="1" i="1" dirty="0">
                <a:solidFill>
                  <a:srgbClr val="FF0000"/>
                </a:solidFill>
              </a:rPr>
              <a:t> </a:t>
            </a:r>
            <a:r>
              <a:rPr lang="en-US" sz="2800" b="1" i="1" dirty="0" err="1">
                <a:solidFill>
                  <a:srgbClr val="FF0000"/>
                </a:solidFill>
              </a:rPr>
              <a:t>các</a:t>
            </a:r>
            <a:r>
              <a:rPr lang="en-US" sz="2800" b="1" i="1" dirty="0">
                <a:solidFill>
                  <a:srgbClr val="FF0000"/>
                </a:solidFill>
              </a:rPr>
              <a:t> </a:t>
            </a:r>
            <a:r>
              <a:rPr lang="en-US" sz="2800" b="1" i="1" dirty="0" err="1">
                <a:solidFill>
                  <a:srgbClr val="FF0000"/>
                </a:solidFill>
              </a:rPr>
              <a:t>hình</a:t>
            </a:r>
            <a:r>
              <a:rPr lang="en-US" sz="2800" b="1" i="1" dirty="0">
                <a:solidFill>
                  <a:srgbClr val="FF0000"/>
                </a:solidFill>
              </a:rPr>
              <a:t> </a:t>
            </a:r>
            <a:r>
              <a:rPr lang="en-US" sz="2800" b="1" i="1" dirty="0" err="1">
                <a:solidFill>
                  <a:srgbClr val="FF0000"/>
                </a:solidFill>
              </a:rPr>
              <a:t>ảnh</a:t>
            </a:r>
            <a:r>
              <a:rPr lang="en-US" sz="2800" b="1" i="1" dirty="0">
                <a:solidFill>
                  <a:srgbClr val="FF0000"/>
                </a:solidFill>
              </a:rPr>
              <a:t> </a:t>
            </a:r>
            <a:r>
              <a:rPr lang="en-US" sz="2800" b="1" i="1" dirty="0" err="1">
                <a:solidFill>
                  <a:srgbClr val="FF0000"/>
                </a:solidFill>
              </a:rPr>
              <a:t>đính</a:t>
            </a:r>
            <a:r>
              <a:rPr lang="en-US" sz="2800" b="1" i="1" dirty="0">
                <a:solidFill>
                  <a:srgbClr val="FF0000"/>
                </a:solidFill>
              </a:rPr>
              <a:t> </a:t>
            </a:r>
            <a:r>
              <a:rPr lang="en-US" sz="2800" b="1" i="1" dirty="0" err="1">
                <a:solidFill>
                  <a:srgbClr val="FF0000"/>
                </a:solidFill>
              </a:rPr>
              <a:t>kèm</a:t>
            </a:r>
            <a:r>
              <a:rPr lang="en-US" sz="2800" b="1" i="1" dirty="0">
                <a:solidFill>
                  <a:srgbClr val="FF0000"/>
                </a:solidFill>
              </a:rPr>
              <a:t>: </a:t>
            </a:r>
            <a:r>
              <a:rPr lang="en-US" sz="2800" b="1" i="1" dirty="0" err="1">
                <a:solidFill>
                  <a:srgbClr val="FF0000"/>
                </a:solidFill>
              </a:rPr>
              <a:t>độ</a:t>
            </a:r>
            <a:r>
              <a:rPr lang="en-US" sz="2800" b="1" i="1" dirty="0">
                <a:solidFill>
                  <a:srgbClr val="FF0000"/>
                </a:solidFill>
              </a:rPr>
              <a:t> </a:t>
            </a:r>
            <a:r>
              <a:rPr lang="en-US" sz="2800" b="1" i="1" dirty="0" err="1">
                <a:solidFill>
                  <a:srgbClr val="FF0000"/>
                </a:solidFill>
              </a:rPr>
              <a:t>dài</a:t>
            </a:r>
            <a:r>
              <a:rPr lang="en-US" sz="2800" b="1" i="1" dirty="0">
                <a:solidFill>
                  <a:srgbClr val="FF0000"/>
                </a:solidFill>
              </a:rPr>
              <a:t> </a:t>
            </a:r>
            <a:r>
              <a:rPr lang="en-US" sz="2800" b="1" i="1" dirty="0" err="1">
                <a:solidFill>
                  <a:srgbClr val="FF0000"/>
                </a:solidFill>
              </a:rPr>
              <a:t>của</a:t>
            </a:r>
            <a:r>
              <a:rPr lang="en-US" sz="2800" b="1" i="1" dirty="0">
                <a:solidFill>
                  <a:srgbClr val="FF0000"/>
                </a:solidFill>
              </a:rPr>
              <a:t> </a:t>
            </a:r>
            <a:r>
              <a:rPr lang="en-US" sz="2800" b="1" i="1" dirty="0" err="1">
                <a:solidFill>
                  <a:srgbClr val="FF0000"/>
                </a:solidFill>
              </a:rPr>
              <a:t>phần</a:t>
            </a:r>
            <a:r>
              <a:rPr lang="en-US" sz="2800" b="1" i="1" dirty="0">
                <a:solidFill>
                  <a:srgbClr val="FF0000"/>
                </a:solidFill>
              </a:rPr>
              <a:t> </a:t>
            </a:r>
            <a:r>
              <a:rPr lang="en-US" sz="2800" b="1" i="1" dirty="0" err="1">
                <a:solidFill>
                  <a:srgbClr val="FF0000"/>
                </a:solidFill>
              </a:rPr>
              <a:t>chú</a:t>
            </a:r>
            <a:r>
              <a:rPr lang="en-US" sz="2800" b="1" i="1" dirty="0">
                <a:solidFill>
                  <a:srgbClr val="FF0000"/>
                </a:solidFill>
              </a:rPr>
              <a:t> </a:t>
            </a:r>
            <a:r>
              <a:rPr lang="en-US" sz="2800" b="1" i="1" dirty="0" err="1">
                <a:solidFill>
                  <a:srgbClr val="FF0000"/>
                </a:solidFill>
              </a:rPr>
              <a:t>thích</a:t>
            </a:r>
            <a:r>
              <a:rPr lang="en-US" sz="2800" b="1" i="1" dirty="0">
                <a:solidFill>
                  <a:srgbClr val="FF0000"/>
                </a:solidFill>
              </a:rPr>
              <a:t> </a:t>
            </a:r>
            <a:r>
              <a:rPr lang="en-US" sz="2800" b="1" i="1" dirty="0" err="1">
                <a:solidFill>
                  <a:srgbClr val="FF0000"/>
                </a:solidFill>
              </a:rPr>
              <a:t>hình</a:t>
            </a:r>
            <a:r>
              <a:rPr lang="en-US" sz="2800" b="1" i="1" dirty="0">
                <a:solidFill>
                  <a:srgbClr val="FF0000"/>
                </a:solidFill>
              </a:rPr>
              <a:t> </a:t>
            </a:r>
            <a:r>
              <a:rPr lang="en-US" sz="2800" b="1" i="1" dirty="0" err="1">
                <a:solidFill>
                  <a:srgbClr val="FF0000"/>
                </a:solidFill>
              </a:rPr>
              <a:t>ảnh</a:t>
            </a:r>
            <a:r>
              <a:rPr lang="en-US" sz="2800" b="1" i="1" dirty="0">
                <a:solidFill>
                  <a:srgbClr val="FF0000"/>
                </a:solidFill>
              </a:rPr>
              <a:t>, </a:t>
            </a:r>
            <a:r>
              <a:rPr lang="en-US" sz="2800" b="1" i="1" dirty="0" err="1">
                <a:solidFill>
                  <a:srgbClr val="FF0000"/>
                </a:solidFill>
              </a:rPr>
              <a:t>mối</a:t>
            </a:r>
            <a:r>
              <a:rPr lang="en-US" sz="2800" b="1" i="1" dirty="0">
                <a:solidFill>
                  <a:srgbClr val="FF0000"/>
                </a:solidFill>
              </a:rPr>
              <a:t> </a:t>
            </a:r>
            <a:r>
              <a:rPr lang="en-US" sz="2800" b="1" i="1" dirty="0" err="1">
                <a:solidFill>
                  <a:srgbClr val="FF0000"/>
                </a:solidFill>
              </a:rPr>
              <a:t>liên</a:t>
            </a:r>
            <a:r>
              <a:rPr lang="en-US" sz="2800" b="1" i="1" dirty="0">
                <a:solidFill>
                  <a:srgbClr val="FF0000"/>
                </a:solidFill>
              </a:rPr>
              <a:t> </a:t>
            </a:r>
            <a:r>
              <a:rPr lang="en-US" sz="2800" b="1" i="1" dirty="0" err="1">
                <a:solidFill>
                  <a:srgbClr val="FF0000"/>
                </a:solidFill>
              </a:rPr>
              <a:t>hệ</a:t>
            </a:r>
            <a:r>
              <a:rPr lang="en-US" sz="2800" b="1" i="1" dirty="0">
                <a:solidFill>
                  <a:srgbClr val="FF0000"/>
                </a:solidFill>
              </a:rPr>
              <a:t> </a:t>
            </a:r>
            <a:r>
              <a:rPr lang="en-US" sz="2800" b="1" i="1" dirty="0" err="1">
                <a:solidFill>
                  <a:srgbClr val="FF0000"/>
                </a:solidFill>
              </a:rPr>
              <a:t>giữa</a:t>
            </a:r>
            <a:r>
              <a:rPr lang="en-US" sz="2800" b="1" i="1" dirty="0">
                <a:solidFill>
                  <a:srgbClr val="FF0000"/>
                </a:solidFill>
              </a:rPr>
              <a:t> </a:t>
            </a:r>
            <a:r>
              <a:rPr lang="en-US" sz="2800" b="1" i="1" dirty="0" err="1">
                <a:solidFill>
                  <a:srgbClr val="FF0000"/>
                </a:solidFill>
              </a:rPr>
              <a:t>hình</a:t>
            </a:r>
            <a:r>
              <a:rPr lang="en-US" sz="2800" b="1" i="1" dirty="0">
                <a:solidFill>
                  <a:srgbClr val="FF0000"/>
                </a:solidFill>
              </a:rPr>
              <a:t> </a:t>
            </a:r>
            <a:r>
              <a:rPr lang="en-US" sz="2800" b="1" i="1" dirty="0" err="1">
                <a:solidFill>
                  <a:srgbClr val="FF0000"/>
                </a:solidFill>
              </a:rPr>
              <a:t>ảnh</a:t>
            </a:r>
            <a:r>
              <a:rPr lang="en-US" sz="2800" b="1" i="1" dirty="0">
                <a:solidFill>
                  <a:srgbClr val="FF0000"/>
                </a:solidFill>
              </a:rPr>
              <a:t> </a:t>
            </a:r>
            <a:r>
              <a:rPr lang="en-US" sz="2800" b="1" i="1" dirty="0" err="1">
                <a:solidFill>
                  <a:srgbClr val="FF0000"/>
                </a:solidFill>
              </a:rPr>
              <a:t>và</a:t>
            </a:r>
            <a:r>
              <a:rPr lang="en-US" sz="2800" b="1" i="1" dirty="0">
                <a:solidFill>
                  <a:srgbClr val="FF0000"/>
                </a:solidFill>
              </a:rPr>
              <a:t> </a:t>
            </a:r>
            <a:r>
              <a:rPr lang="en-US" sz="2800" b="1" i="1" dirty="0" err="1">
                <a:solidFill>
                  <a:srgbClr val="FF0000"/>
                </a:solidFill>
              </a:rPr>
              <a:t>phần</a:t>
            </a:r>
            <a:r>
              <a:rPr lang="en-US" sz="2800" b="1" i="1" dirty="0">
                <a:solidFill>
                  <a:srgbClr val="FF0000"/>
                </a:solidFill>
              </a:rPr>
              <a:t> </a:t>
            </a:r>
            <a:r>
              <a:rPr lang="en-US" sz="2800" b="1" i="1" dirty="0" err="1">
                <a:solidFill>
                  <a:srgbClr val="FF0000"/>
                </a:solidFill>
              </a:rPr>
              <a:t>chú</a:t>
            </a:r>
            <a:r>
              <a:rPr lang="en-US" sz="2800" b="1" i="1" dirty="0">
                <a:solidFill>
                  <a:srgbClr val="FF0000"/>
                </a:solidFill>
              </a:rPr>
              <a:t> </a:t>
            </a:r>
            <a:r>
              <a:rPr lang="en-US" sz="2800" b="1" i="1" dirty="0" err="1">
                <a:solidFill>
                  <a:srgbClr val="FF0000"/>
                </a:solidFill>
              </a:rPr>
              <a:t>thích</a:t>
            </a:r>
            <a:r>
              <a:rPr lang="en-US" sz="2800" b="1" i="1" dirty="0">
                <a:solidFill>
                  <a:srgbClr val="FF0000"/>
                </a:solidFill>
              </a:rPr>
              <a:t> </a:t>
            </a:r>
            <a:r>
              <a:rPr lang="en-US" sz="2800" b="1" i="1" dirty="0" err="1">
                <a:solidFill>
                  <a:srgbClr val="FF0000"/>
                </a:solidFill>
              </a:rPr>
              <a:t>với</a:t>
            </a:r>
            <a:r>
              <a:rPr lang="en-US" sz="2800" b="1" i="1" dirty="0">
                <a:solidFill>
                  <a:srgbClr val="FF0000"/>
                </a:solidFill>
              </a:rPr>
              <a:t> </a:t>
            </a:r>
            <a:r>
              <a:rPr lang="en-US" sz="2800" b="1" i="1" dirty="0" err="1">
                <a:solidFill>
                  <a:srgbClr val="FF0000"/>
                </a:solidFill>
              </a:rPr>
              <a:t>văn</a:t>
            </a:r>
            <a:r>
              <a:rPr lang="en-US" sz="2800" b="1" i="1" dirty="0">
                <a:solidFill>
                  <a:srgbClr val="FF0000"/>
                </a:solidFill>
              </a:rPr>
              <a:t> </a:t>
            </a:r>
            <a:r>
              <a:rPr lang="en-US" sz="2800" b="1" i="1" dirty="0" err="1">
                <a:solidFill>
                  <a:srgbClr val="FF0000"/>
                </a:solidFill>
              </a:rPr>
              <a:t>bản</a:t>
            </a:r>
            <a:r>
              <a:rPr lang="en-US" sz="2800" b="1" i="1" dirty="0">
                <a:solidFill>
                  <a:srgbClr val="FF0000"/>
                </a:solidFill>
              </a:rPr>
              <a:t> </a:t>
            </a:r>
            <a:r>
              <a:rPr lang="en-US" sz="2800" b="1" i="1" dirty="0" err="1">
                <a:solidFill>
                  <a:srgbClr val="FF0000"/>
                </a:solidFill>
              </a:rPr>
              <a:t>chính</a:t>
            </a:r>
            <a:r>
              <a:rPr lang="en-US" sz="2800" b="1" i="1" dirty="0">
                <a:solidFill>
                  <a:srgbClr val="FF0000"/>
                </a:solidFill>
              </a:rPr>
              <a:t>,...</a:t>
            </a:r>
            <a:endParaRPr lang="en-US" sz="2800" b="1" i="1" dirty="0">
              <a:solidFill>
                <a:srgbClr val="FF0000"/>
              </a:solidFill>
              <a:latin typeface="Tahoma" panose="020B0604030504040204" pitchFamily="34" charset="0"/>
              <a:cs typeface="Tahoma" panose="020B0604030504040204" pitchFamily="34" charset="0"/>
            </a:endParaRPr>
          </a:p>
        </p:txBody>
      </p:sp>
      <p:sp>
        <p:nvSpPr>
          <p:cNvPr id="18" name="TextBox 17">
            <a:extLst>
              <a:ext uri="{FF2B5EF4-FFF2-40B4-BE49-F238E27FC236}">
                <a16:creationId xmlns:a16="http://schemas.microsoft.com/office/drawing/2014/main" id="{789481F8-8468-4C0A-AFF3-0E26D4F50051}"/>
              </a:ext>
            </a:extLst>
          </p:cNvPr>
          <p:cNvSpPr txBox="1"/>
          <p:nvPr/>
        </p:nvSpPr>
        <p:spPr>
          <a:xfrm>
            <a:off x="94594" y="4825033"/>
            <a:ext cx="11222962" cy="1384995"/>
          </a:xfrm>
          <a:prstGeom prst="rect">
            <a:avLst/>
          </a:prstGeom>
          <a:noFill/>
        </p:spPr>
        <p:txBody>
          <a:bodyPr wrap="square">
            <a:spAutoFit/>
          </a:bodyPr>
          <a:lstStyle/>
          <a:p>
            <a:pPr marL="41910" algn="just">
              <a:spcBef>
                <a:spcPts val="305"/>
              </a:spcBef>
            </a:pPr>
            <a:r>
              <a:rPr lang="en-US" sz="2800" b="1" dirty="0">
                <a:solidFill>
                  <a:schemeClr val="accent1"/>
                </a:solidFill>
              </a:rPr>
              <a:t>=&gt; </a:t>
            </a:r>
            <a:r>
              <a:rPr lang="vi-VN" sz="2800" b="1" dirty="0">
                <a:solidFill>
                  <a:schemeClr val="accent1"/>
                </a:solidFill>
              </a:rPr>
              <a:t>Mỗi hình ảnh đều được đi kèm phần chú thích để nói lên </a:t>
            </a:r>
            <a:r>
              <a:rPr lang="vi-VN" sz="2800" b="1" dirty="0">
                <a:solidFill>
                  <a:srgbClr val="FB1186"/>
                </a:solidFill>
              </a:rPr>
              <a:t>hình ảnh </a:t>
            </a:r>
            <a:r>
              <a:rPr lang="en-US" sz="2800" b="1" dirty="0" err="1">
                <a:solidFill>
                  <a:srgbClr val="FB1186"/>
                </a:solidFill>
              </a:rPr>
              <a:t>nói</a:t>
            </a:r>
            <a:r>
              <a:rPr lang="vi-VN" sz="2800" b="1" dirty="0">
                <a:solidFill>
                  <a:srgbClr val="FB1186"/>
                </a:solidFill>
              </a:rPr>
              <a:t> về ai, </a:t>
            </a:r>
            <a:r>
              <a:rPr lang="en-US" sz="2800" b="1" dirty="0" err="1">
                <a:solidFill>
                  <a:srgbClr val="FB1186"/>
                </a:solidFill>
              </a:rPr>
              <a:t>về</a:t>
            </a:r>
            <a:r>
              <a:rPr lang="en-US" sz="2800" b="1" dirty="0">
                <a:solidFill>
                  <a:srgbClr val="FB1186"/>
                </a:solidFill>
              </a:rPr>
              <a:t> </a:t>
            </a:r>
            <a:r>
              <a:rPr lang="vi-VN" sz="2800" b="1" dirty="0">
                <a:solidFill>
                  <a:srgbClr val="FB1186"/>
                </a:solidFill>
              </a:rPr>
              <a:t>cái gì, chứng min</a:t>
            </a:r>
            <a:r>
              <a:rPr lang="en-US" sz="2800" b="1" dirty="0">
                <a:solidFill>
                  <a:srgbClr val="FB1186"/>
                </a:solidFill>
              </a:rPr>
              <a:t>h </a:t>
            </a:r>
            <a:r>
              <a:rPr lang="en-US" sz="2800" b="1" dirty="0" err="1">
                <a:solidFill>
                  <a:srgbClr val="FB1186"/>
                </a:solidFill>
              </a:rPr>
              <a:t>cho</a:t>
            </a:r>
            <a:r>
              <a:rPr lang="en-US" sz="2800" b="1" dirty="0">
                <a:solidFill>
                  <a:srgbClr val="FB1186"/>
                </a:solidFill>
              </a:rPr>
              <a:t> </a:t>
            </a:r>
            <a:r>
              <a:rPr lang="vi-VN" sz="2800" b="1" dirty="0">
                <a:solidFill>
                  <a:srgbClr val="FB1186"/>
                </a:solidFill>
              </a:rPr>
              <a:t>điều gì</a:t>
            </a:r>
            <a:r>
              <a:rPr lang="vi-VN" sz="2800" b="1" dirty="0">
                <a:solidFill>
                  <a:schemeClr val="accent1"/>
                </a:solidFill>
              </a:rPr>
              <a:t>. </a:t>
            </a:r>
            <a:r>
              <a:rPr lang="vi-VN" sz="2800" b="1" dirty="0">
                <a:solidFill>
                  <a:srgbClr val="FB1186"/>
                </a:solidFill>
              </a:rPr>
              <a:t>Độ dài của các phần chú thích khá hợp lý, gọn gàng </a:t>
            </a:r>
            <a:r>
              <a:rPr lang="vi-VN" sz="2800" b="1" dirty="0">
                <a:solidFill>
                  <a:schemeClr val="accent1"/>
                </a:solidFill>
              </a:rPr>
              <a:t>so với bố cục văn bản.</a:t>
            </a:r>
            <a:endParaRPr lang="vi-VN" sz="2800" b="1" i="1" dirty="0">
              <a:solidFill>
                <a:schemeClr val="accent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490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362</TotalTime>
  <Words>2191</Words>
  <Application>Microsoft Office PowerPoint</Application>
  <PresentationFormat>Màn hình rộng</PresentationFormat>
  <Paragraphs>195</Paragraphs>
  <Slides>24</Slides>
  <Notes>0</Notes>
  <HiddenSlides>0</HiddenSlides>
  <MMClips>0</MMClips>
  <ScaleCrop>false</ScaleCrop>
  <HeadingPairs>
    <vt:vector size="6" baseType="variant">
      <vt:variant>
        <vt:lpstr>Phông được Dùng</vt:lpstr>
      </vt:variant>
      <vt:variant>
        <vt:i4>6</vt:i4>
      </vt:variant>
      <vt:variant>
        <vt:lpstr>Chủ đề</vt:lpstr>
      </vt:variant>
      <vt:variant>
        <vt:i4>3</vt:i4>
      </vt:variant>
      <vt:variant>
        <vt:lpstr>Tiêu đề Bản chiếu</vt:lpstr>
      </vt:variant>
      <vt:variant>
        <vt:i4>24</vt:i4>
      </vt:variant>
    </vt:vector>
  </HeadingPairs>
  <TitlesOfParts>
    <vt:vector size="33" baseType="lpstr">
      <vt:lpstr>Times New Roman</vt:lpstr>
      <vt:lpstr>Symbol</vt:lpstr>
      <vt:lpstr>Arial</vt:lpstr>
      <vt:lpstr>Tahoma</vt:lpstr>
      <vt:lpstr>Roboto</vt:lpstr>
      <vt:lpstr>Calibri</vt:lpstr>
      <vt:lpstr>2_Office Theme</vt:lpstr>
      <vt:lpstr>3_Office Theme</vt:lpstr>
      <vt:lpstr>4_Office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Windows 10</cp:lastModifiedBy>
  <cp:revision>184</cp:revision>
  <dcterms:created xsi:type="dcterms:W3CDTF">2018-05-24T12:43:00Z</dcterms:created>
  <dcterms:modified xsi:type="dcterms:W3CDTF">2024-12-16T04:51:23Z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F37E531516F6464ABE45DE5D2525B8C2</vt:lpwstr>
  </property>
  <property fmtid="{D5CDD505-2E9C-101B-9397-08002B2CF9AE}" pid="3" name="KSOProductBuildVer">
    <vt:lpwstr>1033-11.2.0.11254</vt:lpwstr>
  </property>
</Properties>
</file>