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59" r:id="rId6"/>
    <p:sldId id="264" r:id="rId7"/>
    <p:sldId id="276" r:id="rId8"/>
    <p:sldId id="267" r:id="rId9"/>
    <p:sldId id="277" r:id="rId10"/>
    <p:sldId id="271" r:id="rId11"/>
    <p:sldId id="262" r:id="rId12"/>
    <p:sldId id="274" r:id="rId13"/>
    <p:sldId id="275" r:id="rId14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43DDE-35B8-4DD5-998C-2B0AB62F21BE}" v="661" dt="2022-11-21T12:31:49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2154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Phan" userId="228774c6-8676-4985-b789-d1a1db399f40" providerId="ADAL" clId="{C3843DDE-35B8-4DD5-998C-2B0AB62F21BE}"/>
    <pc:docChg chg="undo custSel addSld delSld modSld sldOrd">
      <pc:chgData name="Linh Phan" userId="228774c6-8676-4985-b789-d1a1db399f40" providerId="ADAL" clId="{C3843DDE-35B8-4DD5-998C-2B0AB62F21BE}" dt="2022-11-21T12:31:50.724" v="1865" actId="14734"/>
      <pc:docMkLst>
        <pc:docMk/>
      </pc:docMkLst>
      <pc:sldChg chg="addSp delSp modSp mod modAnim">
        <pc:chgData name="Linh Phan" userId="228774c6-8676-4985-b789-d1a1db399f40" providerId="ADAL" clId="{C3843DDE-35B8-4DD5-998C-2B0AB62F21BE}" dt="2022-11-21T08:41:17.512" v="47" actId="20577"/>
        <pc:sldMkLst>
          <pc:docMk/>
          <pc:sldMk cId="0" sldId="256"/>
        </pc:sldMkLst>
        <pc:spChg chg="del">
          <ac:chgData name="Linh Phan" userId="228774c6-8676-4985-b789-d1a1db399f40" providerId="ADAL" clId="{C3843DDE-35B8-4DD5-998C-2B0AB62F21BE}" dt="2022-11-21T08:40:20.879" v="0" actId="478"/>
          <ac:spMkLst>
            <pc:docMk/>
            <pc:sldMk cId="0" sldId="256"/>
            <ac:spMk id="6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0:22.737" v="1" actId="478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41:17.512" v="47" actId="20577"/>
          <ac:spMkLst>
            <pc:docMk/>
            <pc:sldMk cId="0" sldId="256"/>
            <ac:spMk id="12" creationId="{DB0E5A21-543B-D138-FC15-D834E14D64C7}"/>
          </ac:spMkLst>
        </pc:spChg>
        <pc:grpChg chg="mod">
          <ac:chgData name="Linh Phan" userId="228774c6-8676-4985-b789-d1a1db399f40" providerId="ADAL" clId="{C3843DDE-35B8-4DD5-998C-2B0AB62F21BE}" dt="2022-11-21T08:41:11.442" v="45" actId="14100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8:40:31.2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0:33.460" v="4" actId="1076"/>
          <ac:picMkLst>
            <pc:docMk/>
            <pc:sldMk cId="0" sldId="256"/>
            <ac:picMk id="7" creationId="{00000000-0000-0000-0000-000000000000}"/>
          </ac:picMkLst>
        </pc:picChg>
      </pc:sldChg>
      <pc:sldChg chg="addSp delSp modSp mod modTransition modAnim">
        <pc:chgData name="Linh Phan" userId="228774c6-8676-4985-b789-d1a1db399f40" providerId="ADAL" clId="{C3843DDE-35B8-4DD5-998C-2B0AB62F21BE}" dt="2022-11-21T09:40:01.757" v="1802"/>
        <pc:sldMkLst>
          <pc:docMk/>
          <pc:sldMk cId="0" sldId="257"/>
        </pc:sldMkLst>
        <pc:spChg chg="del">
          <ac:chgData name="Linh Phan" userId="228774c6-8676-4985-b789-d1a1db399f40" providerId="ADAL" clId="{C3843DDE-35B8-4DD5-998C-2B0AB62F21BE}" dt="2022-11-21T08:41:46.331" v="51" actId="478"/>
          <ac:spMkLst>
            <pc:docMk/>
            <pc:sldMk cId="0" sldId="257"/>
            <ac:spMk id="12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1:46.331" v="51" actId="478"/>
          <ac:spMkLst>
            <pc:docMk/>
            <pc:sldMk cId="0" sldId="257"/>
            <ac:spMk id="13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1:42.726" v="49" actId="478"/>
          <ac:spMkLst>
            <pc:docMk/>
            <pc:sldMk cId="0" sldId="257"/>
            <ac:spMk id="14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45:53.047" v="83" actId="1076"/>
          <ac:spMkLst>
            <pc:docMk/>
            <pc:sldMk cId="0" sldId="257"/>
            <ac:spMk id="15" creationId="{0232C56C-6D85-9317-881C-6FA15C3D04A3}"/>
          </ac:spMkLst>
        </pc:spChg>
        <pc:spChg chg="add mod">
          <ac:chgData name="Linh Phan" userId="228774c6-8676-4985-b789-d1a1db399f40" providerId="ADAL" clId="{C3843DDE-35B8-4DD5-998C-2B0AB62F21BE}" dt="2022-11-21T09:35:12.529" v="1704" actId="14100"/>
          <ac:spMkLst>
            <pc:docMk/>
            <pc:sldMk cId="0" sldId="257"/>
            <ac:spMk id="21" creationId="{A178E938-A2BF-0585-05CE-826677136E4E}"/>
          </ac:spMkLst>
        </pc:spChg>
        <pc:grpChg chg="mod">
          <ac:chgData name="Linh Phan" userId="228774c6-8676-4985-b789-d1a1db399f40" providerId="ADAL" clId="{C3843DDE-35B8-4DD5-998C-2B0AB62F21BE}" dt="2022-11-21T09:35:09.032" v="1703" actId="14100"/>
          <ac:grpSpMkLst>
            <pc:docMk/>
            <pc:sldMk cId="0" sldId="257"/>
            <ac:grpSpMk id="3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41:39.921" v="48" actId="478"/>
          <ac:grpSpMkLst>
            <pc:docMk/>
            <pc:sldMk cId="0" sldId="257"/>
            <ac:grpSpMk id="9" creationId="{00000000-0000-0000-0000-000000000000}"/>
          </ac:grpSpMkLst>
        </pc:grpChg>
        <pc:grpChg chg="add mod">
          <ac:chgData name="Linh Phan" userId="228774c6-8676-4985-b789-d1a1db399f40" providerId="ADAL" clId="{C3843DDE-35B8-4DD5-998C-2B0AB62F21BE}" dt="2022-11-21T09:35:04.844" v="1701" actId="1076"/>
          <ac:grpSpMkLst>
            <pc:docMk/>
            <pc:sldMk cId="0" sldId="257"/>
            <ac:grpSpMk id="20" creationId="{DF1D1690-6643-00D5-B02B-04E1E27E5524}"/>
          </ac:grpSpMkLst>
        </pc:grpChg>
        <pc:picChg chg="mod">
          <ac:chgData name="Linh Phan" userId="228774c6-8676-4985-b789-d1a1db399f40" providerId="ADAL" clId="{C3843DDE-35B8-4DD5-998C-2B0AB62F21BE}" dt="2022-11-21T08:45:39.445" v="78" actId="1076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35:13.670" v="1705" actId="1076"/>
          <ac:picMkLst>
            <pc:docMk/>
            <pc:sldMk cId="0" sldId="257"/>
            <ac:picMk id="7" creationId="{00000000-0000-0000-0000-000000000000}"/>
          </ac:picMkLst>
        </pc:picChg>
        <pc:picChg chg="add mod">
          <ac:chgData name="Linh Phan" userId="228774c6-8676-4985-b789-d1a1db399f40" providerId="ADAL" clId="{C3843DDE-35B8-4DD5-998C-2B0AB62F21BE}" dt="2022-11-21T08:45:10.924" v="70" actId="164"/>
          <ac:picMkLst>
            <pc:docMk/>
            <pc:sldMk cId="0" sldId="257"/>
            <ac:picMk id="17" creationId="{B93F4E41-D9A5-5616-B3CF-149D7D4BC089}"/>
          </ac:picMkLst>
        </pc:picChg>
        <pc:picChg chg="add mod">
          <ac:chgData name="Linh Phan" userId="228774c6-8676-4985-b789-d1a1db399f40" providerId="ADAL" clId="{C3843DDE-35B8-4DD5-998C-2B0AB62F21BE}" dt="2022-11-21T08:45:10.924" v="70" actId="164"/>
          <ac:picMkLst>
            <pc:docMk/>
            <pc:sldMk cId="0" sldId="257"/>
            <ac:picMk id="19" creationId="{1E685C93-08D8-AFFA-ADDF-9533E35AB28C}"/>
          </ac:picMkLst>
        </pc:picChg>
      </pc:sldChg>
      <pc:sldChg chg="del">
        <pc:chgData name="Linh Phan" userId="228774c6-8676-4985-b789-d1a1db399f40" providerId="ADAL" clId="{C3843DDE-35B8-4DD5-998C-2B0AB62F21BE}" dt="2022-11-21T09:33:10.719" v="1697" actId="2696"/>
        <pc:sldMkLst>
          <pc:docMk/>
          <pc:sldMk cId="0" sldId="258"/>
        </pc:sldMkLst>
      </pc:sldChg>
      <pc:sldChg chg="addSp delSp modSp mod ord modTransition modAnim">
        <pc:chgData name="Linh Phan" userId="228774c6-8676-4985-b789-d1a1db399f40" providerId="ADAL" clId="{C3843DDE-35B8-4DD5-998C-2B0AB62F21BE}" dt="2022-11-21T09:40:15.509" v="1807"/>
        <pc:sldMkLst>
          <pc:docMk/>
          <pc:sldMk cId="0" sldId="259"/>
        </pc:sldMkLst>
        <pc:spChg chg="del">
          <ac:chgData name="Linh Phan" userId="228774c6-8676-4985-b789-d1a1db399f40" providerId="ADAL" clId="{C3843DDE-35B8-4DD5-998C-2B0AB62F21BE}" dt="2022-11-21T08:53:05.505" v="351" actId="478"/>
          <ac:spMkLst>
            <pc:docMk/>
            <pc:sldMk cId="0" sldId="259"/>
            <ac:spMk id="4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3:03.831" v="350" actId="478"/>
          <ac:spMkLst>
            <pc:docMk/>
            <pc:sldMk cId="0" sldId="259"/>
            <ac:spMk id="9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9:35:57.497" v="1725" actId="1076"/>
          <ac:spMkLst>
            <pc:docMk/>
            <pc:sldMk cId="0" sldId="259"/>
            <ac:spMk id="15" creationId="{6DCEC8E3-F6EB-F7A9-4642-656A10829D51}"/>
          </ac:spMkLst>
        </pc:spChg>
        <pc:grpChg chg="mod">
          <ac:chgData name="Linh Phan" userId="228774c6-8676-4985-b789-d1a1db399f40" providerId="ADAL" clId="{C3843DDE-35B8-4DD5-998C-2B0AB62F21BE}" dt="2022-11-21T08:54:19.751" v="460" actId="14100"/>
          <ac:grpSpMkLst>
            <pc:docMk/>
            <pc:sldMk cId="0" sldId="259"/>
            <ac:grpSpMk id="5" creationId="{00000000-0000-0000-0000-000000000000}"/>
          </ac:grpSpMkLst>
        </pc:grpChg>
        <pc:grpChg chg="mod">
          <ac:chgData name="Linh Phan" userId="228774c6-8676-4985-b789-d1a1db399f40" providerId="ADAL" clId="{C3843DDE-35B8-4DD5-998C-2B0AB62F21BE}" dt="2022-11-21T08:54:58.839" v="478" actId="1076"/>
          <ac:grpSpMkLst>
            <pc:docMk/>
            <pc:sldMk cId="0" sldId="259"/>
            <ac:grpSpMk id="10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8:54:47.194" v="474"/>
          <ac:picMkLst>
            <pc:docMk/>
            <pc:sldMk cId="0" sldId="259"/>
            <ac:picMk id="6" creationId="{00000000-0000-0000-0000-000000000000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06.414" v="1804"/>
        <pc:sldMkLst>
          <pc:docMk/>
          <pc:sldMk cId="0" sldId="260"/>
        </pc:sldMkLst>
        <pc:spChg chg="del">
          <ac:chgData name="Linh Phan" userId="228774c6-8676-4985-b789-d1a1db399f40" providerId="ADAL" clId="{C3843DDE-35B8-4DD5-998C-2B0AB62F21BE}" dt="2022-11-21T08:46:13.915" v="89" actId="478"/>
          <ac:spMkLst>
            <pc:docMk/>
            <pc:sldMk cId="0" sldId="260"/>
            <ac:spMk id="15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6:15.431" v="90" actId="478"/>
          <ac:spMkLst>
            <pc:docMk/>
            <pc:sldMk cId="0" sldId="260"/>
            <ac:spMk id="18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47:57.176" v="207" actId="1076"/>
          <ac:spMkLst>
            <pc:docMk/>
            <pc:sldMk cId="0" sldId="260"/>
            <ac:spMk id="19" creationId="{DB98B49F-AA12-CA0A-699D-216E9F6A70D0}"/>
          </ac:spMkLst>
        </pc:spChg>
        <pc:spChg chg="add mod">
          <ac:chgData name="Linh Phan" userId="228774c6-8676-4985-b789-d1a1db399f40" providerId="ADAL" clId="{C3843DDE-35B8-4DD5-998C-2B0AB62F21BE}" dt="2022-11-21T08:47:52.600" v="206" actId="1076"/>
          <ac:spMkLst>
            <pc:docMk/>
            <pc:sldMk cId="0" sldId="260"/>
            <ac:spMk id="20" creationId="{7DB04D2D-0BFD-8D14-050A-0D3F29E94E5C}"/>
          </ac:spMkLst>
        </pc:spChg>
        <pc:grpChg chg="mod">
          <ac:chgData name="Linh Phan" userId="228774c6-8676-4985-b789-d1a1db399f40" providerId="ADAL" clId="{C3843DDE-35B8-4DD5-998C-2B0AB62F21BE}" dt="2022-11-21T08:46:59.282" v="102" actId="1076"/>
          <ac:grpSpMkLst>
            <pc:docMk/>
            <pc:sldMk cId="0" sldId="260"/>
            <ac:grpSpMk id="3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46:11.456" v="86" actId="478"/>
          <ac:grpSpMkLst>
            <pc:docMk/>
            <pc:sldMk cId="0" sldId="260"/>
            <ac:grpSpMk id="6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46:11.824" v="87" actId="478"/>
          <ac:grpSpMkLst>
            <pc:docMk/>
            <pc:sldMk cId="0" sldId="260"/>
            <ac:grpSpMk id="9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46:12.311" v="88" actId="478"/>
          <ac:grpSpMkLst>
            <pc:docMk/>
            <pc:sldMk cId="0" sldId="260"/>
            <ac:grpSpMk id="12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8:46:50.860" v="99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6:57.161" v="101" actId="1076"/>
          <ac:picMkLst>
            <pc:docMk/>
            <pc:sldMk cId="0" sldId="260"/>
            <ac:picMk id="17" creationId="{00000000-0000-0000-0000-000000000000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08.165" v="1805"/>
        <pc:sldMkLst>
          <pc:docMk/>
          <pc:sldMk cId="0" sldId="261"/>
        </pc:sldMkLst>
        <pc:spChg chg="del">
          <ac:chgData name="Linh Phan" userId="228774c6-8676-4985-b789-d1a1db399f40" providerId="ADAL" clId="{C3843DDE-35B8-4DD5-998C-2B0AB62F21BE}" dt="2022-11-21T08:48:16.537" v="210" actId="478"/>
          <ac:spMkLst>
            <pc:docMk/>
            <pc:sldMk cId="0" sldId="261"/>
            <ac:spMk id="17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18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8.214" v="216" actId="478"/>
          <ac:spMkLst>
            <pc:docMk/>
            <pc:sldMk cId="0" sldId="261"/>
            <ac:spMk id="1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20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21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22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48:36.624" v="215" actId="478"/>
          <ac:spMkLst>
            <pc:docMk/>
            <pc:sldMk cId="0" sldId="261"/>
            <ac:spMk id="23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48:47.524" v="218" actId="1076"/>
          <ac:spMkLst>
            <pc:docMk/>
            <pc:sldMk cId="0" sldId="261"/>
            <ac:spMk id="28" creationId="{064A9792-0298-0BD4-1526-97F6C1CAA9AD}"/>
          </ac:spMkLst>
        </pc:spChg>
        <pc:spChg chg="add mod">
          <ac:chgData name="Linh Phan" userId="228774c6-8676-4985-b789-d1a1db399f40" providerId="ADAL" clId="{C3843DDE-35B8-4DD5-998C-2B0AB62F21BE}" dt="2022-11-21T08:49:56.187" v="331" actId="164"/>
          <ac:spMkLst>
            <pc:docMk/>
            <pc:sldMk cId="0" sldId="261"/>
            <ac:spMk id="29" creationId="{D063BE81-AF67-3A12-1B85-C7AF5646B3B8}"/>
          </ac:spMkLst>
        </pc:spChg>
        <pc:spChg chg="add mod">
          <ac:chgData name="Linh Phan" userId="228774c6-8676-4985-b789-d1a1db399f40" providerId="ADAL" clId="{C3843DDE-35B8-4DD5-998C-2B0AB62F21BE}" dt="2022-11-21T08:50:09.971" v="335" actId="164"/>
          <ac:spMkLst>
            <pc:docMk/>
            <pc:sldMk cId="0" sldId="261"/>
            <ac:spMk id="30" creationId="{7EFCF7B1-B990-523B-A659-89B894E6F926}"/>
          </ac:spMkLst>
        </pc:spChg>
        <pc:spChg chg="add mod">
          <ac:chgData name="Linh Phan" userId="228774c6-8676-4985-b789-d1a1db399f40" providerId="ADAL" clId="{C3843DDE-35B8-4DD5-998C-2B0AB62F21BE}" dt="2022-11-21T08:50:05.388" v="333" actId="164"/>
          <ac:spMkLst>
            <pc:docMk/>
            <pc:sldMk cId="0" sldId="261"/>
            <ac:spMk id="31" creationId="{C91F3371-AF0C-E99D-5623-CC884C727538}"/>
          </ac:spMkLst>
        </pc:spChg>
        <pc:grpChg chg="mod">
          <ac:chgData name="Linh Phan" userId="228774c6-8676-4985-b789-d1a1db399f40" providerId="ADAL" clId="{C3843DDE-35B8-4DD5-998C-2B0AB62F21BE}" dt="2022-11-21T08:50:05.388" v="333" actId="164"/>
          <ac:grpSpMkLst>
            <pc:docMk/>
            <pc:sldMk cId="0" sldId="261"/>
            <ac:grpSpMk id="3" creationId="{00000000-0000-0000-0000-000000000000}"/>
          </ac:grpSpMkLst>
        </pc:grpChg>
        <pc:grpChg chg="mod">
          <ac:chgData name="Linh Phan" userId="228774c6-8676-4985-b789-d1a1db399f40" providerId="ADAL" clId="{C3843DDE-35B8-4DD5-998C-2B0AB62F21BE}" dt="2022-11-21T08:50:09.971" v="335" actId="164"/>
          <ac:grpSpMkLst>
            <pc:docMk/>
            <pc:sldMk cId="0" sldId="261"/>
            <ac:grpSpMk id="8" creationId="{00000000-0000-0000-0000-000000000000}"/>
          </ac:grpSpMkLst>
        </pc:grpChg>
        <pc:grpChg chg="mod">
          <ac:chgData name="Linh Phan" userId="228774c6-8676-4985-b789-d1a1db399f40" providerId="ADAL" clId="{C3843DDE-35B8-4DD5-998C-2B0AB62F21BE}" dt="2022-11-21T08:49:56.187" v="331" actId="164"/>
          <ac:grpSpMkLst>
            <pc:docMk/>
            <pc:sldMk cId="0" sldId="261"/>
            <ac:grpSpMk id="12" creationId="{00000000-0000-0000-0000-000000000000}"/>
          </ac:grpSpMkLst>
        </pc:grpChg>
        <pc:grpChg chg="add mod">
          <ac:chgData name="Linh Phan" userId="228774c6-8676-4985-b789-d1a1db399f40" providerId="ADAL" clId="{C3843DDE-35B8-4DD5-998C-2B0AB62F21BE}" dt="2022-11-21T08:49:56.187" v="331" actId="164"/>
          <ac:grpSpMkLst>
            <pc:docMk/>
            <pc:sldMk cId="0" sldId="261"/>
            <ac:grpSpMk id="32" creationId="{C7A418B4-2004-1E9D-EFC7-335E1ED3F8C4}"/>
          </ac:grpSpMkLst>
        </pc:grpChg>
        <pc:grpChg chg="add mod">
          <ac:chgData name="Linh Phan" userId="228774c6-8676-4985-b789-d1a1db399f40" providerId="ADAL" clId="{C3843DDE-35B8-4DD5-998C-2B0AB62F21BE}" dt="2022-11-21T08:50:14.494" v="336" actId="1076"/>
          <ac:grpSpMkLst>
            <pc:docMk/>
            <pc:sldMk cId="0" sldId="261"/>
            <ac:grpSpMk id="33" creationId="{1AF76F8D-AC3B-3126-AAA2-547B1752CA9A}"/>
          </ac:grpSpMkLst>
        </pc:grpChg>
        <pc:grpChg chg="add mod">
          <ac:chgData name="Linh Phan" userId="228774c6-8676-4985-b789-d1a1db399f40" providerId="ADAL" clId="{C3843DDE-35B8-4DD5-998C-2B0AB62F21BE}" dt="2022-11-21T08:50:09.971" v="335" actId="164"/>
          <ac:grpSpMkLst>
            <pc:docMk/>
            <pc:sldMk cId="0" sldId="261"/>
            <ac:grpSpMk id="34" creationId="{B53B13CC-81A2-48CC-6A30-CA755D159B86}"/>
          </ac:grpSpMkLst>
        </pc:grpChg>
        <pc:picChg chg="mod">
          <ac:chgData name="Linh Phan" userId="228774c6-8676-4985-b789-d1a1db399f40" providerId="ADAL" clId="{C3843DDE-35B8-4DD5-998C-2B0AB62F21BE}" dt="2022-11-21T08:48:20.758" v="211"/>
          <ac:picMkLst>
            <pc:docMk/>
            <pc:sldMk cId="0" sldId="261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8:32.833" v="214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50:02.077" v="332" actId="1076"/>
          <ac:picMkLst>
            <pc:docMk/>
            <pc:sldMk cId="0" sldId="261"/>
            <ac:picMk id="7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8:28.409" v="213"/>
          <ac:picMkLst>
            <pc:docMk/>
            <pc:sldMk cId="0" sldId="261"/>
            <ac:picMk id="9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48:25.264" v="212"/>
          <ac:picMkLst>
            <pc:docMk/>
            <pc:sldMk cId="0" sldId="261"/>
            <ac:picMk id="13" creationId="{00000000-0000-0000-0000-000000000000}"/>
          </ac:picMkLst>
        </pc:picChg>
      </pc:sldChg>
      <pc:sldChg chg="addSp delSp modSp mod modTransition modAnim">
        <pc:chgData name="Linh Phan" userId="228774c6-8676-4985-b789-d1a1db399f40" providerId="ADAL" clId="{C3843DDE-35B8-4DD5-998C-2B0AB62F21BE}" dt="2022-11-21T09:40:36.293" v="1816"/>
        <pc:sldMkLst>
          <pc:docMk/>
          <pc:sldMk cId="0" sldId="262"/>
        </pc:sldMkLst>
        <pc:spChg chg="del">
          <ac:chgData name="Linh Phan" userId="228774c6-8676-4985-b789-d1a1db399f40" providerId="ADAL" clId="{C3843DDE-35B8-4DD5-998C-2B0AB62F21BE}" dt="2022-11-21T09:20:48.733" v="1014" actId="478"/>
          <ac:spMkLst>
            <pc:docMk/>
            <pc:sldMk cId="0" sldId="262"/>
            <ac:spMk id="6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1:03.599" v="1019" actId="478"/>
          <ac:spMkLst>
            <pc:docMk/>
            <pc:sldMk cId="0" sldId="262"/>
            <ac:spMk id="8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1:03.599" v="1019" actId="478"/>
          <ac:spMkLst>
            <pc:docMk/>
            <pc:sldMk cId="0" sldId="262"/>
            <ac:spMk id="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1:03.599" v="1019" actId="478"/>
          <ac:spMkLst>
            <pc:docMk/>
            <pc:sldMk cId="0" sldId="262"/>
            <ac:spMk id="11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1:03.599" v="1019" actId="478"/>
          <ac:spMkLst>
            <pc:docMk/>
            <pc:sldMk cId="0" sldId="262"/>
            <ac:spMk id="12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9:22:45.576" v="1330" actId="1076"/>
          <ac:spMkLst>
            <pc:docMk/>
            <pc:sldMk cId="0" sldId="262"/>
            <ac:spMk id="14" creationId="{2A67E863-C350-D916-4AC0-5783DBE7D753}"/>
          </ac:spMkLst>
        </pc:spChg>
        <pc:spChg chg="add mod">
          <ac:chgData name="Linh Phan" userId="228774c6-8676-4985-b789-d1a1db399f40" providerId="ADAL" clId="{C3843DDE-35B8-4DD5-998C-2B0AB62F21BE}" dt="2022-11-21T09:23:01.858" v="1333" actId="1076"/>
          <ac:spMkLst>
            <pc:docMk/>
            <pc:sldMk cId="0" sldId="262"/>
            <ac:spMk id="15" creationId="{88ABD2C8-295F-C563-F73B-EA9BF593464C}"/>
          </ac:spMkLst>
        </pc:spChg>
        <pc:picChg chg="mod">
          <ac:chgData name="Linh Phan" userId="228774c6-8676-4985-b789-d1a1db399f40" providerId="ADAL" clId="{C3843DDE-35B8-4DD5-998C-2B0AB62F21BE}" dt="2022-11-21T09:20:53.356" v="1015"/>
          <ac:picMkLst>
            <pc:docMk/>
            <pc:sldMk cId="0" sldId="262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0:59.699" v="1018" actId="1076"/>
          <ac:picMkLst>
            <pc:docMk/>
            <pc:sldMk cId="0" sldId="262"/>
            <ac:picMk id="3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1:05.033" v="1020" actId="1076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1:06.076" v="1021" actId="1076"/>
          <ac:picMkLst>
            <pc:docMk/>
            <pc:sldMk cId="0" sldId="262"/>
            <ac:picMk id="5" creationId="{00000000-0000-0000-0000-000000000000}"/>
          </ac:picMkLst>
        </pc:picChg>
      </pc:sldChg>
      <pc:sldChg chg="addSp delSp modSp mod modTransition modAnim">
        <pc:chgData name="Linh Phan" userId="228774c6-8676-4985-b789-d1a1db399f40" providerId="ADAL" clId="{C3843DDE-35B8-4DD5-998C-2B0AB62F21BE}" dt="2022-11-21T12:31:50.724" v="1865" actId="14734"/>
        <pc:sldMkLst>
          <pc:docMk/>
          <pc:sldMk cId="0" sldId="263"/>
        </pc:sldMkLst>
        <pc:spChg chg="del">
          <ac:chgData name="Linh Phan" userId="228774c6-8676-4985-b789-d1a1db399f40" providerId="ADAL" clId="{C3843DDE-35B8-4DD5-998C-2B0AB62F21BE}" dt="2022-11-21T09:23:09.983" v="1337" actId="478"/>
          <ac:spMkLst>
            <pc:docMk/>
            <pc:sldMk cId="0" sldId="263"/>
            <ac:spMk id="5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1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2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3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4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5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6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7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8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2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9:23:08.004" v="1334" actId="478"/>
          <ac:spMkLst>
            <pc:docMk/>
            <pc:sldMk cId="0" sldId="263"/>
            <ac:spMk id="30" creationId="{00000000-0000-0000-0000-000000000000}"/>
          </ac:spMkLst>
        </pc:spChg>
        <pc:grpChg chg="del">
          <ac:chgData name="Linh Phan" userId="228774c6-8676-4985-b789-d1a1db399f40" providerId="ADAL" clId="{C3843DDE-35B8-4DD5-998C-2B0AB62F21BE}" dt="2022-11-21T09:23:08.004" v="1334" actId="478"/>
          <ac:grpSpMkLst>
            <pc:docMk/>
            <pc:sldMk cId="0" sldId="263"/>
            <ac:grpSpMk id="8" creationId="{00000000-0000-0000-0000-000000000000}"/>
          </ac:grpSpMkLst>
        </pc:grpChg>
        <pc:graphicFrameChg chg="add mod modGraphic">
          <ac:chgData name="Linh Phan" userId="228774c6-8676-4985-b789-d1a1db399f40" providerId="ADAL" clId="{C3843DDE-35B8-4DD5-998C-2B0AB62F21BE}" dt="2022-11-21T12:31:50.724" v="1865" actId="14734"/>
          <ac:graphicFrameMkLst>
            <pc:docMk/>
            <pc:sldMk cId="0" sldId="263"/>
            <ac:graphicFrameMk id="32" creationId="{230A5CC2-9BDF-C52D-241E-D38D55B40AA2}"/>
          </ac:graphicFrameMkLst>
        </pc:graphicFrameChg>
        <pc:picChg chg="del mod">
          <ac:chgData name="Linh Phan" userId="228774c6-8676-4985-b789-d1a1db399f40" providerId="ADAL" clId="{C3843DDE-35B8-4DD5-998C-2B0AB62F21BE}" dt="2022-11-21T09:23:08.534" v="1336" actId="478"/>
          <ac:picMkLst>
            <pc:docMk/>
            <pc:sldMk cId="0" sldId="263"/>
            <ac:picMk id="3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3:11.749" v="1339" actId="1076"/>
          <ac:picMkLst>
            <pc:docMk/>
            <pc:sldMk cId="0" sldId="263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23:10.795" v="1338" actId="1076"/>
          <ac:picMkLst>
            <pc:docMk/>
            <pc:sldMk cId="0" sldId="263"/>
            <ac:picMk id="20" creationId="{00000000-0000-0000-0000-000000000000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17.150" v="1808"/>
        <pc:sldMkLst>
          <pc:docMk/>
          <pc:sldMk cId="0" sldId="264"/>
        </pc:sldMkLst>
        <pc:spChg chg="del">
          <ac:chgData name="Linh Phan" userId="228774c6-8676-4985-b789-d1a1db399f40" providerId="ADAL" clId="{C3843DDE-35B8-4DD5-998C-2B0AB62F21BE}" dt="2022-11-21T08:55:25.699" v="484" actId="478"/>
          <ac:spMkLst>
            <pc:docMk/>
            <pc:sldMk cId="0" sldId="264"/>
            <ac:spMk id="6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5:22.421" v="482" actId="478"/>
          <ac:spMkLst>
            <pc:docMk/>
            <pc:sldMk cId="0" sldId="264"/>
            <ac:spMk id="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5:23.949" v="483" actId="478"/>
          <ac:spMkLst>
            <pc:docMk/>
            <pc:sldMk cId="0" sldId="264"/>
            <ac:spMk id="10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57:39.868" v="522" actId="1076"/>
          <ac:spMkLst>
            <pc:docMk/>
            <pc:sldMk cId="0" sldId="264"/>
            <ac:spMk id="11" creationId="{1C9D67F7-4C68-32D0-8F8F-8DBF435E7D15}"/>
          </ac:spMkLst>
        </pc:spChg>
        <pc:spChg chg="add mod">
          <ac:chgData name="Linh Phan" userId="228774c6-8676-4985-b789-d1a1db399f40" providerId="ADAL" clId="{C3843DDE-35B8-4DD5-998C-2B0AB62F21BE}" dt="2022-11-21T09:36:19.609" v="1742" actId="20577"/>
          <ac:spMkLst>
            <pc:docMk/>
            <pc:sldMk cId="0" sldId="264"/>
            <ac:spMk id="13" creationId="{86CE621C-98B4-B656-F662-976FF965AC65}"/>
          </ac:spMkLst>
        </pc:spChg>
        <pc:grpChg chg="mod">
          <ac:chgData name="Linh Phan" userId="228774c6-8676-4985-b789-d1a1db399f40" providerId="ADAL" clId="{C3843DDE-35B8-4DD5-998C-2B0AB62F21BE}" dt="2022-11-21T08:55:43.595" v="488" actId="1076"/>
          <ac:grpSpMkLst>
            <pc:docMk/>
            <pc:sldMk cId="0" sldId="264"/>
            <ac:grpSpMk id="3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8:55:29.756" v="485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57:23.220" v="520" actId="1076"/>
          <ac:picMkLst>
            <pc:docMk/>
            <pc:sldMk cId="0" sldId="264"/>
            <ac:picMk id="8" creationId="{00000000-0000-0000-0000-000000000000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23.900" v="1811"/>
        <pc:sldMkLst>
          <pc:docMk/>
          <pc:sldMk cId="0" sldId="265"/>
        </pc:sldMkLst>
        <pc:spChg chg="del">
          <ac:chgData name="Linh Phan" userId="228774c6-8676-4985-b789-d1a1db399f40" providerId="ADAL" clId="{C3843DDE-35B8-4DD5-998C-2B0AB62F21BE}" dt="2022-11-21T08:59:27.719" v="574" actId="478"/>
          <ac:spMkLst>
            <pc:docMk/>
            <pc:sldMk cId="0" sldId="265"/>
            <ac:spMk id="17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9:24.952" v="573" actId="478"/>
          <ac:spMkLst>
            <pc:docMk/>
            <pc:sldMk cId="0" sldId="265"/>
            <ac:spMk id="18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9:27.719" v="574" actId="478"/>
          <ac:spMkLst>
            <pc:docMk/>
            <pc:sldMk cId="0" sldId="265"/>
            <ac:spMk id="19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9:27.719" v="574" actId="478"/>
          <ac:spMkLst>
            <pc:docMk/>
            <pc:sldMk cId="0" sldId="265"/>
            <ac:spMk id="20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9:27.719" v="574" actId="478"/>
          <ac:spMkLst>
            <pc:docMk/>
            <pc:sldMk cId="0" sldId="265"/>
            <ac:spMk id="21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9:02:43.171" v="618" actId="1076"/>
          <ac:spMkLst>
            <pc:docMk/>
            <pc:sldMk cId="0" sldId="265"/>
            <ac:spMk id="22" creationId="{EE87209C-DC92-7322-A1C9-E1D309B22426}"/>
          </ac:spMkLst>
        </pc:spChg>
        <pc:spChg chg="add mod">
          <ac:chgData name="Linh Phan" userId="228774c6-8676-4985-b789-d1a1db399f40" providerId="ADAL" clId="{C3843DDE-35B8-4DD5-998C-2B0AB62F21BE}" dt="2022-11-21T09:04:23.211" v="676" actId="1076"/>
          <ac:spMkLst>
            <pc:docMk/>
            <pc:sldMk cId="0" sldId="265"/>
            <ac:spMk id="23" creationId="{4F4DF80E-E64B-3B3B-EEC9-1A623F43E345}"/>
          </ac:spMkLst>
        </pc:spChg>
        <pc:spChg chg="add mod">
          <ac:chgData name="Linh Phan" userId="228774c6-8676-4985-b789-d1a1db399f40" providerId="ADAL" clId="{C3843DDE-35B8-4DD5-998C-2B0AB62F21BE}" dt="2022-11-21T09:31:57.643" v="1685" actId="20577"/>
          <ac:spMkLst>
            <pc:docMk/>
            <pc:sldMk cId="0" sldId="265"/>
            <ac:spMk id="24" creationId="{EC6A136E-5D92-FE89-DDA0-DC2E13E22C78}"/>
          </ac:spMkLst>
        </pc:spChg>
        <pc:grpChg chg="mod">
          <ac:chgData name="Linh Phan" userId="228774c6-8676-4985-b789-d1a1db399f40" providerId="ADAL" clId="{C3843DDE-35B8-4DD5-998C-2B0AB62F21BE}" dt="2022-11-21T09:02:48.485" v="621" actId="1076"/>
          <ac:grpSpMkLst>
            <pc:docMk/>
            <pc:sldMk cId="0" sldId="265"/>
            <ac:grpSpMk id="3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59:27.719" v="574" actId="478"/>
          <ac:grpSpMkLst>
            <pc:docMk/>
            <pc:sldMk cId="0" sldId="265"/>
            <ac:grpSpMk id="9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8:59:27.719" v="574" actId="478"/>
          <ac:grpSpMkLst>
            <pc:docMk/>
            <pc:sldMk cId="0" sldId="265"/>
            <ac:grpSpMk id="12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9:00:31.611" v="585"/>
          <ac:picMkLst>
            <pc:docMk/>
            <pc:sldMk cId="0" sldId="265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00:06.437" v="579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00:15.864" v="581" actId="1076"/>
          <ac:picMkLst>
            <pc:docMk/>
            <pc:sldMk cId="0" sldId="265"/>
            <ac:picMk id="16" creationId="{00000000-0000-0000-0000-000000000000}"/>
          </ac:picMkLst>
        </pc:picChg>
        <pc:picChg chg="add del mod">
          <ac:chgData name="Linh Phan" userId="228774c6-8676-4985-b789-d1a1db399f40" providerId="ADAL" clId="{C3843DDE-35B8-4DD5-998C-2B0AB62F21BE}" dt="2022-11-21T09:01:10.172" v="593" actId="478"/>
          <ac:picMkLst>
            <pc:docMk/>
            <pc:sldMk cId="0" sldId="265"/>
            <ac:picMk id="25" creationId="{753DE680-3D30-2D27-E0DF-AF8FC7864919}"/>
          </ac:picMkLst>
        </pc:picChg>
        <pc:picChg chg="add mod">
          <ac:chgData name="Linh Phan" userId="228774c6-8676-4985-b789-d1a1db399f40" providerId="ADAL" clId="{C3843DDE-35B8-4DD5-998C-2B0AB62F21BE}" dt="2022-11-21T09:01:21.979" v="596" actId="1076"/>
          <ac:picMkLst>
            <pc:docMk/>
            <pc:sldMk cId="0" sldId="265"/>
            <ac:picMk id="26" creationId="{EEAAAD15-1C41-086C-7647-ED3F0F22C658}"/>
          </ac:picMkLst>
        </pc:picChg>
      </pc:sldChg>
      <pc:sldChg chg="addSp delSp modSp mod ord modTransition modAnim">
        <pc:chgData name="Linh Phan" userId="228774c6-8676-4985-b789-d1a1db399f40" providerId="ADAL" clId="{C3843DDE-35B8-4DD5-998C-2B0AB62F21BE}" dt="2022-11-21T09:40:10.603" v="1806"/>
        <pc:sldMkLst>
          <pc:docMk/>
          <pc:sldMk cId="0" sldId="266"/>
        </pc:sldMkLst>
        <pc:spChg chg="del">
          <ac:chgData name="Linh Phan" userId="228774c6-8676-4985-b789-d1a1db399f40" providerId="ADAL" clId="{C3843DDE-35B8-4DD5-998C-2B0AB62F21BE}" dt="2022-11-21T08:50:45.345" v="339" actId="478"/>
          <ac:spMkLst>
            <pc:docMk/>
            <pc:sldMk cId="0" sldId="266"/>
            <ac:spMk id="10" creationId="{00000000-0000-0000-0000-000000000000}"/>
          </ac:spMkLst>
        </pc:spChg>
        <pc:spChg chg="del">
          <ac:chgData name="Linh Phan" userId="228774c6-8676-4985-b789-d1a1db399f40" providerId="ADAL" clId="{C3843DDE-35B8-4DD5-998C-2B0AB62F21BE}" dt="2022-11-21T08:50:46.837" v="340" actId="478"/>
          <ac:spMkLst>
            <pc:docMk/>
            <pc:sldMk cId="0" sldId="266"/>
            <ac:spMk id="11" creationId="{00000000-0000-0000-0000-000000000000}"/>
          </ac:spMkLst>
        </pc:spChg>
        <pc:spChg chg="add mod">
          <ac:chgData name="Linh Phan" userId="228774c6-8676-4985-b789-d1a1db399f40" providerId="ADAL" clId="{C3843DDE-35B8-4DD5-998C-2B0AB62F21BE}" dt="2022-11-21T08:52:59.079" v="347" actId="1076"/>
          <ac:spMkLst>
            <pc:docMk/>
            <pc:sldMk cId="0" sldId="266"/>
            <ac:spMk id="12" creationId="{C38AE142-0062-D446-8D8F-F9631144007F}"/>
          </ac:spMkLst>
        </pc:spChg>
        <pc:picChg chg="mod">
          <ac:chgData name="Linh Phan" userId="228774c6-8676-4985-b789-d1a1db399f40" providerId="ADAL" clId="{C3843DDE-35B8-4DD5-998C-2B0AB62F21BE}" dt="2022-11-21T08:51:05.464" v="344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51:09.766" v="345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8:50:48.064" v="341" actId="1076"/>
          <ac:picMkLst>
            <pc:docMk/>
            <pc:sldMk cId="0" sldId="266"/>
            <ac:picMk id="9" creationId="{00000000-0000-0000-0000-000000000000}"/>
          </ac:picMkLst>
        </pc:picChg>
      </pc:sldChg>
      <pc:sldChg chg="modSp add mod ord modTransition modAnim">
        <pc:chgData name="Linh Phan" userId="228774c6-8676-4985-b789-d1a1db399f40" providerId="ADAL" clId="{C3843DDE-35B8-4DD5-998C-2B0AB62F21BE}" dt="2022-11-21T09:40:20.901" v="1810"/>
        <pc:sldMkLst>
          <pc:docMk/>
          <pc:sldMk cId="3639368498" sldId="267"/>
        </pc:sldMkLst>
        <pc:spChg chg="mod">
          <ac:chgData name="Linh Phan" userId="228774c6-8676-4985-b789-d1a1db399f40" providerId="ADAL" clId="{C3843DDE-35B8-4DD5-998C-2B0AB62F21BE}" dt="2022-11-21T08:58:00.146" v="570" actId="1076"/>
          <ac:spMkLst>
            <pc:docMk/>
            <pc:sldMk cId="3639368498" sldId="267"/>
            <ac:spMk id="12" creationId="{C38AE142-0062-D446-8D8F-F9631144007F}"/>
          </ac:spMkLst>
        </pc:spChg>
      </pc:sldChg>
      <pc:sldChg chg="addSp delSp modSp add mod ord delAnim modAnim">
        <pc:chgData name="Linh Phan" userId="228774c6-8676-4985-b789-d1a1db399f40" providerId="ADAL" clId="{C3843DDE-35B8-4DD5-998C-2B0AB62F21BE}" dt="2022-11-21T09:42:45.944" v="1847"/>
        <pc:sldMkLst>
          <pc:docMk/>
          <pc:sldMk cId="2013086842" sldId="268"/>
        </pc:sldMkLst>
        <pc:spChg chg="add del mod">
          <ac:chgData name="Linh Phan" userId="228774c6-8676-4985-b789-d1a1db399f40" providerId="ADAL" clId="{C3843DDE-35B8-4DD5-998C-2B0AB62F21BE}" dt="2022-11-21T09:02:40.196" v="617"/>
          <ac:spMkLst>
            <pc:docMk/>
            <pc:sldMk cId="2013086842" sldId="268"/>
            <ac:spMk id="4" creationId="{A29904EF-C56A-28C6-9012-151928CB35F8}"/>
          </ac:spMkLst>
        </pc:spChg>
        <pc:spChg chg="add del mod">
          <ac:chgData name="Linh Phan" userId="228774c6-8676-4985-b789-d1a1db399f40" providerId="ADAL" clId="{C3843DDE-35B8-4DD5-998C-2B0AB62F21BE}" dt="2022-11-21T09:02:54.837" v="623"/>
          <ac:spMkLst>
            <pc:docMk/>
            <pc:sldMk cId="2013086842" sldId="268"/>
            <ac:spMk id="9" creationId="{827E4A07-14BF-3A85-EF64-CE6B9428195E}"/>
          </ac:spMkLst>
        </pc:spChg>
        <pc:spChg chg="del">
          <ac:chgData name="Linh Phan" userId="228774c6-8676-4985-b789-d1a1db399f40" providerId="ADAL" clId="{C3843DDE-35B8-4DD5-998C-2B0AB62F21BE}" dt="2022-11-21T09:02:22.803" v="608" actId="478"/>
          <ac:spMkLst>
            <pc:docMk/>
            <pc:sldMk cId="2013086842" sldId="268"/>
            <ac:spMk id="15" creationId="{6DCEC8E3-F6EB-F7A9-4642-656A10829D51}"/>
          </ac:spMkLst>
        </pc:spChg>
        <pc:spChg chg="add mod">
          <ac:chgData name="Linh Phan" userId="228774c6-8676-4985-b789-d1a1db399f40" providerId="ADAL" clId="{C3843DDE-35B8-4DD5-998C-2B0AB62F21BE}" dt="2022-11-21T09:03:00.357" v="626"/>
          <ac:spMkLst>
            <pc:docMk/>
            <pc:sldMk cId="2013086842" sldId="268"/>
            <ac:spMk id="16" creationId="{045ED314-1388-5AAF-70D3-1056EEB1FC37}"/>
          </ac:spMkLst>
        </pc:spChg>
        <pc:spChg chg="add mod">
          <ac:chgData name="Linh Phan" userId="228774c6-8676-4985-b789-d1a1db399f40" providerId="ADAL" clId="{C3843DDE-35B8-4DD5-998C-2B0AB62F21BE}" dt="2022-11-21T09:42:34.121" v="1845" actId="1076"/>
          <ac:spMkLst>
            <pc:docMk/>
            <pc:sldMk cId="2013086842" sldId="268"/>
            <ac:spMk id="17" creationId="{C8E1B5BC-DA5E-EDC3-D779-EDD96FAB3FCD}"/>
          </ac:spMkLst>
        </pc:spChg>
        <pc:spChg chg="add del mod">
          <ac:chgData name="Linh Phan" userId="228774c6-8676-4985-b789-d1a1db399f40" providerId="ADAL" clId="{C3843DDE-35B8-4DD5-998C-2B0AB62F21BE}" dt="2022-11-21T09:41:47.872" v="1832" actId="478"/>
          <ac:spMkLst>
            <pc:docMk/>
            <pc:sldMk cId="2013086842" sldId="268"/>
            <ac:spMk id="18" creationId="{E2EA611C-3E6C-C3CB-BC8C-B4AAB26498D5}"/>
          </ac:spMkLst>
        </pc:spChg>
        <pc:spChg chg="add mod">
          <ac:chgData name="Linh Phan" userId="228774c6-8676-4985-b789-d1a1db399f40" providerId="ADAL" clId="{C3843DDE-35B8-4DD5-998C-2B0AB62F21BE}" dt="2022-11-21T09:42:10.653" v="1839" actId="1076"/>
          <ac:spMkLst>
            <pc:docMk/>
            <pc:sldMk cId="2013086842" sldId="268"/>
            <ac:spMk id="19" creationId="{44B0E382-5C54-B0C8-E797-B28F91057B54}"/>
          </ac:spMkLst>
        </pc:spChg>
        <pc:grpChg chg="mod">
          <ac:chgData name="Linh Phan" userId="228774c6-8676-4985-b789-d1a1db399f40" providerId="ADAL" clId="{C3843DDE-35B8-4DD5-998C-2B0AB62F21BE}" dt="2022-11-21T09:41:54.654" v="1835" actId="14100"/>
          <ac:grpSpMkLst>
            <pc:docMk/>
            <pc:sldMk cId="2013086842" sldId="268"/>
            <ac:grpSpMk id="5" creationId="{00000000-0000-0000-0000-000000000000}"/>
          </ac:grpSpMkLst>
        </pc:grpChg>
        <pc:grpChg chg="del">
          <ac:chgData name="Linh Phan" userId="228774c6-8676-4985-b789-d1a1db399f40" providerId="ADAL" clId="{C3843DDE-35B8-4DD5-998C-2B0AB62F21BE}" dt="2022-11-21T09:02:19.574" v="606" actId="478"/>
          <ac:grpSpMkLst>
            <pc:docMk/>
            <pc:sldMk cId="2013086842" sldId="268"/>
            <ac:grpSpMk id="10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9:02:26.299" v="611" actId="1076"/>
          <ac:picMkLst>
            <pc:docMk/>
            <pc:sldMk cId="2013086842" sldId="268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03:20.809" v="629" actId="1076"/>
          <ac:picMkLst>
            <pc:docMk/>
            <pc:sldMk cId="2013086842" sldId="268"/>
            <ac:picMk id="13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02:59.080" v="625" actId="1076"/>
          <ac:picMkLst>
            <pc:docMk/>
            <pc:sldMk cId="2013086842" sldId="268"/>
            <ac:picMk id="14" creationId="{00000000-0000-0000-0000-000000000000}"/>
          </ac:picMkLst>
        </pc:picChg>
      </pc:sldChg>
      <pc:sldChg chg="addSp delSp modSp add mod delAnim modAnim">
        <pc:chgData name="Linh Phan" userId="228774c6-8676-4985-b789-d1a1db399f40" providerId="ADAL" clId="{C3843DDE-35B8-4DD5-998C-2B0AB62F21BE}" dt="2022-11-21T09:41:45.042" v="1831"/>
        <pc:sldMkLst>
          <pc:docMk/>
          <pc:sldMk cId="842033795" sldId="269"/>
        </pc:sldMkLst>
        <pc:spChg chg="add del mod">
          <ac:chgData name="Linh Phan" userId="228774c6-8676-4985-b789-d1a1db399f40" providerId="ADAL" clId="{C3843DDE-35B8-4DD5-998C-2B0AB62F21BE}" dt="2022-11-21T09:41:31.425" v="1824" actId="478"/>
          <ac:spMkLst>
            <pc:docMk/>
            <pc:sldMk cId="842033795" sldId="269"/>
            <ac:spMk id="10" creationId="{9E40AE9D-6BEB-BBE1-1394-A73AC9F20F93}"/>
          </ac:spMkLst>
        </pc:spChg>
        <pc:spChg chg="add del mod">
          <ac:chgData name="Linh Phan" userId="228774c6-8676-4985-b789-d1a1db399f40" providerId="ADAL" clId="{C3843DDE-35B8-4DD5-998C-2B0AB62F21BE}" dt="2022-11-21T09:41:44.746" v="1830" actId="478"/>
          <ac:spMkLst>
            <pc:docMk/>
            <pc:sldMk cId="842033795" sldId="269"/>
            <ac:spMk id="11" creationId="{76F76B38-B578-B000-BDC9-86E9038625D0}"/>
          </ac:spMkLst>
        </pc:spChg>
        <pc:spChg chg="add mod">
          <ac:chgData name="Linh Phan" userId="228774c6-8676-4985-b789-d1a1db399f40" providerId="ADAL" clId="{C3843DDE-35B8-4DD5-998C-2B0AB62F21BE}" dt="2022-11-21T09:41:45.042" v="1831"/>
          <ac:spMkLst>
            <pc:docMk/>
            <pc:sldMk cId="842033795" sldId="269"/>
            <ac:spMk id="12" creationId="{68C7EC77-7981-0F24-B3DE-08EC83F0A237}"/>
          </ac:spMkLst>
        </pc:spChg>
        <pc:spChg chg="mod">
          <ac:chgData name="Linh Phan" userId="228774c6-8676-4985-b789-d1a1db399f40" providerId="ADAL" clId="{C3843DDE-35B8-4DD5-998C-2B0AB62F21BE}" dt="2022-11-21T09:12:17.691" v="852" actId="1076"/>
          <ac:spMkLst>
            <pc:docMk/>
            <pc:sldMk cId="842033795" sldId="269"/>
            <ac:spMk id="17" creationId="{C8E1B5BC-DA5E-EDC3-D779-EDD96FAB3FCD}"/>
          </ac:spMkLst>
        </pc:spChg>
        <pc:spChg chg="del">
          <ac:chgData name="Linh Phan" userId="228774c6-8676-4985-b789-d1a1db399f40" providerId="ADAL" clId="{C3843DDE-35B8-4DD5-998C-2B0AB62F21BE}" dt="2022-11-21T09:09:49.382" v="796" actId="478"/>
          <ac:spMkLst>
            <pc:docMk/>
            <pc:sldMk cId="842033795" sldId="269"/>
            <ac:spMk id="18" creationId="{E2EA611C-3E6C-C3CB-BC8C-B4AAB26498D5}"/>
          </ac:spMkLst>
        </pc:spChg>
        <pc:grpChg chg="mod">
          <ac:chgData name="Linh Phan" userId="228774c6-8676-4985-b789-d1a1db399f40" providerId="ADAL" clId="{C3843DDE-35B8-4DD5-998C-2B0AB62F21BE}" dt="2022-11-21T09:09:52.974" v="798" actId="14100"/>
          <ac:grpSpMkLst>
            <pc:docMk/>
            <pc:sldMk cId="842033795" sldId="269"/>
            <ac:grpSpMk id="5" creationId="{00000000-0000-0000-0000-000000000000}"/>
          </ac:grpSpMkLst>
        </pc:grpChg>
        <pc:picChg chg="mod">
          <ac:chgData name="Linh Phan" userId="228774c6-8676-4985-b789-d1a1db399f40" providerId="ADAL" clId="{C3843DDE-35B8-4DD5-998C-2B0AB62F21BE}" dt="2022-11-21T09:07:31.262" v="759"/>
          <ac:picMkLst>
            <pc:docMk/>
            <pc:sldMk cId="842033795" sldId="269"/>
            <ac:picMk id="6" creationId="{00000000-0000-0000-0000-000000000000}"/>
          </ac:picMkLst>
        </pc:picChg>
        <pc:picChg chg="add mod">
          <ac:chgData name="Linh Phan" userId="228774c6-8676-4985-b789-d1a1db399f40" providerId="ADAL" clId="{C3843DDE-35B8-4DD5-998C-2B0AB62F21BE}" dt="2022-11-21T09:12:10.379" v="851" actId="1076"/>
          <ac:picMkLst>
            <pc:docMk/>
            <pc:sldMk cId="842033795" sldId="269"/>
            <ac:picMk id="9" creationId="{10875427-6AF0-95C6-F3C2-2A7319C42C59}"/>
          </ac:picMkLst>
        </pc:picChg>
      </pc:sldChg>
      <pc:sldChg chg="addSp delSp modSp add mod modAnim">
        <pc:chgData name="Linh Phan" userId="228774c6-8676-4985-b789-d1a1db399f40" providerId="ADAL" clId="{C3843DDE-35B8-4DD5-998C-2B0AB62F21BE}" dt="2022-11-21T09:41:40.653" v="1829" actId="478"/>
        <pc:sldMkLst>
          <pc:docMk/>
          <pc:sldMk cId="3910632132" sldId="270"/>
        </pc:sldMkLst>
        <pc:spChg chg="add del mod">
          <ac:chgData name="Linh Phan" userId="228774c6-8676-4985-b789-d1a1db399f40" providerId="ADAL" clId="{C3843DDE-35B8-4DD5-998C-2B0AB62F21BE}" dt="2022-11-21T09:41:39.670" v="1828"/>
          <ac:spMkLst>
            <pc:docMk/>
            <pc:sldMk cId="3910632132" sldId="270"/>
            <ac:spMk id="11" creationId="{2AF767A8-4F13-0321-CB8F-04AF1E77CD9C}"/>
          </ac:spMkLst>
        </pc:spChg>
        <pc:spChg chg="mod">
          <ac:chgData name="Linh Phan" userId="228774c6-8676-4985-b789-d1a1db399f40" providerId="ADAL" clId="{C3843DDE-35B8-4DD5-998C-2B0AB62F21BE}" dt="2022-11-21T09:11:50.459" v="844" actId="1076"/>
          <ac:spMkLst>
            <pc:docMk/>
            <pc:sldMk cId="3910632132" sldId="270"/>
            <ac:spMk id="17" creationId="{C8E1B5BC-DA5E-EDC3-D779-EDD96FAB3FCD}"/>
          </ac:spMkLst>
        </pc:spChg>
        <pc:spChg chg="add del mod">
          <ac:chgData name="Linh Phan" userId="228774c6-8676-4985-b789-d1a1db399f40" providerId="ADAL" clId="{C3843DDE-35B8-4DD5-998C-2B0AB62F21BE}" dt="2022-11-21T09:41:40.653" v="1829" actId="478"/>
          <ac:spMkLst>
            <pc:docMk/>
            <pc:sldMk cId="3910632132" sldId="270"/>
            <ac:spMk id="18" creationId="{E2EA611C-3E6C-C3CB-BC8C-B4AAB26498D5}"/>
          </ac:spMkLst>
        </pc:spChg>
        <pc:grpChg chg="mod">
          <ac:chgData name="Linh Phan" userId="228774c6-8676-4985-b789-d1a1db399f40" providerId="ADAL" clId="{C3843DDE-35B8-4DD5-998C-2B0AB62F21BE}" dt="2022-11-21T09:09:18.520" v="790" actId="14100"/>
          <ac:grpSpMkLst>
            <pc:docMk/>
            <pc:sldMk cId="3910632132" sldId="270"/>
            <ac:grpSpMk id="5" creationId="{00000000-0000-0000-0000-000000000000}"/>
          </ac:grpSpMkLst>
        </pc:grpChg>
        <pc:picChg chg="del">
          <ac:chgData name="Linh Phan" userId="228774c6-8676-4985-b789-d1a1db399f40" providerId="ADAL" clId="{C3843DDE-35B8-4DD5-998C-2B0AB62F21BE}" dt="2022-11-21T09:08:39.046" v="770" actId="478"/>
          <ac:picMkLst>
            <pc:docMk/>
            <pc:sldMk cId="3910632132" sldId="270"/>
            <ac:picMk id="9" creationId="{10875427-6AF0-95C6-F3C2-2A7319C42C59}"/>
          </ac:picMkLst>
        </pc:picChg>
        <pc:picChg chg="add mod">
          <ac:chgData name="Linh Phan" userId="228774c6-8676-4985-b789-d1a1db399f40" providerId="ADAL" clId="{C3843DDE-35B8-4DD5-998C-2B0AB62F21BE}" dt="2022-11-21T09:38:10.267" v="1776" actId="1076"/>
          <ac:picMkLst>
            <pc:docMk/>
            <pc:sldMk cId="3910632132" sldId="270"/>
            <ac:picMk id="10" creationId="{F92865F5-360C-E932-30A5-F0433945E7E8}"/>
          </ac:picMkLst>
        </pc:picChg>
        <pc:picChg chg="mod">
          <ac:chgData name="Linh Phan" userId="228774c6-8676-4985-b789-d1a1db399f40" providerId="ADAL" clId="{C3843DDE-35B8-4DD5-998C-2B0AB62F21BE}" dt="2022-11-21T09:11:09.240" v="828" actId="1076"/>
          <ac:picMkLst>
            <pc:docMk/>
            <pc:sldMk cId="3910632132" sldId="270"/>
            <ac:picMk id="13" creationId="{00000000-0000-0000-0000-000000000000}"/>
          </ac:picMkLst>
        </pc:picChg>
      </pc:sldChg>
      <pc:sldChg chg="addSp delSp modSp add mod ord modTransition delAnim modAnim">
        <pc:chgData name="Linh Phan" userId="228774c6-8676-4985-b789-d1a1db399f40" providerId="ADAL" clId="{C3843DDE-35B8-4DD5-998C-2B0AB62F21BE}" dt="2022-11-21T09:40:30.995" v="1812"/>
        <pc:sldMkLst>
          <pc:docMk/>
          <pc:sldMk cId="328263485" sldId="271"/>
        </pc:sldMkLst>
        <pc:spChg chg="add del mod">
          <ac:chgData name="Linh Phan" userId="228774c6-8676-4985-b789-d1a1db399f40" providerId="ADAL" clId="{C3843DDE-35B8-4DD5-998C-2B0AB62F21BE}" dt="2022-11-21T09:13:42.661" v="870"/>
          <ac:spMkLst>
            <pc:docMk/>
            <pc:sldMk cId="328263485" sldId="271"/>
            <ac:spMk id="17" creationId="{CB721962-0073-8DA7-6ECD-125726C1283C}"/>
          </ac:spMkLst>
        </pc:spChg>
        <pc:spChg chg="mod topLvl">
          <ac:chgData name="Linh Phan" userId="228774c6-8676-4985-b789-d1a1db399f40" providerId="ADAL" clId="{C3843DDE-35B8-4DD5-998C-2B0AB62F21BE}" dt="2022-11-21T09:33:05.926" v="1696" actId="1076"/>
          <ac:spMkLst>
            <pc:docMk/>
            <pc:sldMk cId="328263485" sldId="271"/>
            <ac:spMk id="20" creationId="{F6CD442D-B2E5-8ED0-C458-5152CC4BD687}"/>
          </ac:spMkLst>
        </pc:spChg>
        <pc:spChg chg="del mod topLvl">
          <ac:chgData name="Linh Phan" userId="228774c6-8676-4985-b789-d1a1db399f40" providerId="ADAL" clId="{C3843DDE-35B8-4DD5-998C-2B0AB62F21BE}" dt="2022-11-21T09:16:09.352" v="951" actId="478"/>
          <ac:spMkLst>
            <pc:docMk/>
            <pc:sldMk cId="328263485" sldId="271"/>
            <ac:spMk id="21" creationId="{1BA77B22-464F-0505-EFCE-8E1716F6CE26}"/>
          </ac:spMkLst>
        </pc:spChg>
        <pc:spChg chg="add mod">
          <ac:chgData name="Linh Phan" userId="228774c6-8676-4985-b789-d1a1db399f40" providerId="ADAL" clId="{C3843DDE-35B8-4DD5-998C-2B0AB62F21BE}" dt="2022-11-21T09:32:25.815" v="1687" actId="255"/>
          <ac:spMkLst>
            <pc:docMk/>
            <pc:sldMk cId="328263485" sldId="271"/>
            <ac:spMk id="23" creationId="{CC2D19CF-B3C1-050F-139E-D964223FDB3E}"/>
          </ac:spMkLst>
        </pc:spChg>
        <pc:spChg chg="del">
          <ac:chgData name="Linh Phan" userId="228774c6-8676-4985-b789-d1a1db399f40" providerId="ADAL" clId="{C3843DDE-35B8-4DD5-998C-2B0AB62F21BE}" dt="2022-11-21T09:13:08.335" v="856" actId="478"/>
          <ac:spMkLst>
            <pc:docMk/>
            <pc:sldMk cId="328263485" sldId="271"/>
            <ac:spMk id="28" creationId="{064A9792-0298-0BD4-1526-97F6C1CAA9AD}"/>
          </ac:spMkLst>
        </pc:spChg>
        <pc:spChg chg="del topLvl">
          <ac:chgData name="Linh Phan" userId="228774c6-8676-4985-b789-d1a1db399f40" providerId="ADAL" clId="{C3843DDE-35B8-4DD5-998C-2B0AB62F21BE}" dt="2022-11-21T09:13:15.084" v="861" actId="478"/>
          <ac:spMkLst>
            <pc:docMk/>
            <pc:sldMk cId="328263485" sldId="271"/>
            <ac:spMk id="29" creationId="{D063BE81-AF67-3A12-1B85-C7AF5646B3B8}"/>
          </ac:spMkLst>
        </pc:spChg>
        <pc:spChg chg="add mod">
          <ac:chgData name="Linh Phan" userId="228774c6-8676-4985-b789-d1a1db399f40" providerId="ADAL" clId="{C3843DDE-35B8-4DD5-998C-2B0AB62F21BE}" dt="2022-11-21T09:18:11.141" v="994" actId="1076"/>
          <ac:spMkLst>
            <pc:docMk/>
            <pc:sldMk cId="328263485" sldId="271"/>
            <ac:spMk id="38" creationId="{B3EC84DB-E7E9-4D68-1E77-A9A5C0E386DC}"/>
          </ac:spMkLst>
        </pc:spChg>
        <pc:spChg chg="mod">
          <ac:chgData name="Linh Phan" userId="228774c6-8676-4985-b789-d1a1db399f40" providerId="ADAL" clId="{C3843DDE-35B8-4DD5-998C-2B0AB62F21BE}" dt="2022-11-21T09:32:51.194" v="1694" actId="1076"/>
          <ac:spMkLst>
            <pc:docMk/>
            <pc:sldMk cId="328263485" sldId="271"/>
            <ac:spMk id="43" creationId="{8B41E01A-4B36-A502-F1E3-2788728C9EB4}"/>
          </ac:spMkLst>
        </pc:spChg>
        <pc:spChg chg="mod">
          <ac:chgData name="Linh Phan" userId="228774c6-8676-4985-b789-d1a1db399f40" providerId="ADAL" clId="{C3843DDE-35B8-4DD5-998C-2B0AB62F21BE}" dt="2022-11-21T09:32:41.649" v="1691" actId="1076"/>
          <ac:spMkLst>
            <pc:docMk/>
            <pc:sldMk cId="328263485" sldId="271"/>
            <ac:spMk id="48" creationId="{A1B82E0A-217A-B98C-BCAF-CFEC4495DD13}"/>
          </ac:spMkLst>
        </pc:spChg>
        <pc:grpChg chg="add del mod topLvl">
          <ac:chgData name="Linh Phan" userId="228774c6-8676-4985-b789-d1a1db399f40" providerId="ADAL" clId="{C3843DDE-35B8-4DD5-998C-2B0AB62F21BE}" dt="2022-11-21T09:15:50.140" v="942" actId="164"/>
          <ac:grpSpMkLst>
            <pc:docMk/>
            <pc:sldMk cId="328263485" sldId="271"/>
            <ac:grpSpMk id="12" creationId="{00000000-0000-0000-0000-000000000000}"/>
          </ac:grpSpMkLst>
        </pc:grpChg>
        <pc:grpChg chg="add del mod">
          <ac:chgData name="Linh Phan" userId="228774c6-8676-4985-b789-d1a1db399f40" providerId="ADAL" clId="{C3843DDE-35B8-4DD5-998C-2B0AB62F21BE}" dt="2022-11-21T09:16:09.352" v="951" actId="478"/>
          <ac:grpSpMkLst>
            <pc:docMk/>
            <pc:sldMk cId="328263485" sldId="271"/>
            <ac:grpSpMk id="18" creationId="{4AADBC2C-A6B8-5465-F3F1-F761E03613EB}"/>
          </ac:grpSpMkLst>
        </pc:grpChg>
        <pc:grpChg chg="del mod">
          <ac:chgData name="Linh Phan" userId="228774c6-8676-4985-b789-d1a1db399f40" providerId="ADAL" clId="{C3843DDE-35B8-4DD5-998C-2B0AB62F21BE}" dt="2022-11-21T09:16:09.352" v="951" actId="478"/>
          <ac:grpSpMkLst>
            <pc:docMk/>
            <pc:sldMk cId="328263485" sldId="271"/>
            <ac:grpSpMk id="19" creationId="{0DFEFFD9-31A4-BEE0-2E44-82A19737C25E}"/>
          </ac:grpSpMkLst>
        </pc:grpChg>
        <pc:grpChg chg="mod">
          <ac:chgData name="Linh Phan" userId="228774c6-8676-4985-b789-d1a1db399f40" providerId="ADAL" clId="{C3843DDE-35B8-4DD5-998C-2B0AB62F21BE}" dt="2022-11-21T09:14:00.281" v="875" actId="1076"/>
          <ac:grpSpMkLst>
            <pc:docMk/>
            <pc:sldMk cId="328263485" sldId="271"/>
            <ac:grpSpMk id="24" creationId="{00000000-0000-0000-0000-000000000000}"/>
          </ac:grpSpMkLst>
        </pc:grpChg>
        <pc:grpChg chg="del mod">
          <ac:chgData name="Linh Phan" userId="228774c6-8676-4985-b789-d1a1db399f40" providerId="ADAL" clId="{C3843DDE-35B8-4DD5-998C-2B0AB62F21BE}" dt="2022-11-21T09:13:15.084" v="861" actId="478"/>
          <ac:grpSpMkLst>
            <pc:docMk/>
            <pc:sldMk cId="328263485" sldId="271"/>
            <ac:grpSpMk id="32" creationId="{C7A418B4-2004-1E9D-EFC7-335E1ED3F8C4}"/>
          </ac:grpSpMkLst>
        </pc:grpChg>
        <pc:grpChg chg="del">
          <ac:chgData name="Linh Phan" userId="228774c6-8676-4985-b789-d1a1db399f40" providerId="ADAL" clId="{C3843DDE-35B8-4DD5-998C-2B0AB62F21BE}" dt="2022-11-21T09:13:13.599" v="860" actId="478"/>
          <ac:grpSpMkLst>
            <pc:docMk/>
            <pc:sldMk cId="328263485" sldId="271"/>
            <ac:grpSpMk id="33" creationId="{1AF76F8D-AC3B-3126-AAA2-547B1752CA9A}"/>
          </ac:grpSpMkLst>
        </pc:grpChg>
        <pc:grpChg chg="del mod">
          <ac:chgData name="Linh Phan" userId="228774c6-8676-4985-b789-d1a1db399f40" providerId="ADAL" clId="{C3843DDE-35B8-4DD5-998C-2B0AB62F21BE}" dt="2022-11-21T09:13:12.865" v="859" actId="478"/>
          <ac:grpSpMkLst>
            <pc:docMk/>
            <pc:sldMk cId="328263485" sldId="271"/>
            <ac:grpSpMk id="34" creationId="{B53B13CC-81A2-48CC-6A30-CA755D159B86}"/>
          </ac:grpSpMkLst>
        </pc:grpChg>
        <pc:grpChg chg="add mod">
          <ac:chgData name="Linh Phan" userId="228774c6-8676-4985-b789-d1a1db399f40" providerId="ADAL" clId="{C3843DDE-35B8-4DD5-998C-2B0AB62F21BE}" dt="2022-11-21T09:16:59.374" v="976" actId="164"/>
          <ac:grpSpMkLst>
            <pc:docMk/>
            <pc:sldMk cId="328263485" sldId="271"/>
            <ac:grpSpMk id="35" creationId="{0E21626A-35D6-4523-A19B-8A6113021141}"/>
          </ac:grpSpMkLst>
        </pc:grpChg>
        <pc:grpChg chg="add mod">
          <ac:chgData name="Linh Phan" userId="228774c6-8676-4985-b789-d1a1db399f40" providerId="ADAL" clId="{C3843DDE-35B8-4DD5-998C-2B0AB62F21BE}" dt="2022-11-21T09:33:01.981" v="1695" actId="1076"/>
          <ac:grpSpMkLst>
            <pc:docMk/>
            <pc:sldMk cId="328263485" sldId="271"/>
            <ac:grpSpMk id="39" creationId="{1823E84C-92E0-7F84-BD25-B9F13E3EA4D3}"/>
          </ac:grpSpMkLst>
        </pc:grpChg>
        <pc:grpChg chg="add mod">
          <ac:chgData name="Linh Phan" userId="228774c6-8676-4985-b789-d1a1db399f40" providerId="ADAL" clId="{C3843DDE-35B8-4DD5-998C-2B0AB62F21BE}" dt="2022-11-21T09:33:01.981" v="1695" actId="1076"/>
          <ac:grpSpMkLst>
            <pc:docMk/>
            <pc:sldMk cId="328263485" sldId="271"/>
            <ac:grpSpMk id="40" creationId="{A5AA88F3-16E5-504C-798C-6C4A48C41532}"/>
          </ac:grpSpMkLst>
        </pc:grpChg>
        <pc:grpChg chg="add mod">
          <ac:chgData name="Linh Phan" userId="228774c6-8676-4985-b789-d1a1db399f40" providerId="ADAL" clId="{C3843DDE-35B8-4DD5-998C-2B0AB62F21BE}" dt="2022-11-21T09:33:01.981" v="1695" actId="1076"/>
          <ac:grpSpMkLst>
            <pc:docMk/>
            <pc:sldMk cId="328263485" sldId="271"/>
            <ac:grpSpMk id="41" creationId="{0C13AE21-1981-C518-5583-F4C0A57E98B9}"/>
          </ac:grpSpMkLst>
        </pc:grpChg>
        <pc:grpChg chg="mod">
          <ac:chgData name="Linh Phan" userId="228774c6-8676-4985-b789-d1a1db399f40" providerId="ADAL" clId="{C3843DDE-35B8-4DD5-998C-2B0AB62F21BE}" dt="2022-11-21T09:17:23.940" v="981"/>
          <ac:grpSpMkLst>
            <pc:docMk/>
            <pc:sldMk cId="328263485" sldId="271"/>
            <ac:grpSpMk id="42" creationId="{56485974-591A-6BC2-5E62-32D0ACF2A7E8}"/>
          </ac:grpSpMkLst>
        </pc:grpChg>
        <pc:grpChg chg="add mod">
          <ac:chgData name="Linh Phan" userId="228774c6-8676-4985-b789-d1a1db399f40" providerId="ADAL" clId="{C3843DDE-35B8-4DD5-998C-2B0AB62F21BE}" dt="2022-11-21T09:33:01.981" v="1695" actId="1076"/>
          <ac:grpSpMkLst>
            <pc:docMk/>
            <pc:sldMk cId="328263485" sldId="271"/>
            <ac:grpSpMk id="46" creationId="{1F2FE454-A491-A06B-5392-1C75DA55A0E6}"/>
          </ac:grpSpMkLst>
        </pc:grpChg>
        <pc:grpChg chg="mod">
          <ac:chgData name="Linh Phan" userId="228774c6-8676-4985-b789-d1a1db399f40" providerId="ADAL" clId="{C3843DDE-35B8-4DD5-998C-2B0AB62F21BE}" dt="2022-11-21T09:17:53.826" v="988"/>
          <ac:grpSpMkLst>
            <pc:docMk/>
            <pc:sldMk cId="328263485" sldId="271"/>
            <ac:grpSpMk id="47" creationId="{3C9C9F0C-2D68-FF2D-C167-B1427449ADF6}"/>
          </ac:grpSpMkLst>
        </pc:grpChg>
        <pc:picChg chg="mod">
          <ac:chgData name="Linh Phan" userId="228774c6-8676-4985-b789-d1a1db399f40" providerId="ADAL" clId="{C3843DDE-35B8-4DD5-998C-2B0AB62F21BE}" dt="2022-11-21T09:18:18.321" v="997" actId="1076"/>
          <ac:picMkLst>
            <pc:docMk/>
            <pc:sldMk cId="328263485" sldId="271"/>
            <ac:picMk id="2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19:11.937" v="1012" actId="1076"/>
          <ac:picMkLst>
            <pc:docMk/>
            <pc:sldMk cId="328263485" sldId="271"/>
            <ac:picMk id="7" creationId="{00000000-0000-0000-0000-000000000000}"/>
          </ac:picMkLst>
        </pc:picChg>
        <pc:picChg chg="mod topLvl">
          <ac:chgData name="Linh Phan" userId="228774c6-8676-4985-b789-d1a1db399f40" providerId="ADAL" clId="{C3843DDE-35B8-4DD5-998C-2B0AB62F21BE}" dt="2022-11-21T09:18:39.901" v="1004" actId="14100"/>
          <ac:picMkLst>
            <pc:docMk/>
            <pc:sldMk cId="328263485" sldId="271"/>
            <ac:picMk id="13" creationId="{00000000-0000-0000-0000-000000000000}"/>
          </ac:picMkLst>
        </pc:picChg>
        <pc:picChg chg="mod topLvl">
          <ac:chgData name="Linh Phan" userId="228774c6-8676-4985-b789-d1a1db399f40" providerId="ADAL" clId="{C3843DDE-35B8-4DD5-998C-2B0AB62F21BE}" dt="2022-11-21T09:13:24.874" v="865" actId="165"/>
          <ac:picMkLst>
            <pc:docMk/>
            <pc:sldMk cId="328263485" sldId="271"/>
            <ac:picMk id="14" creationId="{00000000-0000-0000-0000-000000000000}"/>
          </ac:picMkLst>
        </pc:picChg>
        <pc:picChg chg="del mod topLvl">
          <ac:chgData name="Linh Phan" userId="228774c6-8676-4985-b789-d1a1db399f40" providerId="ADAL" clId="{C3843DDE-35B8-4DD5-998C-2B0AB62F21BE}" dt="2022-11-21T09:13:26.874" v="866" actId="478"/>
          <ac:picMkLst>
            <pc:docMk/>
            <pc:sldMk cId="328263485" sldId="271"/>
            <ac:picMk id="15" creationId="{00000000-0000-0000-0000-000000000000}"/>
          </ac:picMkLst>
        </pc:picChg>
        <pc:picChg chg="mod">
          <ac:chgData name="Linh Phan" userId="228774c6-8676-4985-b789-d1a1db399f40" providerId="ADAL" clId="{C3843DDE-35B8-4DD5-998C-2B0AB62F21BE}" dt="2022-11-21T09:18:08.140" v="993" actId="14100"/>
          <ac:picMkLst>
            <pc:docMk/>
            <pc:sldMk cId="328263485" sldId="271"/>
            <ac:picMk id="36" creationId="{81FC5695-A266-B447-18AE-BB01C21A591C}"/>
          </ac:picMkLst>
        </pc:picChg>
        <pc:picChg chg="mod">
          <ac:chgData name="Linh Phan" userId="228774c6-8676-4985-b789-d1a1db399f40" providerId="ADAL" clId="{C3843DDE-35B8-4DD5-998C-2B0AB62F21BE}" dt="2022-11-21T09:14:44.813" v="903"/>
          <ac:picMkLst>
            <pc:docMk/>
            <pc:sldMk cId="328263485" sldId="271"/>
            <ac:picMk id="37" creationId="{9A73E3B9-9F2E-061F-E7BB-78C458A5E3A5}"/>
          </ac:picMkLst>
        </pc:picChg>
        <pc:picChg chg="mod">
          <ac:chgData name="Linh Phan" userId="228774c6-8676-4985-b789-d1a1db399f40" providerId="ADAL" clId="{C3843DDE-35B8-4DD5-998C-2B0AB62F21BE}" dt="2022-11-21T09:17:48.855" v="986" actId="14100"/>
          <ac:picMkLst>
            <pc:docMk/>
            <pc:sldMk cId="328263485" sldId="271"/>
            <ac:picMk id="44" creationId="{9B390C0A-2FBD-2E82-997E-DBF82D63027B}"/>
          </ac:picMkLst>
        </pc:picChg>
        <pc:picChg chg="mod">
          <ac:chgData name="Linh Phan" userId="228774c6-8676-4985-b789-d1a1db399f40" providerId="ADAL" clId="{C3843DDE-35B8-4DD5-998C-2B0AB62F21BE}" dt="2022-11-21T09:17:23.940" v="981"/>
          <ac:picMkLst>
            <pc:docMk/>
            <pc:sldMk cId="328263485" sldId="271"/>
            <ac:picMk id="45" creationId="{B1554641-46A1-CE86-EEFF-F60BA9688B66}"/>
          </ac:picMkLst>
        </pc:picChg>
        <pc:picChg chg="mod">
          <ac:chgData name="Linh Phan" userId="228774c6-8676-4985-b789-d1a1db399f40" providerId="ADAL" clId="{C3843DDE-35B8-4DD5-998C-2B0AB62F21BE}" dt="2022-11-21T09:18:31.173" v="1002" actId="14100"/>
          <ac:picMkLst>
            <pc:docMk/>
            <pc:sldMk cId="328263485" sldId="271"/>
            <ac:picMk id="49" creationId="{B81D650E-7F8E-0A06-2CA5-1CD26BC12742}"/>
          </ac:picMkLst>
        </pc:picChg>
        <pc:picChg chg="mod">
          <ac:chgData name="Linh Phan" userId="228774c6-8676-4985-b789-d1a1db399f40" providerId="ADAL" clId="{C3843DDE-35B8-4DD5-998C-2B0AB62F21BE}" dt="2022-11-21T09:17:53.826" v="988"/>
          <ac:picMkLst>
            <pc:docMk/>
            <pc:sldMk cId="328263485" sldId="271"/>
            <ac:picMk id="50" creationId="{CB0D4D79-D565-952C-6D17-32AAB3FD9BF8}"/>
          </ac:picMkLst>
        </pc:picChg>
      </pc:sldChg>
      <pc:sldChg chg="modSp add ord modTransition">
        <pc:chgData name="Linh Phan" userId="228774c6-8676-4985-b789-d1a1db399f40" providerId="ADAL" clId="{C3843DDE-35B8-4DD5-998C-2B0AB62F21BE}" dt="2022-11-21T09:41:04.328" v="1818"/>
        <pc:sldMkLst>
          <pc:docMk/>
          <pc:sldMk cId="1453446483" sldId="272"/>
        </pc:sldMkLst>
        <pc:spChg chg="mod">
          <ac:chgData name="Linh Phan" userId="228774c6-8676-4985-b789-d1a1db399f40" providerId="ADAL" clId="{C3843DDE-35B8-4DD5-998C-2B0AB62F21BE}" dt="2022-11-21T09:27:18.190" v="1468" actId="20577"/>
          <ac:spMkLst>
            <pc:docMk/>
            <pc:sldMk cId="1453446483" sldId="272"/>
            <ac:spMk id="12" creationId="{C38AE142-0062-D446-8D8F-F9631144007F}"/>
          </ac:spMkLst>
        </pc:spChg>
      </pc:sldChg>
      <pc:sldChg chg="addSp delSp modSp add mod ord modTransition modAnim">
        <pc:chgData name="Linh Phan" userId="228774c6-8676-4985-b789-d1a1db399f40" providerId="ADAL" clId="{C3843DDE-35B8-4DD5-998C-2B0AB62F21BE}" dt="2022-11-21T09:41:07.233" v="1821"/>
        <pc:sldMkLst>
          <pc:docMk/>
          <pc:sldMk cId="860149696" sldId="273"/>
        </pc:sldMkLst>
        <pc:spChg chg="add mod">
          <ac:chgData name="Linh Phan" userId="228774c6-8676-4985-b789-d1a1db399f40" providerId="ADAL" clId="{C3843DDE-35B8-4DD5-998C-2B0AB62F21BE}" dt="2022-11-21T09:29:28.221" v="1538" actId="1076"/>
          <ac:spMkLst>
            <pc:docMk/>
            <pc:sldMk cId="860149696" sldId="273"/>
            <ac:spMk id="6" creationId="{BB2AC57B-77CF-02DB-2C02-19297C613A1B}"/>
          </ac:spMkLst>
        </pc:spChg>
        <pc:spChg chg="del">
          <ac:chgData name="Linh Phan" userId="228774c6-8676-4985-b789-d1a1db399f40" providerId="ADAL" clId="{C3843DDE-35B8-4DD5-998C-2B0AB62F21BE}" dt="2022-11-21T09:27:36.873" v="1472" actId="478"/>
          <ac:spMkLst>
            <pc:docMk/>
            <pc:sldMk cId="860149696" sldId="273"/>
            <ac:spMk id="11" creationId="{1C9D67F7-4C68-32D0-8F8F-8DBF435E7D15}"/>
          </ac:spMkLst>
        </pc:spChg>
        <pc:spChg chg="mod">
          <ac:chgData name="Linh Phan" userId="228774c6-8676-4985-b789-d1a1db399f40" providerId="ADAL" clId="{C3843DDE-35B8-4DD5-998C-2B0AB62F21BE}" dt="2022-11-21T09:29:16.709" v="1536" actId="1076"/>
          <ac:spMkLst>
            <pc:docMk/>
            <pc:sldMk cId="860149696" sldId="273"/>
            <ac:spMk id="13" creationId="{86CE621C-98B4-B656-F662-976FF965AC65}"/>
          </ac:spMkLst>
        </pc:spChg>
      </pc:sldChg>
      <pc:sldChg chg="addSp delSp modSp add mod ord modTransition delAnim modAnim">
        <pc:chgData name="Linh Phan" userId="228774c6-8676-4985-b789-d1a1db399f40" providerId="ADAL" clId="{C3843DDE-35B8-4DD5-998C-2B0AB62F21BE}" dt="2022-11-21T09:41:11.408" v="1822"/>
        <pc:sldMkLst>
          <pc:docMk/>
          <pc:sldMk cId="1772109288" sldId="274"/>
        </pc:sldMkLst>
        <pc:spChg chg="add mod">
          <ac:chgData name="Linh Phan" userId="228774c6-8676-4985-b789-d1a1db399f40" providerId="ADAL" clId="{C3843DDE-35B8-4DD5-998C-2B0AB62F21BE}" dt="2022-11-21T09:30:02.566" v="1549" actId="1076"/>
          <ac:spMkLst>
            <pc:docMk/>
            <pc:sldMk cId="1772109288" sldId="274"/>
            <ac:spMk id="17" creationId="{290C4D79-3667-1ECF-2E96-EAE50BFB644D}"/>
          </ac:spMkLst>
        </pc:spChg>
        <pc:spChg chg="add mod">
          <ac:chgData name="Linh Phan" userId="228774c6-8676-4985-b789-d1a1db399f40" providerId="ADAL" clId="{C3843DDE-35B8-4DD5-998C-2B0AB62F21BE}" dt="2022-11-21T09:30:38.926" v="1555" actId="164"/>
          <ac:spMkLst>
            <pc:docMk/>
            <pc:sldMk cId="1772109288" sldId="274"/>
            <ac:spMk id="18" creationId="{21CF08BD-0A31-B6FD-03D6-53A38FB138B6}"/>
          </ac:spMkLst>
        </pc:spChg>
        <pc:spChg chg="mod">
          <ac:chgData name="Linh Phan" userId="228774c6-8676-4985-b789-d1a1db399f40" providerId="ADAL" clId="{C3843DDE-35B8-4DD5-998C-2B0AB62F21BE}" dt="2022-11-21T09:30:53.457" v="1597" actId="20577"/>
          <ac:spMkLst>
            <pc:docMk/>
            <pc:sldMk cId="1772109288" sldId="274"/>
            <ac:spMk id="22" creationId="{39A3FEC7-70BC-19D3-31B5-51E685CA0EF7}"/>
          </ac:spMkLst>
        </pc:spChg>
        <pc:spChg chg="del">
          <ac:chgData name="Linh Phan" userId="228774c6-8676-4985-b789-d1a1db399f40" providerId="ADAL" clId="{C3843DDE-35B8-4DD5-998C-2B0AB62F21BE}" dt="2022-11-21T09:29:44.821" v="1542" actId="478"/>
          <ac:spMkLst>
            <pc:docMk/>
            <pc:sldMk cId="1772109288" sldId="274"/>
            <ac:spMk id="28" creationId="{064A9792-0298-0BD4-1526-97F6C1CAA9AD}"/>
          </ac:spMkLst>
        </pc:spChg>
        <pc:spChg chg="del topLvl">
          <ac:chgData name="Linh Phan" userId="228774c6-8676-4985-b789-d1a1db399f40" providerId="ADAL" clId="{C3843DDE-35B8-4DD5-998C-2B0AB62F21BE}" dt="2022-11-21T09:29:46.426" v="1543" actId="478"/>
          <ac:spMkLst>
            <pc:docMk/>
            <pc:sldMk cId="1772109288" sldId="274"/>
            <ac:spMk id="29" creationId="{D063BE81-AF67-3A12-1B85-C7AF5646B3B8}"/>
          </ac:spMkLst>
        </pc:spChg>
        <pc:grpChg chg="mod topLvl">
          <ac:chgData name="Linh Phan" userId="228774c6-8676-4985-b789-d1a1db399f40" providerId="ADAL" clId="{C3843DDE-35B8-4DD5-998C-2B0AB62F21BE}" dt="2022-11-21T09:30:38.926" v="1555" actId="164"/>
          <ac:grpSpMkLst>
            <pc:docMk/>
            <pc:sldMk cId="1772109288" sldId="274"/>
            <ac:grpSpMk id="12" creationId="{00000000-0000-0000-0000-000000000000}"/>
          </ac:grpSpMkLst>
        </pc:grpChg>
        <pc:grpChg chg="add mod">
          <ac:chgData name="Linh Phan" userId="228774c6-8676-4985-b789-d1a1db399f40" providerId="ADAL" clId="{C3843DDE-35B8-4DD5-998C-2B0AB62F21BE}" dt="2022-11-21T09:30:38.926" v="1555" actId="164"/>
          <ac:grpSpMkLst>
            <pc:docMk/>
            <pc:sldMk cId="1772109288" sldId="274"/>
            <ac:grpSpMk id="19" creationId="{6A969C75-245A-16B3-49E7-3D5A15BAA31D}"/>
          </ac:grpSpMkLst>
        </pc:grpChg>
        <pc:grpChg chg="add mod">
          <ac:chgData name="Linh Phan" userId="228774c6-8676-4985-b789-d1a1db399f40" providerId="ADAL" clId="{C3843DDE-35B8-4DD5-998C-2B0AB62F21BE}" dt="2022-11-21T09:30:46.444" v="1557" actId="1076"/>
          <ac:grpSpMkLst>
            <pc:docMk/>
            <pc:sldMk cId="1772109288" sldId="274"/>
            <ac:grpSpMk id="20" creationId="{9E317EEB-08FC-C4F0-4E9D-76B10950FFAF}"/>
          </ac:grpSpMkLst>
        </pc:grpChg>
        <pc:grpChg chg="mod">
          <ac:chgData name="Linh Phan" userId="228774c6-8676-4985-b789-d1a1db399f40" providerId="ADAL" clId="{C3843DDE-35B8-4DD5-998C-2B0AB62F21BE}" dt="2022-11-21T09:30:42.626" v="1556"/>
          <ac:grpSpMkLst>
            <pc:docMk/>
            <pc:sldMk cId="1772109288" sldId="274"/>
            <ac:grpSpMk id="21" creationId="{80A14AF4-431B-7DE1-6819-5FCF6A431200}"/>
          </ac:grpSpMkLst>
        </pc:grpChg>
        <pc:grpChg chg="del">
          <ac:chgData name="Linh Phan" userId="228774c6-8676-4985-b789-d1a1db399f40" providerId="ADAL" clId="{C3843DDE-35B8-4DD5-998C-2B0AB62F21BE}" dt="2022-11-21T09:29:46.426" v="1543" actId="478"/>
          <ac:grpSpMkLst>
            <pc:docMk/>
            <pc:sldMk cId="1772109288" sldId="274"/>
            <ac:grpSpMk id="32" creationId="{C7A418B4-2004-1E9D-EFC7-335E1ED3F8C4}"/>
          </ac:grpSpMkLst>
        </pc:grpChg>
        <pc:grpChg chg="del">
          <ac:chgData name="Linh Phan" userId="228774c6-8676-4985-b789-d1a1db399f40" providerId="ADAL" clId="{C3843DDE-35B8-4DD5-998C-2B0AB62F21BE}" dt="2022-11-21T09:29:49.599" v="1545" actId="478"/>
          <ac:grpSpMkLst>
            <pc:docMk/>
            <pc:sldMk cId="1772109288" sldId="274"/>
            <ac:grpSpMk id="33" creationId="{1AF76F8D-AC3B-3126-AAA2-547B1752CA9A}"/>
          </ac:grpSpMkLst>
        </pc:grpChg>
        <pc:grpChg chg="del">
          <ac:chgData name="Linh Phan" userId="228774c6-8676-4985-b789-d1a1db399f40" providerId="ADAL" clId="{C3843DDE-35B8-4DD5-998C-2B0AB62F21BE}" dt="2022-11-21T09:29:47.004" v="1544" actId="478"/>
          <ac:grpSpMkLst>
            <pc:docMk/>
            <pc:sldMk cId="1772109288" sldId="274"/>
            <ac:grpSpMk id="34" creationId="{B53B13CC-81A2-48CC-6A30-CA755D159B86}"/>
          </ac:grpSpMkLst>
        </pc:grpChg>
        <pc:picChg chg="mod">
          <ac:chgData name="Linh Phan" userId="228774c6-8676-4985-b789-d1a1db399f40" providerId="ADAL" clId="{C3843DDE-35B8-4DD5-998C-2B0AB62F21BE}" dt="2022-11-21T09:30:42.626" v="1556"/>
          <ac:picMkLst>
            <pc:docMk/>
            <pc:sldMk cId="1772109288" sldId="274"/>
            <ac:picMk id="23" creationId="{3B0797E9-2420-E96E-9081-E5135B726731}"/>
          </ac:picMkLst>
        </pc:picChg>
        <pc:picChg chg="mod">
          <ac:chgData name="Linh Phan" userId="228774c6-8676-4985-b789-d1a1db399f40" providerId="ADAL" clId="{C3843DDE-35B8-4DD5-998C-2B0AB62F21BE}" dt="2022-11-21T09:30:42.626" v="1556"/>
          <ac:picMkLst>
            <pc:docMk/>
            <pc:sldMk cId="1772109288" sldId="274"/>
            <ac:picMk id="35" creationId="{4A289093-CC40-102F-4396-868186041953}"/>
          </ac:picMkLst>
        </pc:picChg>
        <pc:picChg chg="mod">
          <ac:chgData name="Linh Phan" userId="228774c6-8676-4985-b789-d1a1db399f40" providerId="ADAL" clId="{C3843DDE-35B8-4DD5-998C-2B0AB62F21BE}" dt="2022-11-21T09:30:42.626" v="1556"/>
          <ac:picMkLst>
            <pc:docMk/>
            <pc:sldMk cId="1772109288" sldId="274"/>
            <ac:picMk id="36" creationId="{E7982D33-999A-D0E3-CD46-9E610A9EF349}"/>
          </ac:picMkLst>
        </pc:picChg>
      </pc:sldChg>
      <pc:sldChg chg="modSp add ord modTransition modAnim">
        <pc:chgData name="Linh Phan" userId="228774c6-8676-4985-b789-d1a1db399f40" providerId="ADAL" clId="{C3843DDE-35B8-4DD5-998C-2B0AB62F21BE}" dt="2022-11-21T09:41:13.846" v="1823"/>
        <pc:sldMkLst>
          <pc:docMk/>
          <pc:sldMk cId="4162882447" sldId="275"/>
        </pc:sldMkLst>
        <pc:spChg chg="mod">
          <ac:chgData name="Linh Phan" userId="228774c6-8676-4985-b789-d1a1db399f40" providerId="ADAL" clId="{C3843DDE-35B8-4DD5-998C-2B0AB62F21BE}" dt="2022-11-21T09:31:12.373" v="1658" actId="20577"/>
          <ac:spMkLst>
            <pc:docMk/>
            <pc:sldMk cId="4162882447" sldId="275"/>
            <ac:spMk id="12" creationId="{DB0E5A21-543B-D138-FC15-D834E14D64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8.svg"/><Relationship Id="rId12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svg"/><Relationship Id="rId5" Type="http://schemas.openxmlformats.org/officeDocument/2006/relationships/image" Target="../media/image17.svg"/><Relationship Id="rId10" Type="http://schemas.openxmlformats.org/officeDocument/2006/relationships/image" Target="../media/image31.png"/><Relationship Id="rId4" Type="http://schemas.openxmlformats.org/officeDocument/2006/relationships/image" Target="../media/image13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3.png"/><Relationship Id="rId7" Type="http://schemas.openxmlformats.org/officeDocument/2006/relationships/image" Target="../media/image27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12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jpeg"/><Relationship Id="rId5" Type="http://schemas.openxmlformats.org/officeDocument/2006/relationships/image" Target="../media/image4.sv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4.sv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3.png"/><Relationship Id="rId5" Type="http://schemas.openxmlformats.org/officeDocument/2006/relationships/image" Target="../media/image2.png"/><Relationship Id="rId10" Type="http://schemas.openxmlformats.org/officeDocument/2006/relationships/image" Target="../media/image22.jpeg"/><Relationship Id="rId4" Type="http://schemas.openxmlformats.org/officeDocument/2006/relationships/image" Target="../media/image34.svg"/><Relationship Id="rId9" Type="http://schemas.openxmlformats.org/officeDocument/2006/relationships/image" Target="../media/image10.svg"/><Relationship Id="rId1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7.svg"/><Relationship Id="rId4" Type="http://schemas.openxmlformats.org/officeDocument/2006/relationships/image" Target="../media/image13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4.sv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image" Target="../media/image16.png"/><Relationship Id="rId10" Type="http://schemas.openxmlformats.org/officeDocument/2006/relationships/image" Target="../media/image23.png"/><Relationship Id="rId4" Type="http://schemas.openxmlformats.org/officeDocument/2006/relationships/image" Target="../media/image34.svg"/><Relationship Id="rId9" Type="http://schemas.openxmlformats.org/officeDocument/2006/relationships/image" Target="../media/image10.svg"/><Relationship Id="rId1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1726" y="1047618"/>
            <a:ext cx="16964274" cy="8191763"/>
            <a:chOff x="0" y="0"/>
            <a:chExt cx="18895809" cy="1018507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2745"/>
              <a:ext cx="18895809" cy="97823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838892">
              <a:off x="16129734" y="305914"/>
              <a:ext cx="1617713" cy="15235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88606">
            <a:off x="4760468" y="534395"/>
            <a:ext cx="1260418" cy="13985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0047">
            <a:off x="2737392" y="8258064"/>
            <a:ext cx="3348950" cy="1351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31315" y="6145889"/>
            <a:ext cx="2194959" cy="2788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183691">
            <a:off x="-109045" y="86688"/>
            <a:ext cx="3883048" cy="3049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0E5A21-543B-D138-FC15-D834E14D64C7}"/>
              </a:ext>
            </a:extLst>
          </p:cNvPr>
          <p:cNvSpPr txBox="1"/>
          <p:nvPr/>
        </p:nvSpPr>
        <p:spPr>
          <a:xfrm>
            <a:off x="1042863" y="3752895"/>
            <a:ext cx="160020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96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nay!</a:t>
            </a:r>
            <a:endParaRPr lang="en-US" sz="96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1836" y="6398595"/>
            <a:ext cx="768090" cy="21560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58254" y="9161738"/>
            <a:ext cx="3904279" cy="2250523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930042" y="73963"/>
            <a:ext cx="2100645" cy="2741802"/>
            <a:chOff x="0" y="0"/>
            <a:chExt cx="2800860" cy="3655736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1431094" y="1428644"/>
              <a:ext cx="1271359" cy="171739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80055" y="56984"/>
              <a:ext cx="1034265" cy="139712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95983">
              <a:off x="197097" y="2542420"/>
              <a:ext cx="800182" cy="108091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6CD442D-B2E5-8ED0-C458-5152CC4BD687}"/>
              </a:ext>
            </a:extLst>
          </p:cNvPr>
          <p:cNvSpPr txBox="1"/>
          <p:nvPr/>
        </p:nvSpPr>
        <p:spPr>
          <a:xfrm>
            <a:off x="549220" y="1894191"/>
            <a:ext cx="5786350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823E84C-92E0-7F84-BD25-B9F13E3EA4D3}"/>
              </a:ext>
            </a:extLst>
          </p:cNvPr>
          <p:cNvGrpSpPr/>
          <p:nvPr/>
        </p:nvGrpSpPr>
        <p:grpSpPr>
          <a:xfrm>
            <a:off x="6108081" y="495300"/>
            <a:ext cx="6071837" cy="4296144"/>
            <a:chOff x="6650270" y="3304510"/>
            <a:chExt cx="6071837" cy="4296144"/>
          </a:xfrm>
        </p:grpSpPr>
        <p:grpSp>
          <p:nvGrpSpPr>
            <p:cNvPr id="12" name="Group 12"/>
            <p:cNvGrpSpPr/>
            <p:nvPr/>
          </p:nvGrpSpPr>
          <p:grpSpPr>
            <a:xfrm>
              <a:off x="6650270" y="3304510"/>
              <a:ext cx="6071837" cy="4296144"/>
              <a:chOff x="-55433" y="717760"/>
              <a:chExt cx="7834856" cy="5728194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1357278" y="23810"/>
                <a:ext cx="5707119" cy="7137170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C2D19CF-B3C1-050F-139E-D964223FDB3E}"/>
                </a:ext>
              </a:extLst>
            </p:cNvPr>
            <p:cNvSpPr txBox="1"/>
            <p:nvPr/>
          </p:nvSpPr>
          <p:spPr>
            <a:xfrm>
              <a:off x="7699185" y="3753676"/>
              <a:ext cx="4459955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nl-NL" sz="36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Giới thiệu rõ </a:t>
              </a:r>
              <a:r>
                <a:rPr lang="nl-NL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tên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phẩm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văn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nghệ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thuật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thể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giả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5AA88F3-16E5-504C-798C-6C4A48C41532}"/>
              </a:ext>
            </a:extLst>
          </p:cNvPr>
          <p:cNvGrpSpPr/>
          <p:nvPr/>
        </p:nvGrpSpPr>
        <p:grpSpPr>
          <a:xfrm>
            <a:off x="6356261" y="5350394"/>
            <a:ext cx="6236222" cy="4483352"/>
            <a:chOff x="11527081" y="658525"/>
            <a:chExt cx="6236222" cy="4483352"/>
          </a:xfrm>
        </p:grpSpPr>
        <p:grpSp>
          <p:nvGrpSpPr>
            <p:cNvPr id="35" name="Group 12">
              <a:extLst>
                <a:ext uri="{FF2B5EF4-FFF2-40B4-BE49-F238E27FC236}">
                  <a16:creationId xmlns="" xmlns:a16="http://schemas.microsoft.com/office/drawing/2014/main" id="{0E21626A-35D6-4523-A19B-8A6113021141}"/>
                </a:ext>
              </a:extLst>
            </p:cNvPr>
            <p:cNvGrpSpPr/>
            <p:nvPr/>
          </p:nvGrpSpPr>
          <p:grpSpPr>
            <a:xfrm>
              <a:off x="11527081" y="658525"/>
              <a:ext cx="6236222" cy="4483352"/>
              <a:chOff x="-55433" y="717760"/>
              <a:chExt cx="6699702" cy="5206795"/>
            </a:xfrm>
          </p:grpSpPr>
          <p:pic>
            <p:nvPicPr>
              <p:cNvPr id="36" name="Picture 13">
                <a:extLst>
                  <a:ext uri="{FF2B5EF4-FFF2-40B4-BE49-F238E27FC236}">
                    <a16:creationId xmlns="" xmlns:a16="http://schemas.microsoft.com/office/drawing/2014/main" id="{81FC5695-A266-B447-18AE-BB01C21A59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1050402" y="330689"/>
                <a:ext cx="5185717" cy="6002016"/>
              </a:xfrm>
              <a:prstGeom prst="rect">
                <a:avLst/>
              </a:prstGeom>
            </p:spPr>
          </p:pic>
          <p:pic>
            <p:nvPicPr>
              <p:cNvPr id="37" name="Picture 14">
                <a:extLst>
                  <a:ext uri="{FF2B5EF4-FFF2-40B4-BE49-F238E27FC236}">
                    <a16:creationId xmlns="" xmlns:a16="http://schemas.microsoft.com/office/drawing/2014/main" id="{9A73E3B9-9F2E-061F-E7BB-78C458A5E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B3EC84DB-E7E9-4D68-1E77-A9A5C0E386DC}"/>
                </a:ext>
              </a:extLst>
            </p:cNvPr>
            <p:cNvSpPr txBox="1"/>
            <p:nvPr/>
          </p:nvSpPr>
          <p:spPr>
            <a:xfrm>
              <a:off x="12397703" y="755850"/>
              <a:ext cx="5032847" cy="4144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marR="0" indent="-57150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Font typeface="Wingdings" panose="05000000000000000000" pitchFamily="2" charset="2"/>
                <a:buChar char="v"/>
                <a:tabLst>
                  <a:tab pos="200025" algn="l"/>
                </a:tabLst>
              </a:pPr>
              <a:r>
                <a:rPr lang="nl-NL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 bày một số ý kiến nhận xét, đánh giá về tác phẩm; tình cảm, cảm xúc khi đọc/ xem tác phẩm.</a:t>
              </a:r>
              <a:endPara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C13AE21-1981-C518-5583-F4C0A57E98B9}"/>
              </a:ext>
            </a:extLst>
          </p:cNvPr>
          <p:cNvGrpSpPr/>
          <p:nvPr/>
        </p:nvGrpSpPr>
        <p:grpSpPr>
          <a:xfrm>
            <a:off x="11966808" y="455756"/>
            <a:ext cx="5386409" cy="4296144"/>
            <a:chOff x="6650270" y="3304510"/>
            <a:chExt cx="5386409" cy="4296144"/>
          </a:xfrm>
        </p:grpSpPr>
        <p:grpSp>
          <p:nvGrpSpPr>
            <p:cNvPr id="42" name="Group 12">
              <a:extLst>
                <a:ext uri="{FF2B5EF4-FFF2-40B4-BE49-F238E27FC236}">
                  <a16:creationId xmlns="" xmlns:a16="http://schemas.microsoft.com/office/drawing/2014/main" id="{56485974-591A-6BC2-5E62-32D0ACF2A7E8}"/>
                </a:ext>
              </a:extLst>
            </p:cNvPr>
            <p:cNvGrpSpPr/>
            <p:nvPr/>
          </p:nvGrpSpPr>
          <p:grpSpPr>
            <a:xfrm>
              <a:off x="6650270" y="3304510"/>
              <a:ext cx="5386409" cy="4296144"/>
              <a:chOff x="-55433" y="717760"/>
              <a:chExt cx="6950407" cy="5728194"/>
            </a:xfrm>
          </p:grpSpPr>
          <p:pic>
            <p:nvPicPr>
              <p:cNvPr id="44" name="Picture 13">
                <a:extLst>
                  <a:ext uri="{FF2B5EF4-FFF2-40B4-BE49-F238E27FC236}">
                    <a16:creationId xmlns="" xmlns:a16="http://schemas.microsoft.com/office/drawing/2014/main" id="{9B390C0A-2FBD-2E82-997E-DBF82D6302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915054" y="466034"/>
                <a:ext cx="5707119" cy="6252721"/>
              </a:xfrm>
              <a:prstGeom prst="rect">
                <a:avLst/>
              </a:prstGeom>
            </p:spPr>
          </p:pic>
          <p:pic>
            <p:nvPicPr>
              <p:cNvPr id="45" name="Picture 14">
                <a:extLst>
                  <a:ext uri="{FF2B5EF4-FFF2-40B4-BE49-F238E27FC236}">
                    <a16:creationId xmlns="" xmlns:a16="http://schemas.microsoft.com/office/drawing/2014/main" id="{B1554641-46A1-CE86-EEFF-F60BA9688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B41E01A-4B36-A502-F1E3-2788728C9EB4}"/>
                </a:ext>
              </a:extLst>
            </p:cNvPr>
            <p:cNvSpPr txBox="1"/>
            <p:nvPr/>
          </p:nvSpPr>
          <p:spPr>
            <a:xfrm>
              <a:off x="7262373" y="3760183"/>
              <a:ext cx="4703624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đặc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6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</a:t>
              </a:r>
              <a:r>
                <a:rPr lang="nl-NL" sz="36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chủ </a:t>
              </a:r>
              <a:r>
                <a:rPr lang="nl-NL" sz="3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đề, thông điệp của tác phẩm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F2FE454-A491-A06B-5392-1C75DA55A0E6}"/>
              </a:ext>
            </a:extLst>
          </p:cNvPr>
          <p:cNvGrpSpPr/>
          <p:nvPr/>
        </p:nvGrpSpPr>
        <p:grpSpPr>
          <a:xfrm>
            <a:off x="12578911" y="5334761"/>
            <a:ext cx="5386408" cy="4465202"/>
            <a:chOff x="6650270" y="3304510"/>
            <a:chExt cx="5386408" cy="4465202"/>
          </a:xfrm>
        </p:grpSpPr>
        <p:grpSp>
          <p:nvGrpSpPr>
            <p:cNvPr id="47" name="Group 12">
              <a:extLst>
                <a:ext uri="{FF2B5EF4-FFF2-40B4-BE49-F238E27FC236}">
                  <a16:creationId xmlns="" xmlns:a16="http://schemas.microsoft.com/office/drawing/2014/main" id="{3C9C9F0C-2D68-FF2D-C167-B1427449ADF6}"/>
                </a:ext>
              </a:extLst>
            </p:cNvPr>
            <p:cNvGrpSpPr/>
            <p:nvPr/>
          </p:nvGrpSpPr>
          <p:grpSpPr>
            <a:xfrm>
              <a:off x="6650270" y="3304510"/>
              <a:ext cx="5386408" cy="4465202"/>
              <a:chOff x="-55433" y="717760"/>
              <a:chExt cx="6950406" cy="5953605"/>
            </a:xfrm>
          </p:grpSpPr>
          <p:pic>
            <p:nvPicPr>
              <p:cNvPr id="49" name="Picture 13">
                <a:extLst>
                  <a:ext uri="{FF2B5EF4-FFF2-40B4-BE49-F238E27FC236}">
                    <a16:creationId xmlns="" xmlns:a16="http://schemas.microsoft.com/office/drawing/2014/main" id="{B81D650E-7F8E-0A06-2CA5-1CD26BC12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802347" y="578739"/>
                <a:ext cx="5932531" cy="6252721"/>
              </a:xfrm>
              <a:prstGeom prst="rect">
                <a:avLst/>
              </a:prstGeom>
            </p:spPr>
          </p:pic>
          <p:pic>
            <p:nvPicPr>
              <p:cNvPr id="50" name="Picture 14">
                <a:extLst>
                  <a:ext uri="{FF2B5EF4-FFF2-40B4-BE49-F238E27FC236}">
                    <a16:creationId xmlns="" xmlns:a16="http://schemas.microsoft.com/office/drawing/2014/main" id="{CB0D4D79-D565-952C-6D17-32AAB3FD9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A1B82E0A-217A-B98C-BCAF-CFEC4495DD13}"/>
                </a:ext>
              </a:extLst>
            </p:cNvPr>
            <p:cNvSpPr txBox="1"/>
            <p:nvPr/>
          </p:nvSpPr>
          <p:spPr>
            <a:xfrm>
              <a:off x="7289974" y="4295777"/>
              <a:ext cx="4582907" cy="2482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Sử dụng các phương tiện phi ngôn ngữ nếu cần thiết.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1F2FE454-A491-A06B-5392-1C75DA55A0E6}"/>
              </a:ext>
            </a:extLst>
          </p:cNvPr>
          <p:cNvGrpSpPr/>
          <p:nvPr/>
        </p:nvGrpSpPr>
        <p:grpSpPr>
          <a:xfrm>
            <a:off x="1012982" y="5368544"/>
            <a:ext cx="5386408" cy="4465202"/>
            <a:chOff x="6650270" y="3304510"/>
            <a:chExt cx="5386408" cy="4465202"/>
          </a:xfrm>
        </p:grpSpPr>
        <p:grpSp>
          <p:nvGrpSpPr>
            <p:cNvPr id="32" name="Group 12">
              <a:extLst>
                <a:ext uri="{FF2B5EF4-FFF2-40B4-BE49-F238E27FC236}">
                  <a16:creationId xmlns="" xmlns:a16="http://schemas.microsoft.com/office/drawing/2014/main" id="{3C9C9F0C-2D68-FF2D-C167-B1427449ADF6}"/>
                </a:ext>
              </a:extLst>
            </p:cNvPr>
            <p:cNvGrpSpPr/>
            <p:nvPr/>
          </p:nvGrpSpPr>
          <p:grpSpPr>
            <a:xfrm>
              <a:off x="6650270" y="3304510"/>
              <a:ext cx="5386408" cy="4465202"/>
              <a:chOff x="-55433" y="717760"/>
              <a:chExt cx="6950406" cy="5953605"/>
            </a:xfrm>
          </p:grpSpPr>
          <p:pic>
            <p:nvPicPr>
              <p:cNvPr id="34" name="Picture 13">
                <a:extLst>
                  <a:ext uri="{FF2B5EF4-FFF2-40B4-BE49-F238E27FC236}">
                    <a16:creationId xmlns="" xmlns:a16="http://schemas.microsoft.com/office/drawing/2014/main" id="{B81D650E-7F8E-0A06-2CA5-1CD26BC12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802347" y="578739"/>
                <a:ext cx="5932531" cy="6252721"/>
              </a:xfrm>
              <a:prstGeom prst="rect">
                <a:avLst/>
              </a:prstGeom>
            </p:spPr>
          </p:pic>
          <p:pic>
            <p:nvPicPr>
              <p:cNvPr id="51" name="Picture 14">
                <a:extLst>
                  <a:ext uri="{FF2B5EF4-FFF2-40B4-BE49-F238E27FC236}">
                    <a16:creationId xmlns="" xmlns:a16="http://schemas.microsoft.com/office/drawing/2014/main" id="{CB0D4D79-D565-952C-6D17-32AAB3FD9B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55433" y="717760"/>
                <a:ext cx="2470843" cy="754251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1B82E0A-217A-B98C-BCAF-CFEC4495DD13}"/>
                </a:ext>
              </a:extLst>
            </p:cNvPr>
            <p:cNvSpPr txBox="1"/>
            <p:nvPr/>
          </p:nvSpPr>
          <p:spPr>
            <a:xfrm>
              <a:off x="7289974" y="4295777"/>
              <a:ext cx="4582907" cy="24826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 dirty="0">
                  <a:solidFill>
                    <a:srgbClr val="000000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Giới thiệu về chủ đề, thông điệp của tác phẩm.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2634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28" r="36161" b="4617"/>
          <a:stretch>
            <a:fillRect/>
          </a:stretch>
        </p:blipFill>
        <p:spPr>
          <a:xfrm>
            <a:off x="3726454" y="-1028700"/>
            <a:ext cx="10835092" cy="11523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86419" y="6645708"/>
            <a:ext cx="548388" cy="10733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389467">
            <a:off x="12483489" y="8929788"/>
            <a:ext cx="1609185" cy="64952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940726">
            <a:off x="16181977" y="8360898"/>
            <a:ext cx="3362512" cy="19382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016176" y="2416590"/>
            <a:ext cx="2867343" cy="25441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77407" y="755405"/>
            <a:ext cx="2612214" cy="3322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A67E863-C350-D916-4AC0-5783DBE7D753}"/>
              </a:ext>
            </a:extLst>
          </p:cNvPr>
          <p:cNvSpPr txBox="1"/>
          <p:nvPr/>
        </p:nvSpPr>
        <p:spPr>
          <a:xfrm>
            <a:off x="3711563" y="2159554"/>
            <a:ext cx="10706527" cy="1092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8ABD2C8-295F-C563-F73B-EA9BF593464C}"/>
              </a:ext>
            </a:extLst>
          </p:cNvPr>
          <p:cNvSpPr txBox="1"/>
          <p:nvPr/>
        </p:nvSpPr>
        <p:spPr>
          <a:xfrm>
            <a:off x="4325409" y="3467100"/>
            <a:ext cx="969076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 hiện nhận xét bài nói và đánh giá theo các tiêu chí như trong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kiểm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4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lẫn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nghe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229835" y="156408"/>
            <a:ext cx="918025" cy="25769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58254" y="9161738"/>
            <a:ext cx="3904279" cy="2250523"/>
          </a:xfrm>
          <a:prstGeom prst="rect">
            <a:avLst/>
          </a:prstGeom>
        </p:spPr>
      </p:pic>
      <p:grpSp>
        <p:nvGrpSpPr>
          <p:cNvPr id="24" name="Group 24"/>
          <p:cNvGrpSpPr/>
          <p:nvPr/>
        </p:nvGrpSpPr>
        <p:grpSpPr>
          <a:xfrm>
            <a:off x="914882" y="1028700"/>
            <a:ext cx="2100645" cy="2741802"/>
            <a:chOff x="0" y="0"/>
            <a:chExt cx="2800860" cy="3655736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1431094" y="1428644"/>
              <a:ext cx="1271359" cy="1717397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413333">
              <a:off x="80055" y="56984"/>
              <a:ext cx="1034265" cy="1397121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295983">
              <a:off x="197097" y="2542420"/>
              <a:ext cx="800182" cy="1080914"/>
            </a:xfrm>
            <a:prstGeom prst="rect">
              <a:avLst/>
            </a:prstGeom>
          </p:spPr>
        </p:pic>
      </p:grpSp>
      <p:sp>
        <p:nvSpPr>
          <p:cNvPr id="17" name="TextBox 6">
            <a:extLst>
              <a:ext uri="{FF2B5EF4-FFF2-40B4-BE49-F238E27FC236}">
                <a16:creationId xmlns="" xmlns:a16="http://schemas.microsoft.com/office/drawing/2014/main" id="{290C4D79-3667-1ECF-2E96-EAE50BFB644D}"/>
              </a:ext>
            </a:extLst>
          </p:cNvPr>
          <p:cNvSpPr txBox="1"/>
          <p:nvPr/>
        </p:nvSpPr>
        <p:spPr>
          <a:xfrm>
            <a:off x="3683457" y="1162408"/>
            <a:ext cx="11231288" cy="1416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7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A969C75-245A-16B3-49E7-3D5A15BAA31D}"/>
              </a:ext>
            </a:extLst>
          </p:cNvPr>
          <p:cNvGrpSpPr/>
          <p:nvPr/>
        </p:nvGrpSpPr>
        <p:grpSpPr>
          <a:xfrm>
            <a:off x="1140140" y="2555067"/>
            <a:ext cx="7810240" cy="6703233"/>
            <a:chOff x="1140140" y="2555067"/>
            <a:chExt cx="7810240" cy="6703233"/>
          </a:xfrm>
        </p:grpSpPr>
        <p:grpSp>
          <p:nvGrpSpPr>
            <p:cNvPr id="12" name="Group 12"/>
            <p:cNvGrpSpPr/>
            <p:nvPr/>
          </p:nvGrpSpPr>
          <p:grpSpPr>
            <a:xfrm>
              <a:off x="1140140" y="2555067"/>
              <a:ext cx="7810240" cy="6703233"/>
              <a:chOff x="0" y="0"/>
              <a:chExt cx="7561594" cy="8937643"/>
            </a:xfrm>
          </p:grpSpPr>
          <p:pic>
            <p:nvPicPr>
              <p:cNvPr id="13" name="Picture 13"/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-5400000">
                <a:off x="-103297" y="1484387"/>
                <a:ext cx="7743821" cy="6252723"/>
              </a:xfrm>
              <a:prstGeom prst="rect">
                <a:avLst/>
              </a:prstGeom>
            </p:spPr>
          </p:pic>
          <p:pic>
            <p:nvPicPr>
              <p:cNvPr id="14" name="Picture 14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-2458770">
                <a:off x="-55433" y="717760"/>
                <a:ext cx="2470844" cy="754250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l="37620" t="29580" r="15003"/>
              <a:stretch>
                <a:fillRect/>
              </a:stretch>
            </p:blipFill>
            <p:spPr>
              <a:xfrm rot="-2458770">
                <a:off x="6269066" y="8007772"/>
                <a:ext cx="1251818" cy="591935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1CF08BD-0A31-B6FD-03D6-53A38FB138B6}"/>
                </a:ext>
              </a:extLst>
            </p:cNvPr>
            <p:cNvSpPr txBox="1"/>
            <p:nvPr/>
          </p:nvSpPr>
          <p:spPr>
            <a:xfrm>
              <a:off x="1936168" y="4823218"/>
              <a:ext cx="6229062" cy="2171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bài học </a:t>
              </a:r>
            </a:p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Nói và nghe</a:t>
              </a:r>
              <a:endParaRPr lang="en-US" sz="4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9E317EEB-08FC-C4F0-4E9D-76B10950FFAF}"/>
              </a:ext>
            </a:extLst>
          </p:cNvPr>
          <p:cNvGrpSpPr/>
          <p:nvPr/>
        </p:nvGrpSpPr>
        <p:grpSpPr>
          <a:xfrm>
            <a:off x="8778308" y="2557315"/>
            <a:ext cx="7810240" cy="6703233"/>
            <a:chOff x="1140140" y="2555067"/>
            <a:chExt cx="7810240" cy="6703233"/>
          </a:xfrm>
        </p:grpSpPr>
        <p:grpSp>
          <p:nvGrpSpPr>
            <p:cNvPr id="21" name="Group 12">
              <a:extLst>
                <a:ext uri="{FF2B5EF4-FFF2-40B4-BE49-F238E27FC236}">
                  <a16:creationId xmlns="" xmlns:a16="http://schemas.microsoft.com/office/drawing/2014/main" id="{80A14AF4-431B-7DE1-6819-5FCF6A431200}"/>
                </a:ext>
              </a:extLst>
            </p:cNvPr>
            <p:cNvGrpSpPr/>
            <p:nvPr/>
          </p:nvGrpSpPr>
          <p:grpSpPr>
            <a:xfrm>
              <a:off x="1140140" y="2555067"/>
              <a:ext cx="7810240" cy="6703233"/>
              <a:chOff x="0" y="0"/>
              <a:chExt cx="7561594" cy="8937643"/>
            </a:xfrm>
          </p:grpSpPr>
          <p:pic>
            <p:nvPicPr>
              <p:cNvPr id="23" name="Picture 13">
                <a:extLst>
                  <a:ext uri="{FF2B5EF4-FFF2-40B4-BE49-F238E27FC236}">
                    <a16:creationId xmlns="" xmlns:a16="http://schemas.microsoft.com/office/drawing/2014/main" id="{3B0797E9-2420-E96E-9081-E5135B726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-5400000">
                <a:off x="-103297" y="1484387"/>
                <a:ext cx="7743821" cy="6252723"/>
              </a:xfrm>
              <a:prstGeom prst="rect">
                <a:avLst/>
              </a:prstGeom>
            </p:spPr>
          </p:pic>
          <p:pic>
            <p:nvPicPr>
              <p:cNvPr id="35" name="Picture 14">
                <a:extLst>
                  <a:ext uri="{FF2B5EF4-FFF2-40B4-BE49-F238E27FC236}">
                    <a16:creationId xmlns="" xmlns:a16="http://schemas.microsoft.com/office/drawing/2014/main" id="{4A289093-CC40-102F-4396-868186041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-2458770">
                <a:off x="-55433" y="717760"/>
                <a:ext cx="2470844" cy="754250"/>
              </a:xfrm>
              <a:prstGeom prst="rect">
                <a:avLst/>
              </a:prstGeom>
            </p:spPr>
          </p:pic>
          <p:pic>
            <p:nvPicPr>
              <p:cNvPr id="36" name="Picture 15">
                <a:extLst>
                  <a:ext uri="{FF2B5EF4-FFF2-40B4-BE49-F238E27FC236}">
                    <a16:creationId xmlns="" xmlns:a16="http://schemas.microsoft.com/office/drawing/2014/main" id="{E7982D33-999A-D0E3-CD46-9E610A9EF3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alphaModFix amt="57000"/>
              </a:blip>
              <a:srcRect l="37620" t="29580" r="15003"/>
              <a:stretch>
                <a:fillRect/>
              </a:stretch>
            </p:blipFill>
            <p:spPr>
              <a:xfrm rot="-2458770">
                <a:off x="6269066" y="8007772"/>
                <a:ext cx="1251818" cy="591935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9A3FEC7-70BC-19D3-31B5-51E685CA0EF7}"/>
                </a:ext>
              </a:extLst>
            </p:cNvPr>
            <p:cNvSpPr txBox="1"/>
            <p:nvPr/>
          </p:nvSpPr>
          <p:spPr>
            <a:xfrm>
              <a:off x="1936168" y="4823218"/>
              <a:ext cx="6229062" cy="21714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Soạn bài</a:t>
              </a:r>
            </a:p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</a:t>
              </a:r>
              <a:endParaRPr lang="en-US" sz="48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109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61726" y="1047618"/>
            <a:ext cx="16964274" cy="8191763"/>
            <a:chOff x="0" y="0"/>
            <a:chExt cx="18895809" cy="1018507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2745"/>
              <a:ext cx="18895809" cy="978233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838892">
              <a:off x="16129734" y="305914"/>
              <a:ext cx="1617713" cy="15235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388606">
            <a:off x="4760468" y="534395"/>
            <a:ext cx="1260418" cy="13985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0047">
            <a:off x="2737392" y="8258064"/>
            <a:ext cx="3348950" cy="135175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31315" y="6145889"/>
            <a:ext cx="2194959" cy="278805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183691">
            <a:off x="-109045" y="86688"/>
            <a:ext cx="3883048" cy="30499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B0E5A21-543B-D138-FC15-D834E14D64C7}"/>
              </a:ext>
            </a:extLst>
          </p:cNvPr>
          <p:cNvSpPr txBox="1"/>
          <p:nvPr/>
        </p:nvSpPr>
        <p:spPr>
          <a:xfrm>
            <a:off x="914400" y="3713977"/>
            <a:ext cx="160020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4162882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371600" y="-1562100"/>
            <a:ext cx="15621000" cy="12172431"/>
            <a:chOff x="0" y="0"/>
            <a:chExt cx="19257210" cy="1622990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552" r="44203" b="33677"/>
            <a:stretch>
              <a:fillRect/>
            </a:stretch>
          </p:blipFill>
          <p:spPr>
            <a:xfrm>
              <a:off x="0" y="0"/>
              <a:ext cx="19257210" cy="1622990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953514">
              <a:off x="17181264" y="3271816"/>
              <a:ext cx="1617713" cy="1523591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8380874"/>
            <a:ext cx="1351053" cy="1716118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="" xmlns:a16="http://schemas.microsoft.com/office/drawing/2014/main" id="{0232C56C-6D85-9317-881C-6FA15C3D04A3}"/>
              </a:ext>
            </a:extLst>
          </p:cNvPr>
          <p:cNvSpPr txBox="1"/>
          <p:nvPr/>
        </p:nvSpPr>
        <p:spPr>
          <a:xfrm>
            <a:off x="9589433" y="1919773"/>
            <a:ext cx="5687786" cy="1464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178E938-A2BF-0585-05CE-826677136E4E}"/>
              </a:ext>
            </a:extLst>
          </p:cNvPr>
          <p:cNvSpPr txBox="1"/>
          <p:nvPr/>
        </p:nvSpPr>
        <p:spPr>
          <a:xfrm>
            <a:off x="8271275" y="3427678"/>
            <a:ext cx="840475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vi-VN" sz="48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Giả sử, em được tham gia một buổi giao lưu Văn học &amp; Nghệ thuật, em nhận nhiệm vụ giới thiệu một bài thơ (bức tranh/pho tượng). </a:t>
            </a:r>
            <a:r>
              <a:rPr lang="vi-VN" sz="4800" b="1" i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Em cần lưu ý những gì khi giới thiệu?</a:t>
            </a:r>
            <a:endParaRPr lang="en-US" sz="4800" b="1" i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Điểm nhấn giúp khu du lịch núi Bà Đen thu hút du khách - VnExpress Du lịch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81" y="5839041"/>
            <a:ext cx="6251794" cy="41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h dán tường phố cổ Hà Nội đẹp nhất tại Sơn Ki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9" b="8321"/>
          <a:stretch/>
        </p:blipFill>
        <p:spPr bwMode="auto">
          <a:xfrm>
            <a:off x="2053677" y="1580228"/>
            <a:ext cx="6240356" cy="397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4833">
            <a:off x="4571120" y="835924"/>
            <a:ext cx="2114822" cy="853619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04877" y="567594"/>
            <a:ext cx="2180910" cy="2770209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872" y="187331"/>
            <a:ext cx="17710256" cy="9473665"/>
            <a:chOff x="0" y="0"/>
            <a:chExt cx="23613675" cy="126315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6792"/>
              <a:ext cx="23613675" cy="1222476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1161" y="0"/>
              <a:ext cx="968329" cy="1895306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7019" y="7625956"/>
            <a:ext cx="1893009" cy="240764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68600" y="606725"/>
            <a:ext cx="2242847" cy="1990017"/>
          </a:xfrm>
          <a:prstGeom prst="rect">
            <a:avLst/>
          </a:prstGeom>
        </p:spPr>
      </p:pic>
      <p:sp>
        <p:nvSpPr>
          <p:cNvPr id="19" name="TextBox 34">
            <a:extLst>
              <a:ext uri="{FF2B5EF4-FFF2-40B4-BE49-F238E27FC236}">
                <a16:creationId xmlns="" xmlns:a16="http://schemas.microsoft.com/office/drawing/2014/main" id="{DB98B49F-AA12-CA0A-699D-216E9F6A70D0}"/>
              </a:ext>
            </a:extLst>
          </p:cNvPr>
          <p:cNvSpPr txBox="1"/>
          <p:nvPr/>
        </p:nvSpPr>
        <p:spPr>
          <a:xfrm>
            <a:off x="3346713" y="856811"/>
            <a:ext cx="11594574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7200" b="1" spc="119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92: </a:t>
            </a:r>
            <a:r>
              <a:rPr lang="en-US" sz="7200" b="1" spc="11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  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="" xmlns:a16="http://schemas.microsoft.com/office/drawing/2014/main" id="{7DB04D2D-0BFD-8D14-050A-0D3F29E94E5C}"/>
              </a:ext>
            </a:extLst>
          </p:cNvPr>
          <p:cNvSpPr txBox="1"/>
          <p:nvPr/>
        </p:nvSpPr>
        <p:spPr>
          <a:xfrm>
            <a:off x="1333500" y="2079500"/>
            <a:ext cx="15621000" cy="6155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GIỚI THIỆU VỀ MỘT BÀI THƠ 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vi-V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HOẶC </a:t>
            </a:r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MỘT BỨC TRANH/ PHO TƯỢNG</a:t>
            </a:r>
          </a:p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THEO LỰA CHỌN CÁ </a:t>
            </a:r>
            <a:r>
              <a:rPr lang="vi-V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NHÂN</a:t>
            </a:r>
            <a:endParaRPr lang="en-US" sz="6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vi-V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NGHE </a:t>
            </a:r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VÀ PHẢN HỒI VỀ </a:t>
            </a:r>
            <a: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</a:br>
            <a:r>
              <a:rPr lang="vi-VN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BÀI </a:t>
            </a:r>
            <a:r>
              <a:rPr lang="vi-V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GIỚI THIỆU MỘT TÁC PHẨM VĂN HỌC</a:t>
            </a:r>
          </a:p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Arial" panose="020B0604020202020204" pitchFamily="34" charset="0"/>
              </a:rPr>
              <a:t>HOẶC TÁC PHẨM NGHỆ THUẬT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2963" y="1887925"/>
            <a:ext cx="14062075" cy="6887298"/>
            <a:chOff x="0" y="0"/>
            <a:chExt cx="18749433" cy="918306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4673" r="7950" b="32971"/>
            <a:stretch>
              <a:fillRect/>
            </a:stretch>
          </p:blipFill>
          <p:spPr>
            <a:xfrm rot="-78066">
              <a:off x="968257" y="961703"/>
              <a:ext cx="16705887" cy="725703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57000"/>
            </a:blip>
            <a:srcRect t="6115" r="3279"/>
            <a:stretch>
              <a:fillRect/>
            </a:stretch>
          </p:blipFill>
          <p:spPr>
            <a:xfrm rot="-2572215">
              <a:off x="-115252" y="1208538"/>
              <a:ext cx="4042889" cy="124844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7000"/>
            </a:blip>
            <a:srcRect t="6115" r="3279"/>
            <a:stretch>
              <a:fillRect/>
            </a:stretch>
          </p:blipFill>
          <p:spPr>
            <a:xfrm rot="-2572215">
              <a:off x="14821796" y="6726082"/>
              <a:ext cx="4042889" cy="1248445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951973">
            <a:off x="-1335923" y="-256851"/>
            <a:ext cx="3799654" cy="20518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77715" y="7601692"/>
            <a:ext cx="2277206" cy="2020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77616">
            <a:off x="15884022" y="846639"/>
            <a:ext cx="1464590" cy="893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8AE142-0062-D446-8D8F-F9631144007F}"/>
              </a:ext>
            </a:extLst>
          </p:cNvPr>
          <p:cNvSpPr txBox="1"/>
          <p:nvPr/>
        </p:nvSpPr>
        <p:spPr>
          <a:xfrm>
            <a:off x="3922263" y="3905320"/>
            <a:ext cx="10363200" cy="2902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700" b="1" spc="8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VỀ YÊU CẦU BÀI </a:t>
            </a:r>
            <a:r>
              <a:rPr lang="en-US" sz="6700" b="1" spc="84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- NGHE</a:t>
            </a:r>
            <a:endParaRPr lang="en-US" sz="6700" b="1" spc="84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292464">
            <a:off x="16148032" y="1139828"/>
            <a:ext cx="2915037" cy="2029926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524000" y="1638300"/>
            <a:ext cx="14782800" cy="7467666"/>
            <a:chOff x="0" y="0"/>
            <a:chExt cx="15469336" cy="7980677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rcRect l="8610" t="32301" r="14209" b="17628"/>
            <a:stretch>
              <a:fillRect/>
            </a:stretch>
          </p:blipFill>
          <p:spPr>
            <a:xfrm>
              <a:off x="0" y="315916"/>
              <a:ext cx="15469336" cy="766476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699596">
              <a:off x="13648210" y="259858"/>
              <a:ext cx="1436787" cy="1353192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2140" y="651874"/>
            <a:ext cx="1572705" cy="1997662"/>
          </a:xfrm>
          <a:prstGeom prst="rect">
            <a:avLst/>
          </a:prstGeom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893672" y="3643320"/>
            <a:ext cx="3873521" cy="387352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88900" y="88900"/>
              <a:ext cx="6172200" cy="6172200"/>
            </a:xfrm>
            <a:custGeom>
              <a:avLst/>
              <a:gdLst/>
              <a:ahLst/>
              <a:cxnLst/>
              <a:rect l="l" t="t" r="r" b="b"/>
              <a:pathLst>
                <a:path w="6172200" h="6172200">
                  <a:moveTo>
                    <a:pt x="6172200" y="5864860"/>
                  </a:moveTo>
                  <a:cubicBezTo>
                    <a:pt x="6172200" y="6033770"/>
                    <a:pt x="6035040" y="6170930"/>
                    <a:pt x="5866130" y="6170930"/>
                  </a:cubicBezTo>
                  <a:lnTo>
                    <a:pt x="307340" y="6170930"/>
                  </a:lnTo>
                  <a:cubicBezTo>
                    <a:pt x="137160" y="6172200"/>
                    <a:pt x="0" y="6035040"/>
                    <a:pt x="0" y="5864860"/>
                  </a:cubicBezTo>
                  <a:lnTo>
                    <a:pt x="0" y="307340"/>
                  </a:lnTo>
                  <a:cubicBezTo>
                    <a:pt x="0" y="137160"/>
                    <a:pt x="137160" y="0"/>
                    <a:pt x="307340" y="0"/>
                  </a:cubicBezTo>
                  <a:lnTo>
                    <a:pt x="5866130" y="0"/>
                  </a:lnTo>
                  <a:cubicBezTo>
                    <a:pt x="6035040" y="0"/>
                    <a:pt x="6172200" y="137160"/>
                    <a:pt x="6172200" y="307340"/>
                  </a:cubicBezTo>
                  <a:lnTo>
                    <a:pt x="6172200" y="5864860"/>
                  </a:lnTo>
                  <a:close/>
                </a:path>
              </a:pathLst>
            </a:custGeom>
            <a:blipFill>
              <a:blip r:embed="rId10"/>
              <a:stretch>
                <a:fillRect l="-24961" r="-24961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5953760" y="6350000"/>
                  </a:moveTo>
                  <a:lnTo>
                    <a:pt x="396240" y="6350000"/>
                  </a:lnTo>
                  <a:cubicBezTo>
                    <a:pt x="177800" y="6350000"/>
                    <a:pt x="0" y="6172200"/>
                    <a:pt x="0" y="5953760"/>
                  </a:cubicBezTo>
                  <a:lnTo>
                    <a:pt x="0" y="396240"/>
                  </a:lnTo>
                  <a:cubicBezTo>
                    <a:pt x="0" y="177800"/>
                    <a:pt x="177800" y="0"/>
                    <a:pt x="396240" y="0"/>
                  </a:cubicBezTo>
                  <a:lnTo>
                    <a:pt x="5955030" y="0"/>
                  </a:lnTo>
                  <a:cubicBezTo>
                    <a:pt x="6172200" y="0"/>
                    <a:pt x="6350000" y="177800"/>
                    <a:pt x="6350000" y="396240"/>
                  </a:cubicBezTo>
                  <a:lnTo>
                    <a:pt x="6350000" y="5955030"/>
                  </a:lnTo>
                  <a:cubicBezTo>
                    <a:pt x="6350000" y="6172200"/>
                    <a:pt x="6172200" y="6350000"/>
                    <a:pt x="5953760" y="6350000"/>
                  </a:cubicBezTo>
                  <a:close/>
                  <a:moveTo>
                    <a:pt x="396240" y="179070"/>
                  </a:moveTo>
                  <a:cubicBezTo>
                    <a:pt x="276860" y="179070"/>
                    <a:pt x="179070" y="276860"/>
                    <a:pt x="179070" y="396240"/>
                  </a:cubicBezTo>
                  <a:lnTo>
                    <a:pt x="179070" y="5955030"/>
                  </a:lnTo>
                  <a:cubicBezTo>
                    <a:pt x="179070" y="6074410"/>
                    <a:pt x="276860" y="6172200"/>
                    <a:pt x="396240" y="6172200"/>
                  </a:cubicBezTo>
                  <a:lnTo>
                    <a:pt x="5955030" y="6172200"/>
                  </a:lnTo>
                  <a:cubicBezTo>
                    <a:pt x="6074410" y="6172200"/>
                    <a:pt x="6172200" y="6074410"/>
                    <a:pt x="6172200" y="5955030"/>
                  </a:cubicBezTo>
                  <a:lnTo>
                    <a:pt x="6172200" y="396240"/>
                  </a:lnTo>
                  <a:cubicBezTo>
                    <a:pt x="6172200" y="276860"/>
                    <a:pt x="6074410" y="179070"/>
                    <a:pt x="5955030" y="179070"/>
                  </a:cubicBezTo>
                  <a:lnTo>
                    <a:pt x="396240" y="17907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098941">
            <a:off x="2237814" y="7478990"/>
            <a:ext cx="1839919" cy="23401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101907">
            <a:off x="4990233" y="1195023"/>
            <a:ext cx="828408" cy="6928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DCEC8E3-F6EB-F7A9-4642-656A10829D51}"/>
              </a:ext>
            </a:extLst>
          </p:cNvPr>
          <p:cNvSpPr txBox="1"/>
          <p:nvPr/>
        </p:nvSpPr>
        <p:spPr>
          <a:xfrm>
            <a:off x="6005891" y="3271754"/>
            <a:ext cx="9970429" cy="4616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340" marR="0" algn="just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SGK,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nghĩ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vi-VN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êu </a:t>
            </a:r>
            <a:r>
              <a:rPr lang="en-US" sz="4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 cầu </a:t>
            </a:r>
            <a:r>
              <a:rPr lang="en-US" sz="4200" i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 về 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4200" b="1" i="1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iới thiệu về một bài thơ </a:t>
            </a:r>
            <a:b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hoặc một bức tranh/ pho tượng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theo lựa chọn cá nhân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”, “N</a:t>
            </a: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ghe và phản hồi về bài giới thiệu một tác phẩm văn học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hoặc tác phẩm nghệ thuật</a:t>
            </a:r>
            <a:r>
              <a:rPr lang="en-US" sz="4200" b="1" i="1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”.</a:t>
            </a:r>
            <a:endParaRPr lang="vi-VN" sz="4200" b="1" i="1" dirty="0">
              <a:solidFill>
                <a:schemeClr val="tx2">
                  <a:lumMod val="75000"/>
                </a:schemeClr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872" y="317960"/>
            <a:ext cx="17710256" cy="9473665"/>
            <a:chOff x="0" y="0"/>
            <a:chExt cx="23613675" cy="126315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6792"/>
              <a:ext cx="23613675" cy="1222476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1161" y="0"/>
              <a:ext cx="968329" cy="1895306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7019" y="7625956"/>
            <a:ext cx="1893009" cy="24076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11527" y="501834"/>
            <a:ext cx="2242847" cy="1990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9D67F7-4C68-32D0-8F8F-8DBF435E7D15}"/>
              </a:ext>
            </a:extLst>
          </p:cNvPr>
          <p:cNvSpPr txBox="1"/>
          <p:nvPr/>
        </p:nvSpPr>
        <p:spPr>
          <a:xfrm>
            <a:off x="2095755" y="820469"/>
            <a:ext cx="14596729" cy="1213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6CE621C-98B4-B656-F662-976FF965AC65}"/>
              </a:ext>
            </a:extLst>
          </p:cNvPr>
          <p:cNvSpPr txBox="1"/>
          <p:nvPr/>
        </p:nvSpPr>
        <p:spPr>
          <a:xfrm>
            <a:off x="1806223" y="2023505"/>
            <a:ext cx="15175791" cy="5928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nl-NL" sz="40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 được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thiệu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nl-NL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 thiệu về chủ đề, thông điệp của tác phẩm.</a:t>
            </a:r>
            <a:endParaRPr lang="nl-NL" sz="4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nl-NL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 bày một số ý kiến nhận xét, đánh giá về tác phẩm; tình cảm, cảm xúc khi đọc/ xem tác phẩm.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vi-VN" sz="4000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Sử dụng các phương tiện phi ngôn ngữ nếu cần thiết</a:t>
            </a:r>
            <a:r>
              <a:rPr lang="vi-VN" sz="4000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872" y="317960"/>
            <a:ext cx="17710256" cy="9473665"/>
            <a:chOff x="0" y="0"/>
            <a:chExt cx="23613675" cy="1263155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3518" b="28697"/>
            <a:stretch>
              <a:fillRect/>
            </a:stretch>
          </p:blipFill>
          <p:spPr>
            <a:xfrm>
              <a:off x="0" y="406792"/>
              <a:ext cx="23613675" cy="1222476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61161" y="0"/>
              <a:ext cx="968329" cy="1895306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7019" y="7625956"/>
            <a:ext cx="1893009" cy="24076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11527" y="501834"/>
            <a:ext cx="2242847" cy="19900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9D67F7-4C68-32D0-8F8F-8DBF435E7D15}"/>
              </a:ext>
            </a:extLst>
          </p:cNvPr>
          <p:cNvSpPr txBox="1"/>
          <p:nvPr/>
        </p:nvSpPr>
        <p:spPr>
          <a:xfrm>
            <a:off x="2023360" y="1236024"/>
            <a:ext cx="1459672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6CE621C-98B4-B656-F662-976FF965AC65}"/>
              </a:ext>
            </a:extLst>
          </p:cNvPr>
          <p:cNvSpPr txBox="1"/>
          <p:nvPr/>
        </p:nvSpPr>
        <p:spPr>
          <a:xfrm>
            <a:off x="1733828" y="2439060"/>
            <a:ext cx="1517579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Nắm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bắt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tinh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  <a:tabLst>
                <a:tab pos="200025" algn="l"/>
              </a:tabLst>
            </a:pP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đào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0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12963" y="1887925"/>
            <a:ext cx="14062075" cy="6887298"/>
            <a:chOff x="0" y="0"/>
            <a:chExt cx="18749433" cy="918306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t="14673" r="7950" b="32971"/>
            <a:stretch>
              <a:fillRect/>
            </a:stretch>
          </p:blipFill>
          <p:spPr>
            <a:xfrm rot="-78066">
              <a:off x="968257" y="961703"/>
              <a:ext cx="16705887" cy="725703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57000"/>
            </a:blip>
            <a:srcRect t="6115" r="3279"/>
            <a:stretch>
              <a:fillRect/>
            </a:stretch>
          </p:blipFill>
          <p:spPr>
            <a:xfrm rot="-2572215">
              <a:off x="-115252" y="1208538"/>
              <a:ext cx="4042889" cy="124844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7000"/>
            </a:blip>
            <a:srcRect t="6115" r="3279"/>
            <a:stretch>
              <a:fillRect/>
            </a:stretch>
          </p:blipFill>
          <p:spPr>
            <a:xfrm rot="-2572215">
              <a:off x="14821796" y="6726082"/>
              <a:ext cx="4042889" cy="1248445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951973">
            <a:off x="-1335923" y="-256851"/>
            <a:ext cx="3799654" cy="20518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477715" y="7601692"/>
            <a:ext cx="2277206" cy="202050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377616">
            <a:off x="15884022" y="846639"/>
            <a:ext cx="1464590" cy="8932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38AE142-0062-D446-8D8F-F9631144007F}"/>
              </a:ext>
            </a:extLst>
          </p:cNvPr>
          <p:cNvSpPr txBox="1"/>
          <p:nvPr/>
        </p:nvSpPr>
        <p:spPr>
          <a:xfrm>
            <a:off x="5121394" y="3879551"/>
            <a:ext cx="7964937" cy="2902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6700" b="1" spc="84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THỰC HÀNH NÓI VÀ NGHE</a:t>
            </a:r>
          </a:p>
        </p:txBody>
      </p:sp>
    </p:spTree>
    <p:extLst>
      <p:ext uri="{BB962C8B-B14F-4D97-AF65-F5344CB8AC3E}">
        <p14:creationId xmlns:p14="http://schemas.microsoft.com/office/powerpoint/2010/main" val="3639368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1875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292464">
            <a:off x="16148032" y="1139828"/>
            <a:ext cx="2915037" cy="20299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rcRect l="8610" t="32301" r="14209" b="17628"/>
          <a:stretch>
            <a:fillRect/>
          </a:stretch>
        </p:blipFill>
        <p:spPr>
          <a:xfrm>
            <a:off x="1520584" y="2016969"/>
            <a:ext cx="4348245" cy="71720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99596">
            <a:off x="3004057" y="1383864"/>
            <a:ext cx="962199" cy="126620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7904" y="605917"/>
            <a:ext cx="1572705" cy="199766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098941">
            <a:off x="604040" y="7669490"/>
            <a:ext cx="1839919" cy="23401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4101907">
            <a:off x="4990233" y="1195023"/>
            <a:ext cx="828408" cy="692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0584" y="3571789"/>
            <a:ext cx="4348245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48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823E84C-92E0-7F84-BD25-B9F13E3EA4D3}"/>
              </a:ext>
            </a:extLst>
          </p:cNvPr>
          <p:cNvGrpSpPr/>
          <p:nvPr/>
        </p:nvGrpSpPr>
        <p:grpSpPr>
          <a:xfrm>
            <a:off x="6260616" y="1915082"/>
            <a:ext cx="10503386" cy="7273944"/>
            <a:chOff x="6633356" y="3220210"/>
            <a:chExt cx="6088751" cy="4380444"/>
          </a:xfrm>
        </p:grpSpPr>
        <p:grpSp>
          <p:nvGrpSpPr>
            <p:cNvPr id="17" name="Group 12"/>
            <p:cNvGrpSpPr/>
            <p:nvPr/>
          </p:nvGrpSpPr>
          <p:grpSpPr>
            <a:xfrm>
              <a:off x="6633356" y="3220210"/>
              <a:ext cx="6088751" cy="4380444"/>
              <a:chOff x="-77258" y="605359"/>
              <a:chExt cx="7856681" cy="5840595"/>
            </a:xfrm>
          </p:grpSpPr>
          <p:pic>
            <p:nvPicPr>
              <p:cNvPr id="19" name="Picture 13"/>
              <p:cNvPicPr>
                <a:picLocks noChangeAspect="1"/>
              </p:cNvPicPr>
              <p:nvPr/>
            </p:nvPicPr>
            <p:blipFill>
              <a:blip r:embed="rId5">
                <a:lum bright="70000" contrast="-70000"/>
              </a:blip>
              <a:srcRect t="27671" r="42600" b="11644"/>
              <a:stretch>
                <a:fillRect/>
              </a:stretch>
            </p:blipFill>
            <p:spPr>
              <a:xfrm rot="16200000">
                <a:off x="1357278" y="23810"/>
                <a:ext cx="5707119" cy="7137170"/>
              </a:xfrm>
              <a:prstGeom prst="rect">
                <a:avLst/>
              </a:prstGeom>
            </p:spPr>
          </p:pic>
          <p:pic>
            <p:nvPicPr>
              <p:cNvPr id="20" name="Picture 14"/>
              <p:cNvPicPr>
                <a:picLocks noChangeAspect="1"/>
              </p:cNvPicPr>
              <p:nvPr/>
            </p:nvPicPr>
            <p:blipFill>
              <a:blip r:embed="rId15">
                <a:alphaModFix amt="57000"/>
              </a:blip>
              <a:srcRect t="6115" r="27885" b="24686"/>
              <a:stretch>
                <a:fillRect/>
              </a:stretch>
            </p:blipFill>
            <p:spPr>
              <a:xfrm rot="19141230">
                <a:off x="-77258" y="605359"/>
                <a:ext cx="1745119" cy="532716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CC2D19CF-B3C1-050F-139E-D964223FDB3E}"/>
                </a:ext>
              </a:extLst>
            </p:cNvPr>
            <p:cNvSpPr txBox="1"/>
            <p:nvPr/>
          </p:nvSpPr>
          <p:spPr>
            <a:xfrm>
              <a:off x="7421382" y="3546981"/>
              <a:ext cx="4955164" cy="3799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en-US" sz="40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Xem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nhóm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mình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sẽ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thuyết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(power point,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);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en-US" sz="3600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chỉnh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dung, </a:t>
              </a:r>
              <a:r>
                <a:rPr lang="en-US" sz="36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buFont typeface="Wingdings" panose="05000000000000000000" pitchFamily="2" charset="2"/>
                <a:buChar char="q"/>
              </a:pPr>
              <a:r>
                <a:rPr lang="en-US" sz="40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nghe</a:t>
              </a:r>
              <a:r>
                <a:rPr lang="en-US" sz="4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vi-VN" sz="36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Trao đổi về những gì đã tìm hiểu trước về tác phẩm sẽ được giới thiệu. </a:t>
              </a:r>
              <a:endParaRPr lang="en-US" sz="3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endParaRPr>
            </a:p>
            <a:p>
              <a:pPr marL="1028700" lvl="1" indent="-571500" algn="just">
                <a:buFont typeface="Arial" panose="020B0604020202020204" pitchFamily="34" charset="0"/>
                <a:buChar char="•"/>
              </a:pPr>
              <a:r>
                <a:rPr lang="vi-VN" sz="3600" dirty="0" smtClean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Tổng </a:t>
              </a:r>
              <a:r>
                <a:rPr lang="vi-VN" sz="3600" dirty="0">
                  <a:solidFill>
                    <a:schemeClr val="tx2">
                      <a:lumMod val="75000"/>
                    </a:schemeClr>
                  </a:solidFill>
                  <a:cs typeface="Arial" panose="020B0604020202020204" pitchFamily="34" charset="0"/>
                </a:rPr>
                <a:t>hợp lại các câu hỏi dự định sẽ hỏi nhóm thuyết trình. </a:t>
              </a:r>
              <a:endParaRPr lang="en-US" sz="3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8866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502</Words>
  <Application>Microsoft Office PowerPoint</Application>
  <PresentationFormat>Custom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Doodle Company profile Presentation</dc:title>
  <dc:creator>admin</dc:creator>
  <cp:lastModifiedBy>pc</cp:lastModifiedBy>
  <cp:revision>12</cp:revision>
  <dcterms:created xsi:type="dcterms:W3CDTF">2006-08-16T00:00:00Z</dcterms:created>
  <dcterms:modified xsi:type="dcterms:W3CDTF">2025-04-01T08:10:49Z</dcterms:modified>
  <dc:identifier>DAFR-aDJCG8</dc:identifier>
</cp:coreProperties>
</file>