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700" r:id="rId5"/>
    <p:sldMasterId id="2147483725" r:id="rId6"/>
    <p:sldMasterId id="2147483738" r:id="rId7"/>
    <p:sldMasterId id="2147483750" r:id="rId8"/>
    <p:sldMasterId id="2147483765" r:id="rId9"/>
  </p:sldMasterIdLst>
  <p:notesMasterIdLst>
    <p:notesMasterId r:id="rId26"/>
  </p:notesMasterIdLst>
  <p:sldIdLst>
    <p:sldId id="268" r:id="rId10"/>
    <p:sldId id="1067" r:id="rId11"/>
    <p:sldId id="1070" r:id="rId12"/>
    <p:sldId id="1068" r:id="rId13"/>
    <p:sldId id="606" r:id="rId14"/>
    <p:sldId id="615" r:id="rId15"/>
    <p:sldId id="425" r:id="rId16"/>
    <p:sldId id="603" r:id="rId17"/>
    <p:sldId id="288" r:id="rId18"/>
    <p:sldId id="604" r:id="rId19"/>
    <p:sldId id="1069" r:id="rId20"/>
    <p:sldId id="1057" r:id="rId21"/>
    <p:sldId id="1058" r:id="rId22"/>
    <p:sldId id="597" r:id="rId23"/>
    <p:sldId id="598" r:id="rId24"/>
    <p:sldId id="59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B"/>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sorterViewPr>
    <p:cViewPr>
      <p:scale>
        <a:sx n="39" d="100"/>
        <a:sy n="3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0a45bf7090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0a45bf7090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98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905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5753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6801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2648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7611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4840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2928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8151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6423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7038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06958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349157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59723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328914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251889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2025/3/18</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83992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9494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2025/3/18</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26670156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2025/3/18</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4353715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000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7205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594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2025/3/18</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1192786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90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2025/3/18</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8040990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DD22C65B-FAC9-421A-9391-569306C0644A}" type="datetimeFigureOut">
              <a:rPr lang="zh-CN" altLang="en-US"/>
              <a:pPr>
                <a:defRPr/>
              </a:pPr>
              <a:t>2025/3/18</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BEBC0E72-BF06-4A19-B2CD-574FB1E7DA1E}" type="slidenum">
              <a:rPr lang="zh-CN" altLang="en-US"/>
              <a:pPr>
                <a:defRPr/>
              </a:pPr>
              <a:t>‹#›</a:t>
            </a:fld>
            <a:endParaRPr lang="zh-CN" altLang="en-US"/>
          </a:p>
        </p:txBody>
      </p:sp>
    </p:spTree>
    <p:extLst>
      <p:ext uri="{BB962C8B-B14F-4D97-AF65-F5344CB8AC3E}">
        <p14:creationId xmlns:p14="http://schemas.microsoft.com/office/powerpoint/2010/main" val="22000551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2400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818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6046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4C4357-4527-4A6F-8FC0-A5E3D696D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7569089"/>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E2CF07-AA09-4F84-AF7C-19256C76E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8495653"/>
      </p:ext>
    </p:extLst>
  </p:cSld>
  <p:clrMapOvr>
    <a:masterClrMapping/>
  </p:clrMapOvr>
  <p:transition>
    <p:randomBar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6516AC-313E-4608-9742-C335A814F6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1214768"/>
      </p:ext>
    </p:extLst>
  </p:cSld>
  <p:clrMapOvr>
    <a:masterClrMapping/>
  </p:clrMapOvr>
  <p:transition>
    <p:randomBa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F0C99E-C4F9-4DAB-AB94-365632577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2462150"/>
      </p:ext>
    </p:extLst>
  </p:cSld>
  <p:clrMapOvr>
    <a:masterClrMapping/>
  </p:clrMapOvr>
  <p:transition>
    <p:randomBar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DDF32A-0D3B-4C75-8DD7-AA48D6922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7691879"/>
      </p:ext>
    </p:extLst>
  </p:cSld>
  <p:clrMapOvr>
    <a:masterClrMapping/>
  </p:clrMapOvr>
  <p:transition>
    <p:randomBar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043E404-FC01-4AA8-BA2C-0B43F9F465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1330820"/>
      </p:ext>
    </p:extLst>
  </p:cSld>
  <p:clrMapOvr>
    <a:masterClrMapping/>
  </p:clrMapOvr>
  <p:transition>
    <p:randomBar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82B273-D1F6-4A9F-B39B-4CB09755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1070501"/>
      </p:ext>
    </p:extLst>
  </p:cSld>
  <p:clrMapOvr>
    <a:masterClrMapping/>
  </p:clrMapOvr>
  <p:transition>
    <p:randomBa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72FB2E-4EC8-4834-B1D2-76071FCAAD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5341716"/>
      </p:ext>
    </p:extLst>
  </p:cSld>
  <p:clrMapOvr>
    <a:masterClrMapping/>
  </p:clrMapOvr>
  <p:transition>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DDCB5-33A6-452D-A1F1-9622C8F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154040"/>
      </p:ext>
    </p:extLst>
  </p:cSld>
  <p:clrMapOvr>
    <a:masterClrMapping/>
  </p:clrMapOvr>
  <p:transition>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6D1EBA-6041-4BF5-8ECE-C912A55FA9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8330268"/>
      </p:ext>
    </p:extLst>
  </p:cSld>
  <p:clrMapOvr>
    <a:masterClrMapping/>
  </p:clrMapOvr>
  <p:transition>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35837B-5167-4CAC-B53D-C28017504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452750"/>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187384-1631-427A-8C6B-43ABBF2F1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3539279"/>
      </p:ext>
    </p:extLst>
  </p:cSld>
  <p:clrMapOvr>
    <a:masterClrMapping/>
  </p:clrMapOvr>
  <p:transition>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735780"/>
      </p:ext>
    </p:extLst>
  </p:cSld>
  <p:clrMapOvr>
    <a:masterClrMapping/>
  </p:clrMapOvr>
  <p:transition>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444082"/>
      </p:ext>
    </p:extLst>
  </p:cSld>
  <p:clrMapOvr>
    <a:masterClrMapping/>
  </p:clrMapOvr>
  <p:transition>
    <p:randomBa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960988"/>
      </p:ext>
    </p:extLst>
  </p:cSld>
  <p:clrMapOvr>
    <a:masterClrMapping/>
  </p:clrMapOvr>
  <p:transition>
    <p:randomBa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6931"/>
      </p:ext>
    </p:extLst>
  </p:cSld>
  <p:clrMapOvr>
    <a:masterClrMapping/>
  </p:clrMapOvr>
  <p:transition>
    <p:randomBa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633024"/>
      </p:ext>
    </p:extLst>
  </p:cSld>
  <p:clrMapOvr>
    <a:masterClrMapping/>
  </p:clrMapOvr>
  <p:transition>
    <p:randomBar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662358"/>
      </p:ext>
    </p:extLst>
  </p:cSld>
  <p:clrMapOvr>
    <a:masterClrMapping/>
  </p:clrMapOvr>
  <p:transition>
    <p:randomBar dir="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492005"/>
      </p:ext>
    </p:extLst>
  </p:cSld>
  <p:clrMapOvr>
    <a:masterClrMapping/>
  </p:clrMapOvr>
  <p:transition>
    <p:randomBar dir="ver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122385"/>
      </p:ext>
    </p:extLst>
  </p:cSld>
  <p:clrMapOvr>
    <a:masterClrMapping/>
  </p:clrMapOvr>
  <p:transition>
    <p:randomBar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950350"/>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489411"/>
      </p:ext>
    </p:extLst>
  </p:cSld>
  <p:clrMapOvr>
    <a:masterClrMapping/>
  </p:clrMapOvr>
  <p:transition>
    <p:randomBar dir="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711332"/>
      </p:ext>
    </p:extLst>
  </p:cSld>
  <p:clrMapOvr>
    <a:masterClrMapping/>
  </p:clrMapOvr>
  <p:transition>
    <p:randomBar dir="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29510181"/>
      </p:ext>
    </p:extLst>
  </p:cSld>
  <p:clrMapOvr>
    <a:masterClrMapping/>
  </p:clrMapOvr>
  <p:transition>
    <p:randomBar dir="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55409020"/>
      </p:ext>
    </p:extLst>
  </p:cSld>
  <p:clrMapOvr>
    <a:masterClrMapping/>
  </p:clrMapOvr>
  <p:transition>
    <p:randomBar dir="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06135490"/>
      </p:ext>
    </p:extLst>
  </p:cSld>
  <p:clrMapOvr>
    <a:masterClrMapping/>
  </p:clrMapOvr>
  <p:transition>
    <p:randomBar dir="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10575687"/>
      </p:ext>
    </p:extLst>
  </p:cSld>
  <p:clrMapOvr>
    <a:masterClrMapping/>
  </p:clrMapOvr>
  <p:transition>
    <p:randomBar dir="ver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52205274"/>
      </p:ext>
    </p:extLst>
  </p:cSld>
  <p:clrMapOvr>
    <a:masterClrMapping/>
  </p:clrMapOvr>
  <p:transition>
    <p:randomBar dir="ver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38666102"/>
      </p:ext>
    </p:extLst>
  </p:cSld>
  <p:clrMapOvr>
    <a:masterClrMapping/>
  </p:clrMapOvr>
  <p:transition>
    <p:randomBar dir="ver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2025/3/18</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4022636394"/>
      </p:ext>
    </p:extLst>
  </p:cSld>
  <p:clrMapOvr>
    <a:masterClrMapping/>
  </p:clrMapOvr>
  <p:transition>
    <p:randomBar dir="ver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cs typeface="Arial" panose="020B0604020202020204" pitchFamily="34" charset="0"/>
              </a:rPr>
              <a:pPr defTabSz="914377"/>
              <a:t>2025/3/18</a:t>
            </a:fld>
            <a:endParaRPr lang="zh-CN" altLang="en-US" sz="1867">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cs typeface="Arial" panose="020B0604020202020204" pitchFamily="34" charset="0"/>
              </a:rPr>
              <a:pPr defTabSz="914377"/>
              <a:t>‹#›</a:t>
            </a:fld>
            <a:endParaRPr lang="zh-CN" altLang="en-US" sz="1867">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543879514"/>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3/18/2025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2025/3/18</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232993136"/>
      </p:ext>
    </p:extLst>
  </p:cSld>
  <p:clrMapOvr>
    <a:masterClrMapping/>
  </p:clrMapOvr>
  <p:transition>
    <p:randomBar dir="ver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775937"/>
      </p:ext>
    </p:extLst>
  </p:cSld>
  <p:clrMapOvr>
    <a:masterClrMapping/>
  </p:clrMapOvr>
  <p:transition>
    <p:randomBar dir="ver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233701"/>
      </p:ext>
    </p:extLst>
  </p:cSld>
  <p:clrMapOvr>
    <a:masterClrMapping/>
  </p:clrMapOvr>
  <p:transition>
    <p:randomBar dir="ver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400626"/>
      </p:ext>
    </p:extLst>
  </p:cSld>
  <p:clrMapOvr>
    <a:masterClrMapping/>
  </p:clrMapOvr>
  <p:transition>
    <p:randomBar dir="ver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2025/3/18</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202438558"/>
      </p:ext>
    </p:extLst>
  </p:cSld>
  <p:clrMapOvr>
    <a:masterClrMapping/>
  </p:clrMapOvr>
  <p:transition>
    <p:randomBar dir="ver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5674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cs typeface="Arial" panose="020B0604020202020204" pitchFamily="34" charset="0"/>
              </a:rPr>
              <a:pPr defTabSz="914377">
                <a:defRPr/>
              </a:pPr>
              <a:t>2025/3/18</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601274868"/>
      </p:ext>
    </p:extLst>
  </p:cSld>
  <p:clrMapOvr>
    <a:masterClrMapping/>
  </p:clrMapOvr>
  <p:transition>
    <p:randomBar dir="vert"/>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cs typeface="Arial" panose="020B0604020202020204" pitchFamily="34" charset="0"/>
              </a:rPr>
              <a:pPr defTabSz="914400">
                <a:defRPr/>
              </a:pPr>
              <a:t>2025/3/18</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82530662"/>
      </p:ext>
    </p:extLst>
  </p:cSld>
  <p:clrMapOvr>
    <a:masterClrMapping/>
  </p:clrMapOvr>
  <p:transition>
    <p:randomBar dir="ver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75654"/>
      </p:ext>
    </p:extLst>
  </p:cSld>
  <p:clrMapOvr>
    <a:masterClrMapping/>
  </p:clrMapOvr>
  <p:transition>
    <p:randomBar dir="ver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983387"/>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3/18/2025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960957"/>
      </p:ext>
    </p:extLst>
  </p:cSld>
  <p:clrMapOvr>
    <a:masterClrMapping/>
  </p:clrMapOvr>
  <p:transition>
    <p:randomBar dir="ver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2025/3/18</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832391965"/>
      </p:ext>
    </p:extLst>
  </p:cSld>
  <p:clrMapOvr>
    <a:masterClrMapping/>
  </p:clrMapOvr>
  <p:transition>
    <p:randomBar dir="ver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2025/3/18</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080596303"/>
      </p:ext>
    </p:extLst>
  </p:cSld>
  <p:clrMapOvr>
    <a:masterClrMapping/>
  </p:clrMapOvr>
  <p:transition>
    <p:randomBar dir="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cs typeface="Arial" panose="020B0604020202020204" pitchFamily="34" charset="0"/>
              </a:rPr>
              <a:pPr defTabSz="914400"/>
              <a:t>2025/3/18</a:t>
            </a:fld>
            <a:endParaRPr lang="zh-CN" altLang="en-US">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cs typeface="Arial" panose="020B0604020202020204" pitchFamily="34" charset="0"/>
              </a:rPr>
              <a:pPr defTabSz="914400"/>
              <a:t>‹#›</a:t>
            </a:fld>
            <a:endParaRPr lang="zh-CN" altLang="en-US">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852685177"/>
      </p:ext>
    </p:extLst>
  </p:cSld>
  <p:clrMapOvr>
    <a:masterClrMapping/>
  </p:clrMapOvr>
  <p:transition>
    <p:randomBar dir="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mn-cs"/>
              </a:defRPr>
            </a:lvl1pPr>
          </a:lstStyle>
          <a:p>
            <a:pPr defTabSz="914400">
              <a:defRPr/>
            </a:pPr>
            <a:fld id="{0C6303A0-9065-42AF-906A-DE1E800FE257}" type="datetimeFigureOut">
              <a:rPr lang="zh-CN" altLang="en-US"/>
              <a:pPr defTabSz="914400">
                <a:defRPr/>
              </a:pPr>
              <a:t>2025/3/18</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mn-cs"/>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mn-cs"/>
              </a:defRPr>
            </a:lvl1pPr>
          </a:lstStyle>
          <a:p>
            <a:pPr defTabSz="914400">
              <a:defRPr/>
            </a:pPr>
            <a:fld id="{2AD3D7CA-7BD8-4738-B6AB-718737AA462A}" type="slidenum">
              <a:rPr lang="zh-CN" altLang="en-US"/>
              <a:pPr defTabSz="914400">
                <a:defRPr/>
              </a:pPr>
              <a:t>‹#›</a:t>
            </a:fld>
            <a:endParaRPr lang="zh-CN" altLang="en-US"/>
          </a:p>
        </p:txBody>
      </p:sp>
    </p:spTree>
    <p:extLst>
      <p:ext uri="{BB962C8B-B14F-4D97-AF65-F5344CB8AC3E}">
        <p14:creationId xmlns:p14="http://schemas.microsoft.com/office/powerpoint/2010/main" val="1267774082"/>
      </p:ext>
    </p:extLst>
  </p:cSld>
  <p:clrMapOvr>
    <a:masterClrMapping/>
  </p:clrMapOvr>
  <p:transition>
    <p:randomBar dir="ver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3ACFC516-0EBD-4852-9DFD-FFC809B16810}" type="datetimeFigureOut">
              <a:rPr lang="zh-CN" altLang="en-US"/>
              <a:pPr defTabSz="914400">
                <a:defRPr/>
              </a:pPr>
              <a:t>2025/3/18</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855DB59F-0B7A-4009-ADD8-CBB6E0E22669}" type="slidenum">
              <a:rPr lang="zh-CN" altLang="en-US"/>
              <a:pPr defTabSz="914400">
                <a:defRPr/>
              </a:pPr>
              <a:t>‹#›</a:t>
            </a:fld>
            <a:endParaRPr lang="zh-CN" altLang="en-US"/>
          </a:p>
        </p:txBody>
      </p:sp>
    </p:spTree>
    <p:extLst>
      <p:ext uri="{BB962C8B-B14F-4D97-AF65-F5344CB8AC3E}">
        <p14:creationId xmlns:p14="http://schemas.microsoft.com/office/powerpoint/2010/main" val="2439686896"/>
      </p:ext>
    </p:extLst>
  </p:cSld>
  <p:clrMapOvr>
    <a:masterClrMapping/>
  </p:clrMapOvr>
  <p:transition>
    <p:randomBar dir="ver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cs typeface="Arial" panose="020B0604020202020204" pitchFamily="34" charset="0"/>
              </a:rPr>
              <a:pPr defTabSz="914400">
                <a:defRPr/>
              </a:pPr>
              <a:t>2025/3/18</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141852704"/>
      </p:ext>
    </p:extLst>
  </p:cSld>
  <p:clrMapOvr>
    <a:masterClrMapping/>
  </p:clrMapOvr>
  <p:transition>
    <p:randomBar dir="vert"/>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2025/3/18</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842344"/>
      </p:ext>
    </p:extLst>
  </p:cSld>
  <p:clrMapOvr>
    <a:masterClrMapping/>
  </p:clrMapOvr>
  <p:transition spd="slow" advTm="3000">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2025/3/18</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175150"/>
      </p:ext>
    </p:extLst>
  </p:cSld>
  <p:clrMapOvr>
    <a:masterClrMapping/>
  </p:clrMapOvr>
  <p:transition>
    <p:randomBar dir="vert"/>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931401"/>
      </p:ext>
    </p:extLst>
  </p:cSld>
  <p:clrMapOvr>
    <a:masterClrMapping/>
  </p:clrMapOvr>
  <p:transition spd="slow" advClick="0" advTm="400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3/18/2025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15246"/>
      </p:ext>
    </p:extLst>
  </p:cSld>
  <p:clrMapOvr>
    <a:masterClrMapping/>
  </p:clrMapOvr>
  <p:transition>
    <p:randomBar dir="vert"/>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2614384364"/>
      </p:ext>
    </p:extLst>
  </p:cSld>
  <p:clrMapOvr>
    <a:masterClrMapping/>
  </p:clrMapOvr>
  <p:transition>
    <p:randomBar dir="vert"/>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294787"/>
      </p:ext>
    </p:extLst>
  </p:cSld>
  <p:clrMapOvr>
    <a:masterClrMapping/>
  </p:clrMapOvr>
  <p:transition>
    <p:randomBar dir="vert"/>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2025/3/18</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00704875"/>
      </p:ext>
    </p:extLst>
  </p:cSld>
  <p:clrMapOvr>
    <a:masterClrMapping/>
  </p:clrMapOvr>
  <p:transition>
    <p:randomBar dir="vert"/>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2025/3/18</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556670603"/>
      </p:ext>
    </p:extLst>
  </p:cSld>
  <p:clrMapOvr>
    <a:masterClrMapping/>
  </p:clrMapOvr>
  <p:transition>
    <p:randomBar dir="vert"/>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2025/3/18</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32705203"/>
      </p:ext>
    </p:extLst>
  </p:cSld>
  <p:clrMapOvr>
    <a:masterClrMapping/>
  </p:clrMapOvr>
  <p:transition>
    <p:randomBar dir="vert"/>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pPr defTabSz="914400">
                <a:defRPr/>
              </a:pPr>
              <a:t>2025/3/18</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pPr defTabSz="914400">
                <a:defRPr/>
              </a:pPr>
              <a:t>‹#›</a:t>
            </a:fld>
            <a:endParaRPr lang="zh-CN" altLang="en-US"/>
          </a:p>
        </p:txBody>
      </p:sp>
    </p:spTree>
    <p:extLst>
      <p:ext uri="{BB962C8B-B14F-4D97-AF65-F5344CB8AC3E}">
        <p14:creationId xmlns:p14="http://schemas.microsoft.com/office/powerpoint/2010/main" val="857743530"/>
      </p:ext>
    </p:extLst>
  </p:cSld>
  <p:clrMapOvr>
    <a:masterClrMapping/>
  </p:clrMapOvr>
  <p:transition>
    <p:randomBar dir="vert"/>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2025/3/18</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630710182"/>
      </p:ext>
    </p:extLst>
  </p:cSld>
  <p:clrMapOvr>
    <a:masterClrMapping/>
  </p:clrMapOvr>
  <p:transition>
    <p:randomBar dir="vert"/>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2025/3/18</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3734031010"/>
      </p:ext>
    </p:extLst>
  </p:cSld>
  <p:clrMapOvr>
    <a:masterClrMapping/>
  </p:clrMapOvr>
  <p:transition>
    <p:randomBar dir="vert"/>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rPr>
              <a:pPr defTabSz="914400"/>
              <a:t>2025/3/18</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507951001"/>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pPr defTabSz="914400">
                <a:defRPr/>
              </a:pPr>
              <a:t>2025/3/18</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pPr defTabSz="914400">
                <a:defRPr/>
              </a:pPr>
              <a:t>‹#›</a:t>
            </a:fld>
            <a:endParaRPr lang="zh-CN" altLang="en-US"/>
          </a:p>
        </p:txBody>
      </p:sp>
    </p:spTree>
    <p:extLst>
      <p:ext uri="{BB962C8B-B14F-4D97-AF65-F5344CB8AC3E}">
        <p14:creationId xmlns:p14="http://schemas.microsoft.com/office/powerpoint/2010/main" val="1914515751"/>
      </p:ext>
    </p:extLst>
  </p:cSld>
  <p:clrMapOvr>
    <a:masterClrMapping/>
  </p:clrMapOvr>
  <p:transition>
    <p:randomBar dir="vert"/>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9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652382582"/>
      </p:ext>
    </p:extLst>
  </p:cSld>
  <p:clrMapOvr>
    <a:masterClrMapping/>
  </p:clrMapOvr>
  <p:transition>
    <p:randomBar dir="vert"/>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9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851590815"/>
      </p:ext>
    </p:extLst>
  </p:cSld>
  <p:clrMapOvr>
    <a:masterClrMapping/>
  </p:clrMapOvr>
  <p:transition>
    <p:randomBar dir="vert"/>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9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68570217"/>
      </p:ext>
    </p:extLst>
  </p:cSld>
  <p:clrMapOvr>
    <a:masterClrMapping/>
  </p:clrMapOvr>
  <p:transition>
    <p:randomBar dir="vert"/>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9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322268584"/>
      </p:ext>
    </p:extLst>
  </p:cSld>
  <p:clrMapOvr>
    <a:masterClrMapping/>
  </p:clrMapOvr>
  <p:transition>
    <p:randomBar dir="vert"/>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800993062"/>
      </p:ext>
    </p:extLst>
  </p:cSld>
  <p:clrMapOvr>
    <a:masterClrMapping/>
  </p:clrMapOvr>
  <p:transition>
    <p:randomBar dir="vert"/>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9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888123202"/>
      </p:ext>
    </p:extLst>
  </p:cSld>
  <p:clrMapOvr>
    <a:masterClrMapping/>
  </p:clrMapOvr>
  <p:transition>
    <p:randomBar dir="vert"/>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1F66C1E-8BBB-45D9-B05F-5B47EA3C5016}" type="datetimeFigureOut">
              <a:rPr lang="zh-CN" altLang="en-US"/>
              <a:pPr>
                <a:defRPr/>
              </a:pPr>
              <a:t>2025/3/18</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DB09E1-0499-4349-A5DD-6FC4457040E5}" type="slidenum">
              <a:rPr lang="zh-CN" altLang="en-US"/>
              <a:pPr>
                <a:defRPr/>
              </a:pPr>
              <a:t>‹#›</a:t>
            </a:fld>
            <a:endParaRPr lang="zh-CN" altLang="en-US"/>
          </a:p>
        </p:txBody>
      </p:sp>
    </p:spTree>
    <p:extLst>
      <p:ext uri="{BB962C8B-B14F-4D97-AF65-F5344CB8AC3E}">
        <p14:creationId xmlns:p14="http://schemas.microsoft.com/office/powerpoint/2010/main" val="2296155174"/>
      </p:ext>
    </p:extLst>
  </p:cSld>
  <p:clrMapOvr>
    <a:masterClrMapping/>
  </p:clrMapOvr>
  <p:transition>
    <p:randomBar dir="vert"/>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44EC6E1-C519-4DBB-81AA-AE32E6245E22}" type="datetimeFigureOut">
              <a:rPr lang="zh-CN" altLang="en-US">
                <a:solidFill>
                  <a:srgbClr val="5F5F5F"/>
                </a:solidFill>
              </a:rPr>
              <a:pPr>
                <a:defRPr/>
              </a:pPr>
              <a:t>2025/3/18</a:t>
            </a:fld>
            <a:endParaRPr lang="zh-CN" altLang="en-US">
              <a:solidFill>
                <a:srgbClr val="5F5F5F"/>
              </a:solidFill>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zh-CN" altLang="en-US">
              <a:solidFill>
                <a:srgbClr val="5F5F5F"/>
              </a:solidFill>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0CE6E8A-E724-4305-BC68-4C5C9379D97B}" type="slidenum">
              <a:rPr lang="zh-CN" altLang="en-US">
                <a:solidFill>
                  <a:srgbClr val="5F5F5F"/>
                </a:solidFill>
              </a:rPr>
              <a:pPr>
                <a:defRPr/>
              </a:pPr>
              <a:t>‹#›</a:t>
            </a:fld>
            <a:endParaRPr lang="zh-CN" altLang="en-US">
              <a:solidFill>
                <a:srgbClr val="5F5F5F"/>
              </a:solidFill>
            </a:endParaRPr>
          </a:p>
        </p:txBody>
      </p:sp>
    </p:spTree>
    <p:extLst>
      <p:ext uri="{BB962C8B-B14F-4D97-AF65-F5344CB8AC3E}">
        <p14:creationId xmlns:p14="http://schemas.microsoft.com/office/powerpoint/2010/main" val="2349846592"/>
      </p:ext>
    </p:extLst>
  </p:cSld>
  <p:clrMapOvr>
    <a:masterClrMapping/>
  </p:clrMapOvr>
  <p:transition>
    <p:randomBar dir="vert"/>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7C80CA46-1D22-462F-922F-367BD8090FC2}" type="datetimeFigureOut">
              <a:rPr lang="zh-CN" altLang="en-US"/>
              <a:pPr>
                <a:defRPr/>
              </a:pPr>
              <a:t>2025/3/18</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9220B2E4-E6C1-4709-8A7F-068D425CE2F3}" type="slidenum">
              <a:rPr lang="zh-CN" altLang="en-US"/>
              <a:pPr>
                <a:defRPr/>
              </a:pPr>
              <a:t>‹#›</a:t>
            </a:fld>
            <a:endParaRPr lang="zh-CN" altLang="en-US"/>
          </a:p>
        </p:txBody>
      </p:sp>
    </p:spTree>
    <p:extLst>
      <p:ext uri="{BB962C8B-B14F-4D97-AF65-F5344CB8AC3E}">
        <p14:creationId xmlns:p14="http://schemas.microsoft.com/office/powerpoint/2010/main" val="4052887852"/>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6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332797"/>
      </p:ext>
    </p:extLst>
  </p:cSld>
  <p:clrMapOvr>
    <a:masterClrMapping/>
  </p:clrMapOvr>
  <p:transition>
    <p:randomBar dir="vert"/>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426561"/>
      </p:ext>
    </p:extLst>
  </p:cSld>
  <p:clrMapOvr>
    <a:masterClrMapping/>
  </p:clrMapOvr>
  <p:transition spd="slow" advClick="0" advTm="0">
    <p:rand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86617"/>
      </p:ext>
    </p:extLst>
  </p:cSld>
  <p:clrMapOvr>
    <a:masterClrMapping/>
  </p:clrMapOvr>
  <p:transition spd="slow" advTm="3000"/>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4CDA8070-059C-4F3C-A068-86AFC34CA4B4}" type="datetimeFigureOut">
              <a:rPr lang="zh-CN" altLang="en-US"/>
              <a:pPr defTabSz="914400">
                <a:defRPr/>
              </a:pPr>
              <a:t>2025/3/18</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C9DE14A8-2A1F-4869-96E5-E9F882D10420}" type="slidenum">
              <a:rPr lang="zh-CN" altLang="en-US"/>
              <a:pPr defTabSz="914400">
                <a:defRPr/>
              </a:pPr>
              <a:t>‹#›</a:t>
            </a:fld>
            <a:endParaRPr lang="zh-CN" altLang="en-US"/>
          </a:p>
        </p:txBody>
      </p:sp>
    </p:spTree>
    <p:extLst>
      <p:ext uri="{BB962C8B-B14F-4D97-AF65-F5344CB8AC3E}">
        <p14:creationId xmlns:p14="http://schemas.microsoft.com/office/powerpoint/2010/main" val="358877716"/>
      </p:ext>
    </p:extLst>
  </p:cSld>
  <p:clrMapOvr>
    <a:masterClrMapping/>
  </p:clrMapOvr>
  <p:transition>
    <p:randomBar dir="vert"/>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41DA6BB8-AF5A-4B91-AFE1-D93F861760A2}" type="datetimeFigureOut">
              <a:rPr lang="zh-CN" altLang="en-US"/>
              <a:pPr defTabSz="914400">
                <a:defRPr/>
              </a:pPr>
              <a:t>2025/3/18</a:t>
            </a:fld>
            <a:endParaRPr lang="zh-CN" altLang="en-US"/>
          </a:p>
        </p:txBody>
      </p:sp>
      <p:sp>
        <p:nvSpPr>
          <p:cNvPr id="3" name="页脚占位符 4"/>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5"/>
          <p:cNvSpPr>
            <a:spLocks noGrp="1"/>
          </p:cNvSpPr>
          <p:nvPr>
            <p:ph type="sldNum" sz="quarter" idx="12"/>
          </p:nvPr>
        </p:nvSpPr>
        <p:spPr>
          <a:xfrm>
            <a:off x="531813" y="787400"/>
            <a:ext cx="779462" cy="365125"/>
          </a:xfrm>
          <a:prstGeom prst="rect">
            <a:avLst/>
          </a:prstGeom>
        </p:spPr>
        <p:txBody>
          <a:bodyPr/>
          <a:lstStyle>
            <a:lvl1pPr>
              <a:defRPr>
                <a:solidFill>
                  <a:srgbClr val="5FCBEF"/>
                </a:solidFill>
              </a:defRPr>
            </a:lvl1pPr>
          </a:lstStyle>
          <a:p>
            <a:pPr defTabSz="914400">
              <a:defRPr/>
            </a:pPr>
            <a:fld id="{8CFEF501-16EE-4871-A301-9904672EADFD}" type="slidenum">
              <a:rPr lang="zh-CN" altLang="en-US"/>
              <a:pPr defTabSz="914400">
                <a:defRPr/>
              </a:pPr>
              <a:t>‹#›</a:t>
            </a:fld>
            <a:endParaRPr lang="zh-CN" altLang="en-US"/>
          </a:p>
        </p:txBody>
      </p:sp>
    </p:spTree>
    <p:extLst>
      <p:ext uri="{BB962C8B-B14F-4D97-AF65-F5344CB8AC3E}">
        <p14:creationId xmlns:p14="http://schemas.microsoft.com/office/powerpoint/2010/main" val="2344592361"/>
      </p:ext>
    </p:extLst>
  </p:cSld>
  <p:clrMapOvr>
    <a:masterClrMapping/>
  </p:clrMapOvr>
  <p:transition spd="slow" advTm="3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3/18/2025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3/18/2025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3/18/2025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3/18/2025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3/18/2025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3/18/2025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3/18/2025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3/18/2025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3/18/2025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3/18/2025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3/18/2025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902735" y="3257103"/>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rot="-608">
            <a:off x="3860449" y="5023323"/>
            <a:ext cx="45228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accent6"/>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txBox="1">
            <a:spLocks noGrp="1"/>
          </p:cNvSpPr>
          <p:nvPr>
            <p:ph type="ctrTitle"/>
          </p:nvPr>
        </p:nvSpPr>
        <p:spPr>
          <a:xfrm>
            <a:off x="1216533" y="1177433"/>
            <a:ext cx="9762800" cy="367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7466"/>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2" name="Google Shape;12;p2"/>
          <p:cNvSpPr/>
          <p:nvPr/>
        </p:nvSpPr>
        <p:spPr>
          <a:xfrm>
            <a:off x="9458878" y="6175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9547034" y="514123"/>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59992"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06021" y="2476869"/>
            <a:ext cx="1518132" cy="59148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965700" y="5498821"/>
            <a:ext cx="1518136" cy="59284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585430" y="51304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425453" y="6485331"/>
            <a:ext cx="921088" cy="527064"/>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0979330" y="39468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0;p2"/>
          <p:cNvGrpSpPr/>
          <p:nvPr/>
        </p:nvGrpSpPr>
        <p:grpSpPr>
          <a:xfrm>
            <a:off x="436767" y="-104767"/>
            <a:ext cx="11259445" cy="6455445"/>
            <a:chOff x="327575" y="-78575"/>
            <a:chExt cx="8444584" cy="4841584"/>
          </a:xfrm>
        </p:grpSpPr>
        <p:sp>
          <p:nvSpPr>
            <p:cNvPr id="21" name="Google Shape;21;p2"/>
            <p:cNvSpPr/>
            <p:nvPr/>
          </p:nvSpPr>
          <p:spPr>
            <a:xfrm rot="-941668">
              <a:off x="2310940" y="-5992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rot="-941668">
              <a:off x="972140" y="380945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505306">
              <a:off x="5999303" y="371953"/>
              <a:ext cx="288221" cy="28829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rot="505449">
              <a:off x="8350278" y="3561206"/>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1991404">
              <a:off x="8538273" y="453898"/>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rot="-4281277">
              <a:off x="339997" y="4553052"/>
              <a:ext cx="203332" cy="172204"/>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1365066">
              <a:off x="7829520" y="4448604"/>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2138645">
              <a:off x="691922" y="623067"/>
              <a:ext cx="284875" cy="24126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4730207">
              <a:off x="618897" y="798676"/>
              <a:ext cx="190730" cy="161558"/>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1432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p:nvPr/>
        </p:nvSpPr>
        <p:spPr>
          <a:xfrm>
            <a:off x="902735" y="3257103"/>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txBox="1">
            <a:spLocks noGrp="1"/>
          </p:cNvSpPr>
          <p:nvPr>
            <p:ph type="title"/>
          </p:nvPr>
        </p:nvSpPr>
        <p:spPr>
          <a:xfrm>
            <a:off x="3189200" y="1885500"/>
            <a:ext cx="5813600" cy="209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4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3" name="Google Shape;33;p3"/>
          <p:cNvSpPr txBox="1">
            <a:spLocks noGrp="1"/>
          </p:cNvSpPr>
          <p:nvPr>
            <p:ph type="title" idx="2" hasCustomPrompt="1"/>
          </p:nvPr>
        </p:nvSpPr>
        <p:spPr>
          <a:xfrm>
            <a:off x="1561052" y="3604313"/>
            <a:ext cx="2066800" cy="1631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1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4" name="Google Shape;34;p3"/>
          <p:cNvSpPr txBox="1">
            <a:spLocks noGrp="1"/>
          </p:cNvSpPr>
          <p:nvPr>
            <p:ph type="subTitle" idx="1"/>
          </p:nvPr>
        </p:nvSpPr>
        <p:spPr>
          <a:xfrm rot="473">
            <a:off x="3189400" y="4403433"/>
            <a:ext cx="5813600" cy="57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 name="Google Shape;35;p3"/>
          <p:cNvSpPr/>
          <p:nvPr/>
        </p:nvSpPr>
        <p:spPr>
          <a:xfrm>
            <a:off x="-406021" y="2476869"/>
            <a:ext cx="1518132" cy="59148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9458878" y="6175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9547034" y="514123"/>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959992"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965700" y="5498821"/>
            <a:ext cx="1518136" cy="59284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585430" y="51304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1425453" y="6485331"/>
            <a:ext cx="921088" cy="527064"/>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10979330" y="39468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3"/>
          <p:cNvGrpSpPr/>
          <p:nvPr/>
        </p:nvGrpSpPr>
        <p:grpSpPr>
          <a:xfrm>
            <a:off x="436767" y="-104767"/>
            <a:ext cx="11259445" cy="6455445"/>
            <a:chOff x="327575" y="-78575"/>
            <a:chExt cx="8444584" cy="4841584"/>
          </a:xfrm>
        </p:grpSpPr>
        <p:sp>
          <p:nvSpPr>
            <p:cNvPr id="44" name="Google Shape;44;p3"/>
            <p:cNvSpPr/>
            <p:nvPr/>
          </p:nvSpPr>
          <p:spPr>
            <a:xfrm rot="-941668">
              <a:off x="2310940" y="-5992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rot="-941668">
              <a:off x="972140" y="380945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rot="505306">
              <a:off x="5999303" y="371953"/>
              <a:ext cx="288221" cy="28829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rot="505449">
              <a:off x="8350278" y="3561206"/>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rot="-1991404">
              <a:off x="8538273" y="453898"/>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rot="-4281277">
              <a:off x="339997" y="4553052"/>
              <a:ext cx="203332" cy="172204"/>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rot="-1365066">
              <a:off x="7829520" y="4448604"/>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rot="-2138645">
              <a:off x="691922" y="623067"/>
              <a:ext cx="284875" cy="24126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rot="-4730207">
              <a:off x="618897" y="798676"/>
              <a:ext cx="190730" cy="161558"/>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 name="Google Shape;53;p3"/>
          <p:cNvSpPr/>
          <p:nvPr/>
        </p:nvSpPr>
        <p:spPr>
          <a:xfrm rot="-941668">
            <a:off x="5805154" y="54700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54279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54"/>
        <p:cNvGrpSpPr/>
        <p:nvPr/>
      </p:nvGrpSpPr>
      <p:grpSpPr>
        <a:xfrm>
          <a:off x="0" y="0"/>
          <a:ext cx="0" cy="0"/>
          <a:chOff x="0" y="0"/>
          <a:chExt cx="0" cy="0"/>
        </a:xfrm>
      </p:grpSpPr>
      <p:sp>
        <p:nvSpPr>
          <p:cNvPr id="55" name="Google Shape;55;p4"/>
          <p:cNvSpPr/>
          <p:nvPr/>
        </p:nvSpPr>
        <p:spPr>
          <a:xfrm>
            <a:off x="-301958" y="647580"/>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7" name="Google Shape;57;p4"/>
          <p:cNvSpPr txBox="1">
            <a:spLocks noGrp="1"/>
          </p:cNvSpPr>
          <p:nvPr>
            <p:ph type="body" idx="1"/>
          </p:nvPr>
        </p:nvSpPr>
        <p:spPr>
          <a:xfrm>
            <a:off x="960000" y="1733600"/>
            <a:ext cx="10272000" cy="4404400"/>
          </a:xfrm>
          <a:prstGeom prst="rect">
            <a:avLst/>
          </a:prstGeom>
        </p:spPr>
        <p:txBody>
          <a:bodyPr spcFirstLastPara="1" wrap="square" lIns="91425" tIns="91425" rIns="91425" bIns="91425" anchor="ctr" anchorCtr="0">
            <a:noAutofit/>
          </a:bodyPr>
          <a:lstStyle>
            <a:lvl1pPr marL="609585" lvl="0" indent="-406390" rtl="0">
              <a:spcBef>
                <a:spcPts val="0"/>
              </a:spcBef>
              <a:spcAft>
                <a:spcPts val="0"/>
              </a:spcAft>
              <a:buClr>
                <a:schemeClr val="accent2"/>
              </a:buClr>
              <a:buSzPts val="1200"/>
              <a:buAutoNum type="arabicPeriod"/>
              <a:defRPr sz="1467">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2133"/>
              </a:spcBef>
              <a:spcAft>
                <a:spcPts val="0"/>
              </a:spcAft>
              <a:buClr>
                <a:srgbClr val="434343"/>
              </a:buClr>
              <a:buSzPts val="1400"/>
              <a:buAutoNum type="romanLcPeriod"/>
              <a:defRPr>
                <a:solidFill>
                  <a:srgbClr val="434343"/>
                </a:solidFill>
              </a:defRPr>
            </a:lvl3pPr>
            <a:lvl4pPr marL="2438339" lvl="3" indent="-423323" rtl="0">
              <a:lnSpc>
                <a:spcPct val="115000"/>
              </a:lnSpc>
              <a:spcBef>
                <a:spcPts val="2133"/>
              </a:spcBef>
              <a:spcAft>
                <a:spcPts val="0"/>
              </a:spcAft>
              <a:buClr>
                <a:srgbClr val="434343"/>
              </a:buClr>
              <a:buSzPts val="1400"/>
              <a:buAutoNum type="arabicPeriod"/>
              <a:defRPr>
                <a:solidFill>
                  <a:srgbClr val="434343"/>
                </a:solidFill>
              </a:defRPr>
            </a:lvl4pPr>
            <a:lvl5pPr marL="3047924" lvl="4" indent="-423323" rtl="0">
              <a:lnSpc>
                <a:spcPct val="115000"/>
              </a:lnSpc>
              <a:spcBef>
                <a:spcPts val="2133"/>
              </a:spcBef>
              <a:spcAft>
                <a:spcPts val="0"/>
              </a:spcAft>
              <a:buClr>
                <a:srgbClr val="434343"/>
              </a:buClr>
              <a:buSzPts val="1400"/>
              <a:buAutoNum type="alphaLcPeriod"/>
              <a:defRPr>
                <a:solidFill>
                  <a:srgbClr val="434343"/>
                </a:solidFill>
              </a:defRPr>
            </a:lvl5pPr>
            <a:lvl6pPr marL="3657509" lvl="5" indent="-423323" rtl="0">
              <a:lnSpc>
                <a:spcPct val="115000"/>
              </a:lnSpc>
              <a:spcBef>
                <a:spcPts val="2133"/>
              </a:spcBef>
              <a:spcAft>
                <a:spcPts val="0"/>
              </a:spcAft>
              <a:buClr>
                <a:srgbClr val="434343"/>
              </a:buClr>
              <a:buSzPts val="1400"/>
              <a:buAutoNum type="romanLcPeriod"/>
              <a:defRPr>
                <a:solidFill>
                  <a:srgbClr val="434343"/>
                </a:solidFill>
              </a:defRPr>
            </a:lvl6pPr>
            <a:lvl7pPr marL="4267093" lvl="6" indent="-423323" rtl="0">
              <a:lnSpc>
                <a:spcPct val="115000"/>
              </a:lnSpc>
              <a:spcBef>
                <a:spcPts val="2133"/>
              </a:spcBef>
              <a:spcAft>
                <a:spcPts val="0"/>
              </a:spcAft>
              <a:buClr>
                <a:srgbClr val="434343"/>
              </a:buClr>
              <a:buSzPts val="1400"/>
              <a:buAutoNum type="arabicPeriod"/>
              <a:defRPr>
                <a:solidFill>
                  <a:srgbClr val="434343"/>
                </a:solidFill>
              </a:defRPr>
            </a:lvl7pPr>
            <a:lvl8pPr marL="4876678" lvl="7" indent="-423323" rtl="0">
              <a:lnSpc>
                <a:spcPct val="115000"/>
              </a:lnSpc>
              <a:spcBef>
                <a:spcPts val="2133"/>
              </a:spcBef>
              <a:spcAft>
                <a:spcPts val="0"/>
              </a:spcAft>
              <a:buClr>
                <a:srgbClr val="434343"/>
              </a:buClr>
              <a:buSzPts val="1400"/>
              <a:buAutoNum type="alphaLcPeriod"/>
              <a:defRPr>
                <a:solidFill>
                  <a:srgbClr val="434343"/>
                </a:solidFill>
              </a:defRPr>
            </a:lvl8pPr>
            <a:lvl9pPr marL="5486263" lvl="8" indent="-423323" rtl="0">
              <a:lnSpc>
                <a:spcPct val="115000"/>
              </a:lnSpc>
              <a:spcBef>
                <a:spcPts val="2133"/>
              </a:spcBef>
              <a:spcAft>
                <a:spcPts val="2133"/>
              </a:spcAft>
              <a:buClr>
                <a:srgbClr val="434343"/>
              </a:buClr>
              <a:buSzPts val="1400"/>
              <a:buAutoNum type="romanLcPeriod"/>
              <a:defRPr>
                <a:solidFill>
                  <a:srgbClr val="434343"/>
                </a:solidFill>
              </a:defRPr>
            </a:lvl9pPr>
          </a:lstStyle>
          <a:p>
            <a:endParaRPr/>
          </a:p>
        </p:txBody>
      </p:sp>
      <p:sp>
        <p:nvSpPr>
          <p:cNvPr id="58" name="Google Shape;58;p4"/>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rot="-2218025">
            <a:off x="10828613"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p:nvPr/>
        </p:nvSpPr>
        <p:spPr>
          <a:xfrm rot="-941668">
            <a:off x="104205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rot="505320">
            <a:off x="113429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rot="505305">
            <a:off x="1365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p:nvPr/>
        </p:nvSpPr>
        <p:spPr>
          <a:xfrm rot="-1365066">
            <a:off x="11096444" y="33532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4"/>
          <p:cNvSpPr/>
          <p:nvPr/>
        </p:nvSpPr>
        <p:spPr>
          <a:xfrm rot="-2138645">
            <a:off x="638497" y="587057"/>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4"/>
          <p:cNvSpPr/>
          <p:nvPr/>
        </p:nvSpPr>
        <p:spPr>
          <a:xfrm rot="-3195493">
            <a:off x="4607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4"/>
          <p:cNvSpPr/>
          <p:nvPr/>
        </p:nvSpPr>
        <p:spPr>
          <a:xfrm rot="505305">
            <a:off x="27613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112319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11609919" y="1816261"/>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77358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08979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42419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4"/>
          <p:cNvSpPr/>
          <p:nvPr/>
        </p:nvSpPr>
        <p:spPr>
          <a:xfrm rot="505306">
            <a:off x="10652238"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608847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6"/>
        <p:cNvGrpSpPr/>
        <p:nvPr/>
      </p:nvGrpSpPr>
      <p:grpSpPr>
        <a:xfrm>
          <a:off x="0" y="0"/>
          <a:ext cx="0" cy="0"/>
          <a:chOff x="0" y="0"/>
          <a:chExt cx="0" cy="0"/>
        </a:xfrm>
      </p:grpSpPr>
      <p:sp>
        <p:nvSpPr>
          <p:cNvPr id="97" name="Google Shape;97;p6"/>
          <p:cNvSpPr/>
          <p:nvPr/>
        </p:nvSpPr>
        <p:spPr>
          <a:xfrm>
            <a:off x="10611222" y="1108375"/>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6"/>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9" name="Google Shape;99;p6"/>
          <p:cNvSpPr/>
          <p:nvPr/>
        </p:nvSpPr>
        <p:spPr>
          <a:xfrm>
            <a:off x="829001" y="5849598"/>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42073" y="119201"/>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7307634" y="63928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6"/>
          <p:cNvSpPr/>
          <p:nvPr/>
        </p:nvSpPr>
        <p:spPr>
          <a:xfrm rot="-941668">
            <a:off x="7683671" y="663915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6"/>
          <p:cNvSpPr/>
          <p:nvPr/>
        </p:nvSpPr>
        <p:spPr>
          <a:xfrm rot="-941668">
            <a:off x="1334287" y="6349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6"/>
          <p:cNvSpPr/>
          <p:nvPr/>
        </p:nvSpPr>
        <p:spPr>
          <a:xfrm rot="505306">
            <a:off x="11937438" y="1134438"/>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6"/>
          <p:cNvSpPr/>
          <p:nvPr/>
        </p:nvSpPr>
        <p:spPr>
          <a:xfrm rot="-4730207">
            <a:off x="825196" y="1064901"/>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97271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6"/>
        <p:cNvGrpSpPr/>
        <p:nvPr/>
      </p:nvGrpSpPr>
      <p:grpSpPr>
        <a:xfrm>
          <a:off x="0" y="0"/>
          <a:ext cx="0" cy="0"/>
          <a:chOff x="0" y="0"/>
          <a:chExt cx="0" cy="0"/>
        </a:xfrm>
      </p:grpSpPr>
      <p:sp>
        <p:nvSpPr>
          <p:cNvPr id="107" name="Google Shape;107;p7"/>
          <p:cNvSpPr/>
          <p:nvPr/>
        </p:nvSpPr>
        <p:spPr>
          <a:xfrm>
            <a:off x="703148" y="507139"/>
            <a:ext cx="597593" cy="425728"/>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7"/>
          <p:cNvSpPr/>
          <p:nvPr/>
        </p:nvSpPr>
        <p:spPr>
          <a:xfrm>
            <a:off x="5524060" y="313268"/>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7"/>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0" name="Google Shape;110;p7"/>
          <p:cNvSpPr txBox="1">
            <a:spLocks noGrp="1"/>
          </p:cNvSpPr>
          <p:nvPr>
            <p:ph type="subTitle" idx="1"/>
          </p:nvPr>
        </p:nvSpPr>
        <p:spPr>
          <a:xfrm rot="-442">
            <a:off x="5016401" y="2459693"/>
            <a:ext cx="6215600" cy="2805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111" name="Google Shape;111;p7"/>
          <p:cNvSpPr txBox="1">
            <a:spLocks noGrp="1"/>
          </p:cNvSpPr>
          <p:nvPr>
            <p:ph type="subTitle" idx="2"/>
          </p:nvPr>
        </p:nvSpPr>
        <p:spPr>
          <a:xfrm rot="-442">
            <a:off x="3001800" y="1562992"/>
            <a:ext cx="6215600" cy="5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2" name="Google Shape;112;p7"/>
          <p:cNvSpPr/>
          <p:nvPr/>
        </p:nvSpPr>
        <p:spPr>
          <a:xfrm>
            <a:off x="5818104" y="572756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7"/>
          <p:cNvSpPr/>
          <p:nvPr/>
        </p:nvSpPr>
        <p:spPr>
          <a:xfrm>
            <a:off x="500867" y="3078860"/>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7"/>
          <p:cNvSpPr/>
          <p:nvPr/>
        </p:nvSpPr>
        <p:spPr>
          <a:xfrm>
            <a:off x="10543467" y="48914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115533" y="2014329"/>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246669" y="4150189"/>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3059045" y="64476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11663616" y="248754"/>
            <a:ext cx="790029" cy="657391"/>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7"/>
          <p:cNvSpPr/>
          <p:nvPr/>
        </p:nvSpPr>
        <p:spPr>
          <a:xfrm rot="-941758">
            <a:off x="10990658" y="5945213"/>
            <a:ext cx="385439" cy="38556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rot="-4281277">
            <a:off x="824446" y="59802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rot="-3418433">
            <a:off x="11513329" y="2716377"/>
            <a:ext cx="223809" cy="1895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a:off x="11663600" y="2734727"/>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7"/>
          <p:cNvSpPr/>
          <p:nvPr/>
        </p:nvSpPr>
        <p:spPr>
          <a:xfrm rot="-941668">
            <a:off x="11143887" y="5922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984379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7"/>
        <p:cNvGrpSpPr/>
        <p:nvPr/>
      </p:nvGrpSpPr>
      <p:grpSpPr>
        <a:xfrm>
          <a:off x="0" y="0"/>
          <a:ext cx="0" cy="0"/>
          <a:chOff x="0" y="0"/>
          <a:chExt cx="0" cy="0"/>
        </a:xfrm>
      </p:grpSpPr>
      <p:sp>
        <p:nvSpPr>
          <p:cNvPr id="178" name="Google Shape;178;p11"/>
          <p:cNvSpPr/>
          <p:nvPr/>
        </p:nvSpPr>
        <p:spPr>
          <a:xfrm flipH="1">
            <a:off x="5511514" y="8785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1"/>
          <p:cNvSpPr txBox="1">
            <a:spLocks noGrp="1"/>
          </p:cNvSpPr>
          <p:nvPr>
            <p:ph type="title" hasCustomPrompt="1"/>
          </p:nvPr>
        </p:nvSpPr>
        <p:spPr>
          <a:xfrm rot="444">
            <a:off x="2173965" y="2052167"/>
            <a:ext cx="6192400" cy="2014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9600"/>
              <a:buNone/>
              <a:defRPr sz="13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80" name="Google Shape;180;p11"/>
          <p:cNvSpPr txBox="1">
            <a:spLocks noGrp="1"/>
          </p:cNvSpPr>
          <p:nvPr>
            <p:ph type="subTitle" idx="1"/>
          </p:nvPr>
        </p:nvSpPr>
        <p:spPr>
          <a:xfrm>
            <a:off x="2452000" y="4331217"/>
            <a:ext cx="6807600" cy="438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1" name="Google Shape;181;p11"/>
          <p:cNvSpPr/>
          <p:nvPr/>
        </p:nvSpPr>
        <p:spPr>
          <a:xfrm>
            <a:off x="111900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1"/>
          <p:cNvSpPr/>
          <p:nvPr/>
        </p:nvSpPr>
        <p:spPr>
          <a:xfrm rot="-1365066">
            <a:off x="11706044" y="30357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9858" y="720013"/>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1"/>
          <p:cNvSpPr/>
          <p:nvPr/>
        </p:nvSpPr>
        <p:spPr>
          <a:xfrm rot="-2218025">
            <a:off x="11120713"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1"/>
          <p:cNvSpPr/>
          <p:nvPr/>
        </p:nvSpPr>
        <p:spPr>
          <a:xfrm rot="-941668">
            <a:off x="107126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p:nvPr/>
        </p:nvSpPr>
        <p:spPr>
          <a:xfrm rot="505320">
            <a:off x="116350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1"/>
          <p:cNvSpPr/>
          <p:nvPr/>
        </p:nvSpPr>
        <p:spPr>
          <a:xfrm rot="505306">
            <a:off x="10944338"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1"/>
          <p:cNvSpPr/>
          <p:nvPr/>
        </p:nvSpPr>
        <p:spPr>
          <a:xfrm rot="505305">
            <a:off x="4286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2138645">
            <a:off x="930597" y="678890"/>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1"/>
          <p:cNvSpPr/>
          <p:nvPr/>
        </p:nvSpPr>
        <p:spPr>
          <a:xfrm rot="3195493" flipH="1">
            <a:off x="7528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1"/>
          <p:cNvSpPr/>
          <p:nvPr/>
        </p:nvSpPr>
        <p:spPr>
          <a:xfrm rot="505305">
            <a:off x="30534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115240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139519" y="-119973"/>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80279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45340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17779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24429286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0"/>
        <p:cNvGrpSpPr/>
        <p:nvPr/>
      </p:nvGrpSpPr>
      <p:grpSpPr>
        <a:xfrm>
          <a:off x="0" y="0"/>
          <a:ext cx="0" cy="0"/>
          <a:chOff x="0" y="0"/>
          <a:chExt cx="0" cy="0"/>
        </a:xfrm>
      </p:grpSpPr>
      <p:sp>
        <p:nvSpPr>
          <p:cNvPr id="251" name="Google Shape;251;p15"/>
          <p:cNvSpPr txBox="1">
            <a:spLocks noGrp="1"/>
          </p:cNvSpPr>
          <p:nvPr>
            <p:ph type="subTitle" idx="1"/>
          </p:nvPr>
        </p:nvSpPr>
        <p:spPr>
          <a:xfrm rot="288">
            <a:off x="1729533" y="3472667"/>
            <a:ext cx="4772800" cy="122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52" name="Google Shape;252;p15"/>
          <p:cNvSpPr txBox="1">
            <a:spLocks noGrp="1"/>
          </p:cNvSpPr>
          <p:nvPr>
            <p:ph type="title"/>
          </p:nvPr>
        </p:nvSpPr>
        <p:spPr>
          <a:xfrm>
            <a:off x="1729533" y="2668067"/>
            <a:ext cx="4772800" cy="75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53" name="Google Shape;253;p15"/>
          <p:cNvSpPr/>
          <p:nvPr/>
        </p:nvSpPr>
        <p:spPr>
          <a:xfrm>
            <a:off x="111900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5"/>
          <p:cNvSpPr/>
          <p:nvPr/>
        </p:nvSpPr>
        <p:spPr>
          <a:xfrm rot="-1365066">
            <a:off x="11706044" y="30357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flipH="1">
            <a:off x="5511514" y="8785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9858" y="720013"/>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rot="505305">
            <a:off x="4286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p:nvPr/>
        </p:nvSpPr>
        <p:spPr>
          <a:xfrm rot="-2138645">
            <a:off x="930597" y="678890"/>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5"/>
          <p:cNvSpPr/>
          <p:nvPr/>
        </p:nvSpPr>
        <p:spPr>
          <a:xfrm rot="3195493" flipH="1">
            <a:off x="7528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5"/>
          <p:cNvSpPr/>
          <p:nvPr/>
        </p:nvSpPr>
        <p:spPr>
          <a:xfrm rot="505305">
            <a:off x="30534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5"/>
          <p:cNvSpPr/>
          <p:nvPr/>
        </p:nvSpPr>
        <p:spPr>
          <a:xfrm>
            <a:off x="115240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15"/>
          <p:cNvSpPr/>
          <p:nvPr/>
        </p:nvSpPr>
        <p:spPr>
          <a:xfrm>
            <a:off x="7139519" y="-119973"/>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5"/>
          <p:cNvSpPr/>
          <p:nvPr/>
        </p:nvSpPr>
        <p:spPr>
          <a:xfrm>
            <a:off x="80279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5"/>
          <p:cNvSpPr/>
          <p:nvPr/>
        </p:nvSpPr>
        <p:spPr>
          <a:xfrm>
            <a:off x="45340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5"/>
          <p:cNvSpPr/>
          <p:nvPr/>
        </p:nvSpPr>
        <p:spPr>
          <a:xfrm>
            <a:off x="3703301" y="49346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023093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66"/>
        <p:cNvGrpSpPr/>
        <p:nvPr/>
      </p:nvGrpSpPr>
      <p:grpSpPr>
        <a:xfrm>
          <a:off x="0" y="0"/>
          <a:ext cx="0" cy="0"/>
          <a:chOff x="0" y="0"/>
          <a:chExt cx="0" cy="0"/>
        </a:xfrm>
      </p:grpSpPr>
      <p:sp>
        <p:nvSpPr>
          <p:cNvPr id="367" name="Google Shape;367;p22"/>
          <p:cNvSpPr/>
          <p:nvPr/>
        </p:nvSpPr>
        <p:spPr>
          <a:xfrm>
            <a:off x="-194245" y="930841"/>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2"/>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69" name="Google Shape;369;p22"/>
          <p:cNvSpPr txBox="1">
            <a:spLocks noGrp="1"/>
          </p:cNvSpPr>
          <p:nvPr>
            <p:ph type="title" idx="2"/>
          </p:nvPr>
        </p:nvSpPr>
        <p:spPr>
          <a:xfrm>
            <a:off x="1387651"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0" name="Google Shape;370;p22"/>
          <p:cNvSpPr txBox="1">
            <a:spLocks noGrp="1"/>
          </p:cNvSpPr>
          <p:nvPr>
            <p:ph type="subTitle" idx="1"/>
          </p:nvPr>
        </p:nvSpPr>
        <p:spPr>
          <a:xfrm>
            <a:off x="1057851" y="4394664"/>
            <a:ext cx="2939600" cy="11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1" name="Google Shape;371;p22"/>
          <p:cNvSpPr txBox="1">
            <a:spLocks noGrp="1"/>
          </p:cNvSpPr>
          <p:nvPr>
            <p:ph type="title" idx="3"/>
          </p:nvPr>
        </p:nvSpPr>
        <p:spPr>
          <a:xfrm>
            <a:off x="4956000"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2" name="Google Shape;372;p22"/>
          <p:cNvSpPr txBox="1">
            <a:spLocks noGrp="1"/>
          </p:cNvSpPr>
          <p:nvPr>
            <p:ph type="subTitle" idx="4"/>
          </p:nvPr>
        </p:nvSpPr>
        <p:spPr>
          <a:xfrm>
            <a:off x="4626800" y="4394633"/>
            <a:ext cx="2938400" cy="114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3" name="Google Shape;373;p22"/>
          <p:cNvSpPr txBox="1">
            <a:spLocks noGrp="1"/>
          </p:cNvSpPr>
          <p:nvPr>
            <p:ph type="title" idx="5"/>
          </p:nvPr>
        </p:nvSpPr>
        <p:spPr>
          <a:xfrm>
            <a:off x="8524317"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4" name="Google Shape;374;p22"/>
          <p:cNvSpPr txBox="1">
            <a:spLocks noGrp="1"/>
          </p:cNvSpPr>
          <p:nvPr>
            <p:ph type="subTitle" idx="6"/>
          </p:nvPr>
        </p:nvSpPr>
        <p:spPr>
          <a:xfrm>
            <a:off x="8195117" y="4394657"/>
            <a:ext cx="2938400" cy="114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5" name="Google Shape;375;p22"/>
          <p:cNvSpPr/>
          <p:nvPr/>
        </p:nvSpPr>
        <p:spPr>
          <a:xfrm>
            <a:off x="11804134" y="4575598"/>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22"/>
          <p:cNvSpPr/>
          <p:nvPr/>
        </p:nvSpPr>
        <p:spPr>
          <a:xfrm>
            <a:off x="1233893" y="1827814"/>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22"/>
          <p:cNvSpPr/>
          <p:nvPr/>
        </p:nvSpPr>
        <p:spPr>
          <a:xfrm>
            <a:off x="353453" y="56402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22"/>
          <p:cNvSpPr/>
          <p:nvPr/>
        </p:nvSpPr>
        <p:spPr>
          <a:xfrm>
            <a:off x="10128597" y="20085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22"/>
          <p:cNvSpPr/>
          <p:nvPr/>
        </p:nvSpPr>
        <p:spPr>
          <a:xfrm>
            <a:off x="3180334" y="64989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22"/>
          <p:cNvSpPr/>
          <p:nvPr/>
        </p:nvSpPr>
        <p:spPr>
          <a:xfrm>
            <a:off x="7307634" y="-327291"/>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2"/>
          <p:cNvSpPr/>
          <p:nvPr/>
        </p:nvSpPr>
        <p:spPr>
          <a:xfrm>
            <a:off x="8355679" y="64905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2"/>
          <p:cNvSpPr/>
          <p:nvPr/>
        </p:nvSpPr>
        <p:spPr>
          <a:xfrm rot="-941668">
            <a:off x="1768321" y="57518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2"/>
          <p:cNvSpPr/>
          <p:nvPr/>
        </p:nvSpPr>
        <p:spPr>
          <a:xfrm rot="-941668">
            <a:off x="10668787" y="20885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2"/>
          <p:cNvSpPr/>
          <p:nvPr/>
        </p:nvSpPr>
        <p:spPr>
          <a:xfrm rot="505306">
            <a:off x="11039855" y="5854089"/>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2"/>
          <p:cNvSpPr/>
          <p:nvPr/>
        </p:nvSpPr>
        <p:spPr>
          <a:xfrm rot="505449">
            <a:off x="5380604" y="2626592"/>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2"/>
          <p:cNvSpPr/>
          <p:nvPr/>
        </p:nvSpPr>
        <p:spPr>
          <a:xfrm rot="-1991404">
            <a:off x="7812798" y="5148164"/>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2"/>
          <p:cNvSpPr/>
          <p:nvPr/>
        </p:nvSpPr>
        <p:spPr>
          <a:xfrm rot="-4281277">
            <a:off x="3954496" y="61883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2"/>
          <p:cNvSpPr/>
          <p:nvPr/>
        </p:nvSpPr>
        <p:spPr>
          <a:xfrm rot="-4621212">
            <a:off x="11515823" y="-94432"/>
            <a:ext cx="525412" cy="44499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2"/>
          <p:cNvSpPr/>
          <p:nvPr/>
        </p:nvSpPr>
        <p:spPr>
          <a:xfrm rot="-2138764">
            <a:off x="885549" y="786111"/>
            <a:ext cx="463185" cy="39229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2"/>
          <p:cNvSpPr/>
          <p:nvPr/>
        </p:nvSpPr>
        <p:spPr>
          <a:xfrm rot="-4730241">
            <a:off x="766819" y="1071652"/>
            <a:ext cx="310112" cy="2626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22"/>
          <p:cNvSpPr/>
          <p:nvPr/>
        </p:nvSpPr>
        <p:spPr>
          <a:xfrm rot="505493">
            <a:off x="1293669" y="1999540"/>
            <a:ext cx="103729" cy="10378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233423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490"/>
        <p:cNvGrpSpPr/>
        <p:nvPr/>
      </p:nvGrpSpPr>
      <p:grpSpPr>
        <a:xfrm>
          <a:off x="0" y="0"/>
          <a:ext cx="0" cy="0"/>
          <a:chOff x="0" y="0"/>
          <a:chExt cx="0" cy="0"/>
        </a:xfrm>
      </p:grpSpPr>
      <p:sp>
        <p:nvSpPr>
          <p:cNvPr id="491" name="Google Shape;491;p27"/>
          <p:cNvSpPr/>
          <p:nvPr/>
        </p:nvSpPr>
        <p:spPr>
          <a:xfrm>
            <a:off x="9731270" y="9412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27"/>
          <p:cNvSpPr/>
          <p:nvPr/>
        </p:nvSpPr>
        <p:spPr>
          <a:xfrm>
            <a:off x="-663703" y="26327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3" name="Google Shape;493;p27"/>
          <p:cNvSpPr/>
          <p:nvPr/>
        </p:nvSpPr>
        <p:spPr>
          <a:xfrm>
            <a:off x="1669034" y="3902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4" name="Google Shape;494;p27"/>
          <p:cNvSpPr/>
          <p:nvPr/>
        </p:nvSpPr>
        <p:spPr>
          <a:xfrm>
            <a:off x="9817748" y="5613569"/>
            <a:ext cx="1660109" cy="581729"/>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27"/>
          <p:cNvSpPr/>
          <p:nvPr/>
        </p:nvSpPr>
        <p:spPr>
          <a:xfrm>
            <a:off x="584545" y="5996672"/>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6" name="Google Shape;496;p27"/>
          <p:cNvSpPr/>
          <p:nvPr/>
        </p:nvSpPr>
        <p:spPr>
          <a:xfrm rot="2218025" flipH="1">
            <a:off x="11182622" y="56166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7" name="Google Shape;497;p27"/>
          <p:cNvSpPr/>
          <p:nvPr/>
        </p:nvSpPr>
        <p:spPr>
          <a:xfrm rot="941668" flipH="1">
            <a:off x="10215862" y="60313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8" name="Google Shape;498;p27"/>
          <p:cNvSpPr/>
          <p:nvPr/>
        </p:nvSpPr>
        <p:spPr>
          <a:xfrm rot="-505320" flipH="1">
            <a:off x="441560"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9" name="Google Shape;499;p27"/>
          <p:cNvSpPr/>
          <p:nvPr/>
        </p:nvSpPr>
        <p:spPr>
          <a:xfrm rot="-505306" flipH="1">
            <a:off x="961309"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0" name="Google Shape;500;p27"/>
          <p:cNvSpPr/>
          <p:nvPr/>
        </p:nvSpPr>
        <p:spPr>
          <a:xfrm rot="-505305" flipH="1">
            <a:off x="442091" y="31869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1" name="Google Shape;501;p27"/>
          <p:cNvSpPr/>
          <p:nvPr/>
        </p:nvSpPr>
        <p:spPr>
          <a:xfrm rot="-1365066">
            <a:off x="957291" y="644462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27"/>
          <p:cNvSpPr/>
          <p:nvPr/>
        </p:nvSpPr>
        <p:spPr>
          <a:xfrm rot="-2138645">
            <a:off x="11042077" y="1645623"/>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3" name="Google Shape;503;p27"/>
          <p:cNvSpPr/>
          <p:nvPr/>
        </p:nvSpPr>
        <p:spPr>
          <a:xfrm rot="-505305" flipH="1">
            <a:off x="9015342"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4" name="Google Shape;504;p27"/>
          <p:cNvGrpSpPr/>
          <p:nvPr/>
        </p:nvGrpSpPr>
        <p:grpSpPr>
          <a:xfrm rot="-420054">
            <a:off x="1071183" y="3416659"/>
            <a:ext cx="2308323" cy="2565931"/>
            <a:chOff x="4529350" y="217375"/>
            <a:chExt cx="894500" cy="994275"/>
          </a:xfrm>
        </p:grpSpPr>
        <p:grpSp>
          <p:nvGrpSpPr>
            <p:cNvPr id="505" name="Google Shape;505;p27"/>
            <p:cNvGrpSpPr/>
            <p:nvPr/>
          </p:nvGrpSpPr>
          <p:grpSpPr>
            <a:xfrm>
              <a:off x="4529350" y="217375"/>
              <a:ext cx="894500" cy="994275"/>
              <a:chOff x="4529350" y="410750"/>
              <a:chExt cx="894500" cy="994275"/>
            </a:xfrm>
          </p:grpSpPr>
          <p:sp>
            <p:nvSpPr>
              <p:cNvPr id="506" name="Google Shape;506;p27"/>
              <p:cNvSpPr/>
              <p:nvPr/>
            </p:nvSpPr>
            <p:spPr>
              <a:xfrm>
                <a:off x="4529350" y="410750"/>
                <a:ext cx="894500" cy="994275"/>
              </a:xfrm>
              <a:custGeom>
                <a:avLst/>
                <a:gdLst/>
                <a:ahLst/>
                <a:cxnLst/>
                <a:rect l="l" t="t" r="r" b="b"/>
                <a:pathLst>
                  <a:path w="35780" h="39771" extrusionOk="0">
                    <a:moveTo>
                      <a:pt x="17890" y="1"/>
                    </a:moveTo>
                    <a:cubicBezTo>
                      <a:pt x="12446" y="1"/>
                      <a:pt x="7365" y="2435"/>
                      <a:pt x="3948" y="6681"/>
                    </a:cubicBezTo>
                    <a:cubicBezTo>
                      <a:pt x="1403" y="9843"/>
                      <a:pt x="1" y="13823"/>
                      <a:pt x="1" y="17890"/>
                    </a:cubicBezTo>
                    <a:lnTo>
                      <a:pt x="1" y="38598"/>
                    </a:lnTo>
                    <a:cubicBezTo>
                      <a:pt x="1" y="39245"/>
                      <a:pt x="526" y="39771"/>
                      <a:pt x="1174" y="39771"/>
                    </a:cubicBezTo>
                    <a:lnTo>
                      <a:pt x="34607" y="39771"/>
                    </a:lnTo>
                    <a:cubicBezTo>
                      <a:pt x="35255" y="39771"/>
                      <a:pt x="35780" y="39245"/>
                      <a:pt x="35780" y="38598"/>
                    </a:cubicBezTo>
                    <a:lnTo>
                      <a:pt x="35780" y="17890"/>
                    </a:lnTo>
                    <a:cubicBezTo>
                      <a:pt x="35780" y="13111"/>
                      <a:pt x="33919" y="8618"/>
                      <a:pt x="30541" y="5240"/>
                    </a:cubicBezTo>
                    <a:cubicBezTo>
                      <a:pt x="27162" y="1861"/>
                      <a:pt x="22670" y="1"/>
                      <a:pt x="17890"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7"/>
              <p:cNvSpPr/>
              <p:nvPr/>
            </p:nvSpPr>
            <p:spPr>
              <a:xfrm>
                <a:off x="4556200" y="440075"/>
                <a:ext cx="835850" cy="935625"/>
              </a:xfrm>
              <a:custGeom>
                <a:avLst/>
                <a:gdLst/>
                <a:ahLst/>
                <a:cxnLst/>
                <a:rect l="l" t="t" r="r" b="b"/>
                <a:pathLst>
                  <a:path w="33434" h="37425" extrusionOk="0">
                    <a:moveTo>
                      <a:pt x="16717" y="1"/>
                    </a:moveTo>
                    <a:cubicBezTo>
                      <a:pt x="11448" y="1"/>
                      <a:pt x="6753" y="2436"/>
                      <a:pt x="3688" y="6243"/>
                    </a:cubicBezTo>
                    <a:cubicBezTo>
                      <a:pt x="1381" y="9107"/>
                      <a:pt x="0" y="12750"/>
                      <a:pt x="0" y="16717"/>
                    </a:cubicBezTo>
                    <a:lnTo>
                      <a:pt x="0" y="37425"/>
                    </a:lnTo>
                    <a:lnTo>
                      <a:pt x="33434" y="37425"/>
                    </a:lnTo>
                    <a:lnTo>
                      <a:pt x="33434" y="16717"/>
                    </a:lnTo>
                    <a:cubicBezTo>
                      <a:pt x="33434" y="12100"/>
                      <a:pt x="31564" y="7922"/>
                      <a:pt x="28539" y="4896"/>
                    </a:cubicBezTo>
                    <a:cubicBezTo>
                      <a:pt x="25513" y="1871"/>
                      <a:pt x="21333" y="1"/>
                      <a:pt x="16717" y="1"/>
                    </a:cubicBezTo>
                    <a:close/>
                  </a:path>
                </a:pathLst>
              </a:custGeom>
              <a:solidFill>
                <a:srgbClr val="ADD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7"/>
              <p:cNvSpPr/>
              <p:nvPr/>
            </p:nvSpPr>
            <p:spPr>
              <a:xfrm>
                <a:off x="4579075" y="803925"/>
                <a:ext cx="216225" cy="74450"/>
              </a:xfrm>
              <a:custGeom>
                <a:avLst/>
                <a:gdLst/>
                <a:ahLst/>
                <a:cxnLst/>
                <a:rect l="l" t="t" r="r" b="b"/>
                <a:pathLst>
                  <a:path w="8649" h="2978" extrusionOk="0">
                    <a:moveTo>
                      <a:pt x="6257" y="0"/>
                    </a:moveTo>
                    <a:cubicBezTo>
                      <a:pt x="5655" y="0"/>
                      <a:pt x="5049" y="255"/>
                      <a:pt x="4594" y="656"/>
                    </a:cubicBezTo>
                    <a:cubicBezTo>
                      <a:pt x="3993" y="1185"/>
                      <a:pt x="3626" y="1942"/>
                      <a:pt x="3425" y="2718"/>
                    </a:cubicBezTo>
                    <a:cubicBezTo>
                      <a:pt x="3116" y="2093"/>
                      <a:pt x="2424" y="1687"/>
                      <a:pt x="1732" y="1687"/>
                    </a:cubicBezTo>
                    <a:cubicBezTo>
                      <a:pt x="1610" y="1687"/>
                      <a:pt x="1488" y="1699"/>
                      <a:pt x="1369" y="1725"/>
                    </a:cubicBezTo>
                    <a:cubicBezTo>
                      <a:pt x="735" y="1862"/>
                      <a:pt x="203" y="2366"/>
                      <a:pt x="0" y="2977"/>
                    </a:cubicBezTo>
                    <a:lnTo>
                      <a:pt x="8648" y="2977"/>
                    </a:lnTo>
                    <a:cubicBezTo>
                      <a:pt x="8617" y="2468"/>
                      <a:pt x="8526" y="1961"/>
                      <a:pt x="8320" y="1496"/>
                    </a:cubicBezTo>
                    <a:cubicBezTo>
                      <a:pt x="8035" y="850"/>
                      <a:pt x="7505" y="284"/>
                      <a:pt x="6827" y="81"/>
                    </a:cubicBezTo>
                    <a:cubicBezTo>
                      <a:pt x="6641" y="26"/>
                      <a:pt x="6449" y="0"/>
                      <a:pt x="6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7"/>
              <p:cNvSpPr/>
              <p:nvPr/>
            </p:nvSpPr>
            <p:spPr>
              <a:xfrm>
                <a:off x="4613000" y="890175"/>
                <a:ext cx="28675" cy="45575"/>
              </a:xfrm>
              <a:custGeom>
                <a:avLst/>
                <a:gdLst/>
                <a:ahLst/>
                <a:cxnLst/>
                <a:rect l="l" t="t" r="r" b="b"/>
                <a:pathLst>
                  <a:path w="1147" h="1823" extrusionOk="0">
                    <a:moveTo>
                      <a:pt x="573" y="1"/>
                    </a:moveTo>
                    <a:lnTo>
                      <a:pt x="573" y="1"/>
                    </a:lnTo>
                    <a:cubicBezTo>
                      <a:pt x="573" y="1"/>
                      <a:pt x="0" y="1823"/>
                      <a:pt x="514" y="1823"/>
                    </a:cubicBezTo>
                    <a:cubicBezTo>
                      <a:pt x="517" y="1823"/>
                      <a:pt x="520" y="1822"/>
                      <a:pt x="523" y="1822"/>
                    </a:cubicBezTo>
                    <a:cubicBezTo>
                      <a:pt x="1146" y="1798"/>
                      <a:pt x="573"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7"/>
              <p:cNvSpPr/>
              <p:nvPr/>
            </p:nvSpPr>
            <p:spPr>
              <a:xfrm>
                <a:off x="4649825" y="927000"/>
                <a:ext cx="28650" cy="45550"/>
              </a:xfrm>
              <a:custGeom>
                <a:avLst/>
                <a:gdLst/>
                <a:ahLst/>
                <a:cxnLst/>
                <a:rect l="l" t="t" r="r" b="b"/>
                <a:pathLst>
                  <a:path w="1146" h="1822" extrusionOk="0">
                    <a:moveTo>
                      <a:pt x="572" y="1"/>
                    </a:moveTo>
                    <a:cubicBezTo>
                      <a:pt x="571" y="1"/>
                      <a:pt x="0" y="1821"/>
                      <a:pt x="513" y="1821"/>
                    </a:cubicBezTo>
                    <a:cubicBezTo>
                      <a:pt x="516" y="1821"/>
                      <a:pt x="519" y="1821"/>
                      <a:pt x="522" y="1821"/>
                    </a:cubicBezTo>
                    <a:cubicBezTo>
                      <a:pt x="1145" y="1797"/>
                      <a:pt x="572"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7"/>
              <p:cNvSpPr/>
              <p:nvPr/>
            </p:nvSpPr>
            <p:spPr>
              <a:xfrm>
                <a:off x="4683500" y="893300"/>
                <a:ext cx="28675" cy="45575"/>
              </a:xfrm>
              <a:custGeom>
                <a:avLst/>
                <a:gdLst/>
                <a:ahLst/>
                <a:cxnLst/>
                <a:rect l="l" t="t" r="r" b="b"/>
                <a:pathLst>
                  <a:path w="1147" h="1823" extrusionOk="0">
                    <a:moveTo>
                      <a:pt x="572" y="0"/>
                    </a:moveTo>
                    <a:cubicBezTo>
                      <a:pt x="572" y="1"/>
                      <a:pt x="0" y="1822"/>
                      <a:pt x="513" y="1822"/>
                    </a:cubicBezTo>
                    <a:cubicBezTo>
                      <a:pt x="516" y="1822"/>
                      <a:pt x="519" y="1822"/>
                      <a:pt x="522" y="1822"/>
                    </a:cubicBezTo>
                    <a:cubicBezTo>
                      <a:pt x="1146" y="1798"/>
                      <a:pt x="572" y="1"/>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7"/>
              <p:cNvSpPr/>
              <p:nvPr/>
            </p:nvSpPr>
            <p:spPr>
              <a:xfrm>
                <a:off x="5076825" y="709950"/>
                <a:ext cx="216225" cy="74475"/>
              </a:xfrm>
              <a:custGeom>
                <a:avLst/>
                <a:gdLst/>
                <a:ahLst/>
                <a:cxnLst/>
                <a:rect l="l" t="t" r="r" b="b"/>
                <a:pathLst>
                  <a:path w="8649" h="2979" extrusionOk="0">
                    <a:moveTo>
                      <a:pt x="6258" y="0"/>
                    </a:moveTo>
                    <a:cubicBezTo>
                      <a:pt x="5655" y="0"/>
                      <a:pt x="5050" y="254"/>
                      <a:pt x="4595" y="656"/>
                    </a:cubicBezTo>
                    <a:cubicBezTo>
                      <a:pt x="3993" y="1185"/>
                      <a:pt x="3626" y="1942"/>
                      <a:pt x="3424" y="2718"/>
                    </a:cubicBezTo>
                    <a:cubicBezTo>
                      <a:pt x="3117" y="2093"/>
                      <a:pt x="2424" y="1687"/>
                      <a:pt x="1732" y="1687"/>
                    </a:cubicBezTo>
                    <a:cubicBezTo>
                      <a:pt x="1610" y="1687"/>
                      <a:pt x="1488" y="1699"/>
                      <a:pt x="1369" y="1725"/>
                    </a:cubicBezTo>
                    <a:cubicBezTo>
                      <a:pt x="735" y="1861"/>
                      <a:pt x="203" y="2366"/>
                      <a:pt x="1" y="2978"/>
                    </a:cubicBezTo>
                    <a:lnTo>
                      <a:pt x="8649" y="2978"/>
                    </a:lnTo>
                    <a:cubicBezTo>
                      <a:pt x="8617" y="2468"/>
                      <a:pt x="8525" y="1962"/>
                      <a:pt x="8320" y="1496"/>
                    </a:cubicBezTo>
                    <a:cubicBezTo>
                      <a:pt x="8035" y="849"/>
                      <a:pt x="7505" y="285"/>
                      <a:pt x="6827" y="81"/>
                    </a:cubicBezTo>
                    <a:cubicBezTo>
                      <a:pt x="6641" y="26"/>
                      <a:pt x="6449" y="0"/>
                      <a:pt x="6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7"/>
              <p:cNvSpPr/>
              <p:nvPr/>
            </p:nvSpPr>
            <p:spPr>
              <a:xfrm>
                <a:off x="4915075" y="479975"/>
                <a:ext cx="216225" cy="74475"/>
              </a:xfrm>
              <a:custGeom>
                <a:avLst/>
                <a:gdLst/>
                <a:ahLst/>
                <a:cxnLst/>
                <a:rect l="l" t="t" r="r" b="b"/>
                <a:pathLst>
                  <a:path w="8649" h="2979" extrusionOk="0">
                    <a:moveTo>
                      <a:pt x="6255" y="1"/>
                    </a:moveTo>
                    <a:cubicBezTo>
                      <a:pt x="5654" y="1"/>
                      <a:pt x="5049" y="255"/>
                      <a:pt x="4594" y="656"/>
                    </a:cubicBezTo>
                    <a:cubicBezTo>
                      <a:pt x="3993" y="1187"/>
                      <a:pt x="3625" y="1943"/>
                      <a:pt x="3423" y="2719"/>
                    </a:cubicBezTo>
                    <a:cubicBezTo>
                      <a:pt x="3116" y="2093"/>
                      <a:pt x="2423" y="1687"/>
                      <a:pt x="1730" y="1687"/>
                    </a:cubicBezTo>
                    <a:cubicBezTo>
                      <a:pt x="1609" y="1687"/>
                      <a:pt x="1488" y="1700"/>
                      <a:pt x="1368" y="1725"/>
                    </a:cubicBezTo>
                    <a:cubicBezTo>
                      <a:pt x="734" y="1863"/>
                      <a:pt x="203" y="2367"/>
                      <a:pt x="0" y="2979"/>
                    </a:cubicBezTo>
                    <a:lnTo>
                      <a:pt x="8648" y="2979"/>
                    </a:lnTo>
                    <a:cubicBezTo>
                      <a:pt x="8616" y="2468"/>
                      <a:pt x="8525" y="1962"/>
                      <a:pt x="8320" y="1497"/>
                    </a:cubicBezTo>
                    <a:cubicBezTo>
                      <a:pt x="8034" y="851"/>
                      <a:pt x="7505" y="285"/>
                      <a:pt x="6827" y="82"/>
                    </a:cubicBezTo>
                    <a:cubicBezTo>
                      <a:pt x="6640" y="27"/>
                      <a:pt x="6448" y="1"/>
                      <a:pt x="6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7"/>
              <p:cNvSpPr/>
              <p:nvPr/>
            </p:nvSpPr>
            <p:spPr>
              <a:xfrm>
                <a:off x="4851125" y="518400"/>
                <a:ext cx="169675" cy="161425"/>
              </a:xfrm>
              <a:custGeom>
                <a:avLst/>
                <a:gdLst/>
                <a:ahLst/>
                <a:cxnLst/>
                <a:rect l="l" t="t" r="r" b="b"/>
                <a:pathLst>
                  <a:path w="6787" h="6457" extrusionOk="0">
                    <a:moveTo>
                      <a:pt x="6139" y="1232"/>
                    </a:moveTo>
                    <a:lnTo>
                      <a:pt x="6139" y="1232"/>
                    </a:lnTo>
                    <a:lnTo>
                      <a:pt x="6139" y="1232"/>
                    </a:lnTo>
                    <a:close/>
                    <a:moveTo>
                      <a:pt x="2345" y="0"/>
                    </a:moveTo>
                    <a:lnTo>
                      <a:pt x="2616" y="2156"/>
                    </a:lnTo>
                    <a:lnTo>
                      <a:pt x="649" y="1232"/>
                    </a:lnTo>
                    <a:lnTo>
                      <a:pt x="2134" y="2818"/>
                    </a:lnTo>
                    <a:lnTo>
                      <a:pt x="0" y="3228"/>
                    </a:lnTo>
                    <a:lnTo>
                      <a:pt x="2134" y="3637"/>
                    </a:lnTo>
                    <a:lnTo>
                      <a:pt x="649" y="5223"/>
                    </a:lnTo>
                    <a:lnTo>
                      <a:pt x="2616" y="4300"/>
                    </a:lnTo>
                    <a:lnTo>
                      <a:pt x="2345" y="6456"/>
                    </a:lnTo>
                    <a:lnTo>
                      <a:pt x="3394" y="4552"/>
                    </a:lnTo>
                    <a:lnTo>
                      <a:pt x="4442" y="6456"/>
                    </a:lnTo>
                    <a:lnTo>
                      <a:pt x="4171" y="4300"/>
                    </a:lnTo>
                    <a:lnTo>
                      <a:pt x="6139" y="5223"/>
                    </a:lnTo>
                    <a:lnTo>
                      <a:pt x="4653" y="3637"/>
                    </a:lnTo>
                    <a:lnTo>
                      <a:pt x="6787" y="3228"/>
                    </a:lnTo>
                    <a:lnTo>
                      <a:pt x="4653" y="2818"/>
                    </a:lnTo>
                    <a:lnTo>
                      <a:pt x="6139" y="1232"/>
                    </a:lnTo>
                    <a:lnTo>
                      <a:pt x="4171" y="2156"/>
                    </a:lnTo>
                    <a:lnTo>
                      <a:pt x="4442" y="0"/>
                    </a:lnTo>
                    <a:lnTo>
                      <a:pt x="3394" y="1904"/>
                    </a:lnTo>
                    <a:lnTo>
                      <a:pt x="2345" y="0"/>
                    </a:lnTo>
                    <a:close/>
                    <a:moveTo>
                      <a:pt x="2345" y="6456"/>
                    </a:moveTo>
                    <a:lnTo>
                      <a:pt x="2345" y="6456"/>
                    </a:lnTo>
                    <a:lnTo>
                      <a:pt x="2345" y="645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7"/>
              <p:cNvSpPr/>
              <p:nvPr/>
            </p:nvSpPr>
            <p:spPr>
              <a:xfrm>
                <a:off x="5190425" y="864350"/>
                <a:ext cx="169700" cy="161425"/>
              </a:xfrm>
              <a:custGeom>
                <a:avLst/>
                <a:gdLst/>
                <a:ahLst/>
                <a:cxnLst/>
                <a:rect l="l" t="t" r="r" b="b"/>
                <a:pathLst>
                  <a:path w="6788" h="6457" extrusionOk="0">
                    <a:moveTo>
                      <a:pt x="2345" y="0"/>
                    </a:moveTo>
                    <a:lnTo>
                      <a:pt x="2617" y="2157"/>
                    </a:lnTo>
                    <a:lnTo>
                      <a:pt x="650" y="1234"/>
                    </a:lnTo>
                    <a:lnTo>
                      <a:pt x="2134" y="2819"/>
                    </a:lnTo>
                    <a:lnTo>
                      <a:pt x="1" y="3228"/>
                    </a:lnTo>
                    <a:lnTo>
                      <a:pt x="2134" y="3638"/>
                    </a:lnTo>
                    <a:lnTo>
                      <a:pt x="650" y="5224"/>
                    </a:lnTo>
                    <a:lnTo>
                      <a:pt x="2617" y="4301"/>
                    </a:lnTo>
                    <a:lnTo>
                      <a:pt x="2345" y="6456"/>
                    </a:lnTo>
                    <a:lnTo>
                      <a:pt x="3395" y="4552"/>
                    </a:lnTo>
                    <a:lnTo>
                      <a:pt x="4443" y="6456"/>
                    </a:lnTo>
                    <a:lnTo>
                      <a:pt x="4172" y="4301"/>
                    </a:lnTo>
                    <a:lnTo>
                      <a:pt x="6140" y="5224"/>
                    </a:lnTo>
                    <a:lnTo>
                      <a:pt x="4654" y="3638"/>
                    </a:lnTo>
                    <a:lnTo>
                      <a:pt x="6787" y="3228"/>
                    </a:lnTo>
                    <a:lnTo>
                      <a:pt x="4654" y="2819"/>
                    </a:lnTo>
                    <a:lnTo>
                      <a:pt x="6140" y="1234"/>
                    </a:lnTo>
                    <a:lnTo>
                      <a:pt x="6140" y="1234"/>
                    </a:lnTo>
                    <a:lnTo>
                      <a:pt x="4172" y="2157"/>
                    </a:lnTo>
                    <a:lnTo>
                      <a:pt x="4443" y="0"/>
                    </a:lnTo>
                    <a:lnTo>
                      <a:pt x="3395" y="1904"/>
                    </a:lnTo>
                    <a:lnTo>
                      <a:pt x="2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7"/>
              <p:cNvSpPr/>
              <p:nvPr/>
            </p:nvSpPr>
            <p:spPr>
              <a:xfrm>
                <a:off x="4649025" y="1272700"/>
                <a:ext cx="169700" cy="103000"/>
              </a:xfrm>
              <a:custGeom>
                <a:avLst/>
                <a:gdLst/>
                <a:ahLst/>
                <a:cxnLst/>
                <a:rect l="l" t="t" r="r" b="b"/>
                <a:pathLst>
                  <a:path w="6788" h="4120" extrusionOk="0">
                    <a:moveTo>
                      <a:pt x="2346" y="0"/>
                    </a:moveTo>
                    <a:lnTo>
                      <a:pt x="2346" y="0"/>
                    </a:lnTo>
                    <a:lnTo>
                      <a:pt x="2346" y="0"/>
                    </a:lnTo>
                    <a:close/>
                    <a:moveTo>
                      <a:pt x="2346" y="0"/>
                    </a:moveTo>
                    <a:lnTo>
                      <a:pt x="2617" y="2156"/>
                    </a:lnTo>
                    <a:lnTo>
                      <a:pt x="2617" y="2156"/>
                    </a:lnTo>
                    <a:lnTo>
                      <a:pt x="649" y="1233"/>
                    </a:lnTo>
                    <a:lnTo>
                      <a:pt x="2135" y="2818"/>
                    </a:lnTo>
                    <a:lnTo>
                      <a:pt x="0" y="3229"/>
                    </a:lnTo>
                    <a:lnTo>
                      <a:pt x="2135" y="3637"/>
                    </a:lnTo>
                    <a:lnTo>
                      <a:pt x="1683" y="4120"/>
                    </a:lnTo>
                    <a:lnTo>
                      <a:pt x="5106" y="4120"/>
                    </a:lnTo>
                    <a:lnTo>
                      <a:pt x="4653" y="3637"/>
                    </a:lnTo>
                    <a:lnTo>
                      <a:pt x="6788" y="3229"/>
                    </a:lnTo>
                    <a:lnTo>
                      <a:pt x="6491" y="3172"/>
                    </a:lnTo>
                    <a:lnTo>
                      <a:pt x="6161" y="3108"/>
                    </a:lnTo>
                    <a:lnTo>
                      <a:pt x="4653" y="2818"/>
                    </a:lnTo>
                    <a:lnTo>
                      <a:pt x="6139" y="1233"/>
                    </a:lnTo>
                    <a:lnTo>
                      <a:pt x="4172" y="2156"/>
                    </a:lnTo>
                    <a:lnTo>
                      <a:pt x="4172" y="2156"/>
                    </a:lnTo>
                    <a:lnTo>
                      <a:pt x="4443" y="0"/>
                    </a:lnTo>
                    <a:lnTo>
                      <a:pt x="3393" y="1904"/>
                    </a:lnTo>
                    <a:lnTo>
                      <a:pt x="2346" y="0"/>
                    </a:lnTo>
                    <a:close/>
                  </a:path>
                </a:pathLst>
              </a:custGeom>
              <a:solidFill>
                <a:srgbClr val="FFB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7"/>
              <p:cNvSpPr/>
              <p:nvPr/>
            </p:nvSpPr>
            <p:spPr>
              <a:xfrm>
                <a:off x="4556200" y="985775"/>
                <a:ext cx="105375" cy="161425"/>
              </a:xfrm>
              <a:custGeom>
                <a:avLst/>
                <a:gdLst/>
                <a:ahLst/>
                <a:cxnLst/>
                <a:rect l="l" t="t" r="r" b="b"/>
                <a:pathLst>
                  <a:path w="4215" h="6457" extrusionOk="0">
                    <a:moveTo>
                      <a:pt x="1868" y="1"/>
                    </a:moveTo>
                    <a:lnTo>
                      <a:pt x="819" y="1905"/>
                    </a:lnTo>
                    <a:lnTo>
                      <a:pt x="0" y="417"/>
                    </a:lnTo>
                    <a:lnTo>
                      <a:pt x="0" y="1815"/>
                    </a:lnTo>
                    <a:lnTo>
                      <a:pt x="43" y="2157"/>
                    </a:lnTo>
                    <a:lnTo>
                      <a:pt x="43" y="2157"/>
                    </a:lnTo>
                    <a:lnTo>
                      <a:pt x="0" y="2137"/>
                    </a:lnTo>
                    <a:lnTo>
                      <a:pt x="0" y="4320"/>
                    </a:lnTo>
                    <a:lnTo>
                      <a:pt x="43" y="4301"/>
                    </a:lnTo>
                    <a:lnTo>
                      <a:pt x="0" y="4643"/>
                    </a:lnTo>
                    <a:lnTo>
                      <a:pt x="0" y="6040"/>
                    </a:lnTo>
                    <a:lnTo>
                      <a:pt x="819" y="4553"/>
                    </a:lnTo>
                    <a:lnTo>
                      <a:pt x="1868" y="6456"/>
                    </a:lnTo>
                    <a:lnTo>
                      <a:pt x="1597" y="4301"/>
                    </a:lnTo>
                    <a:lnTo>
                      <a:pt x="1597" y="4301"/>
                    </a:lnTo>
                    <a:lnTo>
                      <a:pt x="3565" y="5223"/>
                    </a:lnTo>
                    <a:lnTo>
                      <a:pt x="2080" y="3638"/>
                    </a:lnTo>
                    <a:lnTo>
                      <a:pt x="4214" y="3227"/>
                    </a:lnTo>
                    <a:lnTo>
                      <a:pt x="2080" y="2820"/>
                    </a:lnTo>
                    <a:lnTo>
                      <a:pt x="3565" y="1235"/>
                    </a:lnTo>
                    <a:lnTo>
                      <a:pt x="1597" y="2157"/>
                    </a:lnTo>
                    <a:lnTo>
                      <a:pt x="18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7"/>
              <p:cNvSpPr/>
              <p:nvPr/>
            </p:nvSpPr>
            <p:spPr>
              <a:xfrm>
                <a:off x="4708100" y="712225"/>
                <a:ext cx="210725" cy="294200"/>
              </a:xfrm>
              <a:custGeom>
                <a:avLst/>
                <a:gdLst/>
                <a:ahLst/>
                <a:cxnLst/>
                <a:rect l="l" t="t" r="r" b="b"/>
                <a:pathLst>
                  <a:path w="8429" h="11768" extrusionOk="0">
                    <a:moveTo>
                      <a:pt x="7897" y="1"/>
                    </a:moveTo>
                    <a:cubicBezTo>
                      <a:pt x="6109" y="384"/>
                      <a:pt x="4383" y="1059"/>
                      <a:pt x="2810" y="1991"/>
                    </a:cubicBezTo>
                    <a:cubicBezTo>
                      <a:pt x="2097" y="2413"/>
                      <a:pt x="1405" y="2897"/>
                      <a:pt x="879" y="3537"/>
                    </a:cubicBezTo>
                    <a:cubicBezTo>
                      <a:pt x="352" y="4176"/>
                      <a:pt x="1" y="4993"/>
                      <a:pt x="51" y="5820"/>
                    </a:cubicBezTo>
                    <a:cubicBezTo>
                      <a:pt x="95" y="6528"/>
                      <a:pt x="423" y="7187"/>
                      <a:pt x="810" y="7782"/>
                    </a:cubicBezTo>
                    <a:cubicBezTo>
                      <a:pt x="1818" y="9331"/>
                      <a:pt x="3236" y="10561"/>
                      <a:pt x="4636" y="11768"/>
                    </a:cubicBezTo>
                    <a:cubicBezTo>
                      <a:pt x="7191" y="8557"/>
                      <a:pt x="8428" y="4070"/>
                      <a:pt x="7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7"/>
              <p:cNvSpPr/>
              <p:nvPr/>
            </p:nvSpPr>
            <p:spPr>
              <a:xfrm>
                <a:off x="4833700" y="1075350"/>
                <a:ext cx="344975" cy="300350"/>
              </a:xfrm>
              <a:custGeom>
                <a:avLst/>
                <a:gdLst/>
                <a:ahLst/>
                <a:cxnLst/>
                <a:rect l="l" t="t" r="r" b="b"/>
                <a:pathLst>
                  <a:path w="13799" h="12014" extrusionOk="0">
                    <a:moveTo>
                      <a:pt x="8269" y="0"/>
                    </a:moveTo>
                    <a:cubicBezTo>
                      <a:pt x="8258" y="4"/>
                      <a:pt x="8246" y="8"/>
                      <a:pt x="8237" y="12"/>
                    </a:cubicBezTo>
                    <a:cubicBezTo>
                      <a:pt x="8204" y="22"/>
                      <a:pt x="8172" y="35"/>
                      <a:pt x="8140" y="45"/>
                    </a:cubicBezTo>
                    <a:lnTo>
                      <a:pt x="8138" y="45"/>
                    </a:lnTo>
                    <a:cubicBezTo>
                      <a:pt x="8094" y="61"/>
                      <a:pt x="8048" y="77"/>
                      <a:pt x="8004" y="92"/>
                    </a:cubicBezTo>
                    <a:cubicBezTo>
                      <a:pt x="8002" y="93"/>
                      <a:pt x="8002" y="93"/>
                      <a:pt x="8000" y="93"/>
                    </a:cubicBezTo>
                    <a:cubicBezTo>
                      <a:pt x="7777" y="172"/>
                      <a:pt x="7556" y="249"/>
                      <a:pt x="7332" y="325"/>
                    </a:cubicBezTo>
                    <a:lnTo>
                      <a:pt x="7330" y="325"/>
                    </a:lnTo>
                    <a:cubicBezTo>
                      <a:pt x="5874" y="815"/>
                      <a:pt x="4380" y="1261"/>
                      <a:pt x="2901" y="1708"/>
                    </a:cubicBezTo>
                    <a:lnTo>
                      <a:pt x="2899" y="1708"/>
                    </a:lnTo>
                    <a:cubicBezTo>
                      <a:pt x="2301" y="1891"/>
                      <a:pt x="1707" y="2070"/>
                      <a:pt x="1119" y="2255"/>
                    </a:cubicBezTo>
                    <a:lnTo>
                      <a:pt x="1117" y="2255"/>
                    </a:lnTo>
                    <a:cubicBezTo>
                      <a:pt x="1116" y="2255"/>
                      <a:pt x="1116" y="2255"/>
                      <a:pt x="1113" y="2257"/>
                    </a:cubicBezTo>
                    <a:cubicBezTo>
                      <a:pt x="996" y="2293"/>
                      <a:pt x="879" y="2328"/>
                      <a:pt x="764" y="2367"/>
                    </a:cubicBezTo>
                    <a:cubicBezTo>
                      <a:pt x="988" y="3023"/>
                      <a:pt x="1441" y="3626"/>
                      <a:pt x="1574" y="4302"/>
                    </a:cubicBezTo>
                    <a:cubicBezTo>
                      <a:pt x="1584" y="4350"/>
                      <a:pt x="1592" y="4398"/>
                      <a:pt x="1597" y="4447"/>
                    </a:cubicBezTo>
                    <a:cubicBezTo>
                      <a:pt x="1633" y="4738"/>
                      <a:pt x="1666" y="5027"/>
                      <a:pt x="1693" y="5318"/>
                    </a:cubicBezTo>
                    <a:lnTo>
                      <a:pt x="1693" y="5322"/>
                    </a:lnTo>
                    <a:cubicBezTo>
                      <a:pt x="1715" y="5539"/>
                      <a:pt x="1733" y="5755"/>
                      <a:pt x="1751" y="5971"/>
                    </a:cubicBezTo>
                    <a:cubicBezTo>
                      <a:pt x="1801" y="6590"/>
                      <a:pt x="1834" y="7211"/>
                      <a:pt x="1848" y="7830"/>
                    </a:cubicBezTo>
                    <a:cubicBezTo>
                      <a:pt x="1848" y="7859"/>
                      <a:pt x="1850" y="7887"/>
                      <a:pt x="1850" y="7915"/>
                    </a:cubicBezTo>
                    <a:cubicBezTo>
                      <a:pt x="1852" y="7954"/>
                      <a:pt x="1852" y="7992"/>
                      <a:pt x="1852" y="8032"/>
                    </a:cubicBezTo>
                    <a:cubicBezTo>
                      <a:pt x="1866" y="8545"/>
                      <a:pt x="1866" y="9061"/>
                      <a:pt x="1852" y="9571"/>
                    </a:cubicBezTo>
                    <a:cubicBezTo>
                      <a:pt x="1848" y="9718"/>
                      <a:pt x="1843" y="9868"/>
                      <a:pt x="1797" y="10005"/>
                    </a:cubicBezTo>
                    <a:cubicBezTo>
                      <a:pt x="1726" y="10206"/>
                      <a:pt x="1576" y="10367"/>
                      <a:pt x="1429" y="10519"/>
                    </a:cubicBezTo>
                    <a:cubicBezTo>
                      <a:pt x="1256" y="10700"/>
                      <a:pt x="1082" y="10882"/>
                      <a:pt x="909" y="11064"/>
                    </a:cubicBezTo>
                    <a:lnTo>
                      <a:pt x="907" y="11064"/>
                    </a:lnTo>
                    <a:cubicBezTo>
                      <a:pt x="687" y="11297"/>
                      <a:pt x="466" y="11530"/>
                      <a:pt x="244" y="11760"/>
                    </a:cubicBezTo>
                    <a:cubicBezTo>
                      <a:pt x="164" y="11845"/>
                      <a:pt x="81" y="11930"/>
                      <a:pt x="1" y="12014"/>
                    </a:cubicBezTo>
                    <a:lnTo>
                      <a:pt x="13799" y="12014"/>
                    </a:lnTo>
                    <a:cubicBezTo>
                      <a:pt x="13731" y="11873"/>
                      <a:pt x="13658" y="11735"/>
                      <a:pt x="13586" y="11595"/>
                    </a:cubicBezTo>
                    <a:cubicBezTo>
                      <a:pt x="13488" y="11412"/>
                      <a:pt x="13389" y="11229"/>
                      <a:pt x="13285" y="11048"/>
                    </a:cubicBezTo>
                    <a:cubicBezTo>
                      <a:pt x="13180" y="10866"/>
                      <a:pt x="13070" y="10685"/>
                      <a:pt x="12959" y="10507"/>
                    </a:cubicBezTo>
                    <a:cubicBezTo>
                      <a:pt x="12757" y="10187"/>
                      <a:pt x="12545" y="9874"/>
                      <a:pt x="12319" y="9569"/>
                    </a:cubicBezTo>
                    <a:cubicBezTo>
                      <a:pt x="12156" y="9348"/>
                      <a:pt x="11988" y="9129"/>
                      <a:pt x="11820" y="8911"/>
                    </a:cubicBezTo>
                    <a:cubicBezTo>
                      <a:pt x="11600" y="8627"/>
                      <a:pt x="11379" y="8341"/>
                      <a:pt x="11172" y="8046"/>
                    </a:cubicBezTo>
                    <a:cubicBezTo>
                      <a:pt x="11167" y="8039"/>
                      <a:pt x="11160" y="8030"/>
                      <a:pt x="11155" y="8023"/>
                    </a:cubicBezTo>
                    <a:cubicBezTo>
                      <a:pt x="10868" y="7612"/>
                      <a:pt x="10604" y="7186"/>
                      <a:pt x="10362" y="6747"/>
                    </a:cubicBezTo>
                    <a:cubicBezTo>
                      <a:pt x="9732" y="5610"/>
                      <a:pt x="9255" y="4386"/>
                      <a:pt x="8901" y="3124"/>
                    </a:cubicBezTo>
                    <a:cubicBezTo>
                      <a:pt x="8747" y="2568"/>
                      <a:pt x="8616" y="2009"/>
                      <a:pt x="8506" y="1445"/>
                    </a:cubicBezTo>
                    <a:lnTo>
                      <a:pt x="8506" y="1443"/>
                    </a:lnTo>
                    <a:cubicBezTo>
                      <a:pt x="8453" y="1167"/>
                      <a:pt x="8405" y="891"/>
                      <a:pt x="8362" y="615"/>
                    </a:cubicBezTo>
                    <a:cubicBezTo>
                      <a:pt x="8338" y="489"/>
                      <a:pt x="8319" y="362"/>
                      <a:pt x="8301" y="235"/>
                    </a:cubicBezTo>
                    <a:lnTo>
                      <a:pt x="8296" y="201"/>
                    </a:lnTo>
                    <a:lnTo>
                      <a:pt x="8296" y="197"/>
                    </a:lnTo>
                    <a:cubicBezTo>
                      <a:pt x="8290" y="157"/>
                      <a:pt x="8283" y="114"/>
                      <a:pt x="8278" y="70"/>
                    </a:cubicBezTo>
                    <a:lnTo>
                      <a:pt x="8278" y="68"/>
                    </a:lnTo>
                    <a:cubicBezTo>
                      <a:pt x="8274" y="45"/>
                      <a:pt x="8272" y="24"/>
                      <a:pt x="8269" y="0"/>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7"/>
              <p:cNvSpPr/>
              <p:nvPr/>
            </p:nvSpPr>
            <p:spPr>
              <a:xfrm>
                <a:off x="4799475" y="1264000"/>
                <a:ext cx="438625" cy="111700"/>
              </a:xfrm>
              <a:custGeom>
                <a:avLst/>
                <a:gdLst/>
                <a:ahLst/>
                <a:cxnLst/>
                <a:rect l="l" t="t" r="r" b="b"/>
                <a:pathLst>
                  <a:path w="17545" h="4468" extrusionOk="0">
                    <a:moveTo>
                      <a:pt x="15201" y="0"/>
                    </a:moveTo>
                    <a:cubicBezTo>
                      <a:pt x="15117" y="0"/>
                      <a:pt x="15031" y="19"/>
                      <a:pt x="14949" y="38"/>
                    </a:cubicBezTo>
                    <a:cubicBezTo>
                      <a:pt x="14146" y="214"/>
                      <a:pt x="13337" y="360"/>
                      <a:pt x="12524" y="477"/>
                    </a:cubicBezTo>
                    <a:cubicBezTo>
                      <a:pt x="10974" y="698"/>
                      <a:pt x="9407" y="809"/>
                      <a:pt x="7840" y="809"/>
                    </a:cubicBezTo>
                    <a:cubicBezTo>
                      <a:pt x="6296" y="809"/>
                      <a:pt x="4751" y="702"/>
                      <a:pt x="3221" y="486"/>
                    </a:cubicBezTo>
                    <a:cubicBezTo>
                      <a:pt x="2736" y="419"/>
                      <a:pt x="2252" y="339"/>
                      <a:pt x="1769" y="249"/>
                    </a:cubicBezTo>
                    <a:lnTo>
                      <a:pt x="983" y="1100"/>
                    </a:lnTo>
                    <a:cubicBezTo>
                      <a:pt x="718" y="1289"/>
                      <a:pt x="458" y="1489"/>
                      <a:pt x="205" y="1703"/>
                    </a:cubicBezTo>
                    <a:cubicBezTo>
                      <a:pt x="15" y="2254"/>
                      <a:pt x="0" y="2855"/>
                      <a:pt x="143" y="3456"/>
                    </a:cubicBezTo>
                    <a:cubicBezTo>
                      <a:pt x="146" y="3478"/>
                      <a:pt x="151" y="3499"/>
                      <a:pt x="157" y="3520"/>
                    </a:cubicBezTo>
                    <a:lnTo>
                      <a:pt x="473" y="3520"/>
                    </a:lnTo>
                    <a:lnTo>
                      <a:pt x="2277" y="3518"/>
                    </a:lnTo>
                    <a:lnTo>
                      <a:pt x="2277" y="3518"/>
                    </a:lnTo>
                    <a:cubicBezTo>
                      <a:pt x="2057" y="3751"/>
                      <a:pt x="1836" y="3984"/>
                      <a:pt x="1613" y="4214"/>
                    </a:cubicBezTo>
                    <a:cubicBezTo>
                      <a:pt x="1533" y="4299"/>
                      <a:pt x="1450" y="4384"/>
                      <a:pt x="1370" y="4468"/>
                    </a:cubicBezTo>
                    <a:lnTo>
                      <a:pt x="15168" y="4468"/>
                    </a:lnTo>
                    <a:cubicBezTo>
                      <a:pt x="15100" y="4327"/>
                      <a:pt x="15027" y="4189"/>
                      <a:pt x="14955" y="4050"/>
                    </a:cubicBezTo>
                    <a:cubicBezTo>
                      <a:pt x="14857" y="3867"/>
                      <a:pt x="14758" y="3683"/>
                      <a:pt x="14654" y="3503"/>
                    </a:cubicBezTo>
                    <a:lnTo>
                      <a:pt x="17533" y="3501"/>
                    </a:lnTo>
                    <a:lnTo>
                      <a:pt x="17545" y="3343"/>
                    </a:lnTo>
                    <a:cubicBezTo>
                      <a:pt x="17090" y="2204"/>
                      <a:pt x="16432" y="1142"/>
                      <a:pt x="15610" y="231"/>
                    </a:cubicBezTo>
                    <a:cubicBezTo>
                      <a:pt x="15534" y="147"/>
                      <a:pt x="15452" y="61"/>
                      <a:pt x="15346" y="24"/>
                    </a:cubicBezTo>
                    <a:cubicBezTo>
                      <a:pt x="15299" y="7"/>
                      <a:pt x="15250" y="0"/>
                      <a:pt x="15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7"/>
              <p:cNvSpPr/>
              <p:nvPr/>
            </p:nvSpPr>
            <p:spPr>
              <a:xfrm>
                <a:off x="4692000" y="707650"/>
                <a:ext cx="467850" cy="517400"/>
              </a:xfrm>
              <a:custGeom>
                <a:avLst/>
                <a:gdLst/>
                <a:ahLst/>
                <a:cxnLst/>
                <a:rect l="l" t="t" r="r" b="b"/>
                <a:pathLst>
                  <a:path w="18714" h="20696" extrusionOk="0">
                    <a:moveTo>
                      <a:pt x="10505" y="1"/>
                    </a:moveTo>
                    <a:cubicBezTo>
                      <a:pt x="7053" y="1"/>
                      <a:pt x="4118" y="2210"/>
                      <a:pt x="3046" y="5288"/>
                    </a:cubicBezTo>
                    <a:cubicBezTo>
                      <a:pt x="3037" y="5308"/>
                      <a:pt x="3027" y="5328"/>
                      <a:pt x="3019" y="5348"/>
                    </a:cubicBezTo>
                    <a:cubicBezTo>
                      <a:pt x="2904" y="5609"/>
                      <a:pt x="2864" y="5895"/>
                      <a:pt x="2812" y="6172"/>
                    </a:cubicBezTo>
                    <a:cubicBezTo>
                      <a:pt x="2765" y="6504"/>
                      <a:pt x="2676" y="6834"/>
                      <a:pt x="2620" y="7166"/>
                    </a:cubicBezTo>
                    <a:cubicBezTo>
                      <a:pt x="2394" y="8495"/>
                      <a:pt x="2329" y="9834"/>
                      <a:pt x="2253" y="11176"/>
                    </a:cubicBezTo>
                    <a:cubicBezTo>
                      <a:pt x="2109" y="11339"/>
                      <a:pt x="1925" y="11505"/>
                      <a:pt x="1682" y="11669"/>
                    </a:cubicBezTo>
                    <a:cubicBezTo>
                      <a:pt x="1155" y="12027"/>
                      <a:pt x="0" y="12602"/>
                      <a:pt x="37" y="13174"/>
                    </a:cubicBezTo>
                    <a:cubicBezTo>
                      <a:pt x="74" y="13760"/>
                      <a:pt x="1446" y="14047"/>
                      <a:pt x="2126" y="14325"/>
                    </a:cubicBezTo>
                    <a:cubicBezTo>
                      <a:pt x="2121" y="14518"/>
                      <a:pt x="2117" y="14714"/>
                      <a:pt x="2114" y="14907"/>
                    </a:cubicBezTo>
                    <a:cubicBezTo>
                      <a:pt x="2112" y="14968"/>
                      <a:pt x="2112" y="15031"/>
                      <a:pt x="2110" y="15089"/>
                    </a:cubicBezTo>
                    <a:cubicBezTo>
                      <a:pt x="2078" y="17587"/>
                      <a:pt x="2181" y="19909"/>
                      <a:pt x="2742" y="20238"/>
                    </a:cubicBezTo>
                    <a:cubicBezTo>
                      <a:pt x="3405" y="20625"/>
                      <a:pt x="3932" y="20695"/>
                      <a:pt x="4615" y="20695"/>
                    </a:cubicBezTo>
                    <a:cubicBezTo>
                      <a:pt x="5003" y="20695"/>
                      <a:pt x="5442" y="20673"/>
                      <a:pt x="5986" y="20673"/>
                    </a:cubicBezTo>
                    <a:cubicBezTo>
                      <a:pt x="6081" y="20673"/>
                      <a:pt x="6180" y="20673"/>
                      <a:pt x="6282" y="20675"/>
                    </a:cubicBezTo>
                    <a:cubicBezTo>
                      <a:pt x="6551" y="20678"/>
                      <a:pt x="6828" y="20680"/>
                      <a:pt x="7109" y="20680"/>
                    </a:cubicBezTo>
                    <a:cubicBezTo>
                      <a:pt x="7212" y="20680"/>
                      <a:pt x="7315" y="20680"/>
                      <a:pt x="7419" y="20679"/>
                    </a:cubicBezTo>
                    <a:cubicBezTo>
                      <a:pt x="9146" y="20673"/>
                      <a:pt x="10995" y="20597"/>
                      <a:pt x="12328" y="20530"/>
                    </a:cubicBezTo>
                    <a:cubicBezTo>
                      <a:pt x="13421" y="20475"/>
                      <a:pt x="14320" y="19651"/>
                      <a:pt x="14470" y="18568"/>
                    </a:cubicBezTo>
                    <a:lnTo>
                      <a:pt x="14569" y="17832"/>
                    </a:lnTo>
                    <a:lnTo>
                      <a:pt x="14779" y="16309"/>
                    </a:lnTo>
                    <a:cubicBezTo>
                      <a:pt x="14779" y="16307"/>
                      <a:pt x="14867" y="15682"/>
                      <a:pt x="14867" y="15682"/>
                    </a:cubicBezTo>
                    <a:cubicBezTo>
                      <a:pt x="16115" y="14907"/>
                      <a:pt x="17138" y="13805"/>
                      <a:pt x="17814" y="12494"/>
                    </a:cubicBezTo>
                    <a:cubicBezTo>
                      <a:pt x="18012" y="12109"/>
                      <a:pt x="18182" y="11708"/>
                      <a:pt x="18316" y="11291"/>
                    </a:cubicBezTo>
                    <a:cubicBezTo>
                      <a:pt x="18574" y="10500"/>
                      <a:pt x="18713" y="9656"/>
                      <a:pt x="18713" y="8779"/>
                    </a:cubicBezTo>
                    <a:cubicBezTo>
                      <a:pt x="18713" y="7647"/>
                      <a:pt x="18481" y="6569"/>
                      <a:pt x="18063" y="5587"/>
                    </a:cubicBezTo>
                    <a:cubicBezTo>
                      <a:pt x="17081" y="2356"/>
                      <a:pt x="14072" y="1"/>
                      <a:pt x="10505" y="1"/>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7"/>
              <p:cNvSpPr/>
              <p:nvPr/>
            </p:nvSpPr>
            <p:spPr>
              <a:xfrm>
                <a:off x="4799475" y="798025"/>
                <a:ext cx="549025" cy="554000"/>
              </a:xfrm>
              <a:custGeom>
                <a:avLst/>
                <a:gdLst/>
                <a:ahLst/>
                <a:cxnLst/>
                <a:rect l="l" t="t" r="r" b="b"/>
                <a:pathLst>
                  <a:path w="21961" h="22160" extrusionOk="0">
                    <a:moveTo>
                      <a:pt x="14035" y="0"/>
                    </a:moveTo>
                    <a:cubicBezTo>
                      <a:pt x="13743" y="174"/>
                      <a:pt x="13444" y="342"/>
                      <a:pt x="13152" y="512"/>
                    </a:cubicBezTo>
                    <a:cubicBezTo>
                      <a:pt x="12076" y="1134"/>
                      <a:pt x="11052" y="1792"/>
                      <a:pt x="10603" y="2947"/>
                    </a:cubicBezTo>
                    <a:cubicBezTo>
                      <a:pt x="10033" y="4419"/>
                      <a:pt x="9966" y="6080"/>
                      <a:pt x="10419" y="7593"/>
                    </a:cubicBezTo>
                    <a:cubicBezTo>
                      <a:pt x="10429" y="7623"/>
                      <a:pt x="10436" y="7653"/>
                      <a:pt x="10447" y="7683"/>
                    </a:cubicBezTo>
                    <a:cubicBezTo>
                      <a:pt x="10554" y="8033"/>
                      <a:pt x="10685" y="8377"/>
                      <a:pt x="10767" y="8732"/>
                    </a:cubicBezTo>
                    <a:cubicBezTo>
                      <a:pt x="10787" y="8803"/>
                      <a:pt x="10800" y="8873"/>
                      <a:pt x="10812" y="8945"/>
                    </a:cubicBezTo>
                    <a:cubicBezTo>
                      <a:pt x="10822" y="8990"/>
                      <a:pt x="10827" y="9035"/>
                      <a:pt x="10834" y="9081"/>
                    </a:cubicBezTo>
                    <a:cubicBezTo>
                      <a:pt x="10943" y="9936"/>
                      <a:pt x="10615" y="10820"/>
                      <a:pt x="10022" y="11443"/>
                    </a:cubicBezTo>
                    <a:cubicBezTo>
                      <a:pt x="9930" y="11539"/>
                      <a:pt x="9835" y="11627"/>
                      <a:pt x="9732" y="11709"/>
                    </a:cubicBezTo>
                    <a:cubicBezTo>
                      <a:pt x="9565" y="11842"/>
                      <a:pt x="9385" y="11956"/>
                      <a:pt x="9192" y="12048"/>
                    </a:cubicBezTo>
                    <a:cubicBezTo>
                      <a:pt x="9123" y="12078"/>
                      <a:pt x="9053" y="12110"/>
                      <a:pt x="8980" y="12135"/>
                    </a:cubicBezTo>
                    <a:cubicBezTo>
                      <a:pt x="7773" y="12579"/>
                      <a:pt x="6374" y="12180"/>
                      <a:pt x="5174" y="12647"/>
                    </a:cubicBezTo>
                    <a:cubicBezTo>
                      <a:pt x="4171" y="13035"/>
                      <a:pt x="3460" y="14008"/>
                      <a:pt x="3241" y="15061"/>
                    </a:cubicBezTo>
                    <a:cubicBezTo>
                      <a:pt x="3147" y="15500"/>
                      <a:pt x="3131" y="15965"/>
                      <a:pt x="3064" y="16411"/>
                    </a:cubicBezTo>
                    <a:lnTo>
                      <a:pt x="3064" y="16415"/>
                    </a:lnTo>
                    <a:cubicBezTo>
                      <a:pt x="3032" y="16638"/>
                      <a:pt x="2986" y="16855"/>
                      <a:pt x="2912" y="17064"/>
                    </a:cubicBezTo>
                    <a:cubicBezTo>
                      <a:pt x="2880" y="17164"/>
                      <a:pt x="2838" y="17262"/>
                      <a:pt x="2790" y="17357"/>
                    </a:cubicBezTo>
                    <a:cubicBezTo>
                      <a:pt x="2351" y="18215"/>
                      <a:pt x="1390" y="18659"/>
                      <a:pt x="757" y="19383"/>
                    </a:cubicBezTo>
                    <a:cubicBezTo>
                      <a:pt x="502" y="19673"/>
                      <a:pt x="321" y="19997"/>
                      <a:pt x="205" y="20342"/>
                    </a:cubicBezTo>
                    <a:cubicBezTo>
                      <a:pt x="10" y="20912"/>
                      <a:pt x="0" y="21538"/>
                      <a:pt x="157" y="22159"/>
                    </a:cubicBezTo>
                    <a:lnTo>
                      <a:pt x="2277" y="22157"/>
                    </a:lnTo>
                    <a:lnTo>
                      <a:pt x="2280" y="22157"/>
                    </a:lnTo>
                    <a:lnTo>
                      <a:pt x="14654" y="22141"/>
                    </a:lnTo>
                    <a:lnTo>
                      <a:pt x="17533" y="22140"/>
                    </a:lnTo>
                    <a:lnTo>
                      <a:pt x="17545" y="21982"/>
                    </a:lnTo>
                    <a:lnTo>
                      <a:pt x="17782" y="18764"/>
                    </a:lnTo>
                    <a:lnTo>
                      <a:pt x="18708" y="22138"/>
                    </a:lnTo>
                    <a:lnTo>
                      <a:pt x="21806" y="22134"/>
                    </a:lnTo>
                    <a:cubicBezTo>
                      <a:pt x="21960" y="21713"/>
                      <a:pt x="21754" y="21244"/>
                      <a:pt x="21487" y="20885"/>
                    </a:cubicBezTo>
                    <a:cubicBezTo>
                      <a:pt x="21220" y="20526"/>
                      <a:pt x="20882" y="20209"/>
                      <a:pt x="20712" y="19794"/>
                    </a:cubicBezTo>
                    <a:cubicBezTo>
                      <a:pt x="20296" y="18785"/>
                      <a:pt x="20942" y="17893"/>
                      <a:pt x="21317" y="17007"/>
                    </a:cubicBezTo>
                    <a:cubicBezTo>
                      <a:pt x="21724" y="16048"/>
                      <a:pt x="21938" y="14996"/>
                      <a:pt x="21860" y="13953"/>
                    </a:cubicBezTo>
                    <a:cubicBezTo>
                      <a:pt x="21743" y="12405"/>
                      <a:pt x="20896" y="10642"/>
                      <a:pt x="19382" y="10044"/>
                    </a:cubicBezTo>
                    <a:cubicBezTo>
                      <a:pt x="18444" y="9670"/>
                      <a:pt x="17082" y="9845"/>
                      <a:pt x="16356" y="9042"/>
                    </a:cubicBezTo>
                    <a:cubicBezTo>
                      <a:pt x="15774" y="8394"/>
                      <a:pt x="15940" y="7392"/>
                      <a:pt x="16036" y="6606"/>
                    </a:cubicBezTo>
                    <a:cubicBezTo>
                      <a:pt x="16310" y="4407"/>
                      <a:pt x="15673" y="2113"/>
                      <a:pt x="14322" y="355"/>
                    </a:cubicBezTo>
                    <a:cubicBezTo>
                      <a:pt x="14322" y="354"/>
                      <a:pt x="14322" y="354"/>
                      <a:pt x="14320" y="352"/>
                    </a:cubicBezTo>
                    <a:cubicBezTo>
                      <a:pt x="14228" y="231"/>
                      <a:pt x="14132" y="116"/>
                      <a:pt x="14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7"/>
              <p:cNvSpPr/>
              <p:nvPr/>
            </p:nvSpPr>
            <p:spPr>
              <a:xfrm>
                <a:off x="4765550" y="704525"/>
                <a:ext cx="429800" cy="382375"/>
              </a:xfrm>
              <a:custGeom>
                <a:avLst/>
                <a:gdLst/>
                <a:ahLst/>
                <a:cxnLst/>
                <a:rect l="l" t="t" r="r" b="b"/>
                <a:pathLst>
                  <a:path w="17192" h="15295" extrusionOk="0">
                    <a:moveTo>
                      <a:pt x="8185" y="0"/>
                    </a:moveTo>
                    <a:cubicBezTo>
                      <a:pt x="4421" y="0"/>
                      <a:pt x="1074" y="1871"/>
                      <a:pt x="1" y="5465"/>
                    </a:cubicBezTo>
                    <a:cubicBezTo>
                      <a:pt x="1729" y="8647"/>
                      <a:pt x="5116" y="11034"/>
                      <a:pt x="8729" y="11505"/>
                    </a:cubicBezTo>
                    <a:cubicBezTo>
                      <a:pt x="8993" y="12284"/>
                      <a:pt x="9411" y="13061"/>
                      <a:pt x="9763" y="13802"/>
                    </a:cubicBezTo>
                    <a:cubicBezTo>
                      <a:pt x="10047" y="13256"/>
                      <a:pt x="10602" y="12822"/>
                      <a:pt x="10888" y="12275"/>
                    </a:cubicBezTo>
                    <a:lnTo>
                      <a:pt x="10888" y="12275"/>
                    </a:lnTo>
                    <a:cubicBezTo>
                      <a:pt x="10738" y="13130"/>
                      <a:pt x="10405" y="13609"/>
                      <a:pt x="10074" y="14412"/>
                    </a:cubicBezTo>
                    <a:cubicBezTo>
                      <a:pt x="10259" y="14618"/>
                      <a:pt x="10477" y="14785"/>
                      <a:pt x="10714" y="14918"/>
                    </a:cubicBezTo>
                    <a:cubicBezTo>
                      <a:pt x="10967" y="15060"/>
                      <a:pt x="11244" y="15161"/>
                      <a:pt x="11532" y="15220"/>
                    </a:cubicBezTo>
                    <a:cubicBezTo>
                      <a:pt x="11626" y="15242"/>
                      <a:pt x="11719" y="15258"/>
                      <a:pt x="11816" y="15268"/>
                    </a:cubicBezTo>
                    <a:cubicBezTo>
                      <a:pt x="11880" y="15278"/>
                      <a:pt x="11945" y="15284"/>
                      <a:pt x="12012" y="15286"/>
                    </a:cubicBezTo>
                    <a:lnTo>
                      <a:pt x="12014" y="15286"/>
                    </a:lnTo>
                    <a:cubicBezTo>
                      <a:pt x="12097" y="15292"/>
                      <a:pt x="12180" y="15295"/>
                      <a:pt x="12263" y="15295"/>
                    </a:cubicBezTo>
                    <a:cubicBezTo>
                      <a:pt x="12766" y="15295"/>
                      <a:pt x="13274" y="15186"/>
                      <a:pt x="13730" y="14982"/>
                    </a:cubicBezTo>
                    <a:cubicBezTo>
                      <a:pt x="14761" y="14519"/>
                      <a:pt x="15557" y="13656"/>
                      <a:pt x="16162" y="12694"/>
                    </a:cubicBezTo>
                    <a:cubicBezTo>
                      <a:pt x="16263" y="12534"/>
                      <a:pt x="16358" y="12374"/>
                      <a:pt x="16448" y="12211"/>
                    </a:cubicBezTo>
                    <a:cubicBezTo>
                      <a:pt x="16559" y="12012"/>
                      <a:pt x="16661" y="11810"/>
                      <a:pt x="16759" y="11602"/>
                    </a:cubicBezTo>
                    <a:cubicBezTo>
                      <a:pt x="17040" y="10798"/>
                      <a:pt x="17191" y="9940"/>
                      <a:pt x="17191" y="9048"/>
                    </a:cubicBezTo>
                    <a:cubicBezTo>
                      <a:pt x="17191" y="7898"/>
                      <a:pt x="16938" y="6801"/>
                      <a:pt x="16481" y="5804"/>
                    </a:cubicBezTo>
                    <a:lnTo>
                      <a:pt x="16479" y="5804"/>
                    </a:lnTo>
                    <a:cubicBezTo>
                      <a:pt x="15412" y="2520"/>
                      <a:pt x="12074" y="0"/>
                      <a:pt x="8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7"/>
              <p:cNvSpPr/>
              <p:nvPr/>
            </p:nvSpPr>
            <p:spPr>
              <a:xfrm>
                <a:off x="4792900" y="1017625"/>
                <a:ext cx="127900" cy="127925"/>
              </a:xfrm>
              <a:custGeom>
                <a:avLst/>
                <a:gdLst/>
                <a:ahLst/>
                <a:cxnLst/>
                <a:rect l="l" t="t" r="r" b="b"/>
                <a:pathLst>
                  <a:path w="5116" h="5117" extrusionOk="0">
                    <a:moveTo>
                      <a:pt x="2558" y="1"/>
                    </a:moveTo>
                    <a:cubicBezTo>
                      <a:pt x="1146" y="1"/>
                      <a:pt x="0" y="1146"/>
                      <a:pt x="0" y="2559"/>
                    </a:cubicBezTo>
                    <a:cubicBezTo>
                      <a:pt x="0" y="3971"/>
                      <a:pt x="1146" y="5117"/>
                      <a:pt x="2558" y="5117"/>
                    </a:cubicBezTo>
                    <a:cubicBezTo>
                      <a:pt x="3971" y="5117"/>
                      <a:pt x="5115" y="3971"/>
                      <a:pt x="5115" y="2559"/>
                    </a:cubicBezTo>
                    <a:cubicBezTo>
                      <a:pt x="5115" y="1146"/>
                      <a:pt x="3971" y="1"/>
                      <a:pt x="2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7"/>
              <p:cNvSpPr/>
              <p:nvPr/>
            </p:nvSpPr>
            <p:spPr>
              <a:xfrm>
                <a:off x="4782700" y="970900"/>
                <a:ext cx="35350" cy="41500"/>
              </a:xfrm>
              <a:custGeom>
                <a:avLst/>
                <a:gdLst/>
                <a:ahLst/>
                <a:cxnLst/>
                <a:rect l="l" t="t" r="r" b="b"/>
                <a:pathLst>
                  <a:path w="1414" h="1660" extrusionOk="0">
                    <a:moveTo>
                      <a:pt x="706" y="1"/>
                    </a:moveTo>
                    <a:cubicBezTo>
                      <a:pt x="316" y="1"/>
                      <a:pt x="1" y="373"/>
                      <a:pt x="1" y="830"/>
                    </a:cubicBezTo>
                    <a:cubicBezTo>
                      <a:pt x="1" y="1288"/>
                      <a:pt x="316" y="1660"/>
                      <a:pt x="706" y="1660"/>
                    </a:cubicBezTo>
                    <a:cubicBezTo>
                      <a:pt x="1096" y="1660"/>
                      <a:pt x="1413" y="1288"/>
                      <a:pt x="1413" y="830"/>
                    </a:cubicBezTo>
                    <a:cubicBezTo>
                      <a:pt x="1413" y="373"/>
                      <a:pt x="1096"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7"/>
              <p:cNvSpPr/>
              <p:nvPr/>
            </p:nvSpPr>
            <p:spPr>
              <a:xfrm>
                <a:off x="5006000" y="983225"/>
                <a:ext cx="137375" cy="132350"/>
              </a:xfrm>
              <a:custGeom>
                <a:avLst/>
                <a:gdLst/>
                <a:ahLst/>
                <a:cxnLst/>
                <a:rect l="l" t="t" r="r" b="b"/>
                <a:pathLst>
                  <a:path w="5495" h="5294" extrusionOk="0">
                    <a:moveTo>
                      <a:pt x="3366" y="1"/>
                    </a:moveTo>
                    <a:cubicBezTo>
                      <a:pt x="2951" y="1"/>
                      <a:pt x="2524" y="110"/>
                      <a:pt x="2151" y="290"/>
                    </a:cubicBezTo>
                    <a:cubicBezTo>
                      <a:pt x="1300" y="701"/>
                      <a:pt x="214" y="1777"/>
                      <a:pt x="109" y="2754"/>
                    </a:cubicBezTo>
                    <a:cubicBezTo>
                      <a:pt x="1" y="3737"/>
                      <a:pt x="968" y="5005"/>
                      <a:pt x="1929" y="5241"/>
                    </a:cubicBezTo>
                    <a:cubicBezTo>
                      <a:pt x="2077" y="5277"/>
                      <a:pt x="2229" y="5293"/>
                      <a:pt x="2381" y="5293"/>
                    </a:cubicBezTo>
                    <a:cubicBezTo>
                      <a:pt x="2598" y="5293"/>
                      <a:pt x="2816" y="5261"/>
                      <a:pt x="3026" y="5208"/>
                    </a:cubicBezTo>
                    <a:cubicBezTo>
                      <a:pt x="3900" y="4988"/>
                      <a:pt x="4675" y="4398"/>
                      <a:pt x="5079" y="3607"/>
                    </a:cubicBezTo>
                    <a:cubicBezTo>
                      <a:pt x="5481" y="2818"/>
                      <a:pt x="5494" y="1841"/>
                      <a:pt x="5081" y="1056"/>
                    </a:cubicBezTo>
                    <a:cubicBezTo>
                      <a:pt x="4928" y="764"/>
                      <a:pt x="4716" y="497"/>
                      <a:pt x="4442" y="310"/>
                    </a:cubicBezTo>
                    <a:cubicBezTo>
                      <a:pt x="4126" y="94"/>
                      <a:pt x="3751" y="1"/>
                      <a:pt x="3366" y="1"/>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7"/>
              <p:cNvSpPr/>
              <p:nvPr/>
            </p:nvSpPr>
            <p:spPr>
              <a:xfrm>
                <a:off x="5035525" y="994500"/>
                <a:ext cx="83325" cy="96950"/>
              </a:xfrm>
              <a:custGeom>
                <a:avLst/>
                <a:gdLst/>
                <a:ahLst/>
                <a:cxnLst/>
                <a:rect l="l" t="t" r="r" b="b"/>
                <a:pathLst>
                  <a:path w="3333" h="3878" extrusionOk="0">
                    <a:moveTo>
                      <a:pt x="3012" y="1"/>
                    </a:moveTo>
                    <a:cubicBezTo>
                      <a:pt x="2769" y="1"/>
                      <a:pt x="2500" y="81"/>
                      <a:pt x="2198" y="243"/>
                    </a:cubicBezTo>
                    <a:cubicBezTo>
                      <a:pt x="931" y="918"/>
                      <a:pt x="111" y="2241"/>
                      <a:pt x="3" y="3782"/>
                    </a:cubicBezTo>
                    <a:cubicBezTo>
                      <a:pt x="0" y="3831"/>
                      <a:pt x="37" y="3875"/>
                      <a:pt x="87" y="3878"/>
                    </a:cubicBezTo>
                    <a:lnTo>
                      <a:pt x="93" y="3878"/>
                    </a:lnTo>
                    <a:cubicBezTo>
                      <a:pt x="141" y="3878"/>
                      <a:pt x="180" y="3842"/>
                      <a:pt x="184" y="3794"/>
                    </a:cubicBezTo>
                    <a:cubicBezTo>
                      <a:pt x="286" y="2316"/>
                      <a:pt x="1071" y="1048"/>
                      <a:pt x="2283" y="402"/>
                    </a:cubicBezTo>
                    <a:cubicBezTo>
                      <a:pt x="2560" y="254"/>
                      <a:pt x="2802" y="181"/>
                      <a:pt x="3014" y="181"/>
                    </a:cubicBezTo>
                    <a:cubicBezTo>
                      <a:pt x="3083" y="181"/>
                      <a:pt x="3149" y="189"/>
                      <a:pt x="3212" y="204"/>
                    </a:cubicBezTo>
                    <a:cubicBezTo>
                      <a:pt x="3219" y="206"/>
                      <a:pt x="3227" y="207"/>
                      <a:pt x="3234" y="207"/>
                    </a:cubicBezTo>
                    <a:cubicBezTo>
                      <a:pt x="3274" y="207"/>
                      <a:pt x="3311" y="180"/>
                      <a:pt x="3321" y="139"/>
                    </a:cubicBezTo>
                    <a:cubicBezTo>
                      <a:pt x="3333" y="90"/>
                      <a:pt x="3303" y="41"/>
                      <a:pt x="3255" y="30"/>
                    </a:cubicBezTo>
                    <a:cubicBezTo>
                      <a:pt x="3177" y="10"/>
                      <a:pt x="3096" y="1"/>
                      <a:pt x="3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7"/>
              <p:cNvSpPr/>
              <p:nvPr/>
            </p:nvSpPr>
            <p:spPr>
              <a:xfrm>
                <a:off x="4781350" y="929175"/>
                <a:ext cx="62900" cy="23775"/>
              </a:xfrm>
              <a:custGeom>
                <a:avLst/>
                <a:gdLst/>
                <a:ahLst/>
                <a:cxnLst/>
                <a:rect l="l" t="t" r="r" b="b"/>
                <a:pathLst>
                  <a:path w="2516" h="951" extrusionOk="0">
                    <a:moveTo>
                      <a:pt x="242" y="0"/>
                    </a:moveTo>
                    <a:cubicBezTo>
                      <a:pt x="203" y="0"/>
                      <a:pt x="164" y="1"/>
                      <a:pt x="123" y="3"/>
                    </a:cubicBezTo>
                    <a:lnTo>
                      <a:pt x="121" y="3"/>
                    </a:lnTo>
                    <a:cubicBezTo>
                      <a:pt x="102" y="5"/>
                      <a:pt x="83" y="11"/>
                      <a:pt x="66" y="23"/>
                    </a:cubicBezTo>
                    <a:cubicBezTo>
                      <a:pt x="14" y="56"/>
                      <a:pt x="1" y="126"/>
                      <a:pt x="34" y="178"/>
                    </a:cubicBezTo>
                    <a:cubicBezTo>
                      <a:pt x="168" y="376"/>
                      <a:pt x="342" y="517"/>
                      <a:pt x="529" y="631"/>
                    </a:cubicBezTo>
                    <a:cubicBezTo>
                      <a:pt x="717" y="745"/>
                      <a:pt x="922" y="823"/>
                      <a:pt x="1132" y="875"/>
                    </a:cubicBezTo>
                    <a:cubicBezTo>
                      <a:pt x="1329" y="923"/>
                      <a:pt x="1532" y="951"/>
                      <a:pt x="1736" y="951"/>
                    </a:cubicBezTo>
                    <a:cubicBezTo>
                      <a:pt x="1751" y="951"/>
                      <a:pt x="1765" y="950"/>
                      <a:pt x="1780" y="950"/>
                    </a:cubicBezTo>
                    <a:cubicBezTo>
                      <a:pt x="1999" y="945"/>
                      <a:pt x="2218" y="913"/>
                      <a:pt x="2433" y="826"/>
                    </a:cubicBezTo>
                    <a:cubicBezTo>
                      <a:pt x="2454" y="816"/>
                      <a:pt x="2473" y="800"/>
                      <a:pt x="2486" y="778"/>
                    </a:cubicBezTo>
                    <a:cubicBezTo>
                      <a:pt x="2515" y="726"/>
                      <a:pt x="2497" y="660"/>
                      <a:pt x="2445" y="631"/>
                    </a:cubicBezTo>
                    <a:lnTo>
                      <a:pt x="2443" y="630"/>
                    </a:lnTo>
                    <a:cubicBezTo>
                      <a:pt x="2248" y="519"/>
                      <a:pt x="2060" y="444"/>
                      <a:pt x="1873" y="372"/>
                    </a:cubicBezTo>
                    <a:cubicBezTo>
                      <a:pt x="1687" y="303"/>
                      <a:pt x="1503" y="244"/>
                      <a:pt x="1318" y="188"/>
                    </a:cubicBezTo>
                    <a:cubicBezTo>
                      <a:pt x="1133" y="133"/>
                      <a:pt x="947" y="85"/>
                      <a:pt x="753" y="51"/>
                    </a:cubicBezTo>
                    <a:cubicBezTo>
                      <a:pt x="591" y="23"/>
                      <a:pt x="426"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7"/>
              <p:cNvSpPr/>
              <p:nvPr/>
            </p:nvSpPr>
            <p:spPr>
              <a:xfrm>
                <a:off x="4817325" y="1093025"/>
                <a:ext cx="25" cy="25"/>
              </a:xfrm>
              <a:custGeom>
                <a:avLst/>
                <a:gdLst/>
                <a:ahLst/>
                <a:cxnLst/>
                <a:rect l="l" t="t" r="r" b="b"/>
                <a:pathLst>
                  <a:path w="1" h="1" fill="none" extrusionOk="0">
                    <a:moveTo>
                      <a:pt x="1" y="0"/>
                    </a:moveTo>
                    <a:close/>
                  </a:path>
                </a:pathLst>
              </a:custGeom>
              <a:noFill/>
              <a:ln w="350" cap="rnd" cmpd="sng">
                <a:solidFill>
                  <a:srgbClr val="371A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7"/>
              <p:cNvSpPr/>
              <p:nvPr/>
            </p:nvSpPr>
            <p:spPr>
              <a:xfrm>
                <a:off x="4774100" y="1090325"/>
                <a:ext cx="25" cy="25"/>
              </a:xfrm>
              <a:custGeom>
                <a:avLst/>
                <a:gdLst/>
                <a:ahLst/>
                <a:cxnLst/>
                <a:rect l="l" t="t" r="r" b="b"/>
                <a:pathLst>
                  <a:path w="1" h="1" fill="none" extrusionOk="0">
                    <a:moveTo>
                      <a:pt x="0" y="1"/>
                    </a:moveTo>
                    <a:close/>
                  </a:path>
                </a:pathLst>
              </a:custGeom>
              <a:noFill/>
              <a:ln w="350" cap="rnd" cmpd="sng">
                <a:solidFill>
                  <a:srgbClr val="371A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7"/>
              <p:cNvSpPr/>
              <p:nvPr/>
            </p:nvSpPr>
            <p:spPr>
              <a:xfrm>
                <a:off x="5202125" y="679600"/>
                <a:ext cx="159350" cy="145150"/>
              </a:xfrm>
              <a:custGeom>
                <a:avLst/>
                <a:gdLst/>
                <a:ahLst/>
                <a:cxnLst/>
                <a:rect l="l" t="t" r="r" b="b"/>
                <a:pathLst>
                  <a:path w="6374" h="5806" extrusionOk="0">
                    <a:moveTo>
                      <a:pt x="3187" y="1"/>
                    </a:moveTo>
                    <a:cubicBezTo>
                      <a:pt x="2444" y="1"/>
                      <a:pt x="1702" y="284"/>
                      <a:pt x="1135" y="850"/>
                    </a:cubicBezTo>
                    <a:cubicBezTo>
                      <a:pt x="1" y="1984"/>
                      <a:pt x="1" y="3821"/>
                      <a:pt x="1135" y="4955"/>
                    </a:cubicBezTo>
                    <a:cubicBezTo>
                      <a:pt x="1702" y="5522"/>
                      <a:pt x="2444" y="5805"/>
                      <a:pt x="3187" y="5805"/>
                    </a:cubicBezTo>
                    <a:cubicBezTo>
                      <a:pt x="3930" y="5805"/>
                      <a:pt x="4673" y="5522"/>
                      <a:pt x="5240" y="4955"/>
                    </a:cubicBezTo>
                    <a:cubicBezTo>
                      <a:pt x="6373" y="3821"/>
                      <a:pt x="6373" y="1984"/>
                      <a:pt x="5240" y="850"/>
                    </a:cubicBezTo>
                    <a:cubicBezTo>
                      <a:pt x="4673" y="284"/>
                      <a:pt x="3930" y="1"/>
                      <a:pt x="3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7"/>
              <p:cNvSpPr/>
              <p:nvPr/>
            </p:nvSpPr>
            <p:spPr>
              <a:xfrm>
                <a:off x="5242350" y="724725"/>
                <a:ext cx="20900" cy="18450"/>
              </a:xfrm>
              <a:custGeom>
                <a:avLst/>
                <a:gdLst/>
                <a:ahLst/>
                <a:cxnLst/>
                <a:rect l="l" t="t" r="r" b="b"/>
                <a:pathLst>
                  <a:path w="836" h="738" extrusionOk="0">
                    <a:moveTo>
                      <a:pt x="418" y="0"/>
                    </a:moveTo>
                    <a:cubicBezTo>
                      <a:pt x="272" y="0"/>
                      <a:pt x="133" y="88"/>
                      <a:pt x="76" y="231"/>
                    </a:cubicBezTo>
                    <a:cubicBezTo>
                      <a:pt x="0" y="420"/>
                      <a:pt x="92" y="634"/>
                      <a:pt x="281" y="710"/>
                    </a:cubicBezTo>
                    <a:cubicBezTo>
                      <a:pt x="326" y="729"/>
                      <a:pt x="372" y="737"/>
                      <a:pt x="418" y="737"/>
                    </a:cubicBezTo>
                    <a:cubicBezTo>
                      <a:pt x="564" y="737"/>
                      <a:pt x="702" y="649"/>
                      <a:pt x="760" y="505"/>
                    </a:cubicBezTo>
                    <a:cubicBezTo>
                      <a:pt x="836" y="316"/>
                      <a:pt x="744" y="102"/>
                      <a:pt x="555" y="27"/>
                    </a:cubicBezTo>
                    <a:cubicBezTo>
                      <a:pt x="510" y="9"/>
                      <a:pt x="464"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7"/>
              <p:cNvSpPr/>
              <p:nvPr/>
            </p:nvSpPr>
            <p:spPr>
              <a:xfrm>
                <a:off x="5306025" y="750250"/>
                <a:ext cx="20925" cy="18475"/>
              </a:xfrm>
              <a:custGeom>
                <a:avLst/>
                <a:gdLst/>
                <a:ahLst/>
                <a:cxnLst/>
                <a:rect l="l" t="t" r="r" b="b"/>
                <a:pathLst>
                  <a:path w="837" h="739" extrusionOk="0">
                    <a:moveTo>
                      <a:pt x="418" y="1"/>
                    </a:moveTo>
                    <a:cubicBezTo>
                      <a:pt x="272" y="1"/>
                      <a:pt x="133" y="88"/>
                      <a:pt x="76" y="232"/>
                    </a:cubicBezTo>
                    <a:cubicBezTo>
                      <a:pt x="1" y="422"/>
                      <a:pt x="91" y="636"/>
                      <a:pt x="281" y="712"/>
                    </a:cubicBezTo>
                    <a:cubicBezTo>
                      <a:pt x="325" y="730"/>
                      <a:pt x="372" y="738"/>
                      <a:pt x="417" y="738"/>
                    </a:cubicBezTo>
                    <a:cubicBezTo>
                      <a:pt x="564" y="738"/>
                      <a:pt x="702" y="651"/>
                      <a:pt x="760" y="507"/>
                    </a:cubicBezTo>
                    <a:cubicBezTo>
                      <a:pt x="836" y="318"/>
                      <a:pt x="744" y="104"/>
                      <a:pt x="555" y="28"/>
                    </a:cubicBezTo>
                    <a:cubicBezTo>
                      <a:pt x="510" y="9"/>
                      <a:pt x="464" y="1"/>
                      <a:pt x="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7"/>
              <p:cNvSpPr/>
              <p:nvPr/>
            </p:nvSpPr>
            <p:spPr>
              <a:xfrm>
                <a:off x="5254025" y="747250"/>
                <a:ext cx="46800" cy="42050"/>
              </a:xfrm>
              <a:custGeom>
                <a:avLst/>
                <a:gdLst/>
                <a:ahLst/>
                <a:cxnLst/>
                <a:rect l="l" t="t" r="r" b="b"/>
                <a:pathLst>
                  <a:path w="1872" h="1682" fill="none" extrusionOk="0">
                    <a:moveTo>
                      <a:pt x="0" y="1111"/>
                    </a:moveTo>
                    <a:cubicBezTo>
                      <a:pt x="0" y="1111"/>
                      <a:pt x="574" y="1"/>
                      <a:pt x="1223" y="240"/>
                    </a:cubicBezTo>
                    <a:cubicBezTo>
                      <a:pt x="1871" y="479"/>
                      <a:pt x="1474" y="1682"/>
                      <a:pt x="1474" y="168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7"/>
              <p:cNvSpPr/>
              <p:nvPr/>
            </p:nvSpPr>
            <p:spPr>
              <a:xfrm>
                <a:off x="4636900" y="603450"/>
                <a:ext cx="159325" cy="145175"/>
              </a:xfrm>
              <a:custGeom>
                <a:avLst/>
                <a:gdLst/>
                <a:ahLst/>
                <a:cxnLst/>
                <a:rect l="l" t="t" r="r" b="b"/>
                <a:pathLst>
                  <a:path w="6373" h="5807" extrusionOk="0">
                    <a:moveTo>
                      <a:pt x="3186" y="1"/>
                    </a:moveTo>
                    <a:cubicBezTo>
                      <a:pt x="2444" y="1"/>
                      <a:pt x="1701" y="284"/>
                      <a:pt x="1134" y="851"/>
                    </a:cubicBezTo>
                    <a:cubicBezTo>
                      <a:pt x="0" y="1985"/>
                      <a:pt x="0" y="3822"/>
                      <a:pt x="1134" y="4956"/>
                    </a:cubicBezTo>
                    <a:cubicBezTo>
                      <a:pt x="1701" y="5523"/>
                      <a:pt x="2444" y="5806"/>
                      <a:pt x="3186" y="5806"/>
                    </a:cubicBezTo>
                    <a:cubicBezTo>
                      <a:pt x="3929" y="5806"/>
                      <a:pt x="4672" y="5523"/>
                      <a:pt x="5239" y="4956"/>
                    </a:cubicBezTo>
                    <a:cubicBezTo>
                      <a:pt x="6372" y="3822"/>
                      <a:pt x="6372" y="1985"/>
                      <a:pt x="5239" y="851"/>
                    </a:cubicBezTo>
                    <a:cubicBezTo>
                      <a:pt x="4672" y="284"/>
                      <a:pt x="3929" y="1"/>
                      <a:pt x="3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7"/>
              <p:cNvSpPr/>
              <p:nvPr/>
            </p:nvSpPr>
            <p:spPr>
              <a:xfrm>
                <a:off x="4672200" y="668575"/>
                <a:ext cx="20300" cy="18450"/>
              </a:xfrm>
              <a:custGeom>
                <a:avLst/>
                <a:gdLst/>
                <a:ahLst/>
                <a:cxnLst/>
                <a:rect l="l" t="t" r="r" b="b"/>
                <a:pathLst>
                  <a:path w="812" h="738" extrusionOk="0">
                    <a:moveTo>
                      <a:pt x="407" y="1"/>
                    </a:moveTo>
                    <a:cubicBezTo>
                      <a:pt x="379" y="1"/>
                      <a:pt x="351" y="4"/>
                      <a:pt x="322" y="11"/>
                    </a:cubicBezTo>
                    <a:cubicBezTo>
                      <a:pt x="123" y="57"/>
                      <a:pt x="1" y="256"/>
                      <a:pt x="47" y="453"/>
                    </a:cubicBezTo>
                    <a:cubicBezTo>
                      <a:pt x="87" y="624"/>
                      <a:pt x="239" y="738"/>
                      <a:pt x="406" y="738"/>
                    </a:cubicBezTo>
                    <a:cubicBezTo>
                      <a:pt x="434" y="738"/>
                      <a:pt x="463" y="735"/>
                      <a:pt x="491" y="728"/>
                    </a:cubicBezTo>
                    <a:cubicBezTo>
                      <a:pt x="689" y="682"/>
                      <a:pt x="811" y="483"/>
                      <a:pt x="765" y="285"/>
                    </a:cubicBezTo>
                    <a:cubicBezTo>
                      <a:pt x="725" y="115"/>
                      <a:pt x="574"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7"/>
              <p:cNvSpPr/>
              <p:nvPr/>
            </p:nvSpPr>
            <p:spPr>
              <a:xfrm>
                <a:off x="4739000" y="652900"/>
                <a:ext cx="20300" cy="18450"/>
              </a:xfrm>
              <a:custGeom>
                <a:avLst/>
                <a:gdLst/>
                <a:ahLst/>
                <a:cxnLst/>
                <a:rect l="l" t="t" r="r" b="b"/>
                <a:pathLst>
                  <a:path w="812" h="738" extrusionOk="0">
                    <a:moveTo>
                      <a:pt x="407" y="0"/>
                    </a:moveTo>
                    <a:cubicBezTo>
                      <a:pt x="379" y="0"/>
                      <a:pt x="350" y="3"/>
                      <a:pt x="322" y="10"/>
                    </a:cubicBezTo>
                    <a:cubicBezTo>
                      <a:pt x="124" y="57"/>
                      <a:pt x="1" y="255"/>
                      <a:pt x="47" y="453"/>
                    </a:cubicBezTo>
                    <a:cubicBezTo>
                      <a:pt x="87" y="623"/>
                      <a:pt x="239" y="737"/>
                      <a:pt x="406" y="737"/>
                    </a:cubicBezTo>
                    <a:cubicBezTo>
                      <a:pt x="434" y="737"/>
                      <a:pt x="462" y="734"/>
                      <a:pt x="490" y="727"/>
                    </a:cubicBezTo>
                    <a:cubicBezTo>
                      <a:pt x="689" y="681"/>
                      <a:pt x="811" y="482"/>
                      <a:pt x="765" y="285"/>
                    </a:cubicBezTo>
                    <a:cubicBezTo>
                      <a:pt x="725" y="115"/>
                      <a:pt x="574"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7"/>
              <p:cNvSpPr/>
              <p:nvPr/>
            </p:nvSpPr>
            <p:spPr>
              <a:xfrm>
                <a:off x="4702750" y="670900"/>
                <a:ext cx="42600" cy="39850"/>
              </a:xfrm>
              <a:custGeom>
                <a:avLst/>
                <a:gdLst/>
                <a:ahLst/>
                <a:cxnLst/>
                <a:rect l="l" t="t" r="r" b="b"/>
                <a:pathLst>
                  <a:path w="1704" h="1594" fill="none" extrusionOk="0">
                    <a:moveTo>
                      <a:pt x="169" y="1593"/>
                    </a:moveTo>
                    <a:cubicBezTo>
                      <a:pt x="169" y="1593"/>
                      <a:pt x="0" y="355"/>
                      <a:pt x="669" y="178"/>
                    </a:cubicBezTo>
                    <a:cubicBezTo>
                      <a:pt x="1337" y="0"/>
                      <a:pt x="1704" y="1213"/>
                      <a:pt x="1704" y="121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7"/>
              <p:cNvSpPr/>
              <p:nvPr/>
            </p:nvSpPr>
            <p:spPr>
              <a:xfrm>
                <a:off x="5091600" y="559175"/>
                <a:ext cx="143125" cy="12122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7"/>
              <p:cNvSpPr/>
              <p:nvPr/>
            </p:nvSpPr>
            <p:spPr>
              <a:xfrm>
                <a:off x="5053600" y="511625"/>
                <a:ext cx="75775" cy="167300"/>
              </a:xfrm>
              <a:custGeom>
                <a:avLst/>
                <a:gdLst/>
                <a:ahLst/>
                <a:cxnLst/>
                <a:rect l="l" t="t" r="r" b="b"/>
                <a:pathLst>
                  <a:path w="3031" h="6692" extrusionOk="0">
                    <a:moveTo>
                      <a:pt x="1137" y="1"/>
                    </a:moveTo>
                    <a:lnTo>
                      <a:pt x="278" y="2518"/>
                    </a:lnTo>
                    <a:lnTo>
                      <a:pt x="1" y="3343"/>
                    </a:lnTo>
                    <a:lnTo>
                      <a:pt x="1110" y="3889"/>
                    </a:lnTo>
                    <a:lnTo>
                      <a:pt x="271" y="6691"/>
                    </a:lnTo>
                    <a:lnTo>
                      <a:pt x="2433" y="3657"/>
                    </a:lnTo>
                    <a:lnTo>
                      <a:pt x="1484" y="3137"/>
                    </a:lnTo>
                    <a:lnTo>
                      <a:pt x="3030" y="814"/>
                    </a:lnTo>
                    <a:lnTo>
                      <a:pt x="1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7"/>
              <p:cNvSpPr/>
              <p:nvPr/>
            </p:nvSpPr>
            <p:spPr>
              <a:xfrm>
                <a:off x="4644925" y="1161675"/>
                <a:ext cx="85400" cy="85400"/>
              </a:xfrm>
              <a:custGeom>
                <a:avLst/>
                <a:gdLst/>
                <a:ahLst/>
                <a:cxnLst/>
                <a:rect l="l" t="t" r="r" b="b"/>
                <a:pathLst>
                  <a:path w="3416" h="3416" extrusionOk="0">
                    <a:moveTo>
                      <a:pt x="1708" y="0"/>
                    </a:moveTo>
                    <a:lnTo>
                      <a:pt x="1294" y="1294"/>
                    </a:lnTo>
                    <a:lnTo>
                      <a:pt x="0" y="1708"/>
                    </a:lnTo>
                    <a:lnTo>
                      <a:pt x="1294" y="2121"/>
                    </a:lnTo>
                    <a:lnTo>
                      <a:pt x="1708" y="3415"/>
                    </a:lnTo>
                    <a:lnTo>
                      <a:pt x="2121" y="2121"/>
                    </a:lnTo>
                    <a:lnTo>
                      <a:pt x="3415" y="1708"/>
                    </a:lnTo>
                    <a:lnTo>
                      <a:pt x="2121" y="1294"/>
                    </a:lnTo>
                    <a:lnTo>
                      <a:pt x="17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7"/>
              <p:cNvSpPr/>
              <p:nvPr/>
            </p:nvSpPr>
            <p:spPr>
              <a:xfrm>
                <a:off x="4765975" y="518325"/>
                <a:ext cx="85400" cy="85400"/>
              </a:xfrm>
              <a:custGeom>
                <a:avLst/>
                <a:gdLst/>
                <a:ahLst/>
                <a:cxnLst/>
                <a:rect l="l" t="t" r="r" b="b"/>
                <a:pathLst>
                  <a:path w="3416" h="3416" extrusionOk="0">
                    <a:moveTo>
                      <a:pt x="1708" y="0"/>
                    </a:moveTo>
                    <a:lnTo>
                      <a:pt x="1294" y="1295"/>
                    </a:lnTo>
                    <a:lnTo>
                      <a:pt x="1" y="1708"/>
                    </a:lnTo>
                    <a:lnTo>
                      <a:pt x="1294" y="2122"/>
                    </a:lnTo>
                    <a:lnTo>
                      <a:pt x="1708" y="3415"/>
                    </a:lnTo>
                    <a:lnTo>
                      <a:pt x="2121" y="2122"/>
                    </a:lnTo>
                    <a:lnTo>
                      <a:pt x="3416" y="1708"/>
                    </a:lnTo>
                    <a:lnTo>
                      <a:pt x="2121" y="1295"/>
                    </a:lnTo>
                    <a:lnTo>
                      <a:pt x="17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7"/>
              <p:cNvSpPr/>
              <p:nvPr/>
            </p:nvSpPr>
            <p:spPr>
              <a:xfrm>
                <a:off x="5283250" y="957425"/>
                <a:ext cx="85400" cy="85400"/>
              </a:xfrm>
              <a:custGeom>
                <a:avLst/>
                <a:gdLst/>
                <a:ahLst/>
                <a:cxnLst/>
                <a:rect l="l" t="t" r="r" b="b"/>
                <a:pathLst>
                  <a:path w="3416" h="3416" extrusionOk="0">
                    <a:moveTo>
                      <a:pt x="1708" y="1"/>
                    </a:moveTo>
                    <a:lnTo>
                      <a:pt x="1295" y="1295"/>
                    </a:lnTo>
                    <a:lnTo>
                      <a:pt x="1" y="1708"/>
                    </a:lnTo>
                    <a:lnTo>
                      <a:pt x="1295" y="2122"/>
                    </a:lnTo>
                    <a:lnTo>
                      <a:pt x="1708" y="3416"/>
                    </a:lnTo>
                    <a:lnTo>
                      <a:pt x="2122" y="2122"/>
                    </a:lnTo>
                    <a:lnTo>
                      <a:pt x="3416" y="1708"/>
                    </a:lnTo>
                    <a:lnTo>
                      <a:pt x="2122" y="1295"/>
                    </a:lnTo>
                    <a:lnTo>
                      <a:pt x="1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7"/>
              <p:cNvSpPr/>
              <p:nvPr/>
            </p:nvSpPr>
            <p:spPr>
              <a:xfrm>
                <a:off x="5245000" y="1190300"/>
                <a:ext cx="85400" cy="85400"/>
              </a:xfrm>
              <a:custGeom>
                <a:avLst/>
                <a:gdLst/>
                <a:ahLst/>
                <a:cxnLst/>
                <a:rect l="l" t="t" r="r" b="b"/>
                <a:pathLst>
                  <a:path w="3416" h="3416" extrusionOk="0">
                    <a:moveTo>
                      <a:pt x="1708" y="1"/>
                    </a:moveTo>
                    <a:lnTo>
                      <a:pt x="1295" y="1294"/>
                    </a:lnTo>
                    <a:lnTo>
                      <a:pt x="1" y="1708"/>
                    </a:lnTo>
                    <a:lnTo>
                      <a:pt x="1295" y="2122"/>
                    </a:lnTo>
                    <a:lnTo>
                      <a:pt x="1708" y="3416"/>
                    </a:lnTo>
                    <a:lnTo>
                      <a:pt x="2122" y="2122"/>
                    </a:lnTo>
                    <a:lnTo>
                      <a:pt x="3416" y="1708"/>
                    </a:lnTo>
                    <a:lnTo>
                      <a:pt x="2122" y="1294"/>
                    </a:lnTo>
                    <a:lnTo>
                      <a:pt x="1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5" name="Google Shape;545;p27"/>
            <p:cNvSpPr/>
            <p:nvPr/>
          </p:nvSpPr>
          <p:spPr>
            <a:xfrm flipH="1">
              <a:off x="4746800" y="914975"/>
              <a:ext cx="62875" cy="18575"/>
            </a:xfrm>
            <a:custGeom>
              <a:avLst/>
              <a:gdLst/>
              <a:ahLst/>
              <a:cxnLst/>
              <a:rect l="l" t="t" r="r" b="b"/>
              <a:pathLst>
                <a:path w="2515" h="743" extrusionOk="0">
                  <a:moveTo>
                    <a:pt x="2427" y="0"/>
                  </a:moveTo>
                  <a:cubicBezTo>
                    <a:pt x="1603" y="0"/>
                    <a:pt x="787" y="207"/>
                    <a:pt x="47" y="611"/>
                  </a:cubicBezTo>
                  <a:cubicBezTo>
                    <a:pt x="13" y="630"/>
                    <a:pt x="0" y="673"/>
                    <a:pt x="19" y="707"/>
                  </a:cubicBezTo>
                  <a:cubicBezTo>
                    <a:pt x="32" y="730"/>
                    <a:pt x="56" y="743"/>
                    <a:pt x="81" y="743"/>
                  </a:cubicBezTo>
                  <a:cubicBezTo>
                    <a:pt x="92" y="743"/>
                    <a:pt x="104" y="741"/>
                    <a:pt x="115" y="735"/>
                  </a:cubicBezTo>
                  <a:cubicBezTo>
                    <a:pt x="835" y="344"/>
                    <a:pt x="1629" y="142"/>
                    <a:pt x="2430" y="142"/>
                  </a:cubicBezTo>
                  <a:cubicBezTo>
                    <a:pt x="2458" y="142"/>
                    <a:pt x="2486" y="142"/>
                    <a:pt x="2515" y="143"/>
                  </a:cubicBezTo>
                  <a:cubicBezTo>
                    <a:pt x="2515" y="96"/>
                    <a:pt x="2515" y="49"/>
                    <a:pt x="2513" y="1"/>
                  </a:cubicBezTo>
                  <a:cubicBezTo>
                    <a:pt x="2484" y="1"/>
                    <a:pt x="245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592985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2AE13-B6E3-4A4E-87D0-D0DE71DC61A6}"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8C212-C4C5-41BD-B91A-F87495AE1B5C}" type="slidenum">
              <a:rPr lang="en-US" smtClean="0"/>
              <a:t>‹#›</a:t>
            </a:fld>
            <a:endParaRPr lang="en-US"/>
          </a:p>
        </p:txBody>
      </p:sp>
    </p:spTree>
    <p:extLst>
      <p:ext uri="{BB962C8B-B14F-4D97-AF65-F5344CB8AC3E}">
        <p14:creationId xmlns:p14="http://schemas.microsoft.com/office/powerpoint/2010/main" val="291752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8"/>
        <p:cNvGrpSpPr/>
        <p:nvPr/>
      </p:nvGrpSpPr>
      <p:grpSpPr>
        <a:xfrm>
          <a:off x="0" y="0"/>
          <a:ext cx="0" cy="0"/>
          <a:chOff x="0" y="0"/>
          <a:chExt cx="0" cy="0"/>
        </a:xfrm>
      </p:grpSpPr>
      <p:sp>
        <p:nvSpPr>
          <p:cNvPr id="199" name="Google Shape;199;p13"/>
          <p:cNvSpPr/>
          <p:nvPr/>
        </p:nvSpPr>
        <p:spPr>
          <a:xfrm>
            <a:off x="8290267" y="202131"/>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269993" y="778947"/>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3"/>
          <p:cNvSpPr txBox="1">
            <a:spLocks noGrp="1"/>
          </p:cNvSpPr>
          <p:nvPr>
            <p:ph type="title"/>
          </p:nvPr>
        </p:nvSpPr>
        <p:spPr>
          <a:xfrm>
            <a:off x="2021331" y="2276867"/>
            <a:ext cx="36416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02" name="Google Shape;202;p13"/>
          <p:cNvSpPr txBox="1">
            <a:spLocks noGrp="1"/>
          </p:cNvSpPr>
          <p:nvPr>
            <p:ph type="subTitle" idx="1"/>
          </p:nvPr>
        </p:nvSpPr>
        <p:spPr>
          <a:xfrm>
            <a:off x="2020531" y="3097400"/>
            <a:ext cx="3643200" cy="6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203" name="Google Shape;203;p13"/>
          <p:cNvSpPr txBox="1">
            <a:spLocks noGrp="1"/>
          </p:cNvSpPr>
          <p:nvPr>
            <p:ph type="title" idx="2" hasCustomPrompt="1"/>
          </p:nvPr>
        </p:nvSpPr>
        <p:spPr>
          <a:xfrm rot="3202">
            <a:off x="1030937" y="4492185"/>
            <a:ext cx="858800" cy="65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4" name="Google Shape;204;p13"/>
          <p:cNvSpPr txBox="1">
            <a:spLocks noGrp="1"/>
          </p:cNvSpPr>
          <p:nvPr>
            <p:ph type="title" idx="3" hasCustomPrompt="1"/>
          </p:nvPr>
        </p:nvSpPr>
        <p:spPr>
          <a:xfrm>
            <a:off x="10276949" y="2343267"/>
            <a:ext cx="858800" cy="65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5" name="Google Shape;205;p13"/>
          <p:cNvSpPr txBox="1">
            <a:spLocks noGrp="1"/>
          </p:cNvSpPr>
          <p:nvPr>
            <p:ph type="title" idx="4"/>
          </p:nvPr>
        </p:nvSpPr>
        <p:spPr>
          <a:xfrm>
            <a:off x="2021331" y="4411249"/>
            <a:ext cx="36416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06" name="Google Shape;206;p13"/>
          <p:cNvSpPr txBox="1">
            <a:spLocks noGrp="1"/>
          </p:cNvSpPr>
          <p:nvPr>
            <p:ph type="subTitle" idx="5"/>
          </p:nvPr>
        </p:nvSpPr>
        <p:spPr>
          <a:xfrm>
            <a:off x="2019331" y="5209433"/>
            <a:ext cx="36456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207" name="Google Shape;207;p13"/>
          <p:cNvSpPr txBox="1">
            <a:spLocks noGrp="1"/>
          </p:cNvSpPr>
          <p:nvPr>
            <p:ph type="title" idx="6"/>
          </p:nvPr>
        </p:nvSpPr>
        <p:spPr>
          <a:xfrm>
            <a:off x="6527855" y="4411253"/>
            <a:ext cx="3644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8" name="Google Shape;208;p13"/>
          <p:cNvSpPr txBox="1">
            <a:spLocks noGrp="1"/>
          </p:cNvSpPr>
          <p:nvPr>
            <p:ph type="subTitle" idx="7"/>
          </p:nvPr>
        </p:nvSpPr>
        <p:spPr>
          <a:xfrm>
            <a:off x="6527455" y="5209417"/>
            <a:ext cx="36456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09" name="Google Shape;209;p13"/>
          <p:cNvSpPr txBox="1">
            <a:spLocks noGrp="1"/>
          </p:cNvSpPr>
          <p:nvPr>
            <p:ph type="title" idx="8"/>
          </p:nvPr>
        </p:nvSpPr>
        <p:spPr>
          <a:xfrm>
            <a:off x="6527855" y="2276853"/>
            <a:ext cx="3644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10" name="Google Shape;210;p13"/>
          <p:cNvSpPr txBox="1">
            <a:spLocks noGrp="1"/>
          </p:cNvSpPr>
          <p:nvPr>
            <p:ph type="subTitle" idx="9"/>
          </p:nvPr>
        </p:nvSpPr>
        <p:spPr>
          <a:xfrm>
            <a:off x="6527455" y="3099984"/>
            <a:ext cx="36456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11" name="Google Shape;211;p13"/>
          <p:cNvSpPr txBox="1">
            <a:spLocks noGrp="1"/>
          </p:cNvSpPr>
          <p:nvPr>
            <p:ph type="title" idx="13" hasCustomPrompt="1"/>
          </p:nvPr>
        </p:nvSpPr>
        <p:spPr>
          <a:xfrm rot="3201">
            <a:off x="1030765" y="2343467"/>
            <a:ext cx="859200" cy="65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12" name="Google Shape;212;p13"/>
          <p:cNvSpPr txBox="1">
            <a:spLocks noGrp="1"/>
          </p:cNvSpPr>
          <p:nvPr>
            <p:ph type="title" idx="14" hasCustomPrompt="1"/>
          </p:nvPr>
        </p:nvSpPr>
        <p:spPr>
          <a:xfrm rot="1601">
            <a:off x="10276952" y="4492185"/>
            <a:ext cx="858800" cy="65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13" name="Google Shape;213;p13"/>
          <p:cNvSpPr txBox="1">
            <a:spLocks noGrp="1"/>
          </p:cNvSpPr>
          <p:nvPr>
            <p:ph type="title" idx="15"/>
          </p:nvPr>
        </p:nvSpPr>
        <p:spPr>
          <a:xfrm>
            <a:off x="2901567"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14" name="Google Shape;214;p13"/>
          <p:cNvSpPr/>
          <p:nvPr/>
        </p:nvSpPr>
        <p:spPr>
          <a:xfrm>
            <a:off x="9290437" y="395566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669510" y="3791551"/>
            <a:ext cx="1322245" cy="576751"/>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575336" y="5302856"/>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5522920" y="6138001"/>
            <a:ext cx="1477056" cy="576800"/>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4995736" y="5873596"/>
            <a:ext cx="634921" cy="36331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11021183" y="1572267"/>
            <a:ext cx="634949" cy="528348"/>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3"/>
          <p:cNvSpPr/>
          <p:nvPr/>
        </p:nvSpPr>
        <p:spPr>
          <a:xfrm rot="-941668">
            <a:off x="11368521" y="20450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3"/>
          <p:cNvSpPr/>
          <p:nvPr/>
        </p:nvSpPr>
        <p:spPr>
          <a:xfrm rot="-941668">
            <a:off x="11368521" y="61681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3"/>
          <p:cNvSpPr/>
          <p:nvPr/>
        </p:nvSpPr>
        <p:spPr>
          <a:xfrm rot="505091">
            <a:off x="637194" y="4190853"/>
            <a:ext cx="156149" cy="1561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3"/>
          <p:cNvSpPr/>
          <p:nvPr/>
        </p:nvSpPr>
        <p:spPr>
          <a:xfrm rot="505449">
            <a:off x="11552804" y="4608575"/>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3"/>
          <p:cNvSpPr/>
          <p:nvPr/>
        </p:nvSpPr>
        <p:spPr>
          <a:xfrm rot="-1991404">
            <a:off x="11096449" y="6023182"/>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3"/>
          <p:cNvSpPr/>
          <p:nvPr/>
        </p:nvSpPr>
        <p:spPr>
          <a:xfrm rot="-4281277">
            <a:off x="286563" y="5940452"/>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3"/>
          <p:cNvSpPr/>
          <p:nvPr/>
        </p:nvSpPr>
        <p:spPr>
          <a:xfrm rot="-1365066">
            <a:off x="5177644" y="618147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13"/>
          <p:cNvSpPr/>
          <p:nvPr/>
        </p:nvSpPr>
        <p:spPr>
          <a:xfrm rot="-2138645">
            <a:off x="11575464" y="2100757"/>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3"/>
          <p:cNvSpPr/>
          <p:nvPr/>
        </p:nvSpPr>
        <p:spPr>
          <a:xfrm rot="-4730207">
            <a:off x="712362" y="1250668"/>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168708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45720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8764526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310414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3404131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623936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167347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516220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5827687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58843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6220924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6284911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250612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pPr/>
              <a:t>18/03/2025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640469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pPr/>
              <a:t>18/03/2025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093881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pPr/>
              <a:t>18/03/2025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70895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solidFill>
                  <a:prstClr val="black">
                    <a:tint val="75000"/>
                  </a:prstClr>
                </a:solidFill>
              </a:rPr>
              <a:pPr/>
              <a:t>18/03/2025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406336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solidFill>
                  <a:prstClr val="black">
                    <a:tint val="75000"/>
                  </a:prstClr>
                </a:solidFill>
              </a:rPr>
              <a:pPr/>
              <a:t>18/03/2025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032503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solidFill>
                  <a:prstClr val="black">
                    <a:tint val="75000"/>
                  </a:prstClr>
                </a:solidFill>
              </a:rPr>
              <a:pPr/>
              <a:t>18/03/2025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268711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solidFill>
                  <a:prstClr val="black">
                    <a:tint val="75000"/>
                  </a:prstClr>
                </a:solidFill>
              </a:rPr>
              <a:pPr/>
              <a:t>18/03/2025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1144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solidFill>
                  <a:prstClr val="black">
                    <a:tint val="75000"/>
                  </a:prstClr>
                </a:solidFill>
              </a:rPr>
              <a:pPr/>
              <a:t>18/03/2025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740386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vi-VN"/>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solidFill>
                  <a:prstClr val="black">
                    <a:tint val="75000"/>
                  </a:prstClr>
                </a:solidFill>
              </a:rPr>
              <a:pPr/>
              <a:t>18/03/2025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349922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pPr/>
              <a:t>18/03/2025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180306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pPr/>
              <a:t>18/03/2025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126119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D5511C4-A11A-4924-9AD9-34DA0FB0815F}" type="datetimeFigureOut">
              <a:rPr lang="en-US">
                <a:solidFill>
                  <a:prstClr val="black">
                    <a:tint val="75000"/>
                  </a:prstClr>
                </a:solidFill>
              </a:rPr>
              <a:pPr>
                <a:defRPr/>
              </a:pPr>
              <a:t>3/18/2025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12A9F6-A682-4CC8-9598-FB5D4FE8780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6446860"/>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882A28-1CAC-4E6E-A73B-FE99D2AB16C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7034640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D2B0651-24B6-44E1-B217-31FF1A0EAA03}" type="datetimeFigureOut">
              <a:rPr lang="en-US">
                <a:solidFill>
                  <a:prstClr val="black">
                    <a:tint val="75000"/>
                  </a:prstClr>
                </a:solidFill>
              </a:rPr>
              <a:pPr>
                <a:defRPr/>
              </a:pPr>
              <a:t>3/18/2025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3E5D34-9210-41C4-9D0F-41BF6B87073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7918001"/>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4A93884-4DD0-4DB3-95DE-ABFF8BC355DE}" type="datetimeFigureOut">
              <a:rPr lang="en-US">
                <a:solidFill>
                  <a:prstClr val="black">
                    <a:tint val="75000"/>
                  </a:prstClr>
                </a:solidFill>
              </a:rPr>
              <a:pPr>
                <a:defRPr/>
              </a:pPr>
              <a:t>3/18/2025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67A0D18-C937-4B86-9C28-578548DC15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6091561"/>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56473A0-078B-47FD-8900-04AAFE4F5E8A}" type="datetimeFigureOut">
              <a:rPr lang="en-US">
                <a:solidFill>
                  <a:prstClr val="black">
                    <a:tint val="75000"/>
                  </a:prstClr>
                </a:solidFill>
              </a:rPr>
              <a:pPr>
                <a:defRPr/>
              </a:pPr>
              <a:t>3/18/2025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92EF67-A9D2-4079-883E-1B5A326D1BD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4271219"/>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787F59-F09E-4EC8-8C5C-3577FF0F487C}" type="datetimeFigureOut">
              <a:rPr lang="en-US">
                <a:solidFill>
                  <a:prstClr val="black">
                    <a:tint val="75000"/>
                  </a:prstClr>
                </a:solidFill>
              </a:rPr>
              <a:pPr>
                <a:defRPr/>
              </a:pPr>
              <a:t>3/18/2025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619B3ED-15B7-4DE3-A699-91CA3EEC4B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42212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4E0362-86A1-415B-9D87-B87AE5A14B2C}" type="datetimeFigureOut">
              <a:rPr lang="en-US">
                <a:solidFill>
                  <a:prstClr val="black">
                    <a:tint val="75000"/>
                  </a:prstClr>
                </a:solidFill>
              </a:rPr>
              <a:pPr>
                <a:defRPr/>
              </a:pPr>
              <a:t>3/18/2025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C72DA59-13FB-4B9B-ADE1-CBD2D60111F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55791355"/>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E760F0C-A642-4799-8927-FE38EE99A7B0}" type="datetimeFigureOut">
              <a:rPr lang="en-US">
                <a:solidFill>
                  <a:prstClr val="black">
                    <a:tint val="75000"/>
                  </a:prstClr>
                </a:solidFill>
              </a:rPr>
              <a:pPr>
                <a:defRPr/>
              </a:pPr>
              <a:t>3/18/2025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DCF22A-8A36-42A2-909C-7746C74005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6648164"/>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2CC93DC-641F-44E4-B6ED-E029B73C7A69}" type="datetimeFigureOut">
              <a:rPr lang="en-US">
                <a:solidFill>
                  <a:prstClr val="black">
                    <a:tint val="75000"/>
                  </a:prstClr>
                </a:solidFill>
              </a:rPr>
              <a:pPr>
                <a:defRPr/>
              </a:pPr>
              <a:t>3/18/2025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117A85-C162-4E4B-AA6A-76D5A5C5A18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67339984"/>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6AE2AC-2532-4C68-8187-1C258C868479}" type="datetimeFigureOut">
              <a:rPr lang="en-US">
                <a:solidFill>
                  <a:prstClr val="black">
                    <a:tint val="75000"/>
                  </a:prstClr>
                </a:solidFill>
              </a:rPr>
              <a:pPr>
                <a:defRPr/>
              </a:pPr>
              <a:t>3/18/2025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629387-969E-4409-B542-3FEF5AD41FE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0976093"/>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C0FF08-BF3E-4CEB-B9D3-E7975E91B679}" type="datetimeFigureOut">
              <a:rPr lang="en-US">
                <a:solidFill>
                  <a:prstClr val="black">
                    <a:tint val="75000"/>
                  </a:prstClr>
                </a:solidFill>
              </a:rPr>
              <a:pPr>
                <a:defRPr/>
              </a:pPr>
              <a:t>3/18/2025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693B93-ED9C-4023-A833-C5D89DA4D4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23380847"/>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0" y="164638"/>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a:t>Edit Master text styles</a:t>
            </a:r>
          </a:p>
        </p:txBody>
      </p:sp>
      <p:sp>
        <p:nvSpPr>
          <p:cNvPr id="11" name="Text Placeholder 9"/>
          <p:cNvSpPr>
            <a:spLocks noGrp="1"/>
          </p:cNvSpPr>
          <p:nvPr>
            <p:ph type="body" sz="quarter" idx="11"/>
          </p:nvPr>
        </p:nvSpPr>
        <p:spPr>
          <a:xfrm>
            <a:off x="0" y="932723"/>
            <a:ext cx="12192000" cy="384043"/>
          </a:xfrm>
          <a:prstGeom prst="rect">
            <a:avLst/>
          </a:prstGeom>
        </p:spPr>
        <p:txBody>
          <a:bodyPr anchor="ctr"/>
          <a:lstStyle>
            <a:lvl1pPr marL="0" indent="0" algn="ctr">
              <a:buNone/>
              <a:defRPr sz="1600" b="0" baseline="0">
                <a:solidFill>
                  <a:schemeClr val="bg1"/>
                </a:solidFill>
                <a:latin typeface="+mn-lt"/>
                <a:cs typeface="Arial" pitchFamily="34" charset="0"/>
              </a:defRPr>
            </a:lvl1pPr>
          </a:lstStyle>
          <a:p>
            <a:pPr lvl="0"/>
            <a:r>
              <a:rPr lang="en-US" altLang="ko-KR"/>
              <a:t>Edit Master text styles</a:t>
            </a:r>
          </a:p>
        </p:txBody>
      </p:sp>
    </p:spTree>
    <p:extLst>
      <p:ext uri="{BB962C8B-B14F-4D97-AF65-F5344CB8AC3E}">
        <p14:creationId xmlns:p14="http://schemas.microsoft.com/office/powerpoint/2010/main" val="5896399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_End Slide Layout">
    <p:bg>
      <p:bgPr>
        <a:solidFill>
          <a:srgbClr val="57A7BD"/>
        </a:solidFill>
        <a:effectLst/>
      </p:bgPr>
    </p:bg>
    <p:spTree>
      <p:nvGrpSpPr>
        <p:cNvPr id="1" name=""/>
        <p:cNvGrpSpPr/>
        <p:nvPr/>
      </p:nvGrpSpPr>
      <p:grpSpPr>
        <a:xfrm>
          <a:off x="0" y="0"/>
          <a:ext cx="0" cy="0"/>
          <a:chOff x="0" y="0"/>
          <a:chExt cx="0" cy="0"/>
        </a:xfrm>
      </p:grpSpPr>
      <p:sp>
        <p:nvSpPr>
          <p:cNvPr id="4" name="Rounded Rectangle 3"/>
          <p:cNvSpPr/>
          <p:nvPr userDrawn="1"/>
        </p:nvSpPr>
        <p:spPr>
          <a:xfrm rot="2539017">
            <a:off x="-200025" y="417513"/>
            <a:ext cx="1747838" cy="368300"/>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sp>
        <p:nvSpPr>
          <p:cNvPr id="5" name="Rounded Rectangle 7"/>
          <p:cNvSpPr/>
          <p:nvPr userDrawn="1"/>
        </p:nvSpPr>
        <p:spPr>
          <a:xfrm rot="2539017">
            <a:off x="10641013" y="6073775"/>
            <a:ext cx="1752600" cy="368300"/>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grpSp>
        <p:nvGrpSpPr>
          <p:cNvPr id="6" name="Group 8"/>
          <p:cNvGrpSpPr>
            <a:grpSpLocks/>
          </p:cNvGrpSpPr>
          <p:nvPr userDrawn="1"/>
        </p:nvGrpSpPr>
        <p:grpSpPr bwMode="auto">
          <a:xfrm>
            <a:off x="3587750" y="425450"/>
            <a:ext cx="5838825" cy="5924550"/>
            <a:chOff x="2987824" y="255370"/>
            <a:chExt cx="3658591" cy="3712633"/>
          </a:xfrm>
        </p:grpSpPr>
        <p:sp>
          <p:nvSpPr>
            <p:cNvPr id="7" name="Rounded Rectangle 7"/>
            <p:cNvSpPr/>
            <p:nvPr userDrawn="1"/>
          </p:nvSpPr>
          <p:spPr>
            <a:xfrm rot="2743412">
              <a:off x="2569975" y="839338"/>
              <a:ext cx="1479284" cy="311348"/>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sp>
          <p:nvSpPr>
            <p:cNvPr id="8" name="Rounded Rectangle 3"/>
            <p:cNvSpPr/>
            <p:nvPr userDrawn="1"/>
          </p:nvSpPr>
          <p:spPr>
            <a:xfrm rot="2588287">
              <a:off x="4910624" y="3206973"/>
              <a:ext cx="1477163" cy="312371"/>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grpSp>
          <p:nvGrpSpPr>
            <p:cNvPr id="9" name="Group 11"/>
            <p:cNvGrpSpPr>
              <a:grpSpLocks/>
            </p:cNvGrpSpPr>
            <p:nvPr userDrawn="1"/>
          </p:nvGrpSpPr>
          <p:grpSpPr bwMode="auto">
            <a:xfrm>
              <a:off x="2987824" y="302237"/>
              <a:ext cx="3658591" cy="3665766"/>
              <a:chOff x="894913" y="1065128"/>
              <a:chExt cx="2420639" cy="2425386"/>
            </a:xfrm>
          </p:grpSpPr>
          <p:pic>
            <p:nvPicPr>
              <p:cNvPr id="13" name="Picture 13" descr="G:\002-KIMS BUSINESS\007-02-Googleslidesppt\02-GSppt-Contents-Kim\20170429\02-\item0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5004758">
                <a:off x="963129" y="1820488"/>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G:\002-KIMS BUSINESS\007-02-Googleslidesppt\02-GSppt-Contents-Kim\20170429\02-\item0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030977">
                <a:off x="1645526" y="1354124"/>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1115390" y="1539615"/>
                <a:ext cx="1617050" cy="16171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pic>
            <p:nvPicPr>
              <p:cNvPr id="16" name="Picture 4" descr="G:\002-KIMS BUSINESS\007-02-Googleslidesppt\02-GSppt-Contents-Kim\20170429\02-\item0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124767">
                <a:off x="894913" y="1065128"/>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Oval 11"/>
            <p:cNvSpPr/>
            <p:nvPr userDrawn="1"/>
          </p:nvSpPr>
          <p:spPr>
            <a:xfrm>
              <a:off x="3452360" y="1155674"/>
              <a:ext cx="2188390" cy="2187588"/>
            </a:xfrm>
            <a:prstGeom prst="ellipse">
              <a:avLst/>
            </a:prstGeom>
            <a:noFill/>
            <a:ln w="158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grpSp>
      <p:sp>
        <p:nvSpPr>
          <p:cNvPr id="10" name="Text Placeholder 9"/>
          <p:cNvSpPr>
            <a:spLocks noGrp="1"/>
          </p:cNvSpPr>
          <p:nvPr>
            <p:ph type="body" sz="quarter" idx="10"/>
          </p:nvPr>
        </p:nvSpPr>
        <p:spPr>
          <a:xfrm>
            <a:off x="4523051" y="3044958"/>
            <a:ext cx="3145899" cy="768084"/>
          </a:xfrm>
          <a:prstGeom prst="rect">
            <a:avLst/>
          </a:prstGeom>
        </p:spPr>
        <p:txBody>
          <a:bodyPr anchor="ctr"/>
          <a:lstStyle>
            <a:lvl1pPr marL="0" indent="0" algn="ctr">
              <a:buNone/>
              <a:defRPr sz="4800" b="1" baseline="0">
                <a:solidFill>
                  <a:schemeClr val="accent1"/>
                </a:solidFill>
                <a:latin typeface="+mj-lt"/>
                <a:cs typeface="Arial" pitchFamily="34" charset="0"/>
              </a:defRPr>
            </a:lvl1pPr>
          </a:lstStyle>
          <a:p>
            <a:pPr lvl="0"/>
            <a:r>
              <a:rPr lang="en-US" altLang="ko-KR"/>
              <a:t>Edit Master text styles</a:t>
            </a:r>
          </a:p>
        </p:txBody>
      </p:sp>
      <p:sp>
        <p:nvSpPr>
          <p:cNvPr id="11" name="Text Placeholder 9"/>
          <p:cNvSpPr>
            <a:spLocks noGrp="1"/>
          </p:cNvSpPr>
          <p:nvPr>
            <p:ph type="body" sz="quarter" idx="11"/>
          </p:nvPr>
        </p:nvSpPr>
        <p:spPr>
          <a:xfrm>
            <a:off x="4522853" y="3813042"/>
            <a:ext cx="3145899" cy="768087"/>
          </a:xfrm>
          <a:prstGeom prst="rect">
            <a:avLst/>
          </a:prstGeom>
        </p:spPr>
        <p:txBody>
          <a:bodyPr anchor="ctr"/>
          <a:lstStyle>
            <a:lvl1pPr marL="0" indent="0" algn="ctr">
              <a:buNone/>
              <a:defRPr sz="1867" b="0" baseline="0">
                <a:solidFill>
                  <a:schemeClr val="accent1"/>
                </a:solidFill>
                <a:latin typeface="+mn-lt"/>
                <a:cs typeface="Arial" pitchFamily="34" charset="0"/>
              </a:defRPr>
            </a:lvl1pPr>
          </a:lstStyle>
          <a:p>
            <a:pPr lvl="0"/>
            <a:r>
              <a:rPr lang="en-US" altLang="ko-KR"/>
              <a:t>Edit Master text styles</a:t>
            </a:r>
          </a:p>
        </p:txBody>
      </p:sp>
    </p:spTree>
    <p:extLst>
      <p:ext uri="{BB962C8B-B14F-4D97-AF65-F5344CB8AC3E}">
        <p14:creationId xmlns:p14="http://schemas.microsoft.com/office/powerpoint/2010/main" val="16793922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9468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9050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14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slideLayout" Target="../slideLayouts/slideLayout122.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42" Type="http://schemas.openxmlformats.org/officeDocument/2006/relationships/slideLayout" Target="../slideLayouts/slideLayout125.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9" Type="http://schemas.openxmlformats.org/officeDocument/2006/relationships/slideLayout" Target="../slideLayouts/slideLayout11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45" Type="http://schemas.openxmlformats.org/officeDocument/2006/relationships/slideLayout" Target="../slideLayouts/slideLayout128.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4" Type="http://schemas.openxmlformats.org/officeDocument/2006/relationships/slideLayout" Target="../slideLayouts/slideLayout127.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43" Type="http://schemas.openxmlformats.org/officeDocument/2006/relationships/slideLayout" Target="../slideLayouts/slideLayout126.xml"/><Relationship Id="rId8" Type="http://schemas.openxmlformats.org/officeDocument/2006/relationships/slideLayout" Target="../slideLayouts/slideLayout91.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 Id="rId46" Type="http://schemas.openxmlformats.org/officeDocument/2006/relationships/theme" Target="../theme/theme8.xml"/><Relationship Id="rId20" Type="http://schemas.openxmlformats.org/officeDocument/2006/relationships/slideLayout" Target="../slideLayouts/slideLayout103.xml"/><Relationship Id="rId41" Type="http://schemas.openxmlformats.org/officeDocument/2006/relationships/slideLayout" Target="../slideLayouts/slideLayout124.xml"/></Relationships>
</file>

<file path=ppt/slideMasters/_rels/slideMaster9.xml.rels><?xml version="1.0" encoding="UTF-8" standalone="yes"?>
<Relationships xmlns="http://schemas.openxmlformats.org/package/2006/relationships"><Relationship Id="rId26" Type="http://schemas.openxmlformats.org/officeDocument/2006/relationships/slideLayout" Target="../slideLayouts/slideLayout154.xml"/><Relationship Id="rId21" Type="http://schemas.openxmlformats.org/officeDocument/2006/relationships/slideLayout" Target="../slideLayouts/slideLayout149.xml"/><Relationship Id="rId42" Type="http://schemas.openxmlformats.org/officeDocument/2006/relationships/slideLayout" Target="../slideLayouts/slideLayout170.xml"/><Relationship Id="rId47" Type="http://schemas.openxmlformats.org/officeDocument/2006/relationships/slideLayout" Target="../slideLayouts/slideLayout175.xml"/><Relationship Id="rId63" Type="http://schemas.openxmlformats.org/officeDocument/2006/relationships/slideLayout" Target="../slideLayouts/slideLayout191.xml"/><Relationship Id="rId68" Type="http://schemas.openxmlformats.org/officeDocument/2006/relationships/slideLayout" Target="../slideLayouts/slideLayout196.xml"/><Relationship Id="rId16" Type="http://schemas.openxmlformats.org/officeDocument/2006/relationships/slideLayout" Target="../slideLayouts/slideLayout144.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32" Type="http://schemas.openxmlformats.org/officeDocument/2006/relationships/slideLayout" Target="../slideLayouts/slideLayout160.xml"/><Relationship Id="rId37" Type="http://schemas.openxmlformats.org/officeDocument/2006/relationships/slideLayout" Target="../slideLayouts/slideLayout165.xml"/><Relationship Id="rId40" Type="http://schemas.openxmlformats.org/officeDocument/2006/relationships/slideLayout" Target="../slideLayouts/slideLayout168.xml"/><Relationship Id="rId45" Type="http://schemas.openxmlformats.org/officeDocument/2006/relationships/slideLayout" Target="../slideLayouts/slideLayout173.xml"/><Relationship Id="rId53" Type="http://schemas.openxmlformats.org/officeDocument/2006/relationships/slideLayout" Target="../slideLayouts/slideLayout181.xml"/><Relationship Id="rId58" Type="http://schemas.openxmlformats.org/officeDocument/2006/relationships/slideLayout" Target="../slideLayouts/slideLayout186.xml"/><Relationship Id="rId66" Type="http://schemas.openxmlformats.org/officeDocument/2006/relationships/slideLayout" Target="../slideLayouts/slideLayout194.xml"/><Relationship Id="rId74" Type="http://schemas.openxmlformats.org/officeDocument/2006/relationships/slideLayout" Target="../slideLayouts/slideLayout202.xml"/><Relationship Id="rId5" Type="http://schemas.openxmlformats.org/officeDocument/2006/relationships/slideLayout" Target="../slideLayouts/slideLayout133.xml"/><Relationship Id="rId61" Type="http://schemas.openxmlformats.org/officeDocument/2006/relationships/slideLayout" Target="../slideLayouts/slideLayout189.xml"/><Relationship Id="rId19" Type="http://schemas.openxmlformats.org/officeDocument/2006/relationships/slideLayout" Target="../slideLayouts/slideLayout14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slideLayout" Target="../slideLayouts/slideLayout155.xml"/><Relationship Id="rId30" Type="http://schemas.openxmlformats.org/officeDocument/2006/relationships/slideLayout" Target="../slideLayouts/slideLayout158.xml"/><Relationship Id="rId35" Type="http://schemas.openxmlformats.org/officeDocument/2006/relationships/slideLayout" Target="../slideLayouts/slideLayout163.xml"/><Relationship Id="rId43" Type="http://schemas.openxmlformats.org/officeDocument/2006/relationships/slideLayout" Target="../slideLayouts/slideLayout171.xml"/><Relationship Id="rId48" Type="http://schemas.openxmlformats.org/officeDocument/2006/relationships/slideLayout" Target="../slideLayouts/slideLayout176.xml"/><Relationship Id="rId56" Type="http://schemas.openxmlformats.org/officeDocument/2006/relationships/slideLayout" Target="../slideLayouts/slideLayout184.xml"/><Relationship Id="rId64" Type="http://schemas.openxmlformats.org/officeDocument/2006/relationships/slideLayout" Target="../slideLayouts/slideLayout192.xml"/><Relationship Id="rId69" Type="http://schemas.openxmlformats.org/officeDocument/2006/relationships/slideLayout" Target="../slideLayouts/slideLayout197.xml"/><Relationship Id="rId77" Type="http://schemas.openxmlformats.org/officeDocument/2006/relationships/theme" Target="../theme/theme9.xml"/><Relationship Id="rId8" Type="http://schemas.openxmlformats.org/officeDocument/2006/relationships/slideLayout" Target="../slideLayouts/slideLayout136.xml"/><Relationship Id="rId51" Type="http://schemas.openxmlformats.org/officeDocument/2006/relationships/slideLayout" Target="../slideLayouts/slideLayout179.xml"/><Relationship Id="rId72" Type="http://schemas.openxmlformats.org/officeDocument/2006/relationships/slideLayout" Target="../slideLayouts/slideLayout200.xml"/><Relationship Id="rId3" Type="http://schemas.openxmlformats.org/officeDocument/2006/relationships/slideLayout" Target="../slideLayouts/slideLayout131.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33" Type="http://schemas.openxmlformats.org/officeDocument/2006/relationships/slideLayout" Target="../slideLayouts/slideLayout161.xml"/><Relationship Id="rId38" Type="http://schemas.openxmlformats.org/officeDocument/2006/relationships/slideLayout" Target="../slideLayouts/slideLayout166.xml"/><Relationship Id="rId46" Type="http://schemas.openxmlformats.org/officeDocument/2006/relationships/slideLayout" Target="../slideLayouts/slideLayout174.xml"/><Relationship Id="rId59" Type="http://schemas.openxmlformats.org/officeDocument/2006/relationships/slideLayout" Target="../slideLayouts/slideLayout187.xml"/><Relationship Id="rId67" Type="http://schemas.openxmlformats.org/officeDocument/2006/relationships/slideLayout" Target="../slideLayouts/slideLayout195.xml"/><Relationship Id="rId20" Type="http://schemas.openxmlformats.org/officeDocument/2006/relationships/slideLayout" Target="../slideLayouts/slideLayout148.xml"/><Relationship Id="rId41" Type="http://schemas.openxmlformats.org/officeDocument/2006/relationships/slideLayout" Target="../slideLayouts/slideLayout169.xml"/><Relationship Id="rId54" Type="http://schemas.openxmlformats.org/officeDocument/2006/relationships/slideLayout" Target="../slideLayouts/slideLayout182.xml"/><Relationship Id="rId62" Type="http://schemas.openxmlformats.org/officeDocument/2006/relationships/slideLayout" Target="../slideLayouts/slideLayout190.xml"/><Relationship Id="rId70" Type="http://schemas.openxmlformats.org/officeDocument/2006/relationships/slideLayout" Target="../slideLayouts/slideLayout198.xml"/><Relationship Id="rId75" Type="http://schemas.openxmlformats.org/officeDocument/2006/relationships/slideLayout" Target="../slideLayouts/slideLayout203.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slideLayout" Target="../slideLayouts/slideLayout156.xml"/><Relationship Id="rId36" Type="http://schemas.openxmlformats.org/officeDocument/2006/relationships/slideLayout" Target="../slideLayouts/slideLayout164.xml"/><Relationship Id="rId49" Type="http://schemas.openxmlformats.org/officeDocument/2006/relationships/slideLayout" Target="../slideLayouts/slideLayout177.xml"/><Relationship Id="rId57" Type="http://schemas.openxmlformats.org/officeDocument/2006/relationships/slideLayout" Target="../slideLayouts/slideLayout185.xml"/><Relationship Id="rId10" Type="http://schemas.openxmlformats.org/officeDocument/2006/relationships/slideLayout" Target="../slideLayouts/slideLayout138.xml"/><Relationship Id="rId31" Type="http://schemas.openxmlformats.org/officeDocument/2006/relationships/slideLayout" Target="../slideLayouts/slideLayout159.xml"/><Relationship Id="rId44" Type="http://schemas.openxmlformats.org/officeDocument/2006/relationships/slideLayout" Target="../slideLayouts/slideLayout172.xml"/><Relationship Id="rId52" Type="http://schemas.openxmlformats.org/officeDocument/2006/relationships/slideLayout" Target="../slideLayouts/slideLayout180.xml"/><Relationship Id="rId60" Type="http://schemas.openxmlformats.org/officeDocument/2006/relationships/slideLayout" Target="../slideLayouts/slideLayout188.xml"/><Relationship Id="rId65" Type="http://schemas.openxmlformats.org/officeDocument/2006/relationships/slideLayout" Target="../slideLayouts/slideLayout193.xml"/><Relationship Id="rId73" Type="http://schemas.openxmlformats.org/officeDocument/2006/relationships/slideLayout" Target="../slideLayouts/slideLayout201.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9" Type="http://schemas.openxmlformats.org/officeDocument/2006/relationships/slideLayout" Target="../slideLayouts/slideLayout167.xml"/><Relationship Id="rId34" Type="http://schemas.openxmlformats.org/officeDocument/2006/relationships/slideLayout" Target="../slideLayouts/slideLayout162.xml"/><Relationship Id="rId50" Type="http://schemas.openxmlformats.org/officeDocument/2006/relationships/slideLayout" Target="../slideLayouts/slideLayout178.xml"/><Relationship Id="rId55" Type="http://schemas.openxmlformats.org/officeDocument/2006/relationships/slideLayout" Target="../slideLayouts/slideLayout183.xml"/><Relationship Id="rId76" Type="http://schemas.openxmlformats.org/officeDocument/2006/relationships/slideLayout" Target="../slideLayouts/slideLayout204.xml"/><Relationship Id="rId7" Type="http://schemas.openxmlformats.org/officeDocument/2006/relationships/slideLayout" Target="../slideLayouts/slideLayout135.xml"/><Relationship Id="rId71" Type="http://schemas.openxmlformats.org/officeDocument/2006/relationships/slideLayout" Target="../slideLayouts/slideLayout199.xml"/><Relationship Id="rId2" Type="http://schemas.openxmlformats.org/officeDocument/2006/relationships/slideLayout" Target="../slideLayouts/slideLayout130.xml"/><Relationship Id="rId29" Type="http://schemas.openxmlformats.org/officeDocument/2006/relationships/slideLayout" Target="../slideLayouts/slideLayout1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3/18/2025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3/18/2025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3/18/2025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01600" y="720000"/>
            <a:ext cx="6388800" cy="7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Sniglet"/>
              <a:buNone/>
              <a:defRPr sz="3100">
                <a:solidFill>
                  <a:schemeClr val="lt1"/>
                </a:solidFill>
                <a:latin typeface="Sniglet"/>
                <a:ea typeface="Sniglet"/>
                <a:cs typeface="Sniglet"/>
                <a:sym typeface="Sniglet"/>
              </a:defRPr>
            </a:lvl1pPr>
            <a:lvl2pPr lvl="1"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2pPr>
            <a:lvl3pPr lvl="2"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3pPr>
            <a:lvl4pPr lvl="3"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4pPr>
            <a:lvl5pPr lvl="4"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5pPr>
            <a:lvl6pPr lvl="5"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6pPr>
            <a:lvl7pPr lvl="6"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7pPr>
            <a:lvl8pPr lvl="7"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8pPr>
            <a:lvl9pPr lvl="8"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1pPr>
            <a:lvl2pPr marL="914400" lvl="1"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2pPr>
            <a:lvl3pPr marL="1371600" lvl="2"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3pPr>
            <a:lvl4pPr marL="1828800" lvl="3"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4pPr>
            <a:lvl5pPr marL="2286000" lvl="4"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5pPr>
            <a:lvl6pPr marL="2743200" lvl="5"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6pPr>
            <a:lvl7pPr marL="3200400" lvl="6"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7pPr>
            <a:lvl8pPr marL="3657600" lvl="7"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8pPr>
            <a:lvl9pPr marL="4114800" lvl="8" indent="-317500">
              <a:lnSpc>
                <a:spcPct val="100000"/>
              </a:lnSpc>
              <a:spcBef>
                <a:spcPts val="1600"/>
              </a:spcBef>
              <a:spcAft>
                <a:spcPts val="1600"/>
              </a:spcAft>
              <a:buClr>
                <a:schemeClr val="dk1"/>
              </a:buClr>
              <a:buSzPts val="1400"/>
              <a:buFont typeface="Baloo 2"/>
              <a:buChar char="■"/>
              <a:defRPr>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174517642"/>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393321406"/>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170EA7C-835E-40B7-9F86-72784637E627}" type="datetimeFigureOut">
              <a:rPr lang="vi-VN" smtClean="0">
                <a:solidFill>
                  <a:prstClr val="black">
                    <a:tint val="75000"/>
                  </a:prstClr>
                </a:solidFill>
              </a:rPr>
              <a:pPr/>
              <a:t>18/03/2025</a:t>
            </a:fld>
            <a:endParaRPr lang="vi-VN">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4543784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vi-V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9068B3BB-BDA8-4942-91CB-F2B2769569BA}" type="datetimeFigureOut">
              <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rPr>
              <a:pPr eaLnBrk="0" fontAlgn="base" hangingPunct="0">
                <a:spcBef>
                  <a:spcPct val="0"/>
                </a:spcBef>
                <a:spcAft>
                  <a:spcPct val="0"/>
                </a:spcAft>
                <a:defRPr/>
              </a:pPr>
              <a:t>3/18/2025</a:t>
            </a:fld>
            <a:endParaRPr lang="en-US" dirty="0">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2A82637A-6C68-48C1-91B8-0F77876AAF96}" type="slidenum">
              <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rPr>
              <a:pPr eaLnBrk="0" fontAlgn="base" hangingPunct="0">
                <a:spcBef>
                  <a:spcPct val="0"/>
                </a:spcBef>
                <a:spcAft>
                  <a:spcPct val="0"/>
                </a:spcAft>
                <a:defRPr/>
              </a:pPr>
              <a:t>‹#›</a:t>
            </a:fld>
            <a:endParaRPr lang="en-US" dirty="0">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3323633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4327" r:id="rId15"/>
    <p:sldLayoutId id="2147484328" r:id="rId16"/>
    <p:sldLayoutId id="2147484329" r:id="rId17"/>
    <p:sldLayoutId id="2147484330" r:id="rId18"/>
    <p:sldLayoutId id="2147484331" r:id="rId19"/>
    <p:sldLayoutId id="2147484332" r:id="rId20"/>
    <p:sldLayoutId id="2147484334" r:id="rId21"/>
    <p:sldLayoutId id="2147484335" r:id="rId22"/>
    <p:sldLayoutId id="2147484336" r:id="rId23"/>
    <p:sldLayoutId id="2147484337" r:id="rId24"/>
    <p:sldLayoutId id="2147484339" r:id="rId25"/>
    <p:sldLayoutId id="2147484340" r:id="rId26"/>
    <p:sldLayoutId id="2147484341" r:id="rId27"/>
    <p:sldLayoutId id="2147484342" r:id="rId28"/>
    <p:sldLayoutId id="2147484343" r:id="rId29"/>
    <p:sldLayoutId id="2147484344" r:id="rId30"/>
    <p:sldLayoutId id="2147484345" r:id="rId31"/>
    <p:sldLayoutId id="2147484346" r:id="rId32"/>
    <p:sldLayoutId id="2147484347" r:id="rId33"/>
    <p:sldLayoutId id="2147484348" r:id="rId34"/>
    <p:sldLayoutId id="2147484349" r:id="rId35"/>
    <p:sldLayoutId id="2147484350" r:id="rId36"/>
    <p:sldLayoutId id="2147484351" r:id="rId37"/>
    <p:sldLayoutId id="2147484352" r:id="rId38"/>
    <p:sldLayoutId id="2147484353" r:id="rId39"/>
    <p:sldLayoutId id="2147484354" r:id="rId40"/>
    <p:sldLayoutId id="2147484355" r:id="rId41"/>
    <p:sldLayoutId id="2147484357" r:id="rId42"/>
    <p:sldLayoutId id="2147484359" r:id="rId43"/>
    <p:sldLayoutId id="2147484360" r:id="rId44"/>
    <p:sldLayoutId id="2147484361" r:id="rId45"/>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pPr defTabSz="914400" fontAlgn="base">
                <a:spcAft>
                  <a:spcPct val="0"/>
                </a:spcAft>
              </a:pPr>
              <a:t>‹#›</a:t>
            </a:fld>
            <a:endParaRPr lang="en-US" altLang="en-US">
              <a:solidFill>
                <a:srgbClr val="000000"/>
              </a:solidFill>
            </a:endParaRPr>
          </a:p>
        </p:txBody>
      </p:sp>
    </p:spTree>
    <p:extLst>
      <p:ext uri="{BB962C8B-B14F-4D97-AF65-F5344CB8AC3E}">
        <p14:creationId xmlns:p14="http://schemas.microsoft.com/office/powerpoint/2010/main" val="389919006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6" r:id="rId19"/>
    <p:sldLayoutId id="2147483787" r:id="rId20"/>
    <p:sldLayoutId id="2147483788" r:id="rId21"/>
    <p:sldLayoutId id="2147483789"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32" r:id="rId31"/>
    <p:sldLayoutId id="2147483833" r:id="rId32"/>
    <p:sldLayoutId id="2147483834" r:id="rId33"/>
    <p:sldLayoutId id="2147483835" r:id="rId34"/>
    <p:sldLayoutId id="2147483836" r:id="rId35"/>
    <p:sldLayoutId id="2147483837" r:id="rId36"/>
    <p:sldLayoutId id="2147483839" r:id="rId37"/>
    <p:sldLayoutId id="2147483840" r:id="rId38"/>
    <p:sldLayoutId id="2147483847" r:id="rId39"/>
    <p:sldLayoutId id="2147483849" r:id="rId40"/>
    <p:sldLayoutId id="2147483850" r:id="rId41"/>
    <p:sldLayoutId id="2147483851" r:id="rId42"/>
    <p:sldLayoutId id="2147483915" r:id="rId43"/>
    <p:sldLayoutId id="2147483932" r:id="rId44"/>
    <p:sldLayoutId id="2147483959" r:id="rId45"/>
    <p:sldLayoutId id="2147483960" r:id="rId46"/>
    <p:sldLayoutId id="2147483964" r:id="rId47"/>
    <p:sldLayoutId id="2147483967" r:id="rId48"/>
    <p:sldLayoutId id="2147483969" r:id="rId49"/>
    <p:sldLayoutId id="2147483987" r:id="rId50"/>
    <p:sldLayoutId id="2147483988" r:id="rId51"/>
    <p:sldLayoutId id="2147483989" r:id="rId52"/>
    <p:sldLayoutId id="2147483990" r:id="rId53"/>
    <p:sldLayoutId id="2147483991" r:id="rId54"/>
    <p:sldLayoutId id="2147484089" r:id="rId55"/>
    <p:sldLayoutId id="2147484116" r:id="rId56"/>
    <p:sldLayoutId id="2147484124" r:id="rId57"/>
    <p:sldLayoutId id="2147484131" r:id="rId58"/>
    <p:sldLayoutId id="2147484199" r:id="rId59"/>
    <p:sldLayoutId id="2147484216" r:id="rId60"/>
    <p:sldLayoutId id="2147484243" r:id="rId61"/>
    <p:sldLayoutId id="2147484251" r:id="rId62"/>
    <p:sldLayoutId id="2147484253" r:id="rId63"/>
    <p:sldLayoutId id="2147484254" r:id="rId64"/>
    <p:sldLayoutId id="2147484255" r:id="rId65"/>
    <p:sldLayoutId id="2147484256" r:id="rId66"/>
    <p:sldLayoutId id="2147484257" r:id="rId67"/>
    <p:sldLayoutId id="2147484258" r:id="rId68"/>
    <p:sldLayoutId id="2147484259" r:id="rId69"/>
    <p:sldLayoutId id="2147484286" r:id="rId70"/>
    <p:sldLayoutId id="2147484287" r:id="rId71"/>
    <p:sldLayoutId id="2147484290" r:id="rId72"/>
    <p:sldLayoutId id="2147484293" r:id="rId73"/>
    <p:sldLayoutId id="2147484295" r:id="rId74"/>
    <p:sldLayoutId id="2147484299" r:id="rId75"/>
    <p:sldLayoutId id="2147484304" r:id="rId76"/>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5.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5.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45" y="0"/>
            <a:ext cx="12192000" cy="6793462"/>
          </a:xfrm>
          <a:prstGeom prst="rect">
            <a:avLst/>
          </a:prstGeom>
        </p:spPr>
      </p:pic>
      <p:sp>
        <p:nvSpPr>
          <p:cNvPr id="7" name="Rectangle 6"/>
          <p:cNvSpPr>
            <a:spLocks noChangeArrowheads="1"/>
          </p:cNvSpPr>
          <p:nvPr/>
        </p:nvSpPr>
        <p:spPr bwMode="auto">
          <a:xfrm rot="21274563">
            <a:off x="1398495" y="1075913"/>
            <a:ext cx="466785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9:</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tệ</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nạn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xã</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hội</a:t>
            </a:r>
            <a:endPar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5400" b="1" dirty="0">
                <a:solidFill>
                  <a:srgbClr val="FF0000"/>
                </a:solidFill>
                <a:latin typeface="#9Slide05 Fourth" panose="00000500000000000000" pitchFamily="2" charset="0"/>
              </a:rPr>
              <a:t>(</a:t>
            </a:r>
            <a:r>
              <a:rPr lang="en-US" altLang="en-US" sz="5400" b="1" dirty="0" err="1">
                <a:solidFill>
                  <a:srgbClr val="FF0000"/>
                </a:solidFill>
                <a:latin typeface="#9Slide05 Fourth" panose="00000500000000000000" pitchFamily="2" charset="0"/>
              </a:rPr>
              <a:t>Tiết</a:t>
            </a:r>
            <a:r>
              <a:rPr lang="en-US" altLang="en-US" sz="5400" b="1" dirty="0">
                <a:solidFill>
                  <a:srgbClr val="FF0000"/>
                </a:solidFill>
                <a:latin typeface="#9Slide05 Fourth" panose="00000500000000000000" pitchFamily="2" charset="0"/>
              </a:rPr>
              <a:t> 1)</a:t>
            </a:r>
            <a:endParaRPr kumimoji="0" lang="en-SG" altLang="en-US" sz="5400" b="1" i="0" u="none" strike="noStrike" kern="1200" cap="none" spc="0" normalizeH="0" baseline="0" noProof="0" dirty="0">
              <a:ln>
                <a:noFill/>
              </a:ln>
              <a:solidFill>
                <a:srgbClr val="0000FF"/>
              </a:solidFill>
              <a:effectLst/>
              <a:uLnTx/>
              <a:uFillTx/>
              <a:latin typeface="#9Slide05 Fourth" panose="00000500000000000000" pitchFamily="2" charset="0"/>
            </a:endParaRPr>
          </a:p>
        </p:txBody>
      </p:sp>
      <p:sp>
        <p:nvSpPr>
          <p:cNvPr id="9" name="文本框 6"/>
          <p:cNvSpPr txBox="1"/>
          <p:nvPr/>
        </p:nvSpPr>
        <p:spPr>
          <a:xfrm>
            <a:off x="6672432" y="2800710"/>
            <a:ext cx="394866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48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00861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85009" y="2463890"/>
            <a:ext cx="2423159" cy="4359018"/>
          </a:xfrm>
          <a:prstGeom prst="rect">
            <a:avLst/>
          </a:prstGeom>
        </p:spPr>
      </p:pic>
      <p:pic>
        <p:nvPicPr>
          <p:cNvPr id="11" name="图片 8" descr="6fc417983c9675ce1b60e983870aeb8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281355" y="227954"/>
            <a:ext cx="10114670" cy="6594953"/>
          </a:xfrm>
          <a:prstGeom prst="rect">
            <a:avLst/>
          </a:prstGeom>
        </p:spPr>
      </p:pic>
      <p:sp>
        <p:nvSpPr>
          <p:cNvPr id="14" name="Text Box 5"/>
          <p:cNvSpPr txBox="1">
            <a:spLocks noChangeArrowheads="1"/>
          </p:cNvSpPr>
          <p:nvPr/>
        </p:nvSpPr>
        <p:spPr bwMode="auto">
          <a:xfrm>
            <a:off x="1667487" y="937524"/>
            <a:ext cx="7562077" cy="398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0480" marR="30480" algn="just">
              <a:lnSpc>
                <a:spcPct val="107000"/>
              </a:lnSpc>
              <a:spcAft>
                <a:spcPts val="800"/>
              </a:spcAft>
              <a:buNone/>
            </a:pPr>
            <a:r>
              <a:rPr lang="vi-VN"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Tệ</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nạn</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xã</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hội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là</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những</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hành</a:t>
            </a:r>
            <a:r>
              <a:rPr lang="en-US" sz="3200" b="1" dirty="0">
                <a:solidFill>
                  <a:srgbClr val="000000"/>
                </a:solidFill>
                <a:latin typeface="+mj-lt"/>
                <a:ea typeface="Times New Roman" panose="02020603050405020304" pitchFamily="18" charset="0"/>
                <a:cs typeface="Times New Roman" panose="02020603050405020304" pitchFamily="18" charset="0"/>
              </a:rPr>
              <a:t> vi </a:t>
            </a:r>
            <a:r>
              <a:rPr lang="en-US" sz="3200" b="1" dirty="0" err="1">
                <a:solidFill>
                  <a:srgbClr val="000000"/>
                </a:solidFill>
                <a:latin typeface="+mj-lt"/>
                <a:ea typeface="Times New Roman" panose="02020603050405020304" pitchFamily="18" charset="0"/>
                <a:cs typeface="Times New Roman" panose="02020603050405020304" pitchFamily="18" charset="0"/>
              </a:rPr>
              <a:t>sai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trái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lệch</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chuẩn</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mực</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xã</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hội</a:t>
            </a:r>
            <a:r>
              <a:rPr lang="en-US" sz="3200" b="1" dirty="0">
                <a:solidFill>
                  <a:srgbClr val="000000"/>
                </a:solidFill>
                <a:latin typeface="+mj-lt"/>
                <a:ea typeface="Times New Roman" panose="02020603050405020304" pitchFamily="18" charset="0"/>
                <a:cs typeface="Times New Roman" panose="02020603050405020304" pitchFamily="18" charset="0"/>
              </a:rPr>
              <a:t>, vi </a:t>
            </a:r>
            <a:r>
              <a:rPr lang="en-US" sz="3200" b="1" dirty="0" err="1">
                <a:solidFill>
                  <a:srgbClr val="000000"/>
                </a:solidFill>
                <a:latin typeface="+mj-lt"/>
                <a:ea typeface="Times New Roman" panose="02020603050405020304" pitchFamily="18" charset="0"/>
                <a:cs typeface="Times New Roman" panose="02020603050405020304" pitchFamily="18" charset="0"/>
              </a:rPr>
              <a:t>phạm</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đạo</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đức</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và</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pháp</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luật</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mang</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tính</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phổ</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biến</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gây</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hậu</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quả</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xấu</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về</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mọi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mặt</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đối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với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đời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sống</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xã</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hội</a:t>
            </a:r>
            <a:r>
              <a:rPr lang="en-US" sz="3200" b="1" dirty="0">
                <a:solidFill>
                  <a:srgbClr val="000000"/>
                </a:solidFill>
                <a:latin typeface="+mj-lt"/>
                <a:ea typeface="Times New Roman" panose="02020603050405020304" pitchFamily="18" charset="0"/>
                <a:cs typeface="Times New Roman" panose="02020603050405020304" pitchFamily="18" charset="0"/>
              </a:rPr>
              <a:t>. </a:t>
            </a:r>
            <a:endParaRPr lang="en-US" sz="2400" b="1" dirty="0">
              <a:latin typeface="+mj-lt"/>
              <a:ea typeface="Calibri" panose="020F0502020204030204" pitchFamily="34" charset="0"/>
              <a:cs typeface="Times New Roman" panose="02020603050405020304" pitchFamily="18" charset="0"/>
            </a:endParaRPr>
          </a:p>
          <a:p>
            <a:pPr marL="30480" marR="30480" algn="just">
              <a:lnSpc>
                <a:spcPct val="107000"/>
              </a:lnSpc>
              <a:spcAft>
                <a:spcPts val="800"/>
              </a:spcAft>
              <a:buNone/>
            </a:pPr>
            <a:r>
              <a:rPr lang="vi-VN" sz="3200" b="1" dirty="0">
                <a:solidFill>
                  <a:srgbClr val="000000"/>
                </a:solidFill>
                <a:latin typeface="+mj-lt"/>
                <a:ea typeface="Times New Roman" panose="02020603050405020304" pitchFamily="18" charset="0"/>
                <a:cs typeface="Times New Roman" panose="02020603050405020304" pitchFamily="18" charset="0"/>
              </a:rPr>
              <a:t>+</a:t>
            </a:r>
            <a:r>
              <a:rPr lang="en-US" sz="3200" b="1" dirty="0" err="1">
                <a:solidFill>
                  <a:srgbClr val="000000"/>
                </a:solidFill>
                <a:latin typeface="+mj-lt"/>
                <a:ea typeface="Times New Roman" panose="02020603050405020304" pitchFamily="18" charset="0"/>
                <a:cs typeface="Times New Roman" panose="02020603050405020304" pitchFamily="18" charset="0"/>
              </a:rPr>
              <a:t>Những</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tệ</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nạn</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xã</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hội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phổ</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biến</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hiện</a:t>
            </a:r>
            <a:r>
              <a:rPr lang="en-US" sz="3200" b="1" dirty="0">
                <a:solidFill>
                  <a:srgbClr val="000000"/>
                </a:solidFill>
                <a:latin typeface="+mj-lt"/>
                <a:ea typeface="Times New Roman" panose="02020603050405020304" pitchFamily="18" charset="0"/>
                <a:cs typeface="Times New Roman" panose="02020603050405020304" pitchFamily="18" charset="0"/>
              </a:rPr>
              <a:t> nay </a:t>
            </a:r>
            <a:r>
              <a:rPr lang="en-US" sz="3200" b="1" dirty="0" err="1">
                <a:solidFill>
                  <a:srgbClr val="000000"/>
                </a:solidFill>
                <a:latin typeface="+mj-lt"/>
                <a:ea typeface="Times New Roman" panose="02020603050405020304" pitchFamily="18" charset="0"/>
                <a:cs typeface="Times New Roman" panose="02020603050405020304" pitchFamily="18" charset="0"/>
              </a:rPr>
              <a:t>là</a:t>
            </a:r>
            <a:r>
              <a:rPr lang="en-US" sz="3200" b="1" dirty="0">
                <a:solidFill>
                  <a:srgbClr val="000000"/>
                </a:solidFill>
                <a:latin typeface="+mj-lt"/>
                <a:ea typeface="Times New Roman" panose="02020603050405020304" pitchFamily="18" charset="0"/>
                <a:cs typeface="Times New Roman" panose="02020603050405020304" pitchFamily="18" charset="0"/>
              </a:rPr>
              <a:t>: ma </a:t>
            </a:r>
            <a:r>
              <a:rPr lang="en-US" sz="3200" b="1" dirty="0" err="1">
                <a:solidFill>
                  <a:srgbClr val="000000"/>
                </a:solidFill>
                <a:latin typeface="+mj-lt"/>
                <a:ea typeface="Times New Roman" panose="02020603050405020304" pitchFamily="18" charset="0"/>
                <a:cs typeface="Times New Roman" panose="02020603050405020304" pitchFamily="18" charset="0"/>
              </a:rPr>
              <a:t>túy</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mại</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dâm</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cờ</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bạc</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nghiện</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rượu</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bia</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nghiện</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hút</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thuốc</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lá</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mê</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tín</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dạ</a:t>
            </a:r>
            <a:r>
              <a:rPr lang="en-US" sz="3200" b="1" dirty="0">
                <a:solidFill>
                  <a:srgbClr val="000000"/>
                </a:solidFill>
                <a:latin typeface="+mj-lt"/>
                <a:ea typeface="Times New Roman" panose="02020603050405020304" pitchFamily="18" charset="0"/>
                <a:cs typeface="Times New Roman" panose="02020603050405020304" pitchFamily="18" charset="0"/>
              </a:rPr>
              <a:t> </a:t>
            </a:r>
            <a:r>
              <a:rPr lang="en-US" sz="3200" b="1" dirty="0" err="1">
                <a:solidFill>
                  <a:srgbClr val="000000"/>
                </a:solidFill>
                <a:latin typeface="+mj-lt"/>
                <a:ea typeface="Times New Roman" panose="02020603050405020304" pitchFamily="18" charset="0"/>
                <a:cs typeface="Times New Roman" panose="02020603050405020304" pitchFamily="18" charset="0"/>
              </a:rPr>
              <a:t>đoan</a:t>
            </a:r>
            <a:r>
              <a:rPr lang="en-US" sz="3200" b="1" dirty="0">
                <a:solidFill>
                  <a:srgbClr val="000000"/>
                </a:solidFill>
                <a:latin typeface="+mj-lt"/>
                <a:ea typeface="Times New Roman" panose="02020603050405020304" pitchFamily="18" charset="0"/>
                <a:cs typeface="Times New Roman" panose="02020603050405020304" pitchFamily="18" charset="0"/>
              </a:rPr>
              <a:t>,…..</a:t>
            </a:r>
            <a:endParaRPr lang="en-US" sz="2400" b="1" dirty="0">
              <a:latin typeface="+mj-lt"/>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spTree>
    <p:extLst>
      <p:ext uri="{BB962C8B-B14F-4D97-AF65-F5344CB8AC3E}">
        <p14:creationId xmlns:p14="http://schemas.microsoft.com/office/powerpoint/2010/main" val="42554049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7" name="Rectangle 6"/>
          <p:cNvSpPr>
            <a:spLocks noChangeArrowheads="1"/>
          </p:cNvSpPr>
          <p:nvPr/>
        </p:nvSpPr>
        <p:spPr bwMode="auto">
          <a:xfrm rot="21274563">
            <a:off x="1034287" y="1885924"/>
            <a:ext cx="396190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8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9:</a:t>
            </a:r>
            <a:r>
              <a:rPr kumimoji="0" lang="en-US" altLang="en-US" sz="48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8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8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8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8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tệ</a:t>
            </a:r>
            <a:r>
              <a:rPr kumimoji="0" lang="en-US" altLang="en-US" sz="48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8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nạn</a:t>
            </a:r>
            <a:r>
              <a:rPr kumimoji="0" lang="en-US" altLang="en-US" sz="48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8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xã</a:t>
            </a:r>
            <a:r>
              <a:rPr kumimoji="0" lang="en-US" altLang="en-US" sz="48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8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hội</a:t>
            </a:r>
            <a:endParaRPr kumimoji="0" lang="en-SG" altLang="en-US" sz="4800" b="1" i="0" u="none" strike="noStrike" kern="1200" cap="none" spc="0" normalizeH="0" baseline="0" noProof="0" dirty="0">
              <a:ln>
                <a:noFill/>
              </a:ln>
              <a:solidFill>
                <a:srgbClr val="0000FF"/>
              </a:solidFill>
              <a:effectLst/>
              <a:uLnTx/>
              <a:uFillTx/>
              <a:latin typeface="#9Slide05 Fourth" panose="00000500000000000000" pitchFamily="2" charset="0"/>
            </a:endParaRPr>
          </a:p>
        </p:txBody>
      </p:sp>
      <p:pic>
        <p:nvPicPr>
          <p:cNvPr id="8" name="Picture 7"/>
          <p:cNvPicPr>
            <a:picLocks noChangeAspect="1"/>
          </p:cNvPicPr>
          <p:nvPr/>
        </p:nvPicPr>
        <p:blipFill>
          <a:blip r:embed="rId3"/>
          <a:stretch>
            <a:fillRect/>
          </a:stretch>
        </p:blipFill>
        <p:spPr>
          <a:xfrm>
            <a:off x="5404603" y="448683"/>
            <a:ext cx="6164063" cy="5182805"/>
          </a:xfrm>
          <a:prstGeom prst="rect">
            <a:avLst/>
          </a:prstGeom>
        </p:spPr>
      </p:pic>
      <p:sp>
        <p:nvSpPr>
          <p:cNvPr id="9" name="文本框 6"/>
          <p:cNvSpPr txBox="1"/>
          <p:nvPr/>
        </p:nvSpPr>
        <p:spPr>
          <a:xfrm>
            <a:off x="6336873" y="3150478"/>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LUYỆN TẬP</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92789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516123" y="1064619"/>
            <a:ext cx="11188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b="0" i="0" u="none" strike="noStrike" kern="1200" cap="none" spc="0" normalizeH="0" baseline="0" noProof="0" dirty="0">
                <a:ln>
                  <a:noFill/>
                </a:ln>
                <a:solidFill>
                  <a:srgbClr val="0070C0"/>
                </a:solidFill>
                <a:effectLst/>
                <a:uLnTx/>
                <a:uFillTx/>
                <a:latin typeface="+mj-lt"/>
                <a:cs typeface="Arial" panose="020B0604020202020204" pitchFamily="34" charset="0"/>
                <a:sym typeface="Arial" panose="020B0604020202020204" pitchFamily="34" charset="0"/>
              </a:rPr>
              <a:t>Em đồng tình hay không đồng tình với ý kiến nào dưới đây? Vì sao?</a:t>
            </a:r>
            <a:endParaRPr kumimoji="0" lang="en-US" altLang="en-US" b="0" i="0" u="none" strike="noStrike" kern="1200" cap="none" spc="0" normalizeH="0" baseline="0" noProof="0" dirty="0">
              <a:ln>
                <a:noFill/>
              </a:ln>
              <a:solidFill>
                <a:srgbClr val="0070C0"/>
              </a:solidFill>
              <a:effectLst/>
              <a:uLnTx/>
              <a:uFillTx/>
              <a:latin typeface="+mj-lt"/>
              <a:cs typeface="Arial" panose="020B0604020202020204" pitchFamily="34" charset="0"/>
              <a:sym typeface="Arial" panose="020B0604020202020204" pitchFamily="34" charset="0"/>
            </a:endParaRPr>
          </a:p>
        </p:txBody>
      </p:sp>
      <p:sp>
        <p:nvSpPr>
          <p:cNvPr id="12299" name="TextBox 15"/>
          <p:cNvSpPr txBox="1">
            <a:spLocks noChangeArrowheads="1"/>
          </p:cNvSpPr>
          <p:nvPr/>
        </p:nvSpPr>
        <p:spPr bwMode="auto">
          <a:xfrm>
            <a:off x="737118" y="309406"/>
            <a:ext cx="1838131"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Bài tập</a:t>
            </a:r>
            <a:endPar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799" y="1886442"/>
            <a:ext cx="1613647" cy="121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363" y="3483348"/>
            <a:ext cx="1569186" cy="118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764" y="4769614"/>
            <a:ext cx="1686876" cy="126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1255714" y="2014209"/>
            <a:ext cx="9035952" cy="7381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eaLnBrk="0" fontAlgn="base" hangingPunct="0">
              <a:spcBef>
                <a:spcPct val="0"/>
              </a:spcBef>
              <a:spcAft>
                <a:spcPct val="0"/>
              </a:spcAft>
              <a:defRPr/>
            </a:pPr>
            <a:r>
              <a:rPr lang="vi-VN" sz="2800" dirty="0">
                <a:latin typeface="+mj-lt"/>
              </a:rPr>
              <a:t>Những người mắc tệ nạn xã hội đều là người xấu.</a:t>
            </a:r>
            <a:endParaRPr kumimoji="0" lang="en-US" altLang="en-US" sz="2800" b="0" i="0" u="none" strike="noStrike" kern="1200" cap="none" spc="0" normalizeH="0" baseline="0" noProof="0" dirty="0">
              <a:ln>
                <a:noFill/>
              </a:ln>
              <a:solidFill>
                <a:srgbClr val="000000"/>
              </a:solidFill>
              <a:effectLst/>
              <a:uLnTx/>
              <a:uFillTx/>
              <a:latin typeface="+mj-lt"/>
              <a:cs typeface="Times New Roman" panose="02020603050405020304" pitchFamily="18" charset="0"/>
              <a:sym typeface="Arial" panose="020B0604020202020204" pitchFamily="34" charset="0"/>
            </a:endParaRPr>
          </a:p>
        </p:txBody>
      </p:sp>
      <p:sp>
        <p:nvSpPr>
          <p:cNvPr id="20" name="Rounded Rectangle 19"/>
          <p:cNvSpPr/>
          <p:nvPr/>
        </p:nvSpPr>
        <p:spPr>
          <a:xfrm>
            <a:off x="1255714" y="3449326"/>
            <a:ext cx="10406208" cy="106096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eaLnBrk="0" fontAlgn="base" hangingPunct="0">
              <a:spcBef>
                <a:spcPct val="0"/>
              </a:spcBef>
              <a:spcAft>
                <a:spcPct val="0"/>
              </a:spcAft>
              <a:defRPr/>
            </a:pPr>
            <a:r>
              <a:rPr lang="vi-VN" sz="2800" dirty="0">
                <a:latin typeface="+mj-lt"/>
              </a:rPr>
              <a:t>Trẻ em mắc vào tệ nạn xã hội ảnh hưởng không tốt đến tương lai của bản thân.</a:t>
            </a:r>
            <a:endParaRPr kumimoji="0" lang="en-US" altLang="en-US" sz="2800" b="0" i="0" u="none" strike="noStrike" kern="1200" cap="none" spc="0" normalizeH="0" baseline="0" noProof="0" dirty="0">
              <a:ln>
                <a:noFill/>
              </a:ln>
              <a:solidFill>
                <a:prstClr val="black"/>
              </a:solidFill>
              <a:effectLst/>
              <a:uLnTx/>
              <a:uFillTx/>
              <a:latin typeface="+mj-lt"/>
              <a:cs typeface="Times New Roman" panose="02020603050405020304" pitchFamily="18" charset="0"/>
              <a:sym typeface="Arial" panose="020B0604020202020204" pitchFamily="34" charset="0"/>
            </a:endParaRPr>
          </a:p>
        </p:txBody>
      </p:sp>
      <p:sp>
        <p:nvSpPr>
          <p:cNvPr id="21" name="Rounded Rectangle 20"/>
          <p:cNvSpPr/>
          <p:nvPr/>
        </p:nvSpPr>
        <p:spPr>
          <a:xfrm>
            <a:off x="1501848" y="5143243"/>
            <a:ext cx="10202862" cy="51593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eaLnBrk="0" fontAlgn="base" hangingPunct="0">
              <a:spcBef>
                <a:spcPct val="0"/>
              </a:spcBef>
              <a:spcAft>
                <a:spcPct val="0"/>
              </a:spcAft>
              <a:defRPr/>
            </a:pPr>
            <a:r>
              <a:rPr lang="vi-VN" sz="2800" dirty="0">
                <a:latin typeface="+mj-lt"/>
              </a:rPr>
              <a:t>Phòng, chống tệ nạn xã hội là trách nhiện của riêng cơ quan công an.</a:t>
            </a:r>
            <a:endParaRPr kumimoji="0" lang="en-US" altLang="en-US" sz="2800" b="0" i="0" u="none" strike="noStrike" kern="1200" cap="none" spc="0" normalizeH="0" baseline="0" noProof="0" dirty="0">
              <a:ln>
                <a:noFill/>
              </a:ln>
              <a:solidFill>
                <a:prstClr val="black"/>
              </a:solidFill>
              <a:effectLst/>
              <a:uLnTx/>
              <a:uFillTx/>
              <a:latin typeface="+mj-lt"/>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932783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6"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162107" y="528531"/>
            <a:ext cx="104855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2400" b="0" i="0" u="none" strike="noStrike" kern="1200" cap="none" spc="0" normalizeH="0" baseline="0" noProof="0" dirty="0">
                <a:ln>
                  <a:noFill/>
                </a:ln>
                <a:solidFill>
                  <a:srgbClr val="0070C0"/>
                </a:solidFill>
                <a:effectLst/>
                <a:uLnTx/>
                <a:uFillTx/>
                <a:latin typeface="+mj-lt"/>
                <a:ea typeface="+mn-ea"/>
                <a:cs typeface="Arial" panose="020B0604020202020204" pitchFamily="34" charset="0"/>
                <a:sym typeface="Arial" panose="020B0604020202020204" pitchFamily="34" charset="0"/>
              </a:rPr>
              <a:t>Em đồng tình hay không đồng tình với ý kiến nào dưới đây? Vì sao?</a:t>
            </a:r>
            <a:endParaRPr kumimoji="0" lang="en-US" altLang="en-US" sz="2400" b="0" i="0" u="none" strike="noStrike" kern="1200" cap="none" spc="0" normalizeH="0" baseline="0" noProof="0" dirty="0">
              <a:ln>
                <a:noFill/>
              </a:ln>
              <a:solidFill>
                <a:srgbClr val="0070C0"/>
              </a:solidFill>
              <a:effectLst/>
              <a:uLnTx/>
              <a:uFillTx/>
              <a:latin typeface="+mj-lt"/>
              <a:ea typeface="+mn-ea"/>
              <a:cs typeface="Arial" panose="020B0604020202020204" pitchFamily="34" charset="0"/>
              <a:sym typeface="Arial" panose="020B0604020202020204" pitchFamily="34" charset="0"/>
            </a:endParaRPr>
          </a:p>
        </p:txBody>
      </p:sp>
      <p:sp>
        <p:nvSpPr>
          <p:cNvPr id="12299" name="TextBox 15"/>
          <p:cNvSpPr txBox="1">
            <a:spLocks noChangeArrowheads="1"/>
          </p:cNvSpPr>
          <p:nvPr/>
        </p:nvSpPr>
        <p:spPr bwMode="auto">
          <a:xfrm>
            <a:off x="332048" y="344707"/>
            <a:ext cx="1942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vi-VN" alt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pitchFamily="34" charset="0"/>
              </a:rPr>
              <a:t>Bài tập</a:t>
            </a:r>
            <a:endPar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351" y="779140"/>
            <a:ext cx="1613647" cy="121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969" y="2701544"/>
            <a:ext cx="1569186" cy="118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966" y="4640779"/>
            <a:ext cx="1686876" cy="126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1303467" y="1114319"/>
            <a:ext cx="6991447" cy="55587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mj-lt"/>
                <a:ea typeface="+mn-ea"/>
                <a:sym typeface="Arial" panose="020B0604020202020204" pitchFamily="34" charset="0"/>
              </a:rPr>
              <a:t>Những </a:t>
            </a:r>
            <a:r>
              <a:rPr kumimoji="0" lang="vi-VN" sz="2400" b="0" i="0" u="none" strike="noStrike" kern="1200" cap="none" spc="0" normalizeH="0" baseline="0" noProof="0" dirty="0">
                <a:ln>
                  <a:noFill/>
                </a:ln>
                <a:solidFill>
                  <a:srgbClr val="000000"/>
                </a:solidFill>
                <a:effectLst/>
                <a:uLnTx/>
                <a:uFillTx/>
                <a:latin typeface="+mj-lt"/>
                <a:ea typeface="+mn-ea"/>
                <a:sym typeface="Arial" panose="020B0604020202020204" pitchFamily="34" charset="0"/>
              </a:rPr>
              <a:t>người mắc tệ nạn xã hội đều là người xấu.</a:t>
            </a:r>
            <a:endParaRPr kumimoji="0" lang="en-US" altLang="en-US" sz="24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sym typeface="Arial" panose="020B0604020202020204" pitchFamily="34" charset="0"/>
            </a:endParaRPr>
          </a:p>
        </p:txBody>
      </p:sp>
      <p:sp>
        <p:nvSpPr>
          <p:cNvPr id="20" name="Rounded Rectangle 19"/>
          <p:cNvSpPr/>
          <p:nvPr/>
        </p:nvSpPr>
        <p:spPr>
          <a:xfrm>
            <a:off x="1138922" y="2980216"/>
            <a:ext cx="9852540" cy="56104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mj-lt"/>
                <a:ea typeface="+mn-ea"/>
                <a:sym typeface="Arial" panose="020B0604020202020204" pitchFamily="34" charset="0"/>
              </a:rPr>
              <a:t>Trẻ em mắc vào tệ nạn xã hội ảnh hưởng không tốt đến tương lai của bản thân.</a:t>
            </a:r>
            <a:endParaRPr kumimoji="0" lang="en-US" altLang="en-US" sz="2400"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sym typeface="Arial" panose="020B0604020202020204" pitchFamily="34" charset="0"/>
            </a:endParaRPr>
          </a:p>
        </p:txBody>
      </p:sp>
      <p:sp>
        <p:nvSpPr>
          <p:cNvPr id="21" name="Rounded Rectangle 20"/>
          <p:cNvSpPr/>
          <p:nvPr/>
        </p:nvSpPr>
        <p:spPr>
          <a:xfrm>
            <a:off x="1303467" y="4929137"/>
            <a:ext cx="7504631" cy="51593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9Slide05 Atlantika" pitchFamily="2" charset="0"/>
                <a:ea typeface="+mn-ea"/>
                <a:sym typeface="Arial" panose="020B0604020202020204" pitchFamily="34" charset="0"/>
              </a:rPr>
              <a:t>Phòng, chống tệ nạn xã hội là trách nhiện của riêng cơ quan công an.</a:t>
            </a:r>
            <a:endParaRPr kumimoji="0" lang="en-US" altLang="en-US" sz="1800" b="0" i="0" u="none" strike="noStrike" kern="1200" cap="none" spc="0" normalizeH="0" baseline="0" noProof="0" dirty="0">
              <a:ln>
                <a:noFill/>
              </a:ln>
              <a:solidFill>
                <a:prstClr val="black"/>
              </a:solidFill>
              <a:effectLst/>
              <a:uLnTx/>
              <a:uFillTx/>
              <a:latin typeface="#9Slide05 Atlantika" pitchFamily="2" charset="0"/>
              <a:ea typeface="+mn-ea"/>
              <a:cs typeface="Times New Roman" panose="02020603050405020304" pitchFamily="18" charset="0"/>
              <a:sym typeface="Arial" panose="020B0604020202020204" pitchFamily="34" charset="0"/>
            </a:endParaRPr>
          </a:p>
        </p:txBody>
      </p:sp>
      <p:sp>
        <p:nvSpPr>
          <p:cNvPr id="3" name="TextBox 2">
            <a:extLst>
              <a:ext uri="{FF2B5EF4-FFF2-40B4-BE49-F238E27FC236}">
                <a16:creationId xmlns:a16="http://schemas.microsoft.com/office/drawing/2014/main" id="{E7351E9E-205B-71F2-B58E-A823231F5631}"/>
              </a:ext>
            </a:extLst>
          </p:cNvPr>
          <p:cNvSpPr txBox="1"/>
          <p:nvPr/>
        </p:nvSpPr>
        <p:spPr>
          <a:xfrm>
            <a:off x="340006" y="2009964"/>
            <a:ext cx="11647560" cy="707886"/>
          </a:xfrm>
          <a:prstGeom prst="rect">
            <a:avLst/>
          </a:prstGeom>
          <a:solidFill>
            <a:schemeClr val="accent4">
              <a:lumMod val="20000"/>
              <a:lumOff val="80000"/>
            </a:schemeClr>
          </a:solidFill>
          <a:ln w="28575">
            <a:solidFill>
              <a:schemeClr val="tx1"/>
            </a:solidFill>
          </a:ln>
        </p:spPr>
        <p:txBody>
          <a:bodyPr wrap="square">
            <a:spAutoFit/>
          </a:bodyPr>
          <a:lstStyle/>
          <a:p>
            <a:pPr algn="just"/>
            <a:r>
              <a:rPr lang="en-US" sz="2000" dirty="0" err="1">
                <a:solidFill>
                  <a:srgbClr val="000000"/>
                </a:solidFill>
                <a:effectLst/>
                <a:latin typeface="#9Slide05 Atlantika" pitchFamily="2" charset="0"/>
                <a:ea typeface="Times New Roman" panose="02020603050405020304" pitchFamily="18" charset="0"/>
              </a:rPr>
              <a:t>Không</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đồng</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tình</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vì</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có</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những</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người</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mắc</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phải</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tệ</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nạn</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xã</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hội</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là</a:t>
            </a:r>
            <a:r>
              <a:rPr lang="en-US" sz="2000" dirty="0">
                <a:solidFill>
                  <a:srgbClr val="000000"/>
                </a:solidFill>
                <a:effectLst/>
                <a:latin typeface="#9Slide05 Atlantika" pitchFamily="2" charset="0"/>
                <a:ea typeface="Times New Roman" panose="02020603050405020304" pitchFamily="18" charset="0"/>
              </a:rPr>
              <a:t> do </a:t>
            </a:r>
            <a:r>
              <a:rPr lang="en-US" sz="2000" dirty="0" err="1">
                <a:solidFill>
                  <a:srgbClr val="000000"/>
                </a:solidFill>
                <a:effectLst/>
                <a:latin typeface="#9Slide05 Atlantika" pitchFamily="2" charset="0"/>
                <a:ea typeface="Times New Roman" panose="02020603050405020304" pitchFamily="18" charset="0"/>
              </a:rPr>
              <a:t>bị</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dụ</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dỗ</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lôi</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kéo</a:t>
            </a:r>
            <a:r>
              <a:rPr lang="en-US" sz="2000" dirty="0">
                <a:solidFill>
                  <a:srgbClr val="000000"/>
                </a:solidFill>
                <a:effectLst/>
                <a:latin typeface="#9Slide05 Atlantika" pitchFamily="2" charset="0"/>
                <a:ea typeface="Times New Roman" panose="02020603050405020304" pitchFamily="18" charset="0"/>
              </a:rPr>
              <a:t>, </a:t>
            </a:r>
            <a:r>
              <a:rPr lang="vi-VN" sz="2000" dirty="0">
                <a:solidFill>
                  <a:srgbClr val="000000"/>
                </a:solidFill>
                <a:effectLst/>
                <a:latin typeface="#9Slide05 Atlantika" pitchFamily="2" charset="0"/>
                <a:ea typeface="Times New Roman" panose="02020603050405020304" pitchFamily="18" charset="0"/>
              </a:rPr>
              <a:t>bị lừa, </a:t>
            </a:r>
            <a:r>
              <a:rPr lang="en-US" sz="2000" dirty="0">
                <a:solidFill>
                  <a:srgbClr val="000000"/>
                </a:solidFill>
                <a:effectLst/>
                <a:latin typeface="#9Slide05 Atlantika" pitchFamily="2" charset="0"/>
                <a:ea typeface="Times New Roman" panose="02020603050405020304" pitchFamily="18" charset="0"/>
              </a:rPr>
              <a:t>do </a:t>
            </a:r>
            <a:r>
              <a:rPr lang="en-US" sz="2000" dirty="0" err="1">
                <a:solidFill>
                  <a:srgbClr val="000000"/>
                </a:solidFill>
                <a:effectLst/>
                <a:latin typeface="#9Slide05 Atlantika" pitchFamily="2" charset="0"/>
                <a:ea typeface="Times New Roman" panose="02020603050405020304" pitchFamily="18" charset="0"/>
              </a:rPr>
              <a:t>hoàn</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cảnh</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bắt</a:t>
            </a:r>
            <a:r>
              <a:rPr lang="en-US" sz="2000" dirty="0">
                <a:solidFill>
                  <a:srgbClr val="000000"/>
                </a:solidFill>
                <a:effectLst/>
                <a:latin typeface="#9Slide05 Atlantika" pitchFamily="2" charset="0"/>
                <a:ea typeface="Times New Roman" panose="02020603050405020304" pitchFamily="18" charset="0"/>
              </a:rPr>
              <a:t> </a:t>
            </a:r>
            <a:r>
              <a:rPr lang="en-US" sz="2000" dirty="0" err="1">
                <a:solidFill>
                  <a:srgbClr val="000000"/>
                </a:solidFill>
                <a:effectLst/>
                <a:latin typeface="#9Slide05 Atlantika" pitchFamily="2" charset="0"/>
                <a:ea typeface="Times New Roman" panose="02020603050405020304" pitchFamily="18" charset="0"/>
              </a:rPr>
              <a:t>buộc</a:t>
            </a:r>
            <a:r>
              <a:rPr lang="en-US" sz="2000" dirty="0">
                <a:solidFill>
                  <a:srgbClr val="000000"/>
                </a:solidFill>
                <a:effectLst/>
                <a:latin typeface="#9Slide05 Atlantika" pitchFamily="2" charset="0"/>
                <a:ea typeface="Times New Roman" panose="02020603050405020304" pitchFamily="18" charset="0"/>
              </a:rPr>
              <a:t>.</a:t>
            </a:r>
            <a:endParaRPr lang="en-US" sz="2000" dirty="0">
              <a:effectLst/>
              <a:latin typeface="#9Slide05 Atlantika" pitchFamily="2" charset="0"/>
              <a:ea typeface="Calibri" panose="020F0502020204030204" pitchFamily="34" charset="0"/>
            </a:endParaRPr>
          </a:p>
        </p:txBody>
      </p:sp>
      <p:sp>
        <p:nvSpPr>
          <p:cNvPr id="5" name="TextBox 4">
            <a:extLst>
              <a:ext uri="{FF2B5EF4-FFF2-40B4-BE49-F238E27FC236}">
                <a16:creationId xmlns:a16="http://schemas.microsoft.com/office/drawing/2014/main" id="{3BB57746-A6B3-57A3-3C5A-133459D433E0}"/>
              </a:ext>
            </a:extLst>
          </p:cNvPr>
          <p:cNvSpPr txBox="1"/>
          <p:nvPr/>
        </p:nvSpPr>
        <p:spPr>
          <a:xfrm>
            <a:off x="240885" y="3758736"/>
            <a:ext cx="11870909" cy="830997"/>
          </a:xfrm>
          <a:prstGeom prst="rect">
            <a:avLst/>
          </a:prstGeom>
          <a:solidFill>
            <a:schemeClr val="accent4">
              <a:lumMod val="20000"/>
              <a:lumOff val="80000"/>
            </a:schemeClr>
          </a:solidFill>
          <a:ln>
            <a:solidFill>
              <a:schemeClr val="accent1"/>
            </a:solidFill>
          </a:ln>
        </p:spPr>
        <p:txBody>
          <a:bodyPr wrap="square">
            <a:spAutoFit/>
          </a:bodyPr>
          <a:lstStyle/>
          <a:p>
            <a:pPr algn="just"/>
            <a:r>
              <a:rPr lang="en-US" sz="2400" dirty="0" err="1">
                <a:solidFill>
                  <a:srgbClr val="000000"/>
                </a:solidFill>
                <a:effectLst/>
                <a:latin typeface="#9Slide05 Atlantika" pitchFamily="2" charset="0"/>
                <a:ea typeface="Times New Roman" panose="02020603050405020304" pitchFamily="18" charset="0"/>
              </a:rPr>
              <a:t>Đồng</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tình</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vì</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hậu</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quả</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mà</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tệ</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nạn</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xã</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hội</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đem</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lại</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rất</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nghiêm</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trọng</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Đặc</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biệt</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là</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đối</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với</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trẻ</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em</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nếu</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như</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không</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kịp</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thời</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ngăn</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chặn</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hành</a:t>
            </a:r>
            <a:r>
              <a:rPr lang="en-US" sz="2400" dirty="0">
                <a:solidFill>
                  <a:srgbClr val="000000"/>
                </a:solidFill>
                <a:effectLst/>
                <a:latin typeface="#9Slide05 Atlantika" pitchFamily="2" charset="0"/>
                <a:ea typeface="Times New Roman" panose="02020603050405020304" pitchFamily="18" charset="0"/>
              </a:rPr>
              <a:t> vi </a:t>
            </a:r>
            <a:r>
              <a:rPr lang="en-US" sz="2400" dirty="0" err="1">
                <a:solidFill>
                  <a:srgbClr val="000000"/>
                </a:solidFill>
                <a:effectLst/>
                <a:latin typeface="#9Slide05 Atlantika" pitchFamily="2" charset="0"/>
                <a:ea typeface="Times New Roman" panose="02020603050405020304" pitchFamily="18" charset="0"/>
              </a:rPr>
              <a:t>tệ</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nạn</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xã</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hội</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sẽ</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ảnh</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hưởng</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xấu</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đến</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thể</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chất</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tinh</a:t>
            </a:r>
            <a:r>
              <a:rPr lang="en-US" sz="2400" dirty="0">
                <a:solidFill>
                  <a:srgbClr val="000000"/>
                </a:solidFill>
                <a:effectLst/>
                <a:latin typeface="#9Slide05 Atlantika" pitchFamily="2" charset="0"/>
                <a:ea typeface="Times New Roman" panose="02020603050405020304" pitchFamily="18" charset="0"/>
              </a:rPr>
              <a:t> </a:t>
            </a:r>
            <a:r>
              <a:rPr lang="en-US" sz="2400" dirty="0" err="1">
                <a:solidFill>
                  <a:srgbClr val="000000"/>
                </a:solidFill>
                <a:effectLst/>
                <a:latin typeface="#9Slide05 Atlantika" pitchFamily="2" charset="0"/>
                <a:ea typeface="Times New Roman" panose="02020603050405020304" pitchFamily="18" charset="0"/>
              </a:rPr>
              <a:t>thần</a:t>
            </a:r>
            <a:r>
              <a:rPr lang="en-US" sz="2400" dirty="0">
                <a:solidFill>
                  <a:srgbClr val="000000"/>
                </a:solidFill>
                <a:effectLst/>
                <a:latin typeface="#9Slide05 Atlantika" pitchFamily="2" charset="0"/>
                <a:ea typeface="Times New Roman" panose="02020603050405020304" pitchFamily="18" charset="0"/>
              </a:rPr>
              <a:t>.</a:t>
            </a:r>
            <a:endParaRPr lang="en-US" sz="2400" dirty="0">
              <a:effectLst/>
              <a:latin typeface="#9Slide05 Atlantika" pitchFamily="2" charset="0"/>
              <a:ea typeface="Calibri" panose="020F0502020204030204" pitchFamily="34" charset="0"/>
            </a:endParaRPr>
          </a:p>
        </p:txBody>
      </p:sp>
      <p:sp>
        <p:nvSpPr>
          <p:cNvPr id="8" name="TextBox 7">
            <a:extLst>
              <a:ext uri="{FF2B5EF4-FFF2-40B4-BE49-F238E27FC236}">
                <a16:creationId xmlns:a16="http://schemas.microsoft.com/office/drawing/2014/main" id="{1B808ABB-76AB-7297-C004-EF9D6B6085E1}"/>
              </a:ext>
            </a:extLst>
          </p:cNvPr>
          <p:cNvSpPr txBox="1"/>
          <p:nvPr/>
        </p:nvSpPr>
        <p:spPr>
          <a:xfrm>
            <a:off x="340006" y="5727465"/>
            <a:ext cx="11672666" cy="954107"/>
          </a:xfrm>
          <a:prstGeom prst="rect">
            <a:avLst/>
          </a:prstGeom>
          <a:solidFill>
            <a:schemeClr val="accent4">
              <a:lumMod val="20000"/>
              <a:lumOff val="80000"/>
            </a:schemeClr>
          </a:solidFill>
          <a:ln>
            <a:solidFill>
              <a:schemeClr val="accent1"/>
            </a:solidFill>
          </a:ln>
        </p:spPr>
        <p:txBody>
          <a:bodyPr wrap="square">
            <a:spAutoFit/>
          </a:bodyPr>
          <a:lstStyle/>
          <a:p>
            <a:pPr algn="just"/>
            <a:r>
              <a:rPr lang="en-US" sz="2800" dirty="0" err="1">
                <a:solidFill>
                  <a:srgbClr val="000000"/>
                </a:solidFill>
                <a:effectLst/>
                <a:latin typeface="#9Slide05 Atlantika" pitchFamily="2" charset="0"/>
                <a:ea typeface="Times New Roman" panose="02020603050405020304" pitchFamily="18" charset="0"/>
              </a:rPr>
              <a:t>Không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đồng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tình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vì</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tất</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mọi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người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đều</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phải</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có</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trách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nhiệm</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phòng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chống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tệ</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nạn</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xã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hội</a:t>
            </a:r>
            <a:r>
              <a:rPr lang="en-US" sz="2800" dirty="0">
                <a:solidFill>
                  <a:srgbClr val="000000"/>
                </a:solidFill>
                <a:effectLst/>
                <a:latin typeface="#9Slide05 Atlantika" pitchFamily="2" charset="0"/>
                <a:ea typeface="Times New Roman" panose="02020603050405020304" pitchFamily="18" charset="0"/>
              </a:rPr>
              <a:t>, bao </a:t>
            </a:r>
            <a:r>
              <a:rPr lang="en-US" sz="2800" dirty="0" err="1">
                <a:solidFill>
                  <a:srgbClr val="000000"/>
                </a:solidFill>
                <a:effectLst/>
                <a:latin typeface="#9Slide05 Atlantika" pitchFamily="2" charset="0"/>
                <a:ea typeface="Times New Roman" panose="02020603050405020304" pitchFamily="18" charset="0"/>
              </a:rPr>
              <a:t>gồm</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cả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học</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sinh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gia</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đình</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nhà</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trường</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xã</a:t>
            </a:r>
            <a:r>
              <a:rPr lang="en-US" sz="2800" dirty="0">
                <a:solidFill>
                  <a:srgbClr val="000000"/>
                </a:solidFill>
                <a:effectLst/>
                <a:latin typeface="#9Slide05 Atlantika" pitchFamily="2" charset="0"/>
                <a:ea typeface="Times New Roman" panose="02020603050405020304" pitchFamily="18" charset="0"/>
              </a:rPr>
              <a:t> </a:t>
            </a:r>
            <a:r>
              <a:rPr lang="en-US" sz="2800" dirty="0" err="1">
                <a:solidFill>
                  <a:srgbClr val="000000"/>
                </a:solidFill>
                <a:effectLst/>
                <a:latin typeface="#9Slide05 Atlantika" pitchFamily="2" charset="0"/>
                <a:ea typeface="Times New Roman" panose="02020603050405020304" pitchFamily="18" charset="0"/>
              </a:rPr>
              <a:t>hội</a:t>
            </a:r>
            <a:r>
              <a:rPr lang="en-US" sz="2800" dirty="0">
                <a:solidFill>
                  <a:srgbClr val="000000"/>
                </a:solidFill>
                <a:effectLst/>
                <a:latin typeface="#9Slide05 Atlantika" pitchFamily="2" charset="0"/>
                <a:ea typeface="Times New Roman" panose="02020603050405020304" pitchFamily="18" charset="0"/>
              </a:rPr>
              <a:t>.</a:t>
            </a:r>
            <a:endParaRPr lang="en-US" sz="2800" dirty="0">
              <a:effectLst/>
              <a:latin typeface="#9Slide05 Atlantika" pitchFamily="2" charset="0"/>
              <a:ea typeface="Calibri" panose="020F0502020204030204" pitchFamily="34" charset="0"/>
            </a:endParaRPr>
          </a:p>
        </p:txBody>
      </p:sp>
    </p:spTree>
    <p:extLst>
      <p:ext uri="{BB962C8B-B14F-4D97-AF65-F5344CB8AC3E}">
        <p14:creationId xmlns:p14="http://schemas.microsoft.com/office/powerpoint/2010/main" val="1470159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6"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21" grpId="0" animBg="1"/>
      <p:bldP spid="3"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651519" y="379679"/>
            <a:ext cx="8668138" cy="5922647"/>
          </a:xfrm>
          <a:prstGeom prst="rect">
            <a:avLst/>
          </a:prstGeom>
        </p:spPr>
      </p:pic>
      <p:sp>
        <p:nvSpPr>
          <p:cNvPr id="9" name="文本框 6"/>
          <p:cNvSpPr txBox="1"/>
          <p:nvPr/>
        </p:nvSpPr>
        <p:spPr>
          <a:xfrm>
            <a:off x="4102254" y="3169358"/>
            <a:ext cx="381943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4206122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58996" y="4969226"/>
            <a:ext cx="2869752" cy="1711901"/>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766893" y="1609107"/>
            <a:ext cx="7283764" cy="3639785"/>
            <a:chOff x="1949253" y="1627716"/>
            <a:chExt cx="327149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310102" y="2116441"/>
              <a:ext cx="2490568" cy="127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marR="0" lvl="0" indent="-342900" algn="just" defTabSz="914400" rtl="0" eaLnBrk="1" fontAlgn="auto" latinLnBrk="0" hangingPunct="1">
                <a:lnSpc>
                  <a:spcPct val="127000"/>
                </a:lnSpc>
                <a:spcBef>
                  <a:spcPts val="1000"/>
                </a:spcBef>
                <a:spcAft>
                  <a:spcPts val="0"/>
                </a:spcAft>
                <a:buClrTx/>
                <a:buSzTx/>
                <a:buFont typeface="+mj-lt"/>
                <a:buAutoNum type="arabicPeriod"/>
                <a:tabLst>
                  <a:tab pos="241300" algn="l"/>
                </a:tabLst>
                <a:defRPr/>
              </a:pPr>
              <a:r>
                <a:rPr lang="vi-VN" sz="2000" b="1" i="0" dirty="0">
                  <a:solidFill>
                    <a:srgbClr val="000000"/>
                  </a:solidFill>
                  <a:effectLst/>
                  <a:latin typeface="+mj-lt"/>
                </a:rPr>
                <a:t>Em hãy cùng các bạn trong nhóm xây dựng và biểu diễn một tiết mục văn nghệ hoặc tiểu phẩm để tham gia hoạt động tuyên truyền, phòng chống tệ nạn xã hội do nhà trường, địa phương tổ chức.</a:t>
              </a:r>
              <a:r>
                <a:rPr kumimoji="0" lang="en-US" sz="2000" b="1" i="0" u="none" strike="noStrike" kern="1200" cap="none" spc="0" normalizeH="0" baseline="0" noProof="0" dirty="0">
                  <a:ln>
                    <a:noFill/>
                  </a:ln>
                  <a:solidFill>
                    <a:srgbClr val="000000"/>
                  </a:solidFill>
                  <a:effectLst/>
                  <a:uLnTx/>
                  <a:uFillTx/>
                  <a:latin typeface="+mj-lt"/>
                  <a:ea typeface="SimSun" panose="02010600030101010101" pitchFamily="2" charset="-122"/>
                  <a:cs typeface="Times New Roman" panose="02020603050405020304" pitchFamily="18" charset="0"/>
                </a:rPr>
                <a:t> </a:t>
              </a: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3181910" y="548700"/>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799652" y="1883530"/>
            <a:ext cx="59670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27431" y="3597122"/>
            <a:ext cx="1633496" cy="264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9289" y="388527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2">
            <a:extLst>
              <a:ext uri="{FF2B5EF4-FFF2-40B4-BE49-F238E27FC236}">
                <a16:creationId xmlns:a16="http://schemas.microsoft.com/office/drawing/2014/main" id="{A83F8DA1-F2A1-4B4E-A71A-A565D60BD2CC}"/>
              </a:ext>
            </a:extLst>
          </p:cNvPr>
          <p:cNvGrpSpPr/>
          <p:nvPr/>
        </p:nvGrpSpPr>
        <p:grpSpPr>
          <a:xfrm>
            <a:off x="2112035" y="1142812"/>
            <a:ext cx="7280313"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36DACCA5-FDDF-A7B1-3F11-3DAD1BDEB0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779" r="-2" b="11767"/>
          <a:stretch/>
        </p:blipFill>
        <p:spPr>
          <a:xfrm>
            <a:off x="1246502" y="2281605"/>
            <a:ext cx="4285815" cy="1800730"/>
          </a:xfrm>
          <a:prstGeom prst="rect">
            <a:avLst/>
          </a:prstGeom>
        </p:spPr>
      </p:pic>
      <p:pic>
        <p:nvPicPr>
          <p:cNvPr id="8" name="Picture 7">
            <a:extLst>
              <a:ext uri="{FF2B5EF4-FFF2-40B4-BE49-F238E27FC236}">
                <a16:creationId xmlns:a16="http://schemas.microsoft.com/office/drawing/2014/main" id="{D85032FB-1894-62B8-12CC-7401466A290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3599" y="4337803"/>
            <a:ext cx="2676579" cy="2110145"/>
          </a:xfrm>
          <a:prstGeom prst="rect">
            <a:avLst/>
          </a:prstGeom>
        </p:spPr>
      </p:pic>
      <p:pic>
        <p:nvPicPr>
          <p:cNvPr id="5" name="Picture 4">
            <a:extLst>
              <a:ext uri="{FF2B5EF4-FFF2-40B4-BE49-F238E27FC236}">
                <a16:creationId xmlns:a16="http://schemas.microsoft.com/office/drawing/2014/main" id="{2A8E3D6F-73FF-C38E-6D4A-678EEE71AA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42253" y="4337803"/>
            <a:ext cx="2837076" cy="2110145"/>
          </a:xfrm>
          <a:prstGeom prst="rect">
            <a:avLst/>
          </a:prstGeom>
        </p:spPr>
      </p:pic>
      <p:pic>
        <p:nvPicPr>
          <p:cNvPr id="7" name="Picture 6">
            <a:extLst>
              <a:ext uri="{FF2B5EF4-FFF2-40B4-BE49-F238E27FC236}">
                <a16:creationId xmlns:a16="http://schemas.microsoft.com/office/drawing/2014/main" id="{1703DAFC-76FB-C078-4B67-5954BB15F72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335" r="-3" b="7526"/>
          <a:stretch/>
        </p:blipFill>
        <p:spPr>
          <a:xfrm>
            <a:off x="6659685" y="2567996"/>
            <a:ext cx="4856085" cy="3539613"/>
          </a:xfrm>
          <a:prstGeom prst="rect">
            <a:avLst/>
          </a:prstGeom>
        </p:spPr>
      </p:pic>
      <p:sp>
        <p:nvSpPr>
          <p:cNvPr id="9" name="Title 1">
            <a:extLst>
              <a:ext uri="{FF2B5EF4-FFF2-40B4-BE49-F238E27FC236}">
                <a16:creationId xmlns:a16="http://schemas.microsoft.com/office/drawing/2014/main" id="{11F6B31D-A414-8927-D2D8-9110E5F7C448}"/>
              </a:ext>
            </a:extLst>
          </p:cNvPr>
          <p:cNvSpPr txBox="1">
            <a:spLocks/>
          </p:cNvSpPr>
          <p:nvPr>
            <p:custDataLst>
              <p:tags r:id="rId1"/>
            </p:custDataLst>
          </p:nvPr>
        </p:nvSpPr>
        <p:spPr>
          <a:xfrm>
            <a:off x="2911151" y="538931"/>
            <a:ext cx="5402425" cy="853195"/>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bodyPr>
          <a:lstStyle/>
          <a:p>
            <a:pPr algn="ctr">
              <a:spcBef>
                <a:spcPct val="0"/>
              </a:spcBef>
              <a:defRPr/>
            </a:pPr>
            <a:r>
              <a:rPr lang="en-US" altLang="en-US" sz="2800" b="1" dirty="0">
                <a:solidFill>
                  <a:srgbClr val="FFFFFF"/>
                </a:solidFill>
                <a:latin typeface="SVN-Vanilla Daisy Pro" panose="00000500000000000000" pitchFamily="2" charset="0"/>
              </a:rPr>
              <a:t>I. KHỞI ĐỘNG : </a:t>
            </a:r>
          </a:p>
          <a:p>
            <a:pPr algn="ctr">
              <a:spcBef>
                <a:spcPct val="0"/>
              </a:spcBef>
              <a:defRPr/>
            </a:pPr>
            <a:r>
              <a:rPr lang="en-US" altLang="en-US" sz="2800" b="1" dirty="0">
                <a:solidFill>
                  <a:srgbClr val="FFFFFF"/>
                </a:solidFill>
                <a:latin typeface="SVN-Vanilla Daisy Pro" panose="00000500000000000000" pitchFamily="2" charset="0"/>
              </a:rPr>
              <a:t>TRÒ CHƠI: AI HIỂU BIẾT</a:t>
            </a:r>
            <a:endParaRPr lang="en-US" sz="2800" b="1" kern="0" dirty="0">
              <a:solidFill>
                <a:srgbClr val="FFFFFF"/>
              </a:solidFill>
              <a:latin typeface="SVN-Vanilla Daisy Pro" panose="00000500000000000000" pitchFamily="2" charset="0"/>
            </a:endParaRPr>
          </a:p>
        </p:txBody>
      </p:sp>
      <p:sp>
        <p:nvSpPr>
          <p:cNvPr id="10" name="Rectangle 9">
            <a:extLst>
              <a:ext uri="{FF2B5EF4-FFF2-40B4-BE49-F238E27FC236}">
                <a16:creationId xmlns:a16="http://schemas.microsoft.com/office/drawing/2014/main" id="{99EF85CA-2875-121C-B87E-5383C3E91DE9}"/>
              </a:ext>
            </a:extLst>
          </p:cNvPr>
          <p:cNvSpPr/>
          <p:nvPr/>
        </p:nvSpPr>
        <p:spPr>
          <a:xfrm>
            <a:off x="215924" y="1502916"/>
            <a:ext cx="11500785" cy="523220"/>
          </a:xfrm>
          <a:prstGeom prst="rect">
            <a:avLst/>
          </a:prstGeom>
        </p:spPr>
        <p:txBody>
          <a:bodyPr wrap="square">
            <a:spAutoFit/>
          </a:bodyPr>
          <a:lstStyle/>
          <a:p>
            <a:pPr marL="0" marR="0" lvl="0" indent="279400" algn="just" defTabSz="914400" rtl="0" eaLnBrk="1" fontAlgn="auto" latinLnBrk="0" hangingPunct="1">
              <a:spcBef>
                <a:spcPts val="0"/>
              </a:spcBef>
              <a:buClrTx/>
              <a:buSzTx/>
              <a:buFontTx/>
              <a:buNone/>
              <a:tabLst/>
              <a:defRPr/>
            </a:pPr>
            <a:r>
              <a:rPr kumimoji="0" lang="vi-VN" sz="2800" b="1" i="0" u="none" strike="noStrike" kern="1200" cap="none" spc="0" normalizeH="0" baseline="0" noProof="0" dirty="0">
                <a:ln>
                  <a:noFill/>
                </a:ln>
                <a:solidFill>
                  <a:srgbClr val="353635"/>
                </a:solidFill>
                <a:effectLst/>
                <a:uLnTx/>
                <a:uFillTx/>
                <a:latin typeface="+mj-lt"/>
                <a:ea typeface="Times New Roman" panose="02020603050405020304" pitchFamily="18" charset="0"/>
                <a:cs typeface="+mn-cs"/>
              </a:rPr>
              <a:t>Kể những tệ nạn xã hội mà em biết</a:t>
            </a:r>
            <a:r>
              <a:rPr kumimoji="0" lang="en-US" sz="2800" b="1" i="0" u="none" strike="noStrike" kern="1200" cap="none" spc="0" normalizeH="0" baseline="0" noProof="0" dirty="0">
                <a:ln>
                  <a:noFill/>
                </a:ln>
                <a:solidFill>
                  <a:srgbClr val="353635"/>
                </a:solidFill>
                <a:effectLst/>
                <a:uLnTx/>
                <a:uFillTx/>
                <a:latin typeface="+mj-lt"/>
                <a:ea typeface="Times New Roman" panose="02020603050405020304" pitchFamily="18" charset="0"/>
                <a:cs typeface="+mn-cs"/>
              </a:rPr>
              <a:t> </a:t>
            </a:r>
            <a:r>
              <a:rPr kumimoji="0" lang="en-US" sz="2800" b="1" i="0" u="none" strike="noStrike" kern="1200" cap="none" spc="0" normalizeH="0" baseline="0" noProof="0" dirty="0">
                <a:ln>
                  <a:noFill/>
                </a:ln>
                <a:solidFill>
                  <a:srgbClr val="35363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 </a:t>
            </a:r>
            <a:r>
              <a:rPr kumimoji="0" lang="en-US" sz="2800" b="1" i="0" u="none" strike="noStrike" kern="1200" cap="none" spc="0" normalizeH="0" baseline="0" noProof="0" dirty="0" err="1">
                <a:ln>
                  <a:noFill/>
                </a:ln>
                <a:solidFill>
                  <a:srgbClr val="35363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1" i="0" u="none" strike="noStrike" kern="1200" cap="none" spc="0" normalizeH="0" baseline="0" noProof="0" dirty="0">
                <a:ln>
                  <a:noFill/>
                </a:ln>
                <a:solidFill>
                  <a:srgbClr val="35363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t>
            </a:r>
            <a:r>
              <a:rPr lang="en-US" sz="2800" b="1" dirty="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ứ</a:t>
            </a:r>
            <a:r>
              <a:rPr kumimoji="0" lang="en-US" sz="2800" b="1" i="0" u="none" strike="noStrike" kern="1200" cap="none" spc="0" normalizeH="0" baseline="0" noProof="0" dirty="0">
                <a:ln>
                  <a:noFill/>
                </a:ln>
                <a:solidFill>
                  <a:srgbClr val="35363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800" b="1" i="0" u="none" strike="noStrike" kern="1200" cap="none" spc="0" normalizeH="0" baseline="0" noProof="0" dirty="0" err="1">
                <a:ln>
                  <a:noFill/>
                </a:ln>
                <a:solidFill>
                  <a:srgbClr val="35363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800" b="1" i="0" u="none" strike="noStrike" kern="1200" cap="none" spc="0" normalizeH="0" baseline="0" noProof="0" dirty="0">
                <a:ln>
                  <a:noFill/>
                </a:ln>
                <a:solidFill>
                  <a:srgbClr val="35363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35363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800" b="1" i="0" u="none" strike="noStrike" kern="1200" cap="none" spc="0" normalizeH="0" baseline="0" noProof="0" dirty="0">
                <a:ln>
                  <a:noFill/>
                </a:ln>
                <a:solidFill>
                  <a:srgbClr val="35363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35363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800" b="1" i="0" u="none" strike="noStrike" kern="1200" cap="none" spc="0" normalizeH="0" baseline="0" noProof="0" dirty="0">
                <a:ln>
                  <a:noFill/>
                </a:ln>
                <a:solidFill>
                  <a:srgbClr val="35363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353635"/>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787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E35B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ADA0431-1E26-9C31-74F4-BC12E51928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4778" y="1054359"/>
            <a:ext cx="4122588" cy="4525347"/>
          </a:xfrm>
          <a:prstGeom prst="rect">
            <a:avLst/>
          </a:prstGeom>
        </p:spPr>
      </p:pic>
      <p:sp>
        <p:nvSpPr>
          <p:cNvPr id="15" name="Rectangle 14">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E35B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D5B25D-5A87-3588-0214-F433DFD45E03}"/>
              </a:ext>
            </a:extLst>
          </p:cNvPr>
          <p:cNvPicPr>
            <a:picLocks noChangeAspect="1"/>
          </p:cNvPicPr>
          <p:nvPr/>
        </p:nvPicPr>
        <p:blipFill>
          <a:blip r:embed="rId3"/>
          <a:stretch>
            <a:fillRect/>
          </a:stretch>
        </p:blipFill>
        <p:spPr>
          <a:xfrm>
            <a:off x="6863345" y="1136034"/>
            <a:ext cx="4291859" cy="4599992"/>
          </a:xfrm>
          <a:prstGeom prst="rect">
            <a:avLst/>
          </a:prstGeom>
        </p:spPr>
      </p:pic>
    </p:spTree>
    <p:extLst>
      <p:ext uri="{BB962C8B-B14F-4D97-AF65-F5344CB8AC3E}">
        <p14:creationId xmlns:p14="http://schemas.microsoft.com/office/powerpoint/2010/main" val="264145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7" name="Rectangle 6"/>
          <p:cNvSpPr>
            <a:spLocks noChangeArrowheads="1"/>
          </p:cNvSpPr>
          <p:nvPr/>
        </p:nvSpPr>
        <p:spPr bwMode="auto">
          <a:xfrm rot="21274563">
            <a:off x="744539" y="1170598"/>
            <a:ext cx="3980839" cy="304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8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9:</a:t>
            </a:r>
            <a:r>
              <a:rPr kumimoji="0" lang="en-US" altLang="en-US" sz="48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8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8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8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8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tệ</a:t>
            </a:r>
            <a:r>
              <a:rPr kumimoji="0" lang="en-US" altLang="en-US" sz="48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8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nạn</a:t>
            </a:r>
            <a:r>
              <a:rPr kumimoji="0" lang="en-US" altLang="en-US" sz="48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8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xã</a:t>
            </a:r>
            <a:r>
              <a:rPr kumimoji="0" lang="en-US" altLang="en-US" sz="48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8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hội</a:t>
            </a:r>
            <a:endParaRPr kumimoji="0" lang="en-US" altLang="en-US" sz="48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800" b="1" dirty="0">
                <a:solidFill>
                  <a:srgbClr val="FF0000"/>
                </a:solidFill>
                <a:latin typeface="#9Slide05 Fourth" panose="00000500000000000000" pitchFamily="2" charset="0"/>
              </a:rPr>
              <a:t>(</a:t>
            </a:r>
            <a:r>
              <a:rPr lang="en-US" altLang="en-US" sz="4800" b="1" dirty="0" err="1">
                <a:solidFill>
                  <a:srgbClr val="FF0000"/>
                </a:solidFill>
                <a:latin typeface="#9Slide05 Fourth" panose="00000500000000000000" pitchFamily="2" charset="0"/>
              </a:rPr>
              <a:t>Tiết</a:t>
            </a:r>
            <a:r>
              <a:rPr lang="en-US" altLang="en-US" sz="4800" b="1" dirty="0">
                <a:solidFill>
                  <a:srgbClr val="FF0000"/>
                </a:solidFill>
                <a:latin typeface="#9Slide05 Fourth" panose="00000500000000000000" pitchFamily="2" charset="0"/>
              </a:rPr>
              <a:t> 1)</a:t>
            </a:r>
            <a:endParaRPr kumimoji="0" lang="en-SG" altLang="en-US" sz="4800" b="1" i="0" u="none" strike="noStrike" kern="1200" cap="none" spc="0" normalizeH="0" baseline="0" noProof="0" dirty="0">
              <a:ln>
                <a:noFill/>
              </a:ln>
              <a:solidFill>
                <a:srgbClr val="0000FF"/>
              </a:solidFill>
              <a:effectLst/>
              <a:uLnTx/>
              <a:uFillTx/>
              <a:latin typeface="#9Slide05 Fourth" panose="00000500000000000000" pitchFamily="2" charset="0"/>
            </a:endParaRPr>
          </a:p>
        </p:txBody>
      </p:sp>
      <p:sp>
        <p:nvSpPr>
          <p:cNvPr id="9" name="文本框 6"/>
          <p:cNvSpPr txBox="1"/>
          <p:nvPr/>
        </p:nvSpPr>
        <p:spPr>
          <a:xfrm>
            <a:off x="5915609" y="2497335"/>
            <a:ext cx="46778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 KHÁM PHÁ</a:t>
            </a:r>
            <a:endParaRPr kumimoji="0" lang="zh-CN" altLang="en-US" sz="6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41767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984"/>
        <p:cNvGrpSpPr/>
        <p:nvPr/>
      </p:nvGrpSpPr>
      <p:grpSpPr>
        <a:xfrm>
          <a:off x="0" y="0"/>
          <a:ext cx="0" cy="0"/>
          <a:chOff x="0" y="0"/>
          <a:chExt cx="0" cy="0"/>
        </a:xfrm>
      </p:grpSpPr>
      <p:sp>
        <p:nvSpPr>
          <p:cNvPr id="985" name="Google Shape;985;p38"/>
          <p:cNvSpPr/>
          <p:nvPr/>
        </p:nvSpPr>
        <p:spPr>
          <a:xfrm>
            <a:off x="391252" y="2616002"/>
            <a:ext cx="10981379" cy="2812000"/>
          </a:xfrm>
          <a:prstGeom prst="roundRect">
            <a:avLst>
              <a:gd name="adj" fmla="val 50000"/>
            </a:avLst>
          </a:prstGeom>
          <a:solidFill>
            <a:schemeClr val="tx2"/>
          </a:solidFill>
          <a:ln w="76200" cap="flat" cmpd="sng">
            <a:solidFill>
              <a:schemeClr val="lt1"/>
            </a:solidFill>
            <a:prstDash val="solid"/>
            <a:round/>
            <a:headEnd type="none" w="sm" len="sm"/>
            <a:tailEnd type="none" w="sm" len="sm"/>
          </a:ln>
          <a:effectLst>
            <a:outerShdw blurRad="57150" dist="19050" dir="324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Title 1">
            <a:extLst>
              <a:ext uri="{FF2B5EF4-FFF2-40B4-BE49-F238E27FC236}">
                <a16:creationId xmlns:a16="http://schemas.microsoft.com/office/drawing/2014/main" id="{9E248B6E-2F6B-4709-DFFA-3B2DB362CF11}"/>
              </a:ext>
            </a:extLst>
          </p:cNvPr>
          <p:cNvSpPr>
            <a:spLocks noGrp="1"/>
          </p:cNvSpPr>
          <p:nvPr>
            <p:ph type="title"/>
          </p:nvPr>
        </p:nvSpPr>
        <p:spPr>
          <a:xfrm>
            <a:off x="819369" y="2945922"/>
            <a:ext cx="10203260" cy="1794029"/>
          </a:xfrm>
        </p:spPr>
        <p:txBody>
          <a:bodyPr/>
          <a:lstStyle/>
          <a:p>
            <a:r>
              <a:rPr lang="en-US" sz="4800" b="1" dirty="0">
                <a:solidFill>
                  <a:schemeClr val="bg1"/>
                </a:solidFill>
                <a:latin typeface="+mj-lt"/>
                <a:cs typeface="Arial" panose="020B0604020202020204" pitchFamily="34" charset="0"/>
              </a:rPr>
              <a:t>1. </a:t>
            </a:r>
            <a:r>
              <a:rPr lang="vi-VN" sz="4800" b="1" dirty="0">
                <a:solidFill>
                  <a:schemeClr val="bg1"/>
                </a:solidFill>
                <a:latin typeface="+mj-lt"/>
                <a:cs typeface="Arial" panose="020B0604020202020204" pitchFamily="34" charset="0"/>
              </a:rPr>
              <a:t>KHÁI NIỆM VÀ CÁC LOẠI TỆ NẠN  XÃ HỘI PHỔ BIẾN</a:t>
            </a:r>
            <a:endParaRPr lang="en-US" sz="48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7663001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151E0EB-9D0E-E543-5428-AA908BFCCD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4089" y="1726881"/>
            <a:ext cx="3689350" cy="481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9F6DFF7-4E80-0375-9C20-9F1D6B3DBAFF}"/>
              </a:ext>
            </a:extLst>
          </p:cNvPr>
          <p:cNvPicPr>
            <a:picLocks noChangeAspect="1"/>
          </p:cNvPicPr>
          <p:nvPr/>
        </p:nvPicPr>
        <p:blipFill>
          <a:blip r:embed="rId3"/>
          <a:stretch>
            <a:fillRect/>
          </a:stretch>
        </p:blipFill>
        <p:spPr>
          <a:xfrm>
            <a:off x="4454108" y="1586204"/>
            <a:ext cx="7188910" cy="4814596"/>
          </a:xfrm>
          <a:prstGeom prst="rect">
            <a:avLst/>
          </a:prstGeom>
        </p:spPr>
      </p:pic>
      <p:sp>
        <p:nvSpPr>
          <p:cNvPr id="6" name="Rectangle: Rounded Corners 1">
            <a:extLst>
              <a:ext uri="{FF2B5EF4-FFF2-40B4-BE49-F238E27FC236}">
                <a16:creationId xmlns:a16="http://schemas.microsoft.com/office/drawing/2014/main" id="{02E22F7E-30FC-D99A-5CD2-857F5935CEED}"/>
              </a:ext>
            </a:extLst>
          </p:cNvPr>
          <p:cNvSpPr/>
          <p:nvPr/>
        </p:nvSpPr>
        <p:spPr>
          <a:xfrm>
            <a:off x="569166" y="457200"/>
            <a:ext cx="11038115" cy="744568"/>
          </a:xfrm>
          <a:prstGeom prst="roundRect">
            <a:avLst/>
          </a:prstGeom>
          <a:solidFill>
            <a:schemeClr val="accent5">
              <a:lumMod val="20000"/>
              <a:lumOff val="80000"/>
            </a:scheme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FF0000"/>
                </a:solidFill>
                <a:effectLst/>
                <a:uLnTx/>
                <a:uFillTx/>
                <a:latin typeface="+mj-lt"/>
                <a:ea typeface="Times New Roman" panose="02020603050405020304" pitchFamily="18" charset="0"/>
                <a:cs typeface="+mn-cs"/>
              </a:rPr>
              <a:t>QUAN SÁT TRANH VÀ ĐỌC CÁC TÌNH HUỐNG ĐỂ</a:t>
            </a:r>
            <a:r>
              <a:rPr kumimoji="0" lang="vi-VN" sz="2400" b="1" i="0" u="none" strike="noStrike" kern="0" cap="none" spc="0" normalizeH="0" noProof="0" dirty="0">
                <a:ln>
                  <a:noFill/>
                </a:ln>
                <a:solidFill>
                  <a:srgbClr val="FF0000"/>
                </a:solidFill>
                <a:effectLst/>
                <a:uLnTx/>
                <a:uFillTx/>
                <a:latin typeface="+mj-lt"/>
                <a:ea typeface="Times New Roman" panose="02020603050405020304" pitchFamily="18" charset="0"/>
                <a:cs typeface="+mn-cs"/>
              </a:rPr>
              <a:t> THỰC HIỆN YÊU CẦU</a:t>
            </a:r>
            <a:endParaRPr kumimoji="0" lang="en-US" sz="2400" b="0" i="0" u="none" strike="noStrike" kern="0" cap="none" spc="0" normalizeH="0" baseline="0" noProof="0" dirty="0">
              <a:ln>
                <a:noFill/>
              </a:ln>
              <a:solidFill>
                <a:srgbClr val="FF0000"/>
              </a:solidFill>
              <a:effectLst/>
              <a:uLnTx/>
              <a:uFillTx/>
              <a:latin typeface="+mj-lt"/>
              <a:ea typeface="Times New Roman" panose="02020603050405020304" pitchFamily="18" charset="0"/>
              <a:cs typeface="+mn-cs"/>
            </a:endParaRPr>
          </a:p>
        </p:txBody>
      </p:sp>
    </p:spTree>
    <p:extLst>
      <p:ext uri="{BB962C8B-B14F-4D97-AF65-F5344CB8AC3E}">
        <p14:creationId xmlns:p14="http://schemas.microsoft.com/office/powerpoint/2010/main" val="301494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Hình ảnh 4">
            <a:extLst>
              <a:ext uri="{FF2B5EF4-FFF2-40B4-BE49-F238E27FC236}">
                <a16:creationId xmlns:a16="http://schemas.microsoft.com/office/drawing/2014/main" id="{6BB1020D-DD39-47FE-B1F9-DA3D6E7EF1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782" y="4224689"/>
            <a:ext cx="3336971" cy="1551894"/>
          </a:xfrm>
          <a:prstGeom prst="rect">
            <a:avLst/>
          </a:prstGeom>
        </p:spPr>
      </p:pic>
      <p:sp>
        <p:nvSpPr>
          <p:cNvPr id="4" name="Oval 2"/>
          <p:cNvSpPr>
            <a:spLocks noChangeArrowheads="1"/>
          </p:cNvSpPr>
          <p:nvPr/>
        </p:nvSpPr>
        <p:spPr bwMode="auto">
          <a:xfrm>
            <a:off x="4923324" y="3308324"/>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5" name="Oval 3"/>
          <p:cNvSpPr>
            <a:spLocks noChangeArrowheads="1"/>
          </p:cNvSpPr>
          <p:nvPr/>
        </p:nvSpPr>
        <p:spPr bwMode="auto">
          <a:xfrm>
            <a:off x="4047024" y="3326170"/>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6" name="Oval 4"/>
          <p:cNvSpPr>
            <a:spLocks noChangeArrowheads="1"/>
          </p:cNvSpPr>
          <p:nvPr/>
        </p:nvSpPr>
        <p:spPr bwMode="auto">
          <a:xfrm>
            <a:off x="5799624" y="3340888"/>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7" name="Oval 5"/>
          <p:cNvSpPr>
            <a:spLocks noChangeArrowheads="1"/>
          </p:cNvSpPr>
          <p:nvPr/>
        </p:nvSpPr>
        <p:spPr bwMode="auto">
          <a:xfrm>
            <a:off x="9775266" y="3286955"/>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8" name="Oval 6"/>
          <p:cNvSpPr>
            <a:spLocks noChangeArrowheads="1"/>
          </p:cNvSpPr>
          <p:nvPr/>
        </p:nvSpPr>
        <p:spPr bwMode="auto">
          <a:xfrm>
            <a:off x="11504841" y="3306225"/>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9" name="Oval 7"/>
          <p:cNvSpPr>
            <a:spLocks noChangeArrowheads="1"/>
          </p:cNvSpPr>
          <p:nvPr/>
        </p:nvSpPr>
        <p:spPr bwMode="auto">
          <a:xfrm>
            <a:off x="10659338" y="3306225"/>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10" name="Oval 8"/>
          <p:cNvSpPr>
            <a:spLocks noChangeArrowheads="1"/>
          </p:cNvSpPr>
          <p:nvPr/>
        </p:nvSpPr>
        <p:spPr bwMode="auto">
          <a:xfrm>
            <a:off x="8792438" y="3392482"/>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1" name="Oval 9"/>
          <p:cNvSpPr>
            <a:spLocks noChangeArrowheads="1"/>
          </p:cNvSpPr>
          <p:nvPr/>
        </p:nvSpPr>
        <p:spPr bwMode="auto">
          <a:xfrm>
            <a:off x="7061052" y="334088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2" name="Oval 10"/>
          <p:cNvSpPr>
            <a:spLocks noChangeArrowheads="1"/>
          </p:cNvSpPr>
          <p:nvPr/>
        </p:nvSpPr>
        <p:spPr bwMode="auto">
          <a:xfrm>
            <a:off x="7928753" y="330278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3" name="Oval 11"/>
          <p:cNvSpPr>
            <a:spLocks noChangeArrowheads="1"/>
          </p:cNvSpPr>
          <p:nvPr/>
        </p:nvSpPr>
        <p:spPr bwMode="auto">
          <a:xfrm>
            <a:off x="10006075" y="4864738"/>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14" name="Oval 12"/>
          <p:cNvSpPr>
            <a:spLocks noChangeArrowheads="1"/>
          </p:cNvSpPr>
          <p:nvPr/>
        </p:nvSpPr>
        <p:spPr bwMode="auto">
          <a:xfrm>
            <a:off x="7262875" y="4940938"/>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15" name="Oval 13"/>
          <p:cNvSpPr>
            <a:spLocks noChangeArrowheads="1"/>
          </p:cNvSpPr>
          <p:nvPr/>
        </p:nvSpPr>
        <p:spPr bwMode="auto">
          <a:xfrm>
            <a:off x="4201575" y="4903415"/>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16" name="Oval 14"/>
          <p:cNvSpPr>
            <a:spLocks noChangeArrowheads="1"/>
          </p:cNvSpPr>
          <p:nvPr/>
        </p:nvSpPr>
        <p:spPr bwMode="auto">
          <a:xfrm>
            <a:off x="10768075" y="486473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7" name="Oval 15"/>
          <p:cNvSpPr>
            <a:spLocks noChangeArrowheads="1"/>
          </p:cNvSpPr>
          <p:nvPr/>
        </p:nvSpPr>
        <p:spPr bwMode="auto">
          <a:xfrm>
            <a:off x="8024875" y="494093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8" name="Oval 16"/>
          <p:cNvSpPr>
            <a:spLocks noChangeArrowheads="1"/>
          </p:cNvSpPr>
          <p:nvPr/>
        </p:nvSpPr>
        <p:spPr bwMode="auto">
          <a:xfrm>
            <a:off x="5116466" y="494093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19" name="Oval 17"/>
          <p:cNvSpPr>
            <a:spLocks noChangeArrowheads="1"/>
          </p:cNvSpPr>
          <p:nvPr/>
        </p:nvSpPr>
        <p:spPr bwMode="auto">
          <a:xfrm>
            <a:off x="11481002" y="4765882"/>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20" name="Oval 18"/>
          <p:cNvSpPr>
            <a:spLocks noChangeArrowheads="1"/>
          </p:cNvSpPr>
          <p:nvPr/>
        </p:nvSpPr>
        <p:spPr bwMode="auto">
          <a:xfrm>
            <a:off x="8786875" y="4940938"/>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21" name="Oval 19"/>
          <p:cNvSpPr>
            <a:spLocks noChangeArrowheads="1"/>
          </p:cNvSpPr>
          <p:nvPr/>
        </p:nvSpPr>
        <p:spPr bwMode="auto">
          <a:xfrm>
            <a:off x="5878466" y="4940938"/>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3</a:t>
            </a:r>
          </a:p>
        </p:txBody>
      </p:sp>
      <p:sp>
        <p:nvSpPr>
          <p:cNvPr id="22" name="Line 20"/>
          <p:cNvSpPr>
            <a:spLocks noChangeShapeType="1"/>
          </p:cNvSpPr>
          <p:nvPr/>
        </p:nvSpPr>
        <p:spPr bwMode="auto">
          <a:xfrm flipH="1">
            <a:off x="4633255" y="4131500"/>
            <a:ext cx="18977" cy="90397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3" name="Line 21"/>
          <p:cNvSpPr>
            <a:spLocks noChangeShapeType="1"/>
          </p:cNvSpPr>
          <p:nvPr/>
        </p:nvSpPr>
        <p:spPr bwMode="auto">
          <a:xfrm>
            <a:off x="5251237" y="4046133"/>
            <a:ext cx="2154944" cy="102004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4" name="Line 22"/>
          <p:cNvSpPr>
            <a:spLocks noChangeShapeType="1"/>
          </p:cNvSpPr>
          <p:nvPr/>
        </p:nvSpPr>
        <p:spPr bwMode="auto">
          <a:xfrm flipH="1">
            <a:off x="6574698" y="4009486"/>
            <a:ext cx="3350531" cy="123054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5" name="Line 23"/>
          <p:cNvSpPr>
            <a:spLocks noChangeShapeType="1"/>
          </p:cNvSpPr>
          <p:nvPr/>
        </p:nvSpPr>
        <p:spPr bwMode="auto">
          <a:xfrm flipH="1">
            <a:off x="5436881" y="3975652"/>
            <a:ext cx="1644093" cy="1059818"/>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6" name="Line 24"/>
          <p:cNvSpPr>
            <a:spLocks noChangeShapeType="1"/>
          </p:cNvSpPr>
          <p:nvPr/>
        </p:nvSpPr>
        <p:spPr bwMode="auto">
          <a:xfrm>
            <a:off x="9321961" y="4077186"/>
            <a:ext cx="1680277" cy="87226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7" name="Line 25"/>
          <p:cNvSpPr>
            <a:spLocks noChangeShapeType="1"/>
          </p:cNvSpPr>
          <p:nvPr/>
        </p:nvSpPr>
        <p:spPr bwMode="auto">
          <a:xfrm>
            <a:off x="6230793" y="4090678"/>
            <a:ext cx="3860127" cy="99454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8" name="Line 26"/>
          <p:cNvSpPr>
            <a:spLocks noChangeShapeType="1"/>
          </p:cNvSpPr>
          <p:nvPr/>
        </p:nvSpPr>
        <p:spPr bwMode="auto">
          <a:xfrm flipH="1">
            <a:off x="8260893" y="4088169"/>
            <a:ext cx="53798" cy="91246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29" name="Line 28"/>
          <p:cNvSpPr>
            <a:spLocks noChangeShapeType="1"/>
          </p:cNvSpPr>
          <p:nvPr/>
        </p:nvSpPr>
        <p:spPr bwMode="auto">
          <a:xfrm>
            <a:off x="11811345" y="4102889"/>
            <a:ext cx="59951" cy="83805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sp>
        <p:nvSpPr>
          <p:cNvPr id="30" name="Rectangle 29"/>
          <p:cNvSpPr>
            <a:spLocks noChangeArrowheads="1"/>
          </p:cNvSpPr>
          <p:nvPr/>
        </p:nvSpPr>
        <p:spPr bwMode="auto">
          <a:xfrm>
            <a:off x="2068717" y="312541"/>
            <a:ext cx="8305297" cy="683418"/>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Kĩ</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thuật</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Các</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mảnh</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ghép</a:t>
            </a:r>
            <a:r>
              <a:rPr kumimoji="0" lang="en-US" altLang="en-US" sz="3600" b="0" i="0" u="none" strike="noStrike" kern="0" cap="none" spc="0" normalizeH="0" baseline="0" noProof="0" dirty="0">
                <a:ln>
                  <a:noFill/>
                </a:ln>
                <a:solidFill>
                  <a:srgbClr val="FFFFFF"/>
                </a:solidFill>
                <a:effectLst/>
                <a:uLnTx/>
                <a:uFillTx/>
                <a:latin typeface="#9Slide05 Brannboll Ny" panose="02000000000000000000" pitchFamily="2" charset="0"/>
                <a:ea typeface="+mn-ea"/>
                <a:cs typeface="+mn-cs"/>
              </a:rPr>
              <a:t>”</a:t>
            </a:r>
          </a:p>
        </p:txBody>
      </p:sp>
      <p:sp>
        <p:nvSpPr>
          <p:cNvPr id="32" name="Oval 31"/>
          <p:cNvSpPr/>
          <p:nvPr/>
        </p:nvSpPr>
        <p:spPr bwMode="auto">
          <a:xfrm>
            <a:off x="207609" y="923207"/>
            <a:ext cx="1766479"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6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Giai</a:t>
            </a:r>
            <a:r>
              <a:rPr kumimoji="1" lang="en-US" sz="16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1" lang="en-US" sz="16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đoạn</a:t>
            </a:r>
            <a:r>
              <a:rPr kumimoji="1" lang="en-US" sz="16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Nhóm</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chuyên</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sâu</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endParaRPr kumimoji="1" lang="vi-VN"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endParaRPr>
          </a:p>
        </p:txBody>
      </p:sp>
      <p:sp>
        <p:nvSpPr>
          <p:cNvPr id="34" name="Rectangle 33"/>
          <p:cNvSpPr/>
          <p:nvPr/>
        </p:nvSpPr>
        <p:spPr>
          <a:xfrm>
            <a:off x="1947695" y="1144025"/>
            <a:ext cx="9196332" cy="1938992"/>
          </a:xfrm>
          <a:prstGeom prst="rect">
            <a:avLst/>
          </a:prstGeom>
          <a:ln w="57150">
            <a:solidFill>
              <a:schemeClr val="tx1"/>
            </a:solidFill>
          </a:ln>
        </p:spPr>
        <p:txBody>
          <a:bodyPr wrap="square">
            <a:spAutoFit/>
          </a:bodyPr>
          <a:lstStyle/>
          <a:p>
            <a:pPr lvl="0" defTabSz="457200">
              <a:defRPr/>
            </a:pPr>
            <a:r>
              <a:rPr kumimoji="0" lang="vi-VN" sz="20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20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I </a:t>
            </a:r>
            <a:r>
              <a:rPr kumimoji="0" lang="vi-VN" sz="20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 </a:t>
            </a:r>
            <a:r>
              <a:rPr lang="en-US" sz="2000" dirty="0">
                <a:solidFill>
                  <a:prstClr val="black"/>
                </a:solidFill>
                <a:latin typeface="#9Slide05 Atlantika" pitchFamily="2" charset="0"/>
                <a:cs typeface="Times New Roman" panose="02020603050405020304" pitchFamily="18" charset="0"/>
              </a:rPr>
              <a:t>. </a:t>
            </a:r>
            <a:r>
              <a:rPr lang="vi-VN" sz="2000" dirty="0">
                <a:solidFill>
                  <a:prstClr val="black"/>
                </a:solidFill>
                <a:latin typeface="#9Slide05 Atlantika" pitchFamily="2" charset="0"/>
                <a:cs typeface="Times New Roman" panose="02020603050405020304" pitchFamily="18" charset="0"/>
              </a:rPr>
              <a:t>Nhận xét về hành vi sai trái trong những bức tranh trên. Nêu hậu quả của những hành vi đó. </a:t>
            </a:r>
            <a:endParaRPr lang="en-US" sz="2000" dirty="0">
              <a:solidFill>
                <a:prstClr val="black"/>
              </a:solidFill>
              <a:latin typeface="#9Slide05 Atlantika" pitchFamily="2" charset="0"/>
              <a:cs typeface="Times New Roman" panose="02020603050405020304" pitchFamily="18" charset="0"/>
            </a:endParaRPr>
          </a:p>
          <a:p>
            <a:pPr lvl="0" defTabSz="457200">
              <a:defRPr/>
            </a:pPr>
            <a:r>
              <a:rPr kumimoji="0" lang="vi-VN" sz="20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20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2 </a:t>
            </a:r>
            <a:r>
              <a:rPr kumimoji="0" lang="vi-VN" sz="20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a:t>
            </a:r>
            <a:r>
              <a:rPr kumimoji="0" lang="en-US" sz="20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 </a:t>
            </a:r>
            <a:r>
              <a:rPr lang="vi-VN" sz="2000" dirty="0">
                <a:solidFill>
                  <a:prstClr val="black"/>
                </a:solidFill>
                <a:latin typeface="#9Slide05 Atlantika" pitchFamily="2" charset="0"/>
                <a:cs typeface="Times New Roman" panose="02020603050405020304" pitchFamily="18" charset="0"/>
              </a:rPr>
              <a:t>Nhận xét về hành vi sai trái trong trường hợp </a:t>
            </a:r>
            <a:r>
              <a:rPr lang="en-US" sz="2000" dirty="0" err="1">
                <a:solidFill>
                  <a:prstClr val="black"/>
                </a:solidFill>
                <a:latin typeface="#9Slide05 Atlantika" pitchFamily="2" charset="0"/>
                <a:cs typeface="Times New Roman" panose="02020603050405020304" pitchFamily="18" charset="0"/>
              </a:rPr>
              <a:t>một</a:t>
            </a:r>
            <a:r>
              <a:rPr lang="vi-VN" sz="2000" dirty="0">
                <a:solidFill>
                  <a:prstClr val="black"/>
                </a:solidFill>
                <a:latin typeface="#9Slide05 Atlantika" pitchFamily="2" charset="0"/>
                <a:cs typeface="Times New Roman" panose="02020603050405020304" pitchFamily="18" charset="0"/>
              </a:rPr>
              <a:t>. Nêu hậu quả của hành vi đó. </a:t>
            </a:r>
            <a:endParaRPr lang="en-US" sz="2000" dirty="0">
              <a:solidFill>
                <a:prstClr val="black"/>
              </a:solidFill>
              <a:latin typeface="#9Slide05 Atlantika" pitchFamily="2" charset="0"/>
              <a:cs typeface="Times New Roman" panose="02020603050405020304" pitchFamily="18" charset="0"/>
            </a:endParaRPr>
          </a:p>
          <a:p>
            <a:pPr lvl="0" defTabSz="457200">
              <a:defRPr/>
            </a:pPr>
            <a:r>
              <a:rPr kumimoji="0" lang="vi-VN" sz="20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20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3 </a:t>
            </a:r>
            <a:r>
              <a:rPr kumimoji="0" lang="vi-VN" sz="20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a:t>
            </a:r>
            <a:r>
              <a:rPr kumimoji="0" lang="en-US" sz="2000" b="0" i="0" u="none" strike="noStrike" kern="1200" cap="none" spc="0" normalizeH="0" baseline="0" noProof="0" dirty="0">
                <a:ln>
                  <a:noFill/>
                </a:ln>
                <a:solidFill>
                  <a:srgbClr val="000000"/>
                </a:solidFill>
                <a:effectLst/>
                <a:uLnTx/>
                <a:uFillTx/>
                <a:latin typeface="#9Slide05 Brannboll Ny" panose="02000000000000000000" pitchFamily="2" charset="0"/>
                <a:ea typeface="Calibri" panose="020F0502020204030204" pitchFamily="34" charset="0"/>
                <a:cs typeface="Arial" panose="020B0604020202020204" pitchFamily="34" charset="0"/>
              </a:rPr>
              <a:t> </a:t>
            </a:r>
            <a:r>
              <a:rPr lang="vi-VN" sz="2000" dirty="0">
                <a:solidFill>
                  <a:prstClr val="black"/>
                </a:solidFill>
                <a:latin typeface="#9Slide05 Atlantika" pitchFamily="2" charset="0"/>
                <a:cs typeface="Times New Roman" panose="02020603050405020304" pitchFamily="18" charset="0"/>
              </a:rPr>
              <a:t>Nhận xét về hành vi sai trái trong trường hợp </a:t>
            </a:r>
            <a:r>
              <a:rPr lang="en-US" sz="2000" dirty="0" err="1">
                <a:solidFill>
                  <a:prstClr val="black"/>
                </a:solidFill>
                <a:latin typeface="#9Slide05 Atlantika" pitchFamily="2" charset="0"/>
                <a:cs typeface="Times New Roman" panose="02020603050405020304" pitchFamily="18" charset="0"/>
              </a:rPr>
              <a:t>hai</a:t>
            </a:r>
            <a:r>
              <a:rPr lang="vi-VN" sz="2000" dirty="0">
                <a:solidFill>
                  <a:prstClr val="black"/>
                </a:solidFill>
                <a:latin typeface="#9Slide05 Atlantika" pitchFamily="2" charset="0"/>
                <a:cs typeface="Times New Roman" panose="02020603050405020304" pitchFamily="18" charset="0"/>
              </a:rPr>
              <a:t>. Nêu hậu quả của hành vi đó. </a:t>
            </a:r>
            <a:endParaRPr kumimoji="0" lang="en-US" sz="2000" b="0" i="0" u="none" strike="noStrike" kern="1200" cap="none" spc="0" normalizeH="0" baseline="0" noProof="0" dirty="0">
              <a:ln>
                <a:noFill/>
              </a:ln>
              <a:solidFill>
                <a:srgbClr val="000000"/>
              </a:solidFill>
              <a:effectLst/>
              <a:uLnTx/>
              <a:uFillTx/>
              <a:latin typeface="Arial"/>
              <a:cs typeface="Arial" panose="020B0604020202020204" pitchFamily="34" charset="0"/>
            </a:endParaRPr>
          </a:p>
        </p:txBody>
      </p:sp>
      <p:sp>
        <p:nvSpPr>
          <p:cNvPr id="35" name="Line 22"/>
          <p:cNvSpPr>
            <a:spLocks noChangeShapeType="1"/>
          </p:cNvSpPr>
          <p:nvPr/>
        </p:nvSpPr>
        <p:spPr bwMode="auto">
          <a:xfrm flipH="1">
            <a:off x="9103664" y="4074844"/>
            <a:ext cx="1698102" cy="86802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Arial" panose="020B0604020202020204" pitchFamily="34" charset="0"/>
            </a:endParaRPr>
          </a:p>
        </p:txBody>
      </p:sp>
      <p:grpSp>
        <p:nvGrpSpPr>
          <p:cNvPr id="38" name="Group 37"/>
          <p:cNvGrpSpPr/>
          <p:nvPr/>
        </p:nvGrpSpPr>
        <p:grpSpPr>
          <a:xfrm>
            <a:off x="242812" y="3112150"/>
            <a:ext cx="2139233" cy="1059738"/>
            <a:chOff x="134490" y="3315695"/>
            <a:chExt cx="2326454" cy="1020282"/>
          </a:xfrm>
        </p:grpSpPr>
        <p:sp>
          <p:nvSpPr>
            <p:cNvPr id="37" name="Oval 36"/>
            <p:cNvSpPr/>
            <p:nvPr/>
          </p:nvSpPr>
          <p:spPr>
            <a:xfrm>
              <a:off x="134490" y="3315695"/>
              <a:ext cx="2326454" cy="10202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p:cNvSpPr/>
            <p:nvPr/>
          </p:nvSpPr>
          <p:spPr>
            <a:xfrm>
              <a:off x="343244" y="3500686"/>
              <a:ext cx="2117698" cy="7682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Giai</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a:t>
              </a: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Arial" panose="020B0604020202020204" pitchFamily="34" charset="0"/>
                </a:rPr>
                <a:t>đoạn</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Arial" panose="020B0604020202020204" pitchFamily="34" charset="0"/>
                </a:rPr>
                <a:t>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Nhóm</a:t>
              </a:r>
              <a:r>
                <a:rPr kumimoji="1" lang="en-US"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mảnh</a:t>
              </a:r>
              <a:r>
                <a:rPr kumimoji="1" lang="en-US"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rPr>
                <a:t> </a:t>
              </a: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Arial" panose="020B0604020202020204" pitchFamily="34" charset="0"/>
                </a:rPr>
                <a:t>ghép</a:t>
              </a:r>
              <a:endParaRPr kumimoji="1" lang="vi-VN"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Arial" panose="020B0604020202020204" pitchFamily="34" charset="0"/>
              </a:endParaRPr>
            </a:p>
          </p:txBody>
        </p:sp>
      </p:grpSp>
      <p:sp>
        <p:nvSpPr>
          <p:cNvPr id="40" name="Rectangle 39"/>
          <p:cNvSpPr/>
          <p:nvPr/>
        </p:nvSpPr>
        <p:spPr>
          <a:xfrm>
            <a:off x="612904" y="5813481"/>
            <a:ext cx="10531123" cy="779444"/>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1. Chia </a:t>
            </a:r>
            <a:r>
              <a:rPr kumimoji="0" lang="en-US" sz="20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sẻ</a:t>
            </a: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kiến</a:t>
            </a: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thức</a:t>
            </a: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vòng</a:t>
            </a: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chuyên</a:t>
            </a: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sâu</a:t>
            </a: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a:t>
            </a:r>
          </a:p>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2. </a:t>
            </a:r>
            <a:r>
              <a:rPr kumimoji="0" lang="en-US" sz="20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Từ</a:t>
            </a: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trao</a:t>
            </a: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đổi</a:t>
            </a: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trên</a:t>
            </a: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em</a:t>
            </a: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hãy</a:t>
            </a: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cho</a:t>
            </a: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baseline="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biết</a:t>
            </a:r>
            <a:r>
              <a:rPr kumimoji="0" lang="en-US" sz="2000" b="0" i="0" u="none" strike="noStrike" kern="1200" cap="none" spc="0" normalizeH="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tệ</a:t>
            </a:r>
            <a:r>
              <a:rPr kumimoji="0" lang="en-US" sz="2000" b="0" i="0" u="none" strike="noStrike" kern="1200" cap="none" spc="0" normalizeH="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nạn</a:t>
            </a:r>
            <a:r>
              <a:rPr kumimoji="0" lang="en-US" sz="2000" b="0" i="0" u="none" strike="noStrike" kern="1200" cap="none" spc="0" normalizeH="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xã</a:t>
            </a:r>
            <a:r>
              <a:rPr kumimoji="0" lang="en-US" sz="2000" b="0" i="0" u="none" strike="noStrike" kern="1200" cap="none" spc="0" normalizeH="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hội</a:t>
            </a:r>
            <a:r>
              <a:rPr kumimoji="0" lang="en-US" sz="2000" b="0" i="0" u="none" strike="noStrike" kern="1200" cap="none" spc="0" normalizeH="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là</a:t>
            </a:r>
            <a:r>
              <a:rPr kumimoji="0" lang="en-US" sz="2000" b="0" i="0" u="none" strike="noStrike" kern="1200" cap="none" spc="0" normalizeH="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r>
              <a:rPr kumimoji="0" lang="en-US" sz="2000" b="0" i="0" u="none" strike="noStrike" kern="1200" cap="none" spc="0" normalizeH="0" noProof="0" dirty="0" err="1">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gì</a:t>
            </a: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a:t>
            </a:r>
            <a:r>
              <a:rPr kumimoji="0" lang="vi-VN"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Hãy kể</a:t>
            </a:r>
            <a:r>
              <a:rPr kumimoji="0" lang="vi-VN" sz="2000" b="0" i="0" u="none" strike="noStrike" kern="1200" cap="none" spc="0" normalizeH="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tên những tệ nạn phổ biến hiện nay. </a:t>
            </a:r>
            <a:r>
              <a:rPr kumimoji="0" lang="en-US" sz="2000" b="0" i="0" u="none" strike="noStrike" kern="1200" cap="none" spc="0" normalizeH="0" baseline="0" noProof="0" dirty="0">
                <a:ln>
                  <a:noFill/>
                </a:ln>
                <a:solidFill>
                  <a:srgbClr val="1D02DA"/>
                </a:solidFill>
                <a:effectLst/>
                <a:uLnTx/>
                <a:uFillTx/>
                <a:latin typeface="#9Slide05 Brannboll Ny" panose="02000000000000000000" pitchFamily="2" charset="0"/>
                <a:ea typeface="Arial" panose="020B0604020202020204" pitchFamily="34" charset="0"/>
                <a:cs typeface="Times" panose="02020603050405020304" pitchFamily="18" charset="0"/>
              </a:rPr>
              <a:t> </a:t>
            </a:r>
          </a:p>
        </p:txBody>
      </p:sp>
      <p:pic>
        <p:nvPicPr>
          <p:cNvPr id="44"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0112" y="4131500"/>
            <a:ext cx="1036645" cy="956389"/>
          </a:xfrm>
          <a:prstGeom prst="rect">
            <a:avLst/>
          </a:prstGeom>
        </p:spPr>
      </p:pic>
      <p:sp>
        <p:nvSpPr>
          <p:cNvPr id="47" name="Oval 3"/>
          <p:cNvSpPr>
            <a:spLocks noChangeArrowheads="1"/>
          </p:cNvSpPr>
          <p:nvPr/>
        </p:nvSpPr>
        <p:spPr bwMode="auto">
          <a:xfrm>
            <a:off x="11171599" y="418602"/>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1</a:t>
            </a:r>
          </a:p>
        </p:txBody>
      </p:sp>
      <p:sp>
        <p:nvSpPr>
          <p:cNvPr id="48" name="Oval 9"/>
          <p:cNvSpPr>
            <a:spLocks noChangeArrowheads="1"/>
          </p:cNvSpPr>
          <p:nvPr/>
        </p:nvSpPr>
        <p:spPr bwMode="auto">
          <a:xfrm>
            <a:off x="11171599" y="1399870"/>
            <a:ext cx="685800" cy="713244"/>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Arial" panose="020B0604020202020204" pitchFamily="34" charset="0"/>
              </a:rPr>
              <a:t>2</a:t>
            </a:r>
          </a:p>
        </p:txBody>
      </p:sp>
      <p:sp>
        <p:nvSpPr>
          <p:cNvPr id="49" name="Oval 5"/>
          <p:cNvSpPr>
            <a:spLocks noChangeArrowheads="1"/>
          </p:cNvSpPr>
          <p:nvPr/>
        </p:nvSpPr>
        <p:spPr bwMode="auto">
          <a:xfrm>
            <a:off x="11234410" y="2178003"/>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Arial" panose="020B0604020202020204" pitchFamily="34" charset="0"/>
              </a:rPr>
              <a:t>3</a:t>
            </a:r>
          </a:p>
        </p:txBody>
      </p:sp>
    </p:spTree>
    <p:extLst>
      <p:ext uri="{BB962C8B-B14F-4D97-AF65-F5344CB8AC3E}">
        <p14:creationId xmlns:p14="http://schemas.microsoft.com/office/powerpoint/2010/main" val="35081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circle(in)">
                                      <p:cBhvr>
                                        <p:cTn id="39" dur="2000"/>
                                        <p:tgtEl>
                                          <p:spTgt spid="38"/>
                                        </p:tgtEl>
                                      </p:cBhvr>
                                    </p:animEffect>
                                  </p:childTnLst>
                                </p:cTn>
                              </p:par>
                              <p:par>
                                <p:cTn id="40" presetID="16" presetClass="entr" presetSubtype="21"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arn(inVertical)">
                                      <p:cBhvr>
                                        <p:cTn id="42" dur="500"/>
                                        <p:tgtEl>
                                          <p:spTgt spid="50"/>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ircle(in)">
                                      <p:cBhvr>
                                        <p:cTn id="48" dur="2000"/>
                                        <p:tgtEl>
                                          <p:spTgt spid="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circle(in)">
                                      <p:cBhvr>
                                        <p:cTn id="51" dur="2000"/>
                                        <p:tgtEl>
                                          <p:spTgt spid="6"/>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circle(in)">
                                      <p:cBhvr>
                                        <p:cTn id="54" dur="2000"/>
                                        <p:tgtEl>
                                          <p:spTgt spid="11"/>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circle(in)">
                                      <p:cBhvr>
                                        <p:cTn id="57" dur="2000"/>
                                        <p:tgtEl>
                                          <p:spTgt spid="12"/>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circle(in)">
                                      <p:cBhvr>
                                        <p:cTn id="60" dur="2000"/>
                                        <p:tgtEl>
                                          <p:spTgt spid="10"/>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circle(in)">
                                      <p:cBhvr>
                                        <p:cTn id="63" dur="2000"/>
                                        <p:tgtEl>
                                          <p:spTgt spid="7"/>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circle(in)">
                                      <p:cBhvr>
                                        <p:cTn id="66" dur="2000"/>
                                        <p:tgtEl>
                                          <p:spTgt spid="9"/>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circle(in)">
                                      <p:cBhvr>
                                        <p:cTn id="69" dur="2000"/>
                                        <p:tgtEl>
                                          <p:spTgt spid="8"/>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circle(in)">
                                      <p:cBhvr>
                                        <p:cTn id="72" dur="2000"/>
                                        <p:tgtEl>
                                          <p:spTgt spid="22"/>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circle(in)">
                                      <p:cBhvr>
                                        <p:cTn id="75" dur="2000"/>
                                        <p:tgtEl>
                                          <p:spTgt spid="23"/>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circle(in)">
                                      <p:cBhvr>
                                        <p:cTn id="78" dur="2000"/>
                                        <p:tgtEl>
                                          <p:spTgt spid="27"/>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circle(in)">
                                      <p:cBhvr>
                                        <p:cTn id="81" dur="2000"/>
                                        <p:tgtEl>
                                          <p:spTgt spid="28"/>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circle(in)">
                                      <p:cBhvr>
                                        <p:cTn id="84" dur="2000"/>
                                        <p:tgtEl>
                                          <p:spTgt spid="24"/>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circle(in)">
                                      <p:cBhvr>
                                        <p:cTn id="87" dur="2000"/>
                                        <p:tgtEl>
                                          <p:spTgt spid="25"/>
                                        </p:tgtEl>
                                      </p:cBhvr>
                                    </p:animEffect>
                                  </p:childTnLst>
                                </p:cTn>
                              </p:par>
                              <p:par>
                                <p:cTn id="88" presetID="6"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circle(in)">
                                      <p:cBhvr>
                                        <p:cTn id="90" dur="2000"/>
                                        <p:tgtEl>
                                          <p:spTgt spid="35"/>
                                        </p:tgtEl>
                                      </p:cBhvr>
                                    </p:animEffect>
                                  </p:childTnLst>
                                </p:cTn>
                              </p:par>
                              <p:par>
                                <p:cTn id="91" presetID="6" presetClass="entr" presetSubtype="16"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circle(in)">
                                      <p:cBhvr>
                                        <p:cTn id="93" dur="2000"/>
                                        <p:tgtEl>
                                          <p:spTgt spid="26"/>
                                        </p:tgtEl>
                                      </p:cBhvr>
                                    </p:animEffect>
                                  </p:childTnLst>
                                </p:cTn>
                              </p:par>
                              <p:par>
                                <p:cTn id="94" presetID="6" presetClass="entr" presetSubtype="16"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circle(in)">
                                      <p:cBhvr>
                                        <p:cTn id="96" dur="2000"/>
                                        <p:tgtEl>
                                          <p:spTgt spid="29"/>
                                        </p:tgtEl>
                                      </p:cBhvr>
                                    </p:animEffect>
                                  </p:childTnLst>
                                </p:cTn>
                              </p:par>
                              <p:par>
                                <p:cTn id="97" presetID="6" presetClass="entr" presetSubtype="16"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circle(in)">
                                      <p:cBhvr>
                                        <p:cTn id="99" dur="2000"/>
                                        <p:tgtEl>
                                          <p:spTgt spid="15"/>
                                        </p:tgtEl>
                                      </p:cBhvr>
                                    </p:animEffect>
                                  </p:childTnLst>
                                </p:cTn>
                              </p:par>
                              <p:par>
                                <p:cTn id="100" presetID="6" presetClass="entr" presetSubtype="16"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circle(in)">
                                      <p:cBhvr>
                                        <p:cTn id="102" dur="2000"/>
                                        <p:tgtEl>
                                          <p:spTgt spid="18"/>
                                        </p:tgtEl>
                                      </p:cBhvr>
                                    </p:animEffect>
                                  </p:childTnLst>
                                </p:cTn>
                              </p:par>
                              <p:par>
                                <p:cTn id="103" presetID="6" presetClass="entr" presetSubtype="16"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circle(in)">
                                      <p:cBhvr>
                                        <p:cTn id="105" dur="2000"/>
                                        <p:tgtEl>
                                          <p:spTgt spid="21"/>
                                        </p:tgtEl>
                                      </p:cBhvr>
                                    </p:animEffect>
                                  </p:childTnLst>
                                </p:cTn>
                              </p:par>
                              <p:par>
                                <p:cTn id="106" presetID="6" presetClass="entr" presetSubtype="16"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circle(in)">
                                      <p:cBhvr>
                                        <p:cTn id="108" dur="2000"/>
                                        <p:tgtEl>
                                          <p:spTgt spid="14"/>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circle(in)">
                                      <p:cBhvr>
                                        <p:cTn id="111" dur="2000"/>
                                        <p:tgtEl>
                                          <p:spTgt spid="17"/>
                                        </p:tgtEl>
                                      </p:cBhvr>
                                    </p:animEffect>
                                  </p:childTnLst>
                                </p:cTn>
                              </p:par>
                              <p:par>
                                <p:cTn id="112" presetID="6" presetClass="entr" presetSubtype="16" fill="hold" grpId="0"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circle(in)">
                                      <p:cBhvr>
                                        <p:cTn id="114" dur="2000"/>
                                        <p:tgtEl>
                                          <p:spTgt spid="20"/>
                                        </p:tgtEl>
                                      </p:cBhvr>
                                    </p:animEffect>
                                  </p:childTnLst>
                                </p:cTn>
                              </p:par>
                              <p:par>
                                <p:cTn id="115" presetID="6" presetClass="entr" presetSubtype="16" fill="hold" grpId="0" nodeType="withEffect">
                                  <p:stCondLst>
                                    <p:cond delay="0"/>
                                  </p:stCondLst>
                                  <p:childTnLst>
                                    <p:set>
                                      <p:cBhvr>
                                        <p:cTn id="116" dur="1" fill="hold">
                                          <p:stCondLst>
                                            <p:cond delay="0"/>
                                          </p:stCondLst>
                                        </p:cTn>
                                        <p:tgtEl>
                                          <p:spTgt spid="13"/>
                                        </p:tgtEl>
                                        <p:attrNameLst>
                                          <p:attrName>style.visibility</p:attrName>
                                        </p:attrNameLst>
                                      </p:cBhvr>
                                      <p:to>
                                        <p:strVal val="visible"/>
                                      </p:to>
                                    </p:set>
                                    <p:animEffect transition="in" filter="circle(in)">
                                      <p:cBhvr>
                                        <p:cTn id="117" dur="2000"/>
                                        <p:tgtEl>
                                          <p:spTgt spid="13"/>
                                        </p:tgtEl>
                                      </p:cBhvr>
                                    </p:animEffect>
                                  </p:childTnLst>
                                </p:cTn>
                              </p:par>
                              <p:par>
                                <p:cTn id="118" presetID="6" presetClass="entr" presetSubtype="16" fill="hold" grpId="0" nodeType="with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circle(in)">
                                      <p:cBhvr>
                                        <p:cTn id="120" dur="2000"/>
                                        <p:tgtEl>
                                          <p:spTgt spid="16"/>
                                        </p:tgtEl>
                                      </p:cBhvr>
                                    </p:animEffect>
                                  </p:childTnLst>
                                </p:cTn>
                              </p:par>
                              <p:par>
                                <p:cTn id="121" presetID="6" presetClass="entr" presetSubtype="16" fill="hold" grpId="0" nodeType="with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circle(in)">
                                      <p:cBhvr>
                                        <p:cTn id="123" dur="2000"/>
                                        <p:tgtEl>
                                          <p:spTgt spid="19"/>
                                        </p:tgtEl>
                                      </p:cBhvr>
                                    </p:animEffect>
                                  </p:childTnLst>
                                </p:cTn>
                              </p:par>
                              <p:par>
                                <p:cTn id="124" presetID="6" presetClass="entr" presetSubtype="16" fill="hold" nodeType="with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circle(in)">
                                      <p:cBhvr>
                                        <p:cTn id="126" dur="2000"/>
                                        <p:tgtEl>
                                          <p:spTgt spid="44"/>
                                        </p:tgtEl>
                                      </p:cBhvr>
                                    </p:animEffect>
                                  </p:childTnLst>
                                </p:cTn>
                              </p:par>
                              <p:par>
                                <p:cTn id="127" presetID="6" presetClass="entr" presetSubtype="16" fill="hold" grpId="0" nodeType="with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circle(in)">
                                      <p:cBhvr>
                                        <p:cTn id="129"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4" grpId="0" animBg="1"/>
      <p:bldP spid="35" grpId="0" animBg="1"/>
      <p:bldP spid="40" grpId="0"/>
      <p:bldP spid="47"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SVN-Student" panose="02040603050506020204" pitchFamily="18" charset="0"/>
                <a:ea typeface="Times New Roman" panose="02020603050405020304" pitchFamily="18" charset="0"/>
                <a:cs typeface="+mn-cs"/>
              </a:rPr>
              <a:t>QUAN SÁT TRANH</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216728"/>
            <a:ext cx="1943207" cy="77311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TRANH 1</a:t>
            </a:r>
            <a:endParaRPr kumimoji="0" lang="en-US" sz="2800" b="0" i="0" u="none" strike="noStrike" kern="1200" cap="none" spc="0" normalizeH="0" baseline="0" noProof="0" dirty="0">
              <a:ln>
                <a:noFill/>
              </a:ln>
              <a:solidFill>
                <a:prstClr val="black"/>
              </a:solidFill>
              <a:effectLst/>
              <a:uLnTx/>
              <a:uFillTx/>
              <a:latin typeface="SVN-Vanilla Daisy Pro" panose="00000500000000000000" pitchFamily="2" charset="0"/>
              <a:ea typeface="+mn-ea"/>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5175088" y="2133051"/>
            <a:ext cx="1841823" cy="1010919"/>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TRANH 2</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47704" y="3560869"/>
            <a:ext cx="3826636" cy="310224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 marR="28575" algn="just">
              <a:lnSpc>
                <a:spcPct val="107000"/>
              </a:lnSpc>
              <a:spcAft>
                <a:spcPts val="8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267199" y="3463424"/>
            <a:ext cx="3923607" cy="329713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 marR="28575" algn="just">
              <a:lnSpc>
                <a:spcPct val="107000"/>
              </a:lnSpc>
              <a:spcAft>
                <a:spcPts val="8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296027" y="3156526"/>
            <a:ext cx="3803944" cy="350658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dirty="0" err="1">
                <a:solidFill>
                  <a:srgbClr val="000000"/>
                </a:solidFill>
                <a:effectLst/>
                <a:latin typeface="Times New Roman" panose="02020603050405020304" pitchFamily="18" charset="0"/>
                <a:ea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tranh</a:t>
            </a:r>
            <a:r>
              <a:rPr lang="en-US" sz="2400" b="1" dirty="0">
                <a:solidFill>
                  <a:srgbClr val="000000"/>
                </a:solidFill>
                <a:effectLst/>
                <a:latin typeface="Times New Roman" panose="02020603050405020304" pitchFamily="18" charset="0"/>
                <a:ea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đàn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uống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rượu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đàn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say.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rượu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rượu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xu </a:t>
            </a:r>
            <a:r>
              <a:rPr lang="en-US" sz="2400" dirty="0" err="1">
                <a:solidFill>
                  <a:srgbClr val="000000"/>
                </a:solidFill>
                <a:effectLst/>
                <a:latin typeface="Times New Roman" panose="02020603050405020304" pitchFamily="18" charset="0"/>
                <a:ea typeface="Times New Roman" panose="02020603050405020304" pitchFamily="18" charset="0"/>
              </a:rPr>
              <a:t>hướng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rPr>
              <a:t>.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373977" y="1485208"/>
            <a:ext cx="3923607"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a:off x="6218843" y="1536008"/>
            <a:ext cx="40640" cy="59704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1394211" y="2989847"/>
            <a:ext cx="0" cy="571022"/>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12" idx="0"/>
          </p:cNvCxnSpPr>
          <p:nvPr/>
        </p:nvCxnSpPr>
        <p:spPr>
          <a:xfrm>
            <a:off x="6185183" y="2989847"/>
            <a:ext cx="43820" cy="473577"/>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1051780" y="2529801"/>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10028843" y="1877323"/>
            <a:ext cx="1958111" cy="73152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TRANH 3</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spTree>
    <p:extLst>
      <p:ext uri="{BB962C8B-B14F-4D97-AF65-F5344CB8AC3E}">
        <p14:creationId xmlns:p14="http://schemas.microsoft.com/office/powerpoint/2010/main" val="15064060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0211" y="268118"/>
            <a:ext cx="11891789" cy="6321763"/>
          </a:xfrm>
          <a:prstGeom prst="rect">
            <a:avLst/>
          </a:prstGeom>
          <a:solidFill>
            <a:schemeClr val="bg1"/>
          </a:solidFill>
        </p:spPr>
      </p:pic>
      <p:sp>
        <p:nvSpPr>
          <p:cNvPr id="3" name="TextBox 2">
            <a:extLst>
              <a:ext uri="{FF2B5EF4-FFF2-40B4-BE49-F238E27FC236}">
                <a16:creationId xmlns:a16="http://schemas.microsoft.com/office/drawing/2014/main" id="{A02799E0-25C2-F22D-C9A2-39BAE944A496}"/>
              </a:ext>
            </a:extLst>
          </p:cNvPr>
          <p:cNvSpPr txBox="1"/>
          <p:nvPr/>
        </p:nvSpPr>
        <p:spPr>
          <a:xfrm rot="21274279">
            <a:off x="1121898" y="824403"/>
            <a:ext cx="4392637" cy="4419800"/>
          </a:xfrm>
          <a:prstGeom prst="rect">
            <a:avLst/>
          </a:prstGeom>
          <a:noFill/>
        </p:spPr>
        <p:txBody>
          <a:bodyPr wrap="square">
            <a:spAutoFit/>
          </a:bodyPr>
          <a:lstStyle/>
          <a:p>
            <a:pPr marL="28575" marR="28575" algn="just">
              <a:lnSpc>
                <a:spcPct val="107000"/>
              </a:lnSpc>
              <a:spcAft>
                <a:spcPts val="8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cướp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44DEBF8-AC00-09FB-C05E-75AFC68513B7}"/>
              </a:ext>
            </a:extLst>
          </p:cNvPr>
          <p:cNvSpPr txBox="1"/>
          <p:nvPr/>
        </p:nvSpPr>
        <p:spPr>
          <a:xfrm rot="21405874">
            <a:off x="6230542" y="836425"/>
            <a:ext cx="4842688" cy="2443939"/>
          </a:xfrm>
          <a:prstGeom prst="rect">
            <a:avLst/>
          </a:prstGeom>
          <a:noFill/>
        </p:spPr>
        <p:txBody>
          <a:bodyPr wrap="square">
            <a:spAutoFit/>
          </a:bodyPr>
          <a:lstStyle/>
          <a:p>
            <a:pPr marL="28575" marR="28575" algn="just">
              <a:lnSpc>
                <a:spcPct val="107000"/>
              </a:lnSpc>
              <a:spcAft>
                <a:spcPts val="8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clip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AB174A8-F600-AE46-BB69-AB175702ECD9}"/>
              </a:ext>
            </a:extLst>
          </p:cNvPr>
          <p:cNvSpPr txBox="1"/>
          <p:nvPr/>
        </p:nvSpPr>
        <p:spPr>
          <a:xfrm>
            <a:off x="5713756" y="3944422"/>
            <a:ext cx="4633893" cy="2456378"/>
          </a:xfrm>
          <a:prstGeom prst="rect">
            <a:avLst/>
          </a:prstGeom>
          <a:noFill/>
        </p:spPr>
        <p:txBody>
          <a:bodyPr wrap="square">
            <a:spAutoFit/>
          </a:bodyPr>
          <a:lstStyle/>
          <a:p>
            <a:pPr algn="just">
              <a:lnSpc>
                <a:spcPct val="107000"/>
              </a:lnSpc>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Ma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túy</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mại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dâm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Sai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lệch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cuẩn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hôi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07000"/>
              </a:lnSpc>
              <a:spcAft>
                <a:spcPts val="800"/>
              </a:spcAft>
              <a:buFont typeface="Wingdings" panose="05000000000000000000" pitchFamily="2" charset="2"/>
              <a:buChar char=""/>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Vi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Vi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vi-VN"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9533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ental Health Awareness Training Workshop by Slidesgo">
  <a:themeElements>
    <a:clrScheme name="Simple Light">
      <a:dk1>
        <a:srgbClr val="000000"/>
      </a:dk1>
      <a:lt1>
        <a:srgbClr val="FFFFFF"/>
      </a:lt1>
      <a:dk2>
        <a:srgbClr val="FEE9D2"/>
      </a:dk2>
      <a:lt2>
        <a:srgbClr val="FEA324"/>
      </a:lt2>
      <a:accent1>
        <a:srgbClr val="B2B577"/>
      </a:accent1>
      <a:accent2>
        <a:srgbClr val="ADD2E0"/>
      </a:accent2>
      <a:accent3>
        <a:srgbClr val="C6C3FA"/>
      </a:accent3>
      <a:accent4>
        <a:srgbClr val="FFB5BA"/>
      </a:accent4>
      <a:accent5>
        <a:srgbClr val="FF8A7A"/>
      </a:accent5>
      <a:accent6>
        <a:srgbClr val="E367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TotalTime>
  <Words>960</Words>
  <Application>Microsoft Office PowerPoint</Application>
  <PresentationFormat>Widescreen</PresentationFormat>
  <Paragraphs>81</Paragraphs>
  <Slides>16</Slides>
  <Notes>1</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16</vt:i4>
      </vt:variant>
    </vt:vector>
  </HeadingPairs>
  <TitlesOfParts>
    <vt:vector size="39" baseType="lpstr">
      <vt:lpstr>#9Slide05 Atlantika</vt:lpstr>
      <vt:lpstr>#9Slide05 Brannboll Ny</vt:lpstr>
      <vt:lpstr>#9Slide05 Fourth</vt:lpstr>
      <vt:lpstr>Arial</vt:lpstr>
      <vt:lpstr>Baloo 2</vt:lpstr>
      <vt:lpstr>Calibri</vt:lpstr>
      <vt:lpstr>Calibri Light</vt:lpstr>
      <vt:lpstr>ITC Avant Garde Std Bk</vt:lpstr>
      <vt:lpstr>Sniglet</vt:lpstr>
      <vt:lpstr>SVN-Student</vt:lpstr>
      <vt:lpstr>SVN-Vanilla Daisy Pro</vt:lpstr>
      <vt:lpstr>Times New Roman</vt:lpstr>
      <vt:lpstr>Wingdings</vt:lpstr>
      <vt:lpstr>方正静蕾简体</vt:lpstr>
      <vt:lpstr>Office Theme</vt:lpstr>
      <vt:lpstr>1_Office Theme</vt:lpstr>
      <vt:lpstr>1_Thiết kế: Thạch Trương Thảo (0987 039 863)</vt:lpstr>
      <vt:lpstr>2_Office Theme</vt:lpstr>
      <vt:lpstr>Mental Health Awareness Training Workshop by Slidesgo</vt:lpstr>
      <vt:lpstr>3_Office Theme</vt:lpstr>
      <vt:lpstr>30_Office Theme</vt:lpstr>
      <vt:lpstr>27_Office Theme</vt:lpstr>
      <vt:lpstr>3_Thiết kế: Thạch Trương Thảo (0987 039 863)</vt:lpstr>
      <vt:lpstr>PowerPoint Presentation</vt:lpstr>
      <vt:lpstr>PowerPoint Presentation</vt:lpstr>
      <vt:lpstr>PowerPoint Presentation</vt:lpstr>
      <vt:lpstr>PowerPoint Presentation</vt:lpstr>
      <vt:lpstr>1. KHÁI NIỆM VÀ CÁC LOẠI TỆ NẠN  XÃ HỘI PHỔ BIẾN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dell2v4z114@outlook.com</cp:lastModifiedBy>
  <cp:revision>6</cp:revision>
  <dcterms:created xsi:type="dcterms:W3CDTF">2022-09-12T13:44:05Z</dcterms:created>
  <dcterms:modified xsi:type="dcterms:W3CDTF">2025-03-18T00:46:53Z</dcterms:modified>
</cp:coreProperties>
</file>