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 id="2147483688" r:id="rId4"/>
    <p:sldMasterId id="2147483694" r:id="rId5"/>
  </p:sldMasterIdLst>
  <p:notesMasterIdLst>
    <p:notesMasterId r:id="rId35"/>
  </p:notesMasterIdLst>
  <p:sldIdLst>
    <p:sldId id="740" r:id="rId6"/>
    <p:sldId id="256" r:id="rId7"/>
    <p:sldId id="741" r:id="rId8"/>
    <p:sldId id="330" r:id="rId9"/>
    <p:sldId id="257" r:id="rId10"/>
    <p:sldId id="316" r:id="rId11"/>
    <p:sldId id="541" r:id="rId12"/>
    <p:sldId id="540" r:id="rId13"/>
    <p:sldId id="743" r:id="rId14"/>
    <p:sldId id="745" r:id="rId15"/>
    <p:sldId id="284" r:id="rId16"/>
    <p:sldId id="748" r:id="rId17"/>
    <p:sldId id="750" r:id="rId18"/>
    <p:sldId id="752" r:id="rId19"/>
    <p:sldId id="295" r:id="rId20"/>
    <p:sldId id="299" r:id="rId21"/>
    <p:sldId id="754" r:id="rId22"/>
    <p:sldId id="755" r:id="rId23"/>
    <p:sldId id="756" r:id="rId24"/>
    <p:sldId id="757" r:id="rId25"/>
    <p:sldId id="758" r:id="rId26"/>
    <p:sldId id="279" r:id="rId27"/>
    <p:sldId id="761" r:id="rId28"/>
    <p:sldId id="324" r:id="rId29"/>
    <p:sldId id="762" r:id="rId30"/>
    <p:sldId id="328" r:id="rId31"/>
    <p:sldId id="329" r:id="rId32"/>
    <p:sldId id="534" r:id="rId33"/>
    <p:sldId id="764" r:id="rId34"/>
  </p:sldIdLst>
  <p:sldSz cx="18288000" cy="10287000"/>
  <p:notesSz cx="6858000" cy="9144000"/>
  <p:embeddedFontLst>
    <p:embeddedFont>
      <p:font typeface="A3.Jovis-QuicksandMedium-San" panose="020B0604020202020204" charset="0"/>
      <p:regular r:id="rId36"/>
    </p:embeddedFont>
    <p:embeddedFont>
      <p:font typeface="A3.Jovis-SVNFutura-San" panose="020B0604020202020204" charset="0"/>
      <p:regular r:id="rId37"/>
    </p:embeddedFont>
    <p:embeddedFont>
      <p:font typeface="A5.Jovis-SVN-WeYouth-Script" panose="020B0604020202020204" charset="0"/>
      <p:regular r:id="rId38"/>
    </p:embeddedFont>
    <p:embeddedFont>
      <p:font typeface="Bahnschrift SemiBold" panose="020B0502040204020203" pitchFamily="34" charset="0"/>
      <p:bold r:id="rId39"/>
    </p:embeddedFont>
    <p:embeddedFont>
      <p:font typeface="Livvic Bold" panose="020B0604020202020204" charset="0"/>
      <p:regular r:id="rId40"/>
    </p:embeddedFont>
    <p:embeddedFont>
      <p:font typeface="Tahoma" panose="020B0604030504040204" pitchFamily="34" charset="0"/>
      <p:regular r:id="rId41"/>
      <p:bold r:id="rId42"/>
    </p:embeddedFont>
    <p:embeddedFont>
      <p:font typeface="UTM Aptima" panose="02040603050506020204" pitchFamily="18" charset="0"/>
      <p:regular r:id="rId43"/>
      <p:bold r:id="rId44"/>
      <p:italic r:id="rId45"/>
      <p:boldItalic r:id="rId46"/>
    </p:embeddedFont>
    <p:embeddedFont>
      <p:font typeface="UTM Aptima Bold" panose="020B0604020202020204"/>
      <p:regular r:id="rId47"/>
    </p:embeddedFont>
    <p:embeddedFont>
      <p:font typeface="UTM Aptima Bold Italics" panose="020B0604020202020204"/>
      <p:regular r:id="rId48"/>
    </p:embeddedFont>
    <p:embeddedFont>
      <p:font typeface="UTM Raven" panose="02040603050506020204" pitchFamily="18" charset="0"/>
      <p:regular r:id="rId49"/>
    </p:embeddedFont>
    <p:embeddedFont>
      <p:font typeface="UTM Showcard" panose="02040603050506020204" pitchFamily="18" charset="0"/>
      <p:regular r:id="rId50"/>
    </p:embeddedFont>
    <p:embeddedFont>
      <p:font typeface="UTM ThuPhap Thien An" panose="02040603050506020204" pitchFamily="18" charset="0"/>
      <p:regular r:id="rId51"/>
    </p:embeddedFont>
  </p:embeddedFontLst>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1019"/>
    <a:srgbClr val="5A5F63"/>
    <a:srgbClr val="060D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52" autoAdjust="0"/>
  </p:normalViewPr>
  <p:slideViewPr>
    <p:cSldViewPr>
      <p:cViewPr varScale="1">
        <p:scale>
          <a:sx n="57" d="100"/>
          <a:sy n="57" d="100"/>
        </p:scale>
        <p:origin x="282" y="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Hoàng Thu BH-SNAC" userId="2e415c95e36f7be4" providerId="LiveId" clId="{09AEEA89-C573-4D86-8F79-D3A7C0468FCE}"/>
    <pc:docChg chg="undo custSel modSld">
      <pc:chgData name="Nguyễn Hoàng Thu BH-SNAC" userId="2e415c95e36f7be4" providerId="LiveId" clId="{09AEEA89-C573-4D86-8F79-D3A7C0468FCE}" dt="2023-12-11T23:10:18.891" v="156" actId="1076"/>
      <pc:docMkLst>
        <pc:docMk/>
      </pc:docMkLst>
      <pc:sldChg chg="modSp mod">
        <pc:chgData name="Nguyễn Hoàng Thu BH-SNAC" userId="2e415c95e36f7be4" providerId="LiveId" clId="{09AEEA89-C573-4D86-8F79-D3A7C0468FCE}" dt="2023-12-11T22:39:23.579" v="26" actId="20577"/>
        <pc:sldMkLst>
          <pc:docMk/>
          <pc:sldMk cId="0" sldId="256"/>
        </pc:sldMkLst>
        <pc:spChg chg="mod">
          <ac:chgData name="Nguyễn Hoàng Thu BH-SNAC" userId="2e415c95e36f7be4" providerId="LiveId" clId="{09AEEA89-C573-4D86-8F79-D3A7C0468FCE}" dt="2023-12-11T22:39:23.579" v="26" actId="20577"/>
          <ac:spMkLst>
            <pc:docMk/>
            <pc:sldMk cId="0" sldId="256"/>
            <ac:spMk id="19" creationId="{00000000-0000-0000-0000-000000000000}"/>
          </ac:spMkLst>
        </pc:spChg>
      </pc:sldChg>
      <pc:sldChg chg="addSp modSp mod modAnim">
        <pc:chgData name="Nguyễn Hoàng Thu BH-SNAC" userId="2e415c95e36f7be4" providerId="LiveId" clId="{09AEEA89-C573-4D86-8F79-D3A7C0468FCE}" dt="2023-12-11T22:41:26.090" v="35"/>
        <pc:sldMkLst>
          <pc:docMk/>
          <pc:sldMk cId="0" sldId="284"/>
        </pc:sldMkLst>
        <pc:spChg chg="mod">
          <ac:chgData name="Nguyễn Hoàng Thu BH-SNAC" userId="2e415c95e36f7be4" providerId="LiveId" clId="{09AEEA89-C573-4D86-8F79-D3A7C0468FCE}" dt="2023-12-11T22:41:15.515" v="34" actId="20577"/>
          <ac:spMkLst>
            <pc:docMk/>
            <pc:sldMk cId="0" sldId="284"/>
            <ac:spMk id="16" creationId="{00000000-0000-0000-0000-000000000000}"/>
          </ac:spMkLst>
        </pc:spChg>
        <pc:picChg chg="add mod">
          <ac:chgData name="Nguyễn Hoàng Thu BH-SNAC" userId="2e415c95e36f7be4" providerId="LiveId" clId="{09AEEA89-C573-4D86-8F79-D3A7C0468FCE}" dt="2023-12-11T22:41:26.090" v="35"/>
          <ac:picMkLst>
            <pc:docMk/>
            <pc:sldMk cId="0" sldId="284"/>
            <ac:picMk id="15" creationId="{183B7026-6EC8-65AE-51DF-3705CD75CBE2}"/>
          </ac:picMkLst>
        </pc:picChg>
      </pc:sldChg>
      <pc:sldChg chg="modSp mod">
        <pc:chgData name="Nguyễn Hoàng Thu BH-SNAC" userId="2e415c95e36f7be4" providerId="LiveId" clId="{09AEEA89-C573-4D86-8F79-D3A7C0468FCE}" dt="2023-12-11T22:56:52.438" v="123" actId="1076"/>
        <pc:sldMkLst>
          <pc:docMk/>
          <pc:sldMk cId="0" sldId="295"/>
        </pc:sldMkLst>
        <pc:spChg chg="mod">
          <ac:chgData name="Nguyễn Hoàng Thu BH-SNAC" userId="2e415c95e36f7be4" providerId="LiveId" clId="{09AEEA89-C573-4D86-8F79-D3A7C0468FCE}" dt="2023-12-11T22:53:53.797" v="114" actId="404"/>
          <ac:spMkLst>
            <pc:docMk/>
            <pc:sldMk cId="0" sldId="295"/>
            <ac:spMk id="22" creationId="{931CE4F7-E22B-C16C-7EC1-A34B383EFC7B}"/>
          </ac:spMkLst>
        </pc:spChg>
        <pc:spChg chg="mod">
          <ac:chgData name="Nguyễn Hoàng Thu BH-SNAC" userId="2e415c95e36f7be4" providerId="LiveId" clId="{09AEEA89-C573-4D86-8F79-D3A7C0468FCE}" dt="2023-12-11T22:54:30.393" v="121" actId="1076"/>
          <ac:spMkLst>
            <pc:docMk/>
            <pc:sldMk cId="0" sldId="295"/>
            <ac:spMk id="25" creationId="{B7293A89-7C79-6706-9333-17D0933DD420}"/>
          </ac:spMkLst>
        </pc:spChg>
        <pc:grpChg chg="mod">
          <ac:chgData name="Nguyễn Hoàng Thu BH-SNAC" userId="2e415c95e36f7be4" providerId="LiveId" clId="{09AEEA89-C573-4D86-8F79-D3A7C0468FCE}" dt="2023-12-11T22:54:25.422" v="119" actId="1076"/>
          <ac:grpSpMkLst>
            <pc:docMk/>
            <pc:sldMk cId="0" sldId="295"/>
            <ac:grpSpMk id="21" creationId="{04DD100B-A8D8-18EA-1432-1452E9320E2E}"/>
          </ac:grpSpMkLst>
        </pc:grpChg>
        <pc:grpChg chg="mod">
          <ac:chgData name="Nguyễn Hoàng Thu BH-SNAC" userId="2e415c95e36f7be4" providerId="LiveId" clId="{09AEEA89-C573-4D86-8F79-D3A7C0468FCE}" dt="2023-12-11T22:56:52.438" v="123" actId="1076"/>
          <ac:grpSpMkLst>
            <pc:docMk/>
            <pc:sldMk cId="0" sldId="295"/>
            <ac:grpSpMk id="24" creationId="{33C1FF42-6FB1-AABF-40D4-FA0CEEB33570}"/>
          </ac:grpSpMkLst>
        </pc:grpChg>
      </pc:sldChg>
      <pc:sldChg chg="addSp modSp mod modAnim">
        <pc:chgData name="Nguyễn Hoàng Thu BH-SNAC" userId="2e415c95e36f7be4" providerId="LiveId" clId="{09AEEA89-C573-4D86-8F79-D3A7C0468FCE}" dt="2023-12-11T23:10:18.891" v="156" actId="1076"/>
        <pc:sldMkLst>
          <pc:docMk/>
          <pc:sldMk cId="1339978481" sldId="316"/>
        </pc:sldMkLst>
        <pc:spChg chg="add mod">
          <ac:chgData name="Nguyễn Hoàng Thu BH-SNAC" userId="2e415c95e36f7be4" providerId="LiveId" clId="{09AEEA89-C573-4D86-8F79-D3A7C0468FCE}" dt="2023-12-11T23:09:35.578" v="148" actId="1076"/>
          <ac:spMkLst>
            <pc:docMk/>
            <pc:sldMk cId="1339978481" sldId="316"/>
            <ac:spMk id="5" creationId="{333B53F4-DD69-9308-C2E5-36EBC54F643A}"/>
          </ac:spMkLst>
        </pc:spChg>
        <pc:spChg chg="add mod">
          <ac:chgData name="Nguyễn Hoàng Thu BH-SNAC" userId="2e415c95e36f7be4" providerId="LiveId" clId="{09AEEA89-C573-4D86-8F79-D3A7C0468FCE}" dt="2023-12-11T23:09:46.354" v="151" actId="1076"/>
          <ac:spMkLst>
            <pc:docMk/>
            <pc:sldMk cId="1339978481" sldId="316"/>
            <ac:spMk id="6" creationId="{EFDE1CD9-4416-942A-8F6F-7CEAC4DA6A9A}"/>
          </ac:spMkLst>
        </pc:spChg>
        <pc:spChg chg="add mod">
          <ac:chgData name="Nguyễn Hoàng Thu BH-SNAC" userId="2e415c95e36f7be4" providerId="LiveId" clId="{09AEEA89-C573-4D86-8F79-D3A7C0468FCE}" dt="2023-12-11T23:09:55.610" v="153" actId="1076"/>
          <ac:spMkLst>
            <pc:docMk/>
            <pc:sldMk cId="1339978481" sldId="316"/>
            <ac:spMk id="8" creationId="{21E96E9E-2F24-E5F5-244F-C3577C841EBB}"/>
          </ac:spMkLst>
        </pc:spChg>
        <pc:spChg chg="add mod">
          <ac:chgData name="Nguyễn Hoàng Thu BH-SNAC" userId="2e415c95e36f7be4" providerId="LiveId" clId="{09AEEA89-C573-4D86-8F79-D3A7C0468FCE}" dt="2023-12-11T23:09:42.755" v="150" actId="1076"/>
          <ac:spMkLst>
            <pc:docMk/>
            <pc:sldMk cId="1339978481" sldId="316"/>
            <ac:spMk id="9" creationId="{FD7F85F2-8359-42CC-1EEC-3DBD67EB841A}"/>
          </ac:spMkLst>
        </pc:spChg>
        <pc:spChg chg="add mod">
          <ac:chgData name="Nguyễn Hoàng Thu BH-SNAC" userId="2e415c95e36f7be4" providerId="LiveId" clId="{09AEEA89-C573-4D86-8F79-D3A7C0468FCE}" dt="2023-12-11T23:10:05.652" v="155" actId="1076"/>
          <ac:spMkLst>
            <pc:docMk/>
            <pc:sldMk cId="1339978481" sldId="316"/>
            <ac:spMk id="10" creationId="{6E44823C-3EC0-9970-7AAB-FC143FA8C793}"/>
          </ac:spMkLst>
        </pc:spChg>
        <pc:spChg chg="add mod">
          <ac:chgData name="Nguyễn Hoàng Thu BH-SNAC" userId="2e415c95e36f7be4" providerId="LiveId" clId="{09AEEA89-C573-4D86-8F79-D3A7C0468FCE}" dt="2023-12-11T23:10:01.227" v="154" actId="1076"/>
          <ac:spMkLst>
            <pc:docMk/>
            <pc:sldMk cId="1339978481" sldId="316"/>
            <ac:spMk id="11" creationId="{E2513CCC-D9A5-5FBA-B928-B4BA63915746}"/>
          </ac:spMkLst>
        </pc:spChg>
        <pc:picChg chg="add mod">
          <ac:chgData name="Nguyễn Hoàng Thu BH-SNAC" userId="2e415c95e36f7be4" providerId="LiveId" clId="{09AEEA89-C573-4D86-8F79-D3A7C0468FCE}" dt="2023-12-11T23:10:18.891" v="156" actId="1076"/>
          <ac:picMkLst>
            <pc:docMk/>
            <pc:sldMk cId="1339978481" sldId="316"/>
            <ac:picMk id="12" creationId="{C28A122A-0BB6-8C13-4E00-66391CCF96D6}"/>
          </ac:picMkLst>
        </pc:picChg>
      </pc:sldChg>
      <pc:sldChg chg="addSp modSp modAnim">
        <pc:chgData name="Nguyễn Hoàng Thu BH-SNAC" userId="2e415c95e36f7be4" providerId="LiveId" clId="{09AEEA89-C573-4D86-8F79-D3A7C0468FCE}" dt="2023-12-11T23:08:56.183" v="142" actId="571"/>
        <pc:sldMkLst>
          <pc:docMk/>
          <pc:sldMk cId="1167640629" sldId="540"/>
        </pc:sldMkLst>
        <pc:spChg chg="add mod">
          <ac:chgData name="Nguyễn Hoàng Thu BH-SNAC" userId="2e415c95e36f7be4" providerId="LiveId" clId="{09AEEA89-C573-4D86-8F79-D3A7C0468FCE}" dt="2023-12-11T23:08:56.183" v="142" actId="571"/>
          <ac:spMkLst>
            <pc:docMk/>
            <pc:sldMk cId="1167640629" sldId="540"/>
            <ac:spMk id="2" creationId="{2FAC4F79-300E-B704-65C3-A2751EEA7096}"/>
          </ac:spMkLst>
        </pc:spChg>
        <pc:spChg chg="add mod">
          <ac:chgData name="Nguyễn Hoàng Thu BH-SNAC" userId="2e415c95e36f7be4" providerId="LiveId" clId="{09AEEA89-C573-4D86-8F79-D3A7C0468FCE}" dt="2023-12-11T23:08:56.183" v="142" actId="571"/>
          <ac:spMkLst>
            <pc:docMk/>
            <pc:sldMk cId="1167640629" sldId="540"/>
            <ac:spMk id="3" creationId="{827FF3D2-FB24-9AEA-61F7-A395F5AC3A08}"/>
          </ac:spMkLst>
        </pc:spChg>
        <pc:spChg chg="add mod">
          <ac:chgData name="Nguyễn Hoàng Thu BH-SNAC" userId="2e415c95e36f7be4" providerId="LiveId" clId="{09AEEA89-C573-4D86-8F79-D3A7C0468FCE}" dt="2023-12-11T23:08:56.183" v="142" actId="571"/>
          <ac:spMkLst>
            <pc:docMk/>
            <pc:sldMk cId="1167640629" sldId="540"/>
            <ac:spMk id="11" creationId="{A0A13A2F-BDE2-9BDF-8E14-1DDE7C47834C}"/>
          </ac:spMkLst>
        </pc:spChg>
        <pc:picChg chg="add mod">
          <ac:chgData name="Nguyễn Hoàng Thu BH-SNAC" userId="2e415c95e36f7be4" providerId="LiveId" clId="{09AEEA89-C573-4D86-8F79-D3A7C0468FCE}" dt="2023-12-11T23:08:56.183" v="142" actId="571"/>
          <ac:picMkLst>
            <pc:docMk/>
            <pc:sldMk cId="1167640629" sldId="540"/>
            <ac:picMk id="13" creationId="{95FB9875-6503-78EB-332E-11BE436EA6FF}"/>
          </ac:picMkLst>
        </pc:picChg>
      </pc:sldChg>
      <pc:sldChg chg="addSp delSp modSp mod delAnim modAnim">
        <pc:chgData name="Nguyễn Hoàng Thu BH-SNAC" userId="2e415c95e36f7be4" providerId="LiveId" clId="{09AEEA89-C573-4D86-8F79-D3A7C0468FCE}" dt="2023-12-11T23:02:36.515" v="125" actId="478"/>
        <pc:sldMkLst>
          <pc:docMk/>
          <pc:sldMk cId="3951327289" sldId="541"/>
        </pc:sldMkLst>
        <pc:picChg chg="add del mod">
          <ac:chgData name="Nguyễn Hoàng Thu BH-SNAC" userId="2e415c95e36f7be4" providerId="LiveId" clId="{09AEEA89-C573-4D86-8F79-D3A7C0468FCE}" dt="2023-12-11T23:02:36.515" v="125" actId="478"/>
          <ac:picMkLst>
            <pc:docMk/>
            <pc:sldMk cId="3951327289" sldId="541"/>
            <ac:picMk id="2" creationId="{82E0A200-CFB0-2FF7-AEF2-676045153F35}"/>
          </ac:picMkLst>
        </pc:picChg>
      </pc:sldChg>
      <pc:sldChg chg="addSp delSp modSp mod modAnim">
        <pc:chgData name="Nguyễn Hoàng Thu BH-SNAC" userId="2e415c95e36f7be4" providerId="LiveId" clId="{09AEEA89-C573-4D86-8F79-D3A7C0468FCE}" dt="2023-12-11T22:50:32.904" v="111"/>
        <pc:sldMkLst>
          <pc:docMk/>
          <pc:sldMk cId="2511593019" sldId="748"/>
        </pc:sldMkLst>
        <pc:spChg chg="add mod">
          <ac:chgData name="Nguyễn Hoàng Thu BH-SNAC" userId="2e415c95e36f7be4" providerId="LiveId" clId="{09AEEA89-C573-4D86-8F79-D3A7C0468FCE}" dt="2023-12-11T22:48:10.090" v="73" actId="207"/>
          <ac:spMkLst>
            <pc:docMk/>
            <pc:sldMk cId="2511593019" sldId="748"/>
            <ac:spMk id="8" creationId="{8F3869DE-4003-E976-58AA-DF079608EB37}"/>
          </ac:spMkLst>
        </pc:spChg>
        <pc:spChg chg="add mod">
          <ac:chgData name="Nguyễn Hoàng Thu BH-SNAC" userId="2e415c95e36f7be4" providerId="LiveId" clId="{09AEEA89-C573-4D86-8F79-D3A7C0468FCE}" dt="2023-12-11T22:48:41.196" v="79" actId="207"/>
          <ac:spMkLst>
            <pc:docMk/>
            <pc:sldMk cId="2511593019" sldId="748"/>
            <ac:spMk id="9" creationId="{85607FA2-3ED9-8734-FC09-8930E3328E71}"/>
          </ac:spMkLst>
        </pc:spChg>
        <pc:spChg chg="add mod">
          <ac:chgData name="Nguyễn Hoàng Thu BH-SNAC" userId="2e415c95e36f7be4" providerId="LiveId" clId="{09AEEA89-C573-4D86-8F79-D3A7C0468FCE}" dt="2023-12-11T22:49:44.386" v="93" actId="14100"/>
          <ac:spMkLst>
            <pc:docMk/>
            <pc:sldMk cId="2511593019" sldId="748"/>
            <ac:spMk id="10" creationId="{82E0171C-BFA9-1437-B279-DCB0CB7BB0BA}"/>
          </ac:spMkLst>
        </pc:spChg>
        <pc:spChg chg="add mod">
          <ac:chgData name="Nguyễn Hoàng Thu BH-SNAC" userId="2e415c95e36f7be4" providerId="LiveId" clId="{09AEEA89-C573-4D86-8F79-D3A7C0468FCE}" dt="2023-12-11T22:49:28.945" v="89" actId="1076"/>
          <ac:spMkLst>
            <pc:docMk/>
            <pc:sldMk cId="2511593019" sldId="748"/>
            <ac:spMk id="11" creationId="{D14828A7-D45F-5239-0159-B4A714B87F26}"/>
          </ac:spMkLst>
        </pc:spChg>
        <pc:spChg chg="add del">
          <ac:chgData name="Nguyễn Hoàng Thu BH-SNAC" userId="2e415c95e36f7be4" providerId="LiveId" clId="{09AEEA89-C573-4D86-8F79-D3A7C0468FCE}" dt="2023-12-11T22:49:26.182" v="87" actId="478"/>
          <ac:spMkLst>
            <pc:docMk/>
            <pc:sldMk cId="2511593019" sldId="748"/>
            <ac:spMk id="12" creationId="{04B56DAC-D895-88B2-E363-206C28C2B5CE}"/>
          </ac:spMkLst>
        </pc:spChg>
        <pc:spChg chg="add mod">
          <ac:chgData name="Nguyễn Hoàng Thu BH-SNAC" userId="2e415c95e36f7be4" providerId="LiveId" clId="{09AEEA89-C573-4D86-8F79-D3A7C0468FCE}" dt="2023-12-11T22:49:41.229" v="92" actId="14100"/>
          <ac:spMkLst>
            <pc:docMk/>
            <pc:sldMk cId="2511593019" sldId="748"/>
            <ac:spMk id="13" creationId="{9CBE0184-3E1C-017C-311D-05F752B671A4}"/>
          </ac:spMkLst>
        </pc:spChg>
        <pc:spChg chg="add mod">
          <ac:chgData name="Nguyễn Hoàng Thu BH-SNAC" userId="2e415c95e36f7be4" providerId="LiveId" clId="{09AEEA89-C573-4D86-8F79-D3A7C0468FCE}" dt="2023-12-11T22:50:03.082" v="98" actId="14100"/>
          <ac:spMkLst>
            <pc:docMk/>
            <pc:sldMk cId="2511593019" sldId="748"/>
            <ac:spMk id="14" creationId="{BA2594EB-CC41-FA6F-902D-D1CF10764CE6}"/>
          </ac:spMkLst>
        </pc:spChg>
        <pc:picChg chg="add mod">
          <ac:chgData name="Nguyễn Hoàng Thu BH-SNAC" userId="2e415c95e36f7be4" providerId="LiveId" clId="{09AEEA89-C573-4D86-8F79-D3A7C0468FCE}" dt="2023-12-11T22:43:15.407" v="45" actId="1076"/>
          <ac:picMkLst>
            <pc:docMk/>
            <pc:sldMk cId="2511593019" sldId="748"/>
            <ac:picMk id="2" creationId="{815A9619-1938-3C0F-8B74-72C6114AD00B}"/>
          </ac:picMkLst>
        </pc:picChg>
        <pc:picChg chg="add mod">
          <ac:chgData name="Nguyễn Hoàng Thu BH-SNAC" userId="2e415c95e36f7be4" providerId="LiveId" clId="{09AEEA89-C573-4D86-8F79-D3A7C0468FCE}" dt="2023-12-11T22:43:21.008" v="47" actId="14100"/>
          <ac:picMkLst>
            <pc:docMk/>
            <pc:sldMk cId="2511593019" sldId="748"/>
            <ac:picMk id="3" creationId="{ECC51FDE-DA4D-8285-8D5F-D14C0F3DC3E5}"/>
          </ac:picMkLst>
        </pc:picChg>
        <pc:picChg chg="add mod">
          <ac:chgData name="Nguyễn Hoàng Thu BH-SNAC" userId="2e415c95e36f7be4" providerId="LiveId" clId="{09AEEA89-C573-4D86-8F79-D3A7C0468FCE}" dt="2023-12-11T22:43:38.892" v="50" actId="1076"/>
          <ac:picMkLst>
            <pc:docMk/>
            <pc:sldMk cId="2511593019" sldId="748"/>
            <ac:picMk id="4" creationId="{A62B2ACA-6172-4657-3F46-E9E0F8DA0A5D}"/>
          </ac:picMkLst>
        </pc:picChg>
        <pc:picChg chg="add mod">
          <ac:chgData name="Nguyễn Hoàng Thu BH-SNAC" userId="2e415c95e36f7be4" providerId="LiveId" clId="{09AEEA89-C573-4D86-8F79-D3A7C0468FCE}" dt="2023-12-11T22:43:55.041" v="54" actId="14100"/>
          <ac:picMkLst>
            <pc:docMk/>
            <pc:sldMk cId="2511593019" sldId="748"/>
            <ac:picMk id="5" creationId="{F869B80E-9C51-50F1-46E6-0CA51271FF92}"/>
          </ac:picMkLst>
        </pc:picChg>
        <pc:picChg chg="add mod">
          <ac:chgData name="Nguyễn Hoàng Thu BH-SNAC" userId="2e415c95e36f7be4" providerId="LiveId" clId="{09AEEA89-C573-4D86-8F79-D3A7C0468FCE}" dt="2023-12-11T22:49:57.302" v="97" actId="14100"/>
          <ac:picMkLst>
            <pc:docMk/>
            <pc:sldMk cId="2511593019" sldId="748"/>
            <ac:picMk id="6" creationId="{498CF4E1-533B-2DC4-545F-D16EBC4CC7B2}"/>
          </ac:picMkLst>
        </pc:picChg>
        <pc:picChg chg="add mod">
          <ac:chgData name="Nguyễn Hoàng Thu BH-SNAC" userId="2e415c95e36f7be4" providerId="LiveId" clId="{09AEEA89-C573-4D86-8F79-D3A7C0468FCE}" dt="2023-12-11T22:44:55.778" v="67" actId="14100"/>
          <ac:picMkLst>
            <pc:docMk/>
            <pc:sldMk cId="2511593019" sldId="748"/>
            <ac:picMk id="7" creationId="{F9BABA05-8C09-30E4-4CF4-737A581C1739}"/>
          </ac:picMkLst>
        </pc:picChg>
      </pc:sldChg>
      <pc:sldChg chg="addSp modSp mod modAnim">
        <pc:chgData name="Nguyễn Hoàng Thu BH-SNAC" userId="2e415c95e36f7be4" providerId="LiveId" clId="{09AEEA89-C573-4D86-8F79-D3A7C0468FCE}" dt="2023-12-11T23:07:31.242" v="139" actId="1076"/>
        <pc:sldMkLst>
          <pc:docMk/>
          <pc:sldMk cId="1982000433" sldId="755"/>
        </pc:sldMkLst>
        <pc:picChg chg="add mod">
          <ac:chgData name="Nguyễn Hoàng Thu BH-SNAC" userId="2e415c95e36f7be4" providerId="LiveId" clId="{09AEEA89-C573-4D86-8F79-D3A7C0468FCE}" dt="2023-12-11T23:02:53.096" v="127"/>
          <ac:picMkLst>
            <pc:docMk/>
            <pc:sldMk cId="1982000433" sldId="755"/>
            <ac:picMk id="2" creationId="{A613F3B2-B85F-B702-F427-AE93C647DA3D}"/>
          </ac:picMkLst>
        </pc:picChg>
        <pc:picChg chg="mod">
          <ac:chgData name="Nguyễn Hoàng Thu BH-SNAC" userId="2e415c95e36f7be4" providerId="LiveId" clId="{09AEEA89-C573-4D86-8F79-D3A7C0468FCE}" dt="2023-12-11T23:03:13.651" v="133" actId="1076"/>
          <ac:picMkLst>
            <pc:docMk/>
            <pc:sldMk cId="1982000433" sldId="755"/>
            <ac:picMk id="3" creationId="{A66C169C-C00D-18D3-8915-3CE2E169F1F4}"/>
          </ac:picMkLst>
        </pc:picChg>
        <pc:picChg chg="add mod">
          <ac:chgData name="Nguyễn Hoàng Thu BH-SNAC" userId="2e415c95e36f7be4" providerId="LiveId" clId="{09AEEA89-C573-4D86-8F79-D3A7C0468FCE}" dt="2023-12-11T23:07:31.242" v="139" actId="1076"/>
          <ac:picMkLst>
            <pc:docMk/>
            <pc:sldMk cId="1982000433" sldId="755"/>
            <ac:picMk id="4" creationId="{1390F4C4-1999-B4F2-762A-091694582492}"/>
          </ac:picMkLst>
        </pc:picChg>
        <pc:picChg chg="add mod">
          <ac:chgData name="Nguyễn Hoàng Thu BH-SNAC" userId="2e415c95e36f7be4" providerId="LiveId" clId="{09AEEA89-C573-4D86-8F79-D3A7C0468FCE}" dt="2023-12-11T23:07:27.875" v="138" actId="1076"/>
          <ac:picMkLst>
            <pc:docMk/>
            <pc:sldMk cId="1982000433" sldId="755"/>
            <ac:picMk id="6" creationId="{C4841108-E138-FF76-CCDA-644F6BD0F7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701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95805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22B5-FB8D-1C16-AD0F-EA8195DF6D2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825A0E7-84CC-52B4-8B0C-0274D402666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4D965E8-964A-EA8F-2EFA-56E1B0BB0C60}"/>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5" name="Footer Placeholder 4">
            <a:extLst>
              <a:ext uri="{FF2B5EF4-FFF2-40B4-BE49-F238E27FC236}">
                <a16:creationId xmlns:a16="http://schemas.microsoft.com/office/drawing/2014/main" id="{59B43577-1BBA-B0E0-5FA6-31A8A6757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0A313-0F29-22D0-19B4-92A4B26AE2B3}"/>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1635287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89F1-FF77-57C6-64D4-57E2B68A7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143D7-D710-5F29-E5E0-40459DA631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479DD-006B-680B-72BB-DE405485E42F}"/>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5" name="Footer Placeholder 4">
            <a:extLst>
              <a:ext uri="{FF2B5EF4-FFF2-40B4-BE49-F238E27FC236}">
                <a16:creationId xmlns:a16="http://schemas.microsoft.com/office/drawing/2014/main" id="{E1C7EB47-88E6-6326-E8B1-BE5F4E68A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6A186-285D-4C09-ADF4-203703E4F087}"/>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663877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54BA-DCCA-4914-5D33-8A3600CE437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5587784-919F-BA66-B17D-BD0F8E35061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DA2466-C85E-4933-F3EB-2A667F7D0B30}"/>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5" name="Footer Placeholder 4">
            <a:extLst>
              <a:ext uri="{FF2B5EF4-FFF2-40B4-BE49-F238E27FC236}">
                <a16:creationId xmlns:a16="http://schemas.microsoft.com/office/drawing/2014/main" id="{5E80EC10-060A-3545-22BC-83A9176CD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D1243-C596-A1F9-1CF3-2CEA4E4EB742}"/>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488090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62B8-2593-9917-1AB2-B8BA49F05F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7B92D-3AAB-E33F-28A5-0C409A08712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0911D9-28B8-9876-02E9-A38E8F1F81A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DD5774-EE14-8114-16DA-65E2D9284B22}"/>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6" name="Footer Placeholder 5">
            <a:extLst>
              <a:ext uri="{FF2B5EF4-FFF2-40B4-BE49-F238E27FC236}">
                <a16:creationId xmlns:a16="http://schemas.microsoft.com/office/drawing/2014/main" id="{29BE0EB6-962E-257E-3B95-B77D1920C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7BB165-F8A1-EA5F-996F-5ECB8B40A577}"/>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4046173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B562C-0A18-F5B1-893A-FA869BFE323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80C09C-1165-2468-2A30-C39C451EB1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3E51816-E0D5-85C1-1DF2-2DDB9163D14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F8636-2E06-4E56-14AE-1D4D53284B6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2ABC7-49A8-A584-BBDE-7E45D8EE3E4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2994C9-ECF4-BBD7-5C0B-BAFA1FCF6BD6}"/>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8" name="Footer Placeholder 7">
            <a:extLst>
              <a:ext uri="{FF2B5EF4-FFF2-40B4-BE49-F238E27FC236}">
                <a16:creationId xmlns:a16="http://schemas.microsoft.com/office/drawing/2014/main" id="{78149E0A-6054-CC8C-801C-C2C8924D45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ED49EC-F2A8-DED5-37DF-D7AF84469BAB}"/>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3722551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D02B-732D-A23E-3181-0A655C479B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E9EF23-FACD-7C0E-9E57-ECC139B0899B}"/>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4" name="Footer Placeholder 3">
            <a:extLst>
              <a:ext uri="{FF2B5EF4-FFF2-40B4-BE49-F238E27FC236}">
                <a16:creationId xmlns:a16="http://schemas.microsoft.com/office/drawing/2014/main" id="{9C624CFC-1168-C301-ED6C-2B66553F2F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AA1B83-0AD3-26A7-C1D3-33F18006AB2D}"/>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121289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844E09-2249-1B28-95BF-93FF5D77DC77}"/>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3" name="Footer Placeholder 2">
            <a:extLst>
              <a:ext uri="{FF2B5EF4-FFF2-40B4-BE49-F238E27FC236}">
                <a16:creationId xmlns:a16="http://schemas.microsoft.com/office/drawing/2014/main" id="{7951A7AE-E412-A05C-F269-75121EF987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6B5FD7-5074-1F52-B091-9C09184BB628}"/>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1832325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87C8-E020-5CB7-1A80-F967C27C9B4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E881C6B-5562-7EBE-12CE-7447C569BC2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FDC69D-0050-50CD-42C6-96AC5BF2C6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A33D0F0-DDE9-6705-9AC9-74B49EA2A206}"/>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6" name="Footer Placeholder 5">
            <a:extLst>
              <a:ext uri="{FF2B5EF4-FFF2-40B4-BE49-F238E27FC236}">
                <a16:creationId xmlns:a16="http://schemas.microsoft.com/office/drawing/2014/main" id="{D92627D8-7D86-DCC1-FD83-1E0EC92B1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F5725-F4AA-0DA8-1137-DD6DBCE9964C}"/>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395819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17708-1AA7-0D10-BD9D-E7276BA3593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34EFB43-33E6-89F0-262A-F7E75533E72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7F37904-0777-0FBF-FDF0-643ACDED47C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ED4F4D3-2646-68A8-0738-A819AFA34846}"/>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6" name="Footer Placeholder 5">
            <a:extLst>
              <a:ext uri="{FF2B5EF4-FFF2-40B4-BE49-F238E27FC236}">
                <a16:creationId xmlns:a16="http://schemas.microsoft.com/office/drawing/2014/main" id="{50BB6454-707C-A061-E1EE-BE4879D299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6DB7A-3EC0-0B0C-A93B-D471A19B7754}"/>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3066201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1A3C6-A682-01E2-490B-3D1F2790DB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89BD52-DDAF-BBF6-D0C7-7F960AC8A4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14617-E408-1401-219F-AF441AC85CEE}"/>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5" name="Footer Placeholder 4">
            <a:extLst>
              <a:ext uri="{FF2B5EF4-FFF2-40B4-BE49-F238E27FC236}">
                <a16:creationId xmlns:a16="http://schemas.microsoft.com/office/drawing/2014/main" id="{2AE1F0BB-4177-4E6E-3E1F-E0C981996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8461F-6458-9278-32FD-EBC5E16C37FA}"/>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629049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52203C-EECC-33B4-EFE5-BD5414F01145}"/>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EAB213-68D2-6088-E7E2-FD20BEDD013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C0649-F524-4BD5-0249-1E0965231DE3}"/>
              </a:ext>
            </a:extLst>
          </p:cNvPr>
          <p:cNvSpPr>
            <a:spLocks noGrp="1"/>
          </p:cNvSpPr>
          <p:nvPr>
            <p:ph type="dt" sz="half" idx="10"/>
          </p:nvPr>
        </p:nvSpPr>
        <p:spPr/>
        <p:txBody>
          <a:bodyPr/>
          <a:lstStyle/>
          <a:p>
            <a:fld id="{AF937382-2B94-4EBA-9E3B-EBB611818426}" type="datetimeFigureOut">
              <a:rPr lang="en-US" smtClean="0"/>
              <a:t>11/30/2024</a:t>
            </a:fld>
            <a:endParaRPr lang="en-US"/>
          </a:p>
        </p:txBody>
      </p:sp>
      <p:sp>
        <p:nvSpPr>
          <p:cNvPr id="5" name="Footer Placeholder 4">
            <a:extLst>
              <a:ext uri="{FF2B5EF4-FFF2-40B4-BE49-F238E27FC236}">
                <a16:creationId xmlns:a16="http://schemas.microsoft.com/office/drawing/2014/main" id="{3C920C3A-3CEE-AD9F-78D7-4E86D375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AF44E-D60B-8EA6-EB8F-DA1C6650BF91}"/>
              </a:ext>
            </a:extLst>
          </p:cNvPr>
          <p:cNvSpPr>
            <a:spLocks noGrp="1"/>
          </p:cNvSpPr>
          <p:nvPr>
            <p:ph type="sldNum" sz="quarter" idx="12"/>
          </p:nvPr>
        </p:nvSpPr>
        <p:spPr/>
        <p:txBody>
          <a:bodyPr/>
          <a:lstStyle/>
          <a:p>
            <a:fld id="{39D0C725-461F-4CAC-9546-2A2F12250D33}" type="slidenum">
              <a:rPr lang="en-US" smtClean="0"/>
              <a:t>‹#›</a:t>
            </a:fld>
            <a:endParaRPr lang="en-US"/>
          </a:p>
        </p:txBody>
      </p:sp>
    </p:spTree>
    <p:extLst>
      <p:ext uri="{BB962C8B-B14F-4D97-AF65-F5344CB8AC3E}">
        <p14:creationId xmlns:p14="http://schemas.microsoft.com/office/powerpoint/2010/main" val="3725032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2876550" y="0"/>
            <a:ext cx="12534900" cy="10287000"/>
          </a:xfrm>
          <a:prstGeom prst="flowChartPreparation">
            <a:avLst/>
          </a:prstGeom>
          <a:no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2800"/>
              <a:buFont typeface="Arial"/>
              <a:buChar char="•"/>
              <a:defRPr sz="4200" b="0" i="0" u="none" strike="noStrike" cap="none">
                <a:solidFill>
                  <a:schemeClr val="dk1"/>
                </a:solidFill>
                <a:latin typeface="Calibri"/>
                <a:ea typeface="Calibri"/>
                <a:cs typeface="Calibri"/>
                <a:sym typeface="Calibri"/>
              </a:defRPr>
            </a:lvl1pPr>
            <a:lvl2pPr marR="0" lvl="1" algn="l" rtl="0">
              <a:lnSpc>
                <a:spcPct val="90000"/>
              </a:lnSpc>
              <a:spcBef>
                <a:spcPts val="750"/>
              </a:spcBef>
              <a:spcAft>
                <a:spcPts val="0"/>
              </a:spcAft>
              <a:buClr>
                <a:schemeClr val="dk1"/>
              </a:buClr>
              <a:buSzPts val="2400"/>
              <a:buFont typeface="Arial"/>
              <a:buChar char="•"/>
              <a:defRPr sz="3600" b="0" i="0" u="none" strike="noStrike" cap="none">
                <a:solidFill>
                  <a:schemeClr val="dk1"/>
                </a:solidFill>
                <a:latin typeface="Calibri"/>
                <a:ea typeface="Calibri"/>
                <a:cs typeface="Calibri"/>
                <a:sym typeface="Calibri"/>
              </a:defRPr>
            </a:lvl2pPr>
            <a:lvl3pPr marR="0" lvl="2" algn="l" rtl="0">
              <a:lnSpc>
                <a:spcPct val="90000"/>
              </a:lnSpc>
              <a:spcBef>
                <a:spcPts val="750"/>
              </a:spcBef>
              <a:spcAft>
                <a:spcPts val="0"/>
              </a:spcAft>
              <a:buClr>
                <a:schemeClr val="dk1"/>
              </a:buClr>
              <a:buSzPts val="2000"/>
              <a:buFont typeface="Arial"/>
              <a:buChar char="•"/>
              <a:defRPr sz="3000" b="0" i="0" u="none" strike="noStrike" cap="none">
                <a:solidFill>
                  <a:schemeClr val="dk1"/>
                </a:solidFill>
                <a:latin typeface="Calibri"/>
                <a:ea typeface="Calibri"/>
                <a:cs typeface="Calibri"/>
                <a:sym typeface="Calibri"/>
              </a:defRPr>
            </a:lvl3pPr>
            <a:lvl4pPr marR="0" lvl="3"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4pPr>
            <a:lvl5pPr marR="0" lvl="4"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5pPr>
            <a:lvl6pPr marR="0" lvl="5"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6pPr>
            <a:lvl7pPr marR="0" lvl="6"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7pPr>
            <a:lvl8pPr marR="0" lvl="7"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8pPr>
            <a:lvl9pPr marR="0" lvl="8"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81151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14280" y="9534527"/>
            <a:ext cx="4267836" cy="547688"/>
          </a:xfrm>
          <a:prstGeom prst="rect">
            <a:avLst/>
          </a:prstGeom>
        </p:spPr>
        <p:txBody>
          <a:bodyPr lIns="45711" tIns="22855" rIns="45711" bIns="22855"/>
          <a:lstStyle>
            <a:lvl1pPr defTabSz="1632591" fontAlgn="auto">
              <a:spcBef>
                <a:spcPts val="0"/>
              </a:spcBef>
              <a:spcAft>
                <a:spcPts val="0"/>
              </a:spcAft>
              <a:defRPr>
                <a:latin typeface="+mn-lt"/>
                <a:cs typeface="+mn-cs"/>
              </a:defRPr>
            </a:lvl1pPr>
          </a:lstStyle>
          <a:p>
            <a:pPr>
              <a:defRPr/>
            </a:pPr>
            <a:fld id="{BEE31856-7122-464A-9B2E-AEBA2AF92B0D}" type="datetimeFigureOut">
              <a:rPr lang="en-US"/>
              <a:pPr>
                <a:defRPr/>
              </a:pPr>
              <a:t>11/30/2024</a:t>
            </a:fld>
            <a:endParaRPr lang="en-US"/>
          </a:p>
        </p:txBody>
      </p:sp>
      <p:sp>
        <p:nvSpPr>
          <p:cNvPr id="3" name="Footer Placeholder 4"/>
          <p:cNvSpPr>
            <a:spLocks noGrp="1"/>
          </p:cNvSpPr>
          <p:nvPr>
            <p:ph type="ftr" sz="quarter" idx="11"/>
          </p:nvPr>
        </p:nvSpPr>
        <p:spPr>
          <a:xfrm>
            <a:off x="6248780" y="9534527"/>
            <a:ext cx="5790446" cy="547688"/>
          </a:xfrm>
          <a:prstGeom prst="rect">
            <a:avLst/>
          </a:prstGeom>
        </p:spPr>
        <p:txBody>
          <a:bodyPr lIns="45711" tIns="22855" rIns="45711" bIns="22855"/>
          <a:lstStyle>
            <a:lvl1pPr defTabSz="1632591"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13105887" y="9534527"/>
            <a:ext cx="4267835" cy="547688"/>
          </a:xfrm>
          <a:prstGeom prst="rect">
            <a:avLst/>
          </a:prstGeom>
        </p:spPr>
        <p:txBody>
          <a:bodyPr lIns="45711" tIns="22855" rIns="45711" bIns="22855"/>
          <a:lstStyle>
            <a:lvl1pPr defTabSz="1632591"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723788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5"/>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6248400" y="9367838"/>
            <a:ext cx="5791200" cy="714375"/>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13106400" y="9367838"/>
            <a:ext cx="4267200" cy="714375"/>
          </a:xfrm>
          <a:prstGeom prst="rect">
            <a:avLst/>
          </a:prstGeom>
          <a:ln/>
        </p:spPr>
        <p:txBody>
          <a:bodyPr/>
          <a:lstStyle>
            <a:lvl1pPr>
              <a:defRPr/>
            </a:lvl1pPr>
          </a:lstStyle>
          <a:p>
            <a:fld id="{475E0F57-EEA1-4A8B-9311-4AD2064A14C0}" type="slidenum">
              <a:rPr lang="en-US"/>
              <a:pPr/>
              <a:t>‹#›</a:t>
            </a:fld>
            <a:endParaRPr lang="en-US"/>
          </a:p>
        </p:txBody>
      </p:sp>
    </p:spTree>
    <p:extLst>
      <p:ext uri="{BB962C8B-B14F-4D97-AF65-F5344CB8AC3E}">
        <p14:creationId xmlns:p14="http://schemas.microsoft.com/office/powerpoint/2010/main" val="885284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39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2"/>
            <a:ext cx="16459200" cy="67889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fld id="{7FE5A9CD-1CA5-4BB6-ABF6-C3DB2F9C09D1}" type="datetimeFigureOut">
              <a:rPr lang="en-US" smtClean="0"/>
              <a:pPr/>
              <a:t>11/30/2024</a:t>
            </a:fld>
            <a:endParaRPr lang="en-US"/>
          </a:p>
        </p:txBody>
      </p:sp>
      <p:sp>
        <p:nvSpPr>
          <p:cNvPr id="5" name="Footer Placeholder 4"/>
          <p:cNvSpPr>
            <a:spLocks noGrp="1"/>
          </p:cNvSpPr>
          <p:nvPr>
            <p:ph type="ftr" sz="quarter" idx="11"/>
          </p:nvPr>
        </p:nvSpPr>
        <p:spPr>
          <a:xfrm>
            <a:off x="6248400" y="9534527"/>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27"/>
            <a:ext cx="4267200" cy="547688"/>
          </a:xfrm>
          <a:prstGeom prst="rect">
            <a:avLst/>
          </a:prstGeom>
        </p:spPr>
        <p:txBody>
          <a:bodyPr/>
          <a:lstStyle/>
          <a:p>
            <a:fld id="{E9E3A461-C528-4C33-83FA-271D1850C3B5}" type="slidenum">
              <a:rPr lang="en-US" smtClean="0"/>
              <a:pPr/>
              <a:t>‹#›</a:t>
            </a:fld>
            <a:endParaRPr lang="en-US"/>
          </a:p>
        </p:txBody>
      </p:sp>
    </p:spTree>
    <p:extLst>
      <p:ext uri="{BB962C8B-B14F-4D97-AF65-F5344CB8AC3E}">
        <p14:creationId xmlns:p14="http://schemas.microsoft.com/office/powerpoint/2010/main" val="817105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11/30/2024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2848819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11/30/2024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1040990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11/30/2024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00302577"/>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11/30/2024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4639874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11/30/2024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9533818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11/30/2024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9104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11/30/2024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99223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11/30/2024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17581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11/30/2024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71150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11/30/2024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8339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2ED8CD-5708-875D-E73E-FC6218F24FD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F3B52E-3689-3549-82A7-BCC40BD9A91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F721C-C901-7F12-43DD-D576FA2AA53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F937382-2B94-4EBA-9E3B-EBB611818426}" type="datetimeFigureOut">
              <a:rPr lang="en-US" smtClean="0"/>
              <a:t>11/30/2024</a:t>
            </a:fld>
            <a:endParaRPr lang="en-US"/>
          </a:p>
        </p:txBody>
      </p:sp>
      <p:sp>
        <p:nvSpPr>
          <p:cNvPr id="5" name="Footer Placeholder 4">
            <a:extLst>
              <a:ext uri="{FF2B5EF4-FFF2-40B4-BE49-F238E27FC236}">
                <a16:creationId xmlns:a16="http://schemas.microsoft.com/office/drawing/2014/main" id="{D578CC87-731E-707C-C23B-2B7107653F6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AD8A7E-4A33-6B43-99C6-09472D7BED8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9D0C725-461F-4CAC-9546-2A2F12250D33}" type="slidenum">
              <a:rPr lang="en-US" smtClean="0"/>
              <a:t>‹#›</a:t>
            </a:fld>
            <a:endParaRPr lang="en-US"/>
          </a:p>
        </p:txBody>
      </p:sp>
    </p:spTree>
    <p:extLst>
      <p:ext uri="{BB962C8B-B14F-4D97-AF65-F5344CB8AC3E}">
        <p14:creationId xmlns:p14="http://schemas.microsoft.com/office/powerpoint/2010/main" val="40312895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8288000"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350886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xStyles>
    <p:titleStyle>
      <a:lvl1pPr algn="ctr" defTabSz="1632632" rtl="0" eaLnBrk="1" latinLnBrk="0" hangingPunct="1">
        <a:spcBef>
          <a:spcPct val="0"/>
        </a:spcBef>
        <a:buNone/>
        <a:defRPr sz="7874" kern="1200">
          <a:solidFill>
            <a:schemeClr val="tx1"/>
          </a:solidFill>
          <a:latin typeface="+mj-lt"/>
          <a:ea typeface="+mj-ea"/>
          <a:cs typeface="+mj-cs"/>
        </a:defRPr>
      </a:lvl1pPr>
    </p:titleStyle>
    <p:bodyStyle>
      <a:lvl1pPr marL="612237" indent="-612237" algn="l" defTabSz="1632632" rtl="0" eaLnBrk="1" latinLnBrk="0" hangingPunct="1">
        <a:spcBef>
          <a:spcPct val="20000"/>
        </a:spcBef>
        <a:buFont typeface="Arial" pitchFamily="34" charset="0"/>
        <a:buChar char="•"/>
        <a:defRPr sz="5699" kern="1200">
          <a:solidFill>
            <a:schemeClr val="tx1"/>
          </a:solidFill>
          <a:latin typeface="+mn-lt"/>
          <a:ea typeface="+mn-ea"/>
          <a:cs typeface="+mn-cs"/>
        </a:defRPr>
      </a:lvl1pPr>
      <a:lvl2pPr marL="1326513" indent="-510197" algn="l" defTabSz="1632632" rtl="0" eaLnBrk="1" latinLnBrk="0" hangingPunct="1">
        <a:spcBef>
          <a:spcPct val="20000"/>
        </a:spcBef>
        <a:buFont typeface="Arial" pitchFamily="34" charset="0"/>
        <a:buChar char="–"/>
        <a:defRPr sz="5024" kern="1200">
          <a:solidFill>
            <a:schemeClr val="tx1"/>
          </a:solidFill>
          <a:latin typeface="+mn-lt"/>
          <a:ea typeface="+mn-ea"/>
          <a:cs typeface="+mn-cs"/>
        </a:defRPr>
      </a:lvl2pPr>
      <a:lvl3pPr marL="2040789" indent="-408158" algn="l" defTabSz="1632632" rtl="0" eaLnBrk="1" latinLnBrk="0" hangingPunct="1">
        <a:spcBef>
          <a:spcPct val="20000"/>
        </a:spcBef>
        <a:buFont typeface="Arial" pitchFamily="34" charset="0"/>
        <a:buChar char="•"/>
        <a:defRPr sz="4274" kern="1200">
          <a:solidFill>
            <a:schemeClr val="tx1"/>
          </a:solidFill>
          <a:latin typeface="+mn-lt"/>
          <a:ea typeface="+mn-ea"/>
          <a:cs typeface="+mn-cs"/>
        </a:defRPr>
      </a:lvl3pPr>
      <a:lvl4pPr marL="2857106" indent="-408158" algn="l" defTabSz="1632632"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73422" indent="-408158" algn="l" defTabSz="1632632"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89737" indent="-408158" algn="l" defTabSz="163263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054" indent="-408158" algn="l" defTabSz="163263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2370" indent="-408158" algn="l" defTabSz="163263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8685" indent="-408158" algn="l" defTabSz="1632632"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n-US"/>
      </a:defPPr>
      <a:lvl1pPr marL="0" algn="l" defTabSz="1632632" rtl="0" eaLnBrk="1" latinLnBrk="0" hangingPunct="1">
        <a:defRPr sz="3225" kern="1200">
          <a:solidFill>
            <a:schemeClr val="tx1"/>
          </a:solidFill>
          <a:latin typeface="+mn-lt"/>
          <a:ea typeface="+mn-ea"/>
          <a:cs typeface="+mn-cs"/>
        </a:defRPr>
      </a:lvl1pPr>
      <a:lvl2pPr marL="816317" algn="l" defTabSz="1632632" rtl="0" eaLnBrk="1" latinLnBrk="0" hangingPunct="1">
        <a:defRPr sz="3225" kern="1200">
          <a:solidFill>
            <a:schemeClr val="tx1"/>
          </a:solidFill>
          <a:latin typeface="+mn-lt"/>
          <a:ea typeface="+mn-ea"/>
          <a:cs typeface="+mn-cs"/>
        </a:defRPr>
      </a:lvl2pPr>
      <a:lvl3pPr marL="1632632" algn="l" defTabSz="1632632" rtl="0" eaLnBrk="1" latinLnBrk="0" hangingPunct="1">
        <a:defRPr sz="3225" kern="1200">
          <a:solidFill>
            <a:schemeClr val="tx1"/>
          </a:solidFill>
          <a:latin typeface="+mn-lt"/>
          <a:ea typeface="+mn-ea"/>
          <a:cs typeface="+mn-cs"/>
        </a:defRPr>
      </a:lvl3pPr>
      <a:lvl4pPr marL="2448948" algn="l" defTabSz="1632632" rtl="0" eaLnBrk="1" latinLnBrk="0" hangingPunct="1">
        <a:defRPr sz="3225" kern="1200">
          <a:solidFill>
            <a:schemeClr val="tx1"/>
          </a:solidFill>
          <a:latin typeface="+mn-lt"/>
          <a:ea typeface="+mn-ea"/>
          <a:cs typeface="+mn-cs"/>
        </a:defRPr>
      </a:lvl4pPr>
      <a:lvl5pPr marL="3265265" algn="l" defTabSz="1632632" rtl="0" eaLnBrk="1" latinLnBrk="0" hangingPunct="1">
        <a:defRPr sz="3225" kern="1200">
          <a:solidFill>
            <a:schemeClr val="tx1"/>
          </a:solidFill>
          <a:latin typeface="+mn-lt"/>
          <a:ea typeface="+mn-ea"/>
          <a:cs typeface="+mn-cs"/>
        </a:defRPr>
      </a:lvl5pPr>
      <a:lvl6pPr marL="4081580" algn="l" defTabSz="1632632" rtl="0" eaLnBrk="1" latinLnBrk="0" hangingPunct="1">
        <a:defRPr sz="3225" kern="1200">
          <a:solidFill>
            <a:schemeClr val="tx1"/>
          </a:solidFill>
          <a:latin typeface="+mn-lt"/>
          <a:ea typeface="+mn-ea"/>
          <a:cs typeface="+mn-cs"/>
        </a:defRPr>
      </a:lvl6pPr>
      <a:lvl7pPr marL="4897896" algn="l" defTabSz="1632632" rtl="0" eaLnBrk="1" latinLnBrk="0" hangingPunct="1">
        <a:defRPr sz="3225" kern="1200">
          <a:solidFill>
            <a:schemeClr val="tx1"/>
          </a:solidFill>
          <a:latin typeface="+mn-lt"/>
          <a:ea typeface="+mn-ea"/>
          <a:cs typeface="+mn-cs"/>
        </a:defRPr>
      </a:lvl7pPr>
      <a:lvl8pPr marL="5714211" algn="l" defTabSz="1632632" rtl="0" eaLnBrk="1" latinLnBrk="0" hangingPunct="1">
        <a:defRPr sz="3225" kern="1200">
          <a:solidFill>
            <a:schemeClr val="tx1"/>
          </a:solidFill>
          <a:latin typeface="+mn-lt"/>
          <a:ea typeface="+mn-ea"/>
          <a:cs typeface="+mn-cs"/>
        </a:defRPr>
      </a:lvl8pPr>
      <a:lvl9pPr marL="6530528" algn="l" defTabSz="1632632" rtl="0" eaLnBrk="1" latinLnBrk="0" hangingPunct="1">
        <a:defRPr sz="32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16E9974-F0DC-4DB8-9A38-2F8F55216D11}" type="datetime1">
              <a:rPr lang="en-US" smtClean="0"/>
              <a:t>11/30/2024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9C20B1D-C678-4C69-9E65-5611E138EDCC}" type="slidenum">
              <a:rPr lang="en-US" smtClean="0"/>
              <a:t>‹#›</a:t>
            </a:fld>
            <a:endParaRPr lang="en-US"/>
          </a:p>
        </p:txBody>
      </p:sp>
      <p:sp>
        <p:nvSpPr>
          <p:cNvPr id="7" name="TextBox 6">
            <a:extLst>
              <a:ext uri="{FF2B5EF4-FFF2-40B4-BE49-F238E27FC236}">
                <a16:creationId xmlns:a16="http://schemas.microsoft.com/office/drawing/2014/main" id="{3D1486E1-06C5-40BC-8099-07EEDE0989CF}"/>
              </a:ext>
            </a:extLst>
          </p:cNvPr>
          <p:cNvSpPr txBox="1"/>
          <p:nvPr userDrawn="1"/>
        </p:nvSpPr>
        <p:spPr>
          <a:xfrm>
            <a:off x="0" y="10521389"/>
            <a:ext cx="6493398" cy="830997"/>
          </a:xfrm>
          <a:prstGeom prst="rect">
            <a:avLst/>
          </a:prstGeom>
          <a:noFill/>
        </p:spPr>
        <p:txBody>
          <a:bodyPr wrap="square" rtlCol="0">
            <a:spAutoFit/>
          </a:bodyPr>
          <a:lstStyle/>
          <a:p>
            <a:pPr algn="l"/>
            <a:r>
              <a:rPr lang="en-US" sz="2400">
                <a:solidFill>
                  <a:schemeClr val="tx1">
                    <a:lumMod val="50000"/>
                    <a:lumOff val="50000"/>
                  </a:schemeClr>
                </a:solidFill>
              </a:rPr>
              <a:t>Thahnhan27041989@gmail.com</a:t>
            </a:r>
          </a:p>
          <a:p>
            <a:pPr algn="l"/>
            <a:r>
              <a:rPr lang="en-US" sz="2400">
                <a:solidFill>
                  <a:schemeClr val="tx1">
                    <a:lumMod val="50000"/>
                    <a:lumOff val="50000"/>
                  </a:schemeClr>
                </a:solidFill>
              </a:rPr>
              <a:t>0898.486.730 – fb: Thanh Nhàn</a:t>
            </a:r>
          </a:p>
        </p:txBody>
      </p:sp>
      <p:sp>
        <p:nvSpPr>
          <p:cNvPr id="8" name="TextBox 7">
            <a:extLst>
              <a:ext uri="{FF2B5EF4-FFF2-40B4-BE49-F238E27FC236}">
                <a16:creationId xmlns:a16="http://schemas.microsoft.com/office/drawing/2014/main" id="{EA1A9A61-58CD-42FD-A563-3914A1931633}"/>
              </a:ext>
            </a:extLst>
          </p:cNvPr>
          <p:cNvSpPr txBox="1"/>
          <p:nvPr userDrawn="1"/>
        </p:nvSpPr>
        <p:spPr>
          <a:xfrm>
            <a:off x="0" y="-1585419"/>
            <a:ext cx="6493398" cy="830997"/>
          </a:xfrm>
          <a:prstGeom prst="rect">
            <a:avLst/>
          </a:prstGeom>
          <a:noFill/>
        </p:spPr>
        <p:txBody>
          <a:bodyPr wrap="square" rtlCol="0">
            <a:spAutoFit/>
          </a:bodyPr>
          <a:lstStyle/>
          <a:p>
            <a:pPr algn="l"/>
            <a:r>
              <a:rPr lang="en-US" sz="2400">
                <a:solidFill>
                  <a:schemeClr val="tx1">
                    <a:lumMod val="50000"/>
                    <a:lumOff val="50000"/>
                  </a:schemeClr>
                </a:solidFill>
              </a:rPr>
              <a:t>Designed by Cường Phan</a:t>
            </a:r>
            <a:br>
              <a:rPr lang="en-US" sz="2400">
                <a:solidFill>
                  <a:schemeClr val="tx1">
                    <a:lumMod val="50000"/>
                    <a:lumOff val="50000"/>
                  </a:schemeClr>
                </a:solidFill>
              </a:rPr>
            </a:br>
            <a:r>
              <a:rPr lang="en-US" sz="2400">
                <a:solidFill>
                  <a:schemeClr val="tx1">
                    <a:lumMod val="50000"/>
                    <a:lumOff val="50000"/>
                  </a:schemeClr>
                </a:solidFill>
              </a:rPr>
              <a:t>phqcuong19@gmail.com</a:t>
            </a:r>
          </a:p>
        </p:txBody>
      </p:sp>
    </p:spTree>
    <p:extLst>
      <p:ext uri="{BB962C8B-B14F-4D97-AF65-F5344CB8AC3E}">
        <p14:creationId xmlns:p14="http://schemas.microsoft.com/office/powerpoint/2010/main" val="11996723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ransition spd="slow">
    <p:push dir="u"/>
  </p:transition>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chemeClr val="accent6">
                <a:lumMod val="32000"/>
                <a:lumOff val="68000"/>
              </a:schemeClr>
            </a:gs>
            <a:gs pos="56000">
              <a:schemeClr val="accent1">
                <a:alpha val="74000"/>
                <a:lumMod val="16000"/>
                <a:lumOff val="84000"/>
              </a:schemeClr>
            </a:gs>
            <a:gs pos="88000">
              <a:srgbClr val="6E6708">
                <a:lumMod val="17000"/>
                <a:lumOff val="83000"/>
              </a:srgb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16E9974-F0DC-4DB8-9A38-2F8F55216D11}" type="datetime1">
              <a:rPr lang="en-US" smtClean="0"/>
              <a:t>11/30/2024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9C20B1D-C678-4C69-9E65-5611E138EDCC}" type="slidenum">
              <a:rPr lang="en-US" smtClean="0"/>
              <a:t>‹#›</a:t>
            </a:fld>
            <a:endParaRPr lang="en-US"/>
          </a:p>
        </p:txBody>
      </p:sp>
      <p:sp>
        <p:nvSpPr>
          <p:cNvPr id="7" name="TextBox 6">
            <a:extLst>
              <a:ext uri="{FF2B5EF4-FFF2-40B4-BE49-F238E27FC236}">
                <a16:creationId xmlns:a16="http://schemas.microsoft.com/office/drawing/2014/main" id="{D5C259C4-5A51-4CA0-ACAD-40D29F3540F0}"/>
              </a:ext>
            </a:extLst>
          </p:cNvPr>
          <p:cNvSpPr txBox="1"/>
          <p:nvPr userDrawn="1"/>
        </p:nvSpPr>
        <p:spPr>
          <a:xfrm>
            <a:off x="0" y="10521389"/>
            <a:ext cx="6493398" cy="830997"/>
          </a:xfrm>
          <a:prstGeom prst="rect">
            <a:avLst/>
          </a:prstGeom>
          <a:noFill/>
        </p:spPr>
        <p:txBody>
          <a:bodyPr wrap="square" rtlCol="0">
            <a:spAutoFit/>
          </a:bodyPr>
          <a:lstStyle/>
          <a:p>
            <a:pPr algn="l"/>
            <a:r>
              <a:rPr lang="en-US" sz="2400">
                <a:solidFill>
                  <a:schemeClr val="tx1">
                    <a:lumMod val="50000"/>
                    <a:lumOff val="50000"/>
                  </a:schemeClr>
                </a:solidFill>
              </a:rPr>
              <a:t>Thahnhan27041989@gmail.com</a:t>
            </a:r>
          </a:p>
          <a:p>
            <a:pPr algn="l"/>
            <a:r>
              <a:rPr lang="en-US" sz="2400">
                <a:solidFill>
                  <a:schemeClr val="tx1">
                    <a:lumMod val="50000"/>
                    <a:lumOff val="50000"/>
                  </a:schemeClr>
                </a:solidFill>
              </a:rPr>
              <a:t>0898.486.730 – fb: Thanh Nhàn</a:t>
            </a:r>
          </a:p>
        </p:txBody>
      </p:sp>
      <p:sp>
        <p:nvSpPr>
          <p:cNvPr id="8" name="TextBox 7">
            <a:extLst>
              <a:ext uri="{FF2B5EF4-FFF2-40B4-BE49-F238E27FC236}">
                <a16:creationId xmlns:a16="http://schemas.microsoft.com/office/drawing/2014/main" id="{D109FA6F-4B10-46CB-AD4C-6C7AA816FD82}"/>
              </a:ext>
            </a:extLst>
          </p:cNvPr>
          <p:cNvSpPr txBox="1"/>
          <p:nvPr userDrawn="1"/>
        </p:nvSpPr>
        <p:spPr>
          <a:xfrm>
            <a:off x="0" y="-1585419"/>
            <a:ext cx="6493398" cy="830997"/>
          </a:xfrm>
          <a:prstGeom prst="rect">
            <a:avLst/>
          </a:prstGeom>
          <a:noFill/>
        </p:spPr>
        <p:txBody>
          <a:bodyPr wrap="square" rtlCol="0">
            <a:spAutoFit/>
          </a:bodyPr>
          <a:lstStyle/>
          <a:p>
            <a:pPr algn="l"/>
            <a:r>
              <a:rPr lang="en-US" sz="2400">
                <a:solidFill>
                  <a:schemeClr val="tx1">
                    <a:lumMod val="50000"/>
                    <a:lumOff val="50000"/>
                  </a:schemeClr>
                </a:solidFill>
              </a:rPr>
              <a:t>Designed by Cường Phan</a:t>
            </a:r>
            <a:br>
              <a:rPr lang="en-US" sz="2400">
                <a:solidFill>
                  <a:schemeClr val="tx1">
                    <a:lumMod val="50000"/>
                    <a:lumOff val="50000"/>
                  </a:schemeClr>
                </a:solidFill>
              </a:rPr>
            </a:br>
            <a:r>
              <a:rPr lang="en-US" sz="2400">
                <a:solidFill>
                  <a:schemeClr val="tx1">
                    <a:lumMod val="50000"/>
                    <a:lumOff val="50000"/>
                  </a:schemeClr>
                </a:solidFill>
              </a:rPr>
              <a:t>phqcuong19@gmail.com</a:t>
            </a:r>
          </a:p>
        </p:txBody>
      </p:sp>
    </p:spTree>
    <p:extLst>
      <p:ext uri="{BB962C8B-B14F-4D97-AF65-F5344CB8AC3E}">
        <p14:creationId xmlns:p14="http://schemas.microsoft.com/office/powerpoint/2010/main" val="34351164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4"/><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slideLayout" Target="../slideLayouts/slideLayout29.xml"/><Relationship Id="rId4" Type="http://schemas.openxmlformats.org/officeDocument/2006/relationships/video" Target="../media/media3.mp4"/><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4.xml"/><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34.xml"/><Relationship Id="rId5" Type="http://schemas.openxmlformats.org/officeDocument/2006/relationships/image" Target="../media/image44.png"/><Relationship Id="rId4" Type="http://schemas.openxmlformats.org/officeDocument/2006/relationships/image" Target="../media/image43.sv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26EA44-2062-7815-5C75-CA5D9DD3C0E8}"/>
              </a:ext>
            </a:extLst>
          </p:cNvPr>
          <p:cNvPicPr>
            <a:picLocks noChangeAspect="1"/>
          </p:cNvPicPr>
          <p:nvPr/>
        </p:nvPicPr>
        <p:blipFill rotWithShape="1">
          <a:blip r:embed="rId2">
            <a:extLst>
              <a:ext uri="{28A0092B-C50C-407E-A947-70E740481C1C}">
                <a14:useLocalDpi xmlns:a14="http://schemas.microsoft.com/office/drawing/2010/main" val="0"/>
              </a:ext>
            </a:extLst>
          </a:blip>
          <a:srcRect l="5788" t="13442" r="7391" b="14173"/>
          <a:stretch/>
        </p:blipFill>
        <p:spPr>
          <a:xfrm>
            <a:off x="5257800" y="2628900"/>
            <a:ext cx="7543800" cy="5029200"/>
          </a:xfrm>
          <a:prstGeom prst="rect">
            <a:avLst/>
          </a:prstGeom>
        </p:spPr>
      </p:pic>
      <p:pic>
        <p:nvPicPr>
          <p:cNvPr id="6" name="Picture 5">
            <a:extLst>
              <a:ext uri="{FF2B5EF4-FFF2-40B4-BE49-F238E27FC236}">
                <a16:creationId xmlns:a16="http://schemas.microsoft.com/office/drawing/2014/main" id="{8EB18134-9B2D-9FD7-CA77-56EF3F8DF314}"/>
              </a:ext>
            </a:extLst>
          </p:cNvPr>
          <p:cNvPicPr>
            <a:picLocks noChangeAspect="1"/>
          </p:cNvPicPr>
          <p:nvPr/>
        </p:nvPicPr>
        <p:blipFill rotWithShape="1">
          <a:blip r:embed="rId3"/>
          <a:srcRect l="31200" t="30785" r="31770" b="29193"/>
          <a:stretch/>
        </p:blipFill>
        <p:spPr>
          <a:xfrm>
            <a:off x="6858000" y="7658100"/>
            <a:ext cx="4953001" cy="1981200"/>
          </a:xfrm>
          <a:prstGeom prst="rect">
            <a:avLst/>
          </a:prstGeom>
        </p:spPr>
      </p:pic>
      <p:sp>
        <p:nvSpPr>
          <p:cNvPr id="2" name="Rectangle 1">
            <a:extLst>
              <a:ext uri="{FF2B5EF4-FFF2-40B4-BE49-F238E27FC236}">
                <a16:creationId xmlns:a16="http://schemas.microsoft.com/office/drawing/2014/main" id="{C323E525-3438-C2E5-9B6B-603465C2AB03}"/>
              </a:ext>
            </a:extLst>
          </p:cNvPr>
          <p:cNvSpPr/>
          <p:nvPr/>
        </p:nvSpPr>
        <p:spPr>
          <a:xfrm>
            <a:off x="762000" y="495300"/>
            <a:ext cx="11887200" cy="897233"/>
          </a:xfrm>
          <a:prstGeom prst="rect">
            <a:avLst/>
          </a:prstGeom>
        </p:spPr>
        <p:txBody>
          <a:bodyPr wrap="square">
            <a:spAutoFit/>
          </a:bodyPr>
          <a:lstStyle/>
          <a:p>
            <a:pPr defTabSz="1828800">
              <a:lnSpc>
                <a:spcPct val="120000"/>
              </a:lnSpc>
            </a:pPr>
            <a:r>
              <a:rPr lang="en-US" sz="4800" dirty="0">
                <a:solidFill>
                  <a:prstClr val="black"/>
                </a:solidFill>
                <a:latin typeface="Arial" pitchFamily="34" charset="0"/>
                <a:cs typeface="Arial" pitchFamily="34" charset="0"/>
              </a:rPr>
              <a:t>1. </a:t>
            </a:r>
            <a:r>
              <a:rPr lang="en-US" sz="4800" dirty="0" err="1">
                <a:solidFill>
                  <a:prstClr val="black"/>
                </a:solidFill>
                <a:latin typeface="Arial" pitchFamily="34" charset="0"/>
                <a:cs typeface="Arial" pitchFamily="34" charset="0"/>
              </a:rPr>
              <a:t>Hình</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ảnh</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này</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thường</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xuất</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hiện</a:t>
            </a:r>
            <a:r>
              <a:rPr lang="en-US" sz="4800" dirty="0">
                <a:solidFill>
                  <a:prstClr val="black"/>
                </a:solidFill>
                <a:latin typeface="Arial" pitchFamily="34" charset="0"/>
                <a:cs typeface="Arial" pitchFamily="34" charset="0"/>
              </a:rPr>
              <a:t> ở </a:t>
            </a:r>
            <a:r>
              <a:rPr lang="en-US" sz="4800" dirty="0" err="1">
                <a:solidFill>
                  <a:prstClr val="black"/>
                </a:solidFill>
                <a:latin typeface="Arial" pitchFamily="34" charset="0"/>
                <a:cs typeface="Arial" pitchFamily="34" charset="0"/>
              </a:rPr>
              <a:t>đâu</a:t>
            </a:r>
            <a:r>
              <a:rPr lang="en-US" sz="4800" dirty="0">
                <a:solidFill>
                  <a:prstClr val="black"/>
                </a:solidFill>
                <a:latin typeface="Arial" pitchFamily="34" charset="0"/>
                <a:cs typeface="Arial" pitchFamily="34" charset="0"/>
              </a:rPr>
              <a:t>?</a:t>
            </a:r>
          </a:p>
        </p:txBody>
      </p:sp>
      <p:sp>
        <p:nvSpPr>
          <p:cNvPr id="3" name="Rectangle 2">
            <a:extLst>
              <a:ext uri="{FF2B5EF4-FFF2-40B4-BE49-F238E27FC236}">
                <a16:creationId xmlns:a16="http://schemas.microsoft.com/office/drawing/2014/main" id="{7A17C267-63D1-8467-1422-174396016436}"/>
              </a:ext>
            </a:extLst>
          </p:cNvPr>
          <p:cNvSpPr/>
          <p:nvPr/>
        </p:nvSpPr>
        <p:spPr>
          <a:xfrm>
            <a:off x="762000" y="1562100"/>
            <a:ext cx="11887200" cy="897233"/>
          </a:xfrm>
          <a:prstGeom prst="rect">
            <a:avLst/>
          </a:prstGeom>
        </p:spPr>
        <p:txBody>
          <a:bodyPr wrap="square">
            <a:spAutoFit/>
          </a:bodyPr>
          <a:lstStyle/>
          <a:p>
            <a:pPr defTabSz="1828800">
              <a:lnSpc>
                <a:spcPct val="120000"/>
              </a:lnSpc>
            </a:pPr>
            <a:r>
              <a:rPr lang="en-US" sz="4800" dirty="0">
                <a:solidFill>
                  <a:prstClr val="black"/>
                </a:solidFill>
                <a:latin typeface="Arial" pitchFamily="34" charset="0"/>
                <a:cs typeface="Arial" pitchFamily="34" charset="0"/>
              </a:rPr>
              <a:t>2. </a:t>
            </a:r>
            <a:r>
              <a:rPr lang="en-US" sz="4800" dirty="0" err="1">
                <a:solidFill>
                  <a:prstClr val="black"/>
                </a:solidFill>
                <a:latin typeface="Arial" pitchFamily="34" charset="0"/>
                <a:cs typeface="Arial" pitchFamily="34" charset="0"/>
              </a:rPr>
              <a:t>Hình</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ảnh</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này</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biểu</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tượng</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cho</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điều</a:t>
            </a:r>
            <a:r>
              <a:rPr lang="en-US" sz="4800" dirty="0">
                <a:solidFill>
                  <a:prstClr val="black"/>
                </a:solidFill>
                <a:latin typeface="Arial" pitchFamily="34" charset="0"/>
                <a:cs typeface="Arial" pitchFamily="34" charset="0"/>
              </a:rPr>
              <a:t> </a:t>
            </a:r>
            <a:r>
              <a:rPr lang="en-US" sz="4800" dirty="0" err="1">
                <a:solidFill>
                  <a:prstClr val="black"/>
                </a:solidFill>
                <a:latin typeface="Arial" pitchFamily="34" charset="0"/>
                <a:cs typeface="Arial" pitchFamily="34" charset="0"/>
              </a:rPr>
              <a:t>gì</a:t>
            </a:r>
            <a:r>
              <a:rPr lang="en-US" sz="4800" dirty="0">
                <a:solidFill>
                  <a:prstClr val="black"/>
                </a:solidFill>
                <a:latin typeface="Arial" pitchFamily="34" charset="0"/>
                <a:cs typeface="Arial" pitchFamily="34" charset="0"/>
              </a:rPr>
              <a:t>?</a:t>
            </a:r>
          </a:p>
        </p:txBody>
      </p:sp>
      <p:pic>
        <p:nvPicPr>
          <p:cNvPr id="4" name="Picture 3">
            <a:extLst>
              <a:ext uri="{FF2B5EF4-FFF2-40B4-BE49-F238E27FC236}">
                <a16:creationId xmlns:a16="http://schemas.microsoft.com/office/drawing/2014/main" id="{FB8F7AC2-DA8B-C20D-6479-615E94F3534B}"/>
              </a:ext>
            </a:extLst>
          </p:cNvPr>
          <p:cNvPicPr>
            <a:picLocks noChangeAspect="1"/>
          </p:cNvPicPr>
          <p:nvPr/>
        </p:nvPicPr>
        <p:blipFill rotWithShape="1">
          <a:blip r:embed="rId4"/>
          <a:srcRect l="10635" t="25025" r="11129" b="28797"/>
          <a:stretch/>
        </p:blipFill>
        <p:spPr>
          <a:xfrm>
            <a:off x="3657600" y="7353300"/>
            <a:ext cx="10464791" cy="2286000"/>
          </a:xfrm>
          <a:prstGeom prst="rect">
            <a:avLst/>
          </a:prstGeom>
        </p:spPr>
      </p:pic>
    </p:spTree>
    <p:extLst>
      <p:ext uri="{BB962C8B-B14F-4D97-AF65-F5344CB8AC3E}">
        <p14:creationId xmlns:p14="http://schemas.microsoft.com/office/powerpoint/2010/main" val="247204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574709"/>
            <a:ext cx="12643909" cy="6712291"/>
            <a:chOff x="0" y="0"/>
            <a:chExt cx="3330083" cy="1767846"/>
          </a:xfrm>
        </p:grpSpPr>
        <p:sp>
          <p:nvSpPr>
            <p:cNvPr id="3" name="Freeform 3"/>
            <p:cNvSpPr/>
            <p:nvPr/>
          </p:nvSpPr>
          <p:spPr>
            <a:xfrm>
              <a:off x="0" y="0"/>
              <a:ext cx="3330083" cy="1767846"/>
            </a:xfrm>
            <a:custGeom>
              <a:avLst/>
              <a:gdLst/>
              <a:ahLst/>
              <a:cxnLst/>
              <a:rect l="l" t="t" r="r" b="b"/>
              <a:pathLst>
                <a:path w="3330083" h="1767846">
                  <a:moveTo>
                    <a:pt x="0" y="0"/>
                  </a:moveTo>
                  <a:lnTo>
                    <a:pt x="3330083" y="0"/>
                  </a:lnTo>
                  <a:lnTo>
                    <a:pt x="3330083" y="1767846"/>
                  </a:lnTo>
                  <a:lnTo>
                    <a:pt x="0" y="1767846"/>
                  </a:lnTo>
                  <a:close/>
                </a:path>
              </a:pathLst>
            </a:custGeom>
            <a:solidFill>
              <a:srgbClr val="2C2C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078018" y="1179496"/>
            <a:ext cx="6008165" cy="9107504"/>
            <a:chOff x="0" y="0"/>
            <a:chExt cx="8010887" cy="12143339"/>
          </a:xfrm>
        </p:grpSpPr>
        <p:pic>
          <p:nvPicPr>
            <p:cNvPr id="6" name="Picture 6"/>
            <p:cNvPicPr>
              <a:picLocks noChangeAspect="1"/>
            </p:cNvPicPr>
            <p:nvPr/>
          </p:nvPicPr>
          <p:blipFill>
            <a:blip r:embed="rId2"/>
            <a:srcRect l="3867" r="3867"/>
            <a:stretch>
              <a:fillRect/>
            </a:stretch>
          </p:blipFill>
          <p:spPr>
            <a:xfrm>
              <a:off x="0" y="0"/>
              <a:ext cx="8010887" cy="12143339"/>
            </a:xfrm>
            <a:prstGeom prst="rect">
              <a:avLst/>
            </a:prstGeom>
          </p:spPr>
        </p:pic>
      </p:grpSp>
      <p:grpSp>
        <p:nvGrpSpPr>
          <p:cNvPr id="7" name="Group 7"/>
          <p:cNvGrpSpPr/>
          <p:nvPr/>
        </p:nvGrpSpPr>
        <p:grpSpPr>
          <a:xfrm>
            <a:off x="9144000" y="7681328"/>
            <a:ext cx="4115904" cy="1576972"/>
            <a:chOff x="0" y="0"/>
            <a:chExt cx="1084024" cy="415334"/>
          </a:xfrm>
        </p:grpSpPr>
        <p:sp>
          <p:nvSpPr>
            <p:cNvPr id="8" name="Freeform 8"/>
            <p:cNvSpPr/>
            <p:nvPr/>
          </p:nvSpPr>
          <p:spPr>
            <a:xfrm>
              <a:off x="0" y="0"/>
              <a:ext cx="1084024" cy="415334"/>
            </a:xfrm>
            <a:custGeom>
              <a:avLst/>
              <a:gdLst/>
              <a:ahLst/>
              <a:cxnLst/>
              <a:rect l="l" t="t" r="r" b="b"/>
              <a:pathLst>
                <a:path w="1084024" h="415334">
                  <a:moveTo>
                    <a:pt x="0" y="0"/>
                  </a:moveTo>
                  <a:lnTo>
                    <a:pt x="1084024" y="0"/>
                  </a:lnTo>
                  <a:lnTo>
                    <a:pt x="1084024" y="415334"/>
                  </a:lnTo>
                  <a:lnTo>
                    <a:pt x="0" y="415334"/>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9"/>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055640" y="2870112"/>
            <a:ext cx="1450492" cy="74846"/>
            <a:chOff x="0" y="0"/>
            <a:chExt cx="257950" cy="13310"/>
          </a:xfrm>
        </p:grpSpPr>
        <p:sp>
          <p:nvSpPr>
            <p:cNvPr id="11" name="Freeform 11"/>
            <p:cNvSpPr/>
            <p:nvPr/>
          </p:nvSpPr>
          <p:spPr>
            <a:xfrm>
              <a:off x="0" y="0"/>
              <a:ext cx="257950" cy="13310"/>
            </a:xfrm>
            <a:custGeom>
              <a:avLst/>
              <a:gdLst/>
              <a:ahLst/>
              <a:cxnLst/>
              <a:rect l="l" t="t" r="r" b="b"/>
              <a:pathLst>
                <a:path w="257950" h="13310">
                  <a:moveTo>
                    <a:pt x="0" y="0"/>
                  </a:moveTo>
                  <a:lnTo>
                    <a:pt x="257950" y="0"/>
                  </a:lnTo>
                  <a:lnTo>
                    <a:pt x="257950" y="13310"/>
                  </a:lnTo>
                  <a:lnTo>
                    <a:pt x="0" y="13310"/>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2"/>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7086183" y="0"/>
            <a:ext cx="1201817" cy="1179496"/>
            <a:chOff x="0" y="0"/>
            <a:chExt cx="316528" cy="310649"/>
          </a:xfrm>
        </p:grpSpPr>
        <p:sp>
          <p:nvSpPr>
            <p:cNvPr id="14" name="Freeform 14"/>
            <p:cNvSpPr/>
            <p:nvPr/>
          </p:nvSpPr>
          <p:spPr>
            <a:xfrm>
              <a:off x="0" y="0"/>
              <a:ext cx="316528" cy="310649"/>
            </a:xfrm>
            <a:custGeom>
              <a:avLst/>
              <a:gdLst/>
              <a:ahLst/>
              <a:cxnLst/>
              <a:rect l="l" t="t" r="r" b="b"/>
              <a:pathLst>
                <a:path w="316528" h="310649">
                  <a:moveTo>
                    <a:pt x="0" y="0"/>
                  </a:moveTo>
                  <a:lnTo>
                    <a:pt x="316528" y="0"/>
                  </a:lnTo>
                  <a:lnTo>
                    <a:pt x="316528" y="310649"/>
                  </a:lnTo>
                  <a:lnTo>
                    <a:pt x="0" y="310649"/>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5"/>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1055640" y="1240045"/>
            <a:ext cx="9383760" cy="1037272"/>
          </a:xfrm>
          <a:prstGeom prst="rect">
            <a:avLst/>
          </a:prstGeom>
        </p:spPr>
        <p:txBody>
          <a:bodyPr wrap="square" lIns="0" tIns="0" rIns="0" bIns="0" rtlCol="0" anchor="t">
            <a:spAutoFit/>
          </a:bodyPr>
          <a:lstStyle/>
          <a:p>
            <a:pPr marL="0" marR="0" lvl="0" indent="0" algn="l" defTabSz="914400" rtl="0" eaLnBrk="1" fontAlgn="auto" latinLnBrk="0" hangingPunct="1">
              <a:lnSpc>
                <a:spcPts val="8658"/>
              </a:lnSpc>
              <a:spcBef>
                <a:spcPts val="0"/>
              </a:spcBef>
              <a:spcAft>
                <a:spcPts val="0"/>
              </a:spcAft>
              <a:buClrTx/>
              <a:buSzTx/>
              <a:buFontTx/>
              <a:buNone/>
              <a:tabLst/>
              <a:defRPr/>
            </a:pPr>
            <a:r>
              <a:rPr kumimoji="0" lang="en-US" sz="7215" b="0" i="0" u="none" strike="noStrike" kern="1200" cap="none" spc="0" normalizeH="0" baseline="0" noProof="0" dirty="0">
                <a:ln>
                  <a:noFill/>
                </a:ln>
                <a:solidFill>
                  <a:srgbClr val="CF0F0F"/>
                </a:solidFill>
                <a:effectLst/>
                <a:uLnTx/>
                <a:uFillTx/>
                <a:latin typeface="UTM Aptima Bold"/>
                <a:ea typeface="+mn-ea"/>
                <a:cs typeface="+mn-cs"/>
              </a:rPr>
              <a:t>TRONG TIẾT TRƯỚC</a:t>
            </a:r>
          </a:p>
        </p:txBody>
      </p:sp>
      <p:sp>
        <p:nvSpPr>
          <p:cNvPr id="17" name="TextBox 17"/>
          <p:cNvSpPr txBox="1"/>
          <p:nvPr/>
        </p:nvSpPr>
        <p:spPr>
          <a:xfrm>
            <a:off x="9289504" y="7942128"/>
            <a:ext cx="3824896" cy="960122"/>
          </a:xfrm>
          <a:prstGeom prst="rect">
            <a:avLst/>
          </a:prstGeom>
        </p:spPr>
        <p:txBody>
          <a:bodyPr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5699" b="0" i="0" u="none" strike="noStrike" kern="1200" cap="none" spc="0" normalizeH="0" baseline="0" noProof="0">
                <a:ln>
                  <a:noFill/>
                </a:ln>
                <a:solidFill>
                  <a:srgbClr val="FFFFFF"/>
                </a:solidFill>
                <a:effectLst/>
                <a:uLnTx/>
                <a:uFillTx/>
                <a:latin typeface="UTM Aptima Bold"/>
                <a:ea typeface="+mn-ea"/>
                <a:cs typeface="+mn-cs"/>
              </a:rPr>
              <a:t>CÁ NHÂN</a:t>
            </a:r>
          </a:p>
        </p:txBody>
      </p:sp>
      <p:sp>
        <p:nvSpPr>
          <p:cNvPr id="18" name="TextBox 18"/>
          <p:cNvSpPr txBox="1"/>
          <p:nvPr/>
        </p:nvSpPr>
        <p:spPr>
          <a:xfrm>
            <a:off x="1055640" y="4165558"/>
            <a:ext cx="5580104" cy="819199"/>
          </a:xfrm>
          <a:prstGeom prst="rect">
            <a:avLst/>
          </a:prstGeom>
        </p:spPr>
        <p:txBody>
          <a:bodyPr wrap="square" lIns="0" tIns="0" rIns="0" bIns="0" rtlCol="0" anchor="t">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kumimoji="0" lang="en-US" sz="4999" b="1" i="0" u="none" strike="noStrike" kern="1200" cap="none" spc="0" normalizeH="0" baseline="0" noProof="0" dirty="0">
                <a:ln>
                  <a:noFill/>
                </a:ln>
                <a:solidFill>
                  <a:srgbClr val="F8F604"/>
                </a:solidFill>
                <a:effectLst/>
                <a:uLnTx/>
                <a:uFillTx/>
                <a:latin typeface="Bahnschrift SemiBold" panose="020B0502040204020203" pitchFamily="34" charset="0"/>
              </a:rPr>
              <a:t>ĐỌC PHÂN VAI</a:t>
            </a:r>
          </a:p>
        </p:txBody>
      </p:sp>
      <p:sp>
        <p:nvSpPr>
          <p:cNvPr id="19" name="TextBox 19"/>
          <p:cNvSpPr txBox="1"/>
          <p:nvPr/>
        </p:nvSpPr>
        <p:spPr>
          <a:xfrm>
            <a:off x="2590800" y="5647523"/>
            <a:ext cx="7426160" cy="805349"/>
          </a:xfrm>
          <a:prstGeom prst="rect">
            <a:avLst/>
          </a:prstGeom>
        </p:spPr>
        <p:txBody>
          <a:bodyPr wrap="square" lIns="0" tIns="0" rIns="0" bIns="0" rtlCol="0" anchor="t">
            <a:spAutoFit/>
          </a:bodyPr>
          <a:lstStyle/>
          <a:p>
            <a:pPr marL="0" marR="0" lvl="0" indent="0" algn="r" defTabSz="914400" rtl="0" eaLnBrk="1" fontAlgn="auto" latinLnBrk="0" hangingPunct="1">
              <a:lnSpc>
                <a:spcPts val="6999"/>
              </a:lnSpc>
              <a:spcBef>
                <a:spcPts val="0"/>
              </a:spcBef>
              <a:spcAft>
                <a:spcPts val="0"/>
              </a:spcAft>
              <a:buClrTx/>
              <a:buSzTx/>
              <a:buFontTx/>
              <a:buNone/>
              <a:tabLst/>
              <a:defRPr/>
            </a:pPr>
            <a:r>
              <a:rPr kumimoji="0" lang="en-US" sz="4999" b="1" i="0" u="none" strike="noStrike" kern="1200" cap="none" spc="0" normalizeH="0" baseline="0" noProof="0" dirty="0">
                <a:ln>
                  <a:noFill/>
                </a:ln>
                <a:solidFill>
                  <a:srgbClr val="FFFFFF"/>
                </a:solidFill>
                <a:effectLst/>
                <a:uLnTx/>
                <a:uFillTx/>
                <a:latin typeface="Bahnschrift SemiBold" panose="020B0502040204020203" pitchFamily="34" charset="0"/>
              </a:rPr>
              <a:t>CÙNG TRẢ LỜI CÂU HỎI</a:t>
            </a:r>
          </a:p>
        </p:txBody>
      </p:sp>
      <p:sp>
        <p:nvSpPr>
          <p:cNvPr id="20" name="TextBox 20"/>
          <p:cNvSpPr txBox="1"/>
          <p:nvPr/>
        </p:nvSpPr>
        <p:spPr>
          <a:xfrm>
            <a:off x="1028700" y="7595603"/>
            <a:ext cx="7658347" cy="1716880"/>
          </a:xfrm>
          <a:prstGeom prst="rect">
            <a:avLst/>
          </a:prstGeom>
        </p:spPr>
        <p:txBody>
          <a:bodyPr lIns="0" tIns="0" rIns="0" bIns="0" rtlCol="0" anchor="t">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lang="en-US" sz="4999" dirty="0">
                <a:solidFill>
                  <a:srgbClr val="DBF600"/>
                </a:solidFill>
                <a:latin typeface="Bahnschrift SemiBold" panose="020B0502040204020203" pitchFamily="34" charset="0"/>
              </a:rPr>
              <a:t>NHẬN PHIẾU HT CHUẨN BỊ BÀI HỌC</a:t>
            </a:r>
            <a:endParaRPr kumimoji="0" lang="en-US" sz="4999" b="0" i="0" u="none" strike="noStrike" kern="1200" cap="none" spc="0" normalizeH="0" baseline="0" noProof="0" dirty="0">
              <a:ln>
                <a:noFill/>
              </a:ln>
              <a:solidFill>
                <a:srgbClr val="DBF600"/>
              </a:solidFill>
              <a:effectLst/>
              <a:uLnTx/>
              <a:uFillTx/>
              <a:latin typeface="Bahnschrift SemiBold" panose="020B0502040204020203"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387703"/>
            <a:ext cx="1450492" cy="74846"/>
            <a:chOff x="0" y="0"/>
            <a:chExt cx="257950" cy="13310"/>
          </a:xfrm>
        </p:grpSpPr>
        <p:sp>
          <p:nvSpPr>
            <p:cNvPr id="3" name="Freeform 3"/>
            <p:cNvSpPr/>
            <p:nvPr/>
          </p:nvSpPr>
          <p:spPr>
            <a:xfrm>
              <a:off x="0" y="0"/>
              <a:ext cx="257950" cy="13310"/>
            </a:xfrm>
            <a:custGeom>
              <a:avLst/>
              <a:gdLst/>
              <a:ahLst/>
              <a:cxnLst/>
              <a:rect l="l" t="t" r="r" b="b"/>
              <a:pathLst>
                <a:path w="257950" h="13310">
                  <a:moveTo>
                    <a:pt x="0" y="0"/>
                  </a:moveTo>
                  <a:lnTo>
                    <a:pt x="257950" y="0"/>
                  </a:lnTo>
                  <a:lnTo>
                    <a:pt x="257950" y="13310"/>
                  </a:lnTo>
                  <a:lnTo>
                    <a:pt x="0" y="13310"/>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8714012"/>
            <a:ext cx="1055640" cy="1572988"/>
            <a:chOff x="0" y="0"/>
            <a:chExt cx="278029" cy="414285"/>
          </a:xfrm>
        </p:grpSpPr>
        <p:sp>
          <p:nvSpPr>
            <p:cNvPr id="6" name="Freeform 6"/>
            <p:cNvSpPr/>
            <p:nvPr/>
          </p:nvSpPr>
          <p:spPr>
            <a:xfrm>
              <a:off x="0" y="0"/>
              <a:ext cx="278029" cy="414285"/>
            </a:xfrm>
            <a:custGeom>
              <a:avLst/>
              <a:gdLst/>
              <a:ahLst/>
              <a:cxnLst/>
              <a:rect l="l" t="t" r="r" b="b"/>
              <a:pathLst>
                <a:path w="278029" h="414285">
                  <a:moveTo>
                    <a:pt x="0" y="0"/>
                  </a:moveTo>
                  <a:lnTo>
                    <a:pt x="278029" y="0"/>
                  </a:lnTo>
                  <a:lnTo>
                    <a:pt x="278029" y="414285"/>
                  </a:lnTo>
                  <a:lnTo>
                    <a:pt x="0" y="414285"/>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407216" y="2498811"/>
            <a:ext cx="10880784" cy="7001695"/>
            <a:chOff x="0" y="0"/>
            <a:chExt cx="2865721" cy="1844068"/>
          </a:xfrm>
        </p:grpSpPr>
        <p:sp>
          <p:nvSpPr>
            <p:cNvPr id="9" name="Freeform 9"/>
            <p:cNvSpPr/>
            <p:nvPr/>
          </p:nvSpPr>
          <p:spPr>
            <a:xfrm>
              <a:off x="0" y="0"/>
              <a:ext cx="2865721" cy="1844068"/>
            </a:xfrm>
            <a:custGeom>
              <a:avLst/>
              <a:gdLst/>
              <a:ahLst/>
              <a:cxnLst/>
              <a:rect l="l" t="t" r="r" b="b"/>
              <a:pathLst>
                <a:path w="2865721" h="1844068">
                  <a:moveTo>
                    <a:pt x="0" y="0"/>
                  </a:moveTo>
                  <a:lnTo>
                    <a:pt x="2865721" y="0"/>
                  </a:lnTo>
                  <a:lnTo>
                    <a:pt x="2865721" y="1844068"/>
                  </a:lnTo>
                  <a:lnTo>
                    <a:pt x="0" y="1844068"/>
                  </a:lnTo>
                  <a:close/>
                </a:path>
              </a:pathLst>
            </a:custGeom>
            <a:solidFill>
              <a:srgbClr val="2C2C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028700" y="4085285"/>
            <a:ext cx="6801220" cy="4628727"/>
            <a:chOff x="0" y="0"/>
            <a:chExt cx="9068294" cy="6171636"/>
          </a:xfrm>
        </p:grpSpPr>
        <p:pic>
          <p:nvPicPr>
            <p:cNvPr id="12" name="Picture 12"/>
            <p:cNvPicPr>
              <a:picLocks noChangeAspect="1"/>
            </p:cNvPicPr>
            <p:nvPr/>
          </p:nvPicPr>
          <p:blipFill>
            <a:blip r:embed="rId4"/>
            <a:srcRect t="23774" b="8168"/>
            <a:stretch>
              <a:fillRect/>
            </a:stretch>
          </p:blipFill>
          <p:spPr>
            <a:xfrm>
              <a:off x="0" y="0"/>
              <a:ext cx="9068294" cy="6171636"/>
            </a:xfrm>
            <a:prstGeom prst="rect">
              <a:avLst/>
            </a:prstGeom>
          </p:spPr>
        </p:pic>
      </p:grpSp>
      <p:sp>
        <p:nvSpPr>
          <p:cNvPr id="13" name="AutoShape 13"/>
          <p:cNvSpPr/>
          <p:nvPr/>
        </p:nvSpPr>
        <p:spPr>
          <a:xfrm>
            <a:off x="7003513" y="1160446"/>
            <a:ext cx="11284487" cy="0"/>
          </a:xfrm>
          <a:prstGeom prst="line">
            <a:avLst/>
          </a:prstGeom>
          <a:ln w="19050" cap="flat">
            <a:solidFill>
              <a:srgbClr val="69070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4"/>
          <p:cNvSpPr txBox="1"/>
          <p:nvPr/>
        </p:nvSpPr>
        <p:spPr>
          <a:xfrm>
            <a:off x="936563" y="2202662"/>
            <a:ext cx="6530706" cy="859210"/>
          </a:xfrm>
          <a:prstGeom prst="rect">
            <a:avLst/>
          </a:prstGeom>
        </p:spPr>
        <p:txBody>
          <a:bodyPr wrap="square" lIns="0" tIns="0" rIns="0" bIns="0" rtlCol="0" anchor="t">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5599" b="0" i="0" u="none" strike="noStrike" kern="1200" cap="none" spc="0" normalizeH="0" baseline="0" noProof="0" dirty="0">
                <a:ln>
                  <a:noFill/>
                </a:ln>
                <a:solidFill>
                  <a:srgbClr val="DF0D0D"/>
                </a:solidFill>
                <a:effectLst/>
                <a:uLnTx/>
                <a:uFillTx/>
                <a:latin typeface="UTM Aptima Bold"/>
                <a:ea typeface="+mn-ea"/>
                <a:cs typeface="+mn-cs"/>
              </a:rPr>
              <a:t>1. </a:t>
            </a:r>
            <a:r>
              <a:rPr kumimoji="0" lang="en-US" sz="5599" b="0" i="0" u="none" strike="noStrike" kern="1200" cap="none" spc="0" normalizeH="0" baseline="0" noProof="0" dirty="0" err="1">
                <a:ln>
                  <a:noFill/>
                </a:ln>
                <a:solidFill>
                  <a:srgbClr val="DF0D0D"/>
                </a:solidFill>
                <a:effectLst/>
                <a:uLnTx/>
                <a:uFillTx/>
                <a:latin typeface="UTM Aptima Bold"/>
                <a:ea typeface="+mn-ea"/>
                <a:cs typeface="+mn-cs"/>
              </a:rPr>
              <a:t>Cốt</a:t>
            </a:r>
            <a:r>
              <a:rPr kumimoji="0" lang="en-US" sz="5599" b="0" i="0" u="none" strike="noStrike" kern="1200" cap="none" spc="0" normalizeH="0" baseline="0" noProof="0" dirty="0">
                <a:ln>
                  <a:noFill/>
                </a:ln>
                <a:solidFill>
                  <a:srgbClr val="DF0D0D"/>
                </a:solidFill>
                <a:effectLst/>
                <a:uLnTx/>
                <a:uFillTx/>
                <a:latin typeface="UTM Aptima Bold"/>
                <a:ea typeface="+mn-ea"/>
                <a:cs typeface="+mn-cs"/>
              </a:rPr>
              <a:t> </a:t>
            </a:r>
            <a:r>
              <a:rPr kumimoji="0" lang="en-US" sz="5599" b="0" i="0" u="none" strike="noStrike" kern="1200" cap="none" spc="0" normalizeH="0" baseline="0" noProof="0" dirty="0" err="1">
                <a:ln>
                  <a:noFill/>
                </a:ln>
                <a:solidFill>
                  <a:srgbClr val="DF0D0D"/>
                </a:solidFill>
                <a:effectLst/>
                <a:uLnTx/>
                <a:uFillTx/>
                <a:latin typeface="UTM Aptima Bold"/>
                <a:ea typeface="+mn-ea"/>
                <a:cs typeface="+mn-cs"/>
              </a:rPr>
              <a:t>truyện</a:t>
            </a:r>
            <a:r>
              <a:rPr kumimoji="0" lang="en-US" sz="5599" b="0" i="0" u="none" strike="noStrike" kern="1200" cap="none" spc="0" normalizeH="0" baseline="0" noProof="0" dirty="0">
                <a:ln>
                  <a:noFill/>
                </a:ln>
                <a:solidFill>
                  <a:srgbClr val="DF0D0D"/>
                </a:solidFill>
                <a:effectLst/>
                <a:uLnTx/>
                <a:uFillTx/>
                <a:latin typeface="UTM Aptima Bold"/>
                <a:ea typeface="+mn-ea"/>
                <a:cs typeface="+mn-cs"/>
              </a:rPr>
              <a:t> bi </a:t>
            </a:r>
            <a:r>
              <a:rPr kumimoji="0" lang="en-US" sz="5599" b="0" i="0" u="none" strike="noStrike" kern="1200" cap="none" spc="0" normalizeH="0" baseline="0" noProof="0" dirty="0" err="1">
                <a:ln>
                  <a:noFill/>
                </a:ln>
                <a:solidFill>
                  <a:srgbClr val="DF0D0D"/>
                </a:solidFill>
                <a:effectLst/>
                <a:uLnTx/>
                <a:uFillTx/>
                <a:latin typeface="UTM Aptima Bold"/>
                <a:ea typeface="+mn-ea"/>
                <a:cs typeface="+mn-cs"/>
              </a:rPr>
              <a:t>kịch</a:t>
            </a:r>
            <a:endParaRPr kumimoji="0" lang="en-US" sz="5599" b="0" i="0" u="none" strike="noStrike" kern="1200" cap="none" spc="0" normalizeH="0" baseline="0" noProof="0" dirty="0">
              <a:ln>
                <a:noFill/>
              </a:ln>
              <a:solidFill>
                <a:srgbClr val="DF0D0D"/>
              </a:solidFill>
              <a:effectLst/>
              <a:uLnTx/>
              <a:uFillTx/>
              <a:latin typeface="UTM Aptima Bold"/>
              <a:ea typeface="+mn-ea"/>
              <a:cs typeface="+mn-cs"/>
            </a:endParaRPr>
          </a:p>
        </p:txBody>
      </p:sp>
      <p:sp>
        <p:nvSpPr>
          <p:cNvPr id="16" name="TextBox 16"/>
          <p:cNvSpPr txBox="1"/>
          <p:nvPr/>
        </p:nvSpPr>
        <p:spPr>
          <a:xfrm>
            <a:off x="8720707" y="3703622"/>
            <a:ext cx="8538593" cy="5309146"/>
          </a:xfrm>
          <a:prstGeom prst="rect">
            <a:avLst/>
          </a:prstGeom>
        </p:spPr>
        <p:txBody>
          <a:bodyPr wrap="square" lIns="0" tIns="0" rIns="0" bIns="0" rtlCol="0" anchor="t">
            <a:spAutoFit/>
          </a:bodyPr>
          <a:lstStyle/>
          <a:p>
            <a:pPr marL="571500" marR="0" lvl="0" indent="-571500" algn="just" defTabSz="914400" rtl="0" eaLnBrk="1" fontAlgn="auto" latinLnBrk="0" hangingPunct="1">
              <a:lnSpc>
                <a:spcPts val="4634"/>
              </a:lnSpc>
              <a:spcBef>
                <a:spcPts val="0"/>
              </a:spcBef>
              <a:spcAft>
                <a:spcPts val="0"/>
              </a:spcAft>
              <a:buClrTx/>
              <a:buSzTx/>
              <a:buFont typeface="Wingdings" panose="05000000000000000000" pitchFamily="2" charset="2"/>
              <a:buChar char="q"/>
              <a:tabLst/>
              <a:defRPr/>
            </a:pPr>
            <a:r>
              <a:rPr lang="en-US" sz="3862" dirty="0" err="1">
                <a:solidFill>
                  <a:srgbClr val="FEFFFF"/>
                </a:solidFill>
                <a:latin typeface="UTM Aptima"/>
              </a:rPr>
              <a:t>Hoạt</a:t>
            </a:r>
            <a:r>
              <a:rPr lang="en-US" sz="3862" dirty="0">
                <a:solidFill>
                  <a:srgbClr val="FEFFFF"/>
                </a:solidFill>
                <a:latin typeface="UTM Aptima"/>
              </a:rPr>
              <a:t> </a:t>
            </a:r>
            <a:r>
              <a:rPr lang="en-US" sz="3862" dirty="0" err="1">
                <a:solidFill>
                  <a:srgbClr val="FEFFFF"/>
                </a:solidFill>
                <a:latin typeface="UTM Aptima"/>
              </a:rPr>
              <a:t>động</a:t>
            </a:r>
            <a:r>
              <a:rPr lang="en-US" sz="3862" dirty="0">
                <a:solidFill>
                  <a:srgbClr val="FEFFFF"/>
                </a:solidFill>
                <a:latin typeface="UTM Aptima"/>
              </a:rPr>
              <a:t> </a:t>
            </a:r>
            <a:r>
              <a:rPr lang="en-US" sz="3862" dirty="0" err="1">
                <a:solidFill>
                  <a:srgbClr val="FEFFFF"/>
                </a:solidFill>
                <a:latin typeface="UTM Aptima"/>
              </a:rPr>
              <a:t>theo</a:t>
            </a:r>
            <a:r>
              <a:rPr lang="en-US" sz="3862" dirty="0">
                <a:solidFill>
                  <a:srgbClr val="FEFFFF"/>
                </a:solidFill>
                <a:latin typeface="UTM Aptima"/>
              </a:rPr>
              <a:t> </a:t>
            </a:r>
            <a:r>
              <a:rPr lang="en-US" sz="3862" dirty="0" err="1">
                <a:solidFill>
                  <a:srgbClr val="FEFFFF"/>
                </a:solidFill>
                <a:latin typeface="UTM Aptima"/>
              </a:rPr>
              <a:t>nhóm</a:t>
            </a:r>
            <a:r>
              <a:rPr lang="en-US" sz="3862" dirty="0">
                <a:solidFill>
                  <a:srgbClr val="FEFFFF"/>
                </a:solidFill>
                <a:latin typeface="UTM Aptima"/>
              </a:rPr>
              <a:t>;</a:t>
            </a:r>
          </a:p>
          <a:p>
            <a:pPr marL="571500" marR="0" lvl="0" indent="-571500" algn="just" defTabSz="914400" rtl="0" eaLnBrk="1" fontAlgn="auto" latinLnBrk="0" hangingPunct="1">
              <a:lnSpc>
                <a:spcPts val="4634"/>
              </a:lnSpc>
              <a:spcBef>
                <a:spcPts val="0"/>
              </a:spcBef>
              <a:spcAft>
                <a:spcPts val="0"/>
              </a:spcAft>
              <a:buClrTx/>
              <a:buSzTx/>
              <a:buFont typeface="Wingdings" panose="05000000000000000000" pitchFamily="2" charset="2"/>
              <a:buChar char="q"/>
              <a:tabLst/>
              <a:defRPr/>
            </a:pPr>
            <a:r>
              <a:rPr lang="en-US" sz="3862" dirty="0" err="1">
                <a:solidFill>
                  <a:srgbClr val="FEFFFF"/>
                </a:solidFill>
                <a:latin typeface="UTM Aptima"/>
              </a:rPr>
              <a:t>Vẽ</a:t>
            </a:r>
            <a:r>
              <a:rPr lang="en-US" sz="3862" dirty="0">
                <a:solidFill>
                  <a:srgbClr val="FEFFFF"/>
                </a:solidFill>
                <a:latin typeface="UTM Aptima"/>
              </a:rPr>
              <a:t> </a:t>
            </a:r>
            <a:r>
              <a:rPr lang="en-US" sz="3862" dirty="0" err="1">
                <a:solidFill>
                  <a:srgbClr val="FEFFFF"/>
                </a:solidFill>
                <a:latin typeface="UTM Aptima"/>
              </a:rPr>
              <a:t>sơ</a:t>
            </a:r>
            <a:r>
              <a:rPr lang="en-US" sz="3862" dirty="0">
                <a:solidFill>
                  <a:srgbClr val="FEFFFF"/>
                </a:solidFill>
                <a:latin typeface="UTM Aptima"/>
              </a:rPr>
              <a:t> </a:t>
            </a:r>
            <a:r>
              <a:rPr lang="en-US" sz="3862" dirty="0" err="1">
                <a:solidFill>
                  <a:srgbClr val="FEFFFF"/>
                </a:solidFill>
                <a:latin typeface="UTM Aptima"/>
              </a:rPr>
              <a:t>đồ</a:t>
            </a:r>
            <a:r>
              <a:rPr lang="en-US" sz="3862" dirty="0">
                <a:solidFill>
                  <a:srgbClr val="FEFFFF"/>
                </a:solidFill>
                <a:latin typeface="UTM Aptima"/>
              </a:rPr>
              <a:t> </a:t>
            </a:r>
            <a:r>
              <a:rPr lang="en-US" sz="3862" dirty="0" err="1">
                <a:solidFill>
                  <a:srgbClr val="FEFFFF"/>
                </a:solidFill>
                <a:latin typeface="UTM Aptima"/>
              </a:rPr>
              <a:t>tóm</a:t>
            </a:r>
            <a:r>
              <a:rPr lang="en-US" sz="3862" dirty="0">
                <a:solidFill>
                  <a:srgbClr val="FEFFFF"/>
                </a:solidFill>
                <a:latin typeface="UTM Aptima"/>
              </a:rPr>
              <a:t> </a:t>
            </a:r>
            <a:r>
              <a:rPr lang="en-US" sz="3862" dirty="0" err="1">
                <a:solidFill>
                  <a:srgbClr val="FEFFFF"/>
                </a:solidFill>
                <a:latin typeface="UTM Aptima"/>
              </a:rPr>
              <a:t>tắt</a:t>
            </a:r>
            <a:r>
              <a:rPr lang="en-US" sz="3862" dirty="0">
                <a:solidFill>
                  <a:srgbClr val="FEFFFF"/>
                </a:solidFill>
                <a:latin typeface="UTM Aptima"/>
              </a:rPr>
              <a:t> </a:t>
            </a:r>
            <a:r>
              <a:rPr lang="en-US" sz="3862" dirty="0" err="1">
                <a:solidFill>
                  <a:srgbClr val="FEFFFF"/>
                </a:solidFill>
                <a:latin typeface="UTM Aptima"/>
              </a:rPr>
              <a:t>cốt</a:t>
            </a:r>
            <a:r>
              <a:rPr lang="en-US" sz="3862" dirty="0">
                <a:solidFill>
                  <a:srgbClr val="FEFFFF"/>
                </a:solidFill>
                <a:latin typeface="UTM Aptima"/>
              </a:rPr>
              <a:t> </a:t>
            </a:r>
            <a:r>
              <a:rPr lang="en-US" sz="3862" dirty="0" err="1">
                <a:solidFill>
                  <a:srgbClr val="FEFFFF"/>
                </a:solidFill>
                <a:latin typeface="UTM Aptima"/>
              </a:rPr>
              <a:t>truyện</a:t>
            </a:r>
            <a:r>
              <a:rPr lang="en-US" sz="3862" dirty="0">
                <a:solidFill>
                  <a:srgbClr val="FEFFFF"/>
                </a:solidFill>
                <a:latin typeface="UTM Aptima"/>
              </a:rPr>
              <a:t> bi </a:t>
            </a:r>
            <a:r>
              <a:rPr lang="en-US" sz="3862" dirty="0" err="1">
                <a:solidFill>
                  <a:srgbClr val="FEFFFF"/>
                </a:solidFill>
                <a:latin typeface="UTM Aptima"/>
              </a:rPr>
              <a:t>kịch</a:t>
            </a:r>
            <a:r>
              <a:rPr lang="en-US" sz="3862" dirty="0">
                <a:solidFill>
                  <a:srgbClr val="FEFFFF"/>
                </a:solidFill>
                <a:latin typeface="UTM Aptima"/>
              </a:rPr>
              <a:t> Vũ </a:t>
            </a:r>
            <a:r>
              <a:rPr lang="en-US" sz="3862" dirty="0" err="1">
                <a:solidFill>
                  <a:srgbClr val="FEFFFF"/>
                </a:solidFill>
                <a:latin typeface="UTM Aptima"/>
              </a:rPr>
              <a:t>Như</a:t>
            </a:r>
            <a:r>
              <a:rPr lang="en-US" sz="3862" dirty="0">
                <a:solidFill>
                  <a:srgbClr val="FEFFFF"/>
                </a:solidFill>
                <a:latin typeface="UTM Aptima"/>
              </a:rPr>
              <a:t> </a:t>
            </a:r>
            <a:r>
              <a:rPr lang="en-US" sz="3862" dirty="0" err="1">
                <a:solidFill>
                  <a:srgbClr val="FEFFFF"/>
                </a:solidFill>
                <a:latin typeface="UTM Aptima"/>
              </a:rPr>
              <a:t>Tô</a:t>
            </a:r>
            <a:r>
              <a:rPr lang="en-US" sz="3862" dirty="0">
                <a:solidFill>
                  <a:srgbClr val="FEFFFF"/>
                </a:solidFill>
                <a:latin typeface="UTM Aptima"/>
              </a:rPr>
              <a:t>;</a:t>
            </a:r>
          </a:p>
          <a:p>
            <a:pPr marL="571500" marR="0" lvl="0" indent="-571500" algn="just" defTabSz="914400" rtl="0" eaLnBrk="1" fontAlgn="auto" latinLnBrk="0" hangingPunct="1">
              <a:lnSpc>
                <a:spcPts val="4634"/>
              </a:lnSpc>
              <a:spcBef>
                <a:spcPts val="0"/>
              </a:spcBef>
              <a:spcAft>
                <a:spcPts val="0"/>
              </a:spcAft>
              <a:buClrTx/>
              <a:buSzTx/>
              <a:buFont typeface="Wingdings" panose="05000000000000000000" pitchFamily="2" charset="2"/>
              <a:buChar char="q"/>
              <a:tabLst/>
              <a:defRPr/>
            </a:pPr>
            <a:r>
              <a:rPr lang="en-US" sz="3862" dirty="0" err="1">
                <a:solidFill>
                  <a:srgbClr val="FEFFFF"/>
                </a:solidFill>
                <a:latin typeface="UTM Aptima"/>
              </a:rPr>
              <a:t>Chọn</a:t>
            </a:r>
            <a:r>
              <a:rPr lang="en-US" sz="3862" dirty="0">
                <a:solidFill>
                  <a:srgbClr val="FEFFFF"/>
                </a:solidFill>
                <a:latin typeface="UTM Aptima"/>
              </a:rPr>
              <a:t> </a:t>
            </a:r>
            <a:r>
              <a:rPr lang="en-US" sz="3862" dirty="0" err="1">
                <a:solidFill>
                  <a:srgbClr val="FEFFFF"/>
                </a:solidFill>
                <a:latin typeface="UTM Aptima"/>
              </a:rPr>
              <a:t>sản</a:t>
            </a:r>
            <a:r>
              <a:rPr lang="en-US" sz="3862" dirty="0">
                <a:solidFill>
                  <a:srgbClr val="FEFFFF"/>
                </a:solidFill>
                <a:latin typeface="UTM Aptima"/>
              </a:rPr>
              <a:t> </a:t>
            </a:r>
            <a:r>
              <a:rPr lang="en-US" sz="3862" dirty="0" err="1">
                <a:solidFill>
                  <a:srgbClr val="FEFFFF"/>
                </a:solidFill>
                <a:latin typeface="UTM Aptima"/>
              </a:rPr>
              <a:t>phẩm</a:t>
            </a:r>
            <a:r>
              <a:rPr lang="en-US" sz="3862" dirty="0">
                <a:solidFill>
                  <a:srgbClr val="FEFFFF"/>
                </a:solidFill>
                <a:latin typeface="UTM Aptima"/>
              </a:rPr>
              <a:t> </a:t>
            </a:r>
            <a:r>
              <a:rPr lang="en-US" sz="3862" dirty="0" err="1">
                <a:solidFill>
                  <a:srgbClr val="FEFFFF"/>
                </a:solidFill>
                <a:latin typeface="UTM Aptima"/>
              </a:rPr>
              <a:t>chung</a:t>
            </a:r>
            <a:r>
              <a:rPr lang="en-US" sz="3862" dirty="0">
                <a:solidFill>
                  <a:srgbClr val="FEFFFF"/>
                </a:solidFill>
                <a:latin typeface="UTM Aptima"/>
              </a:rPr>
              <a:t> </a:t>
            </a:r>
            <a:r>
              <a:rPr lang="en-US" sz="3862" dirty="0" err="1">
                <a:solidFill>
                  <a:srgbClr val="FEFFFF"/>
                </a:solidFill>
                <a:latin typeface="UTM Aptima"/>
              </a:rPr>
              <a:t>của</a:t>
            </a:r>
            <a:r>
              <a:rPr lang="en-US" sz="3862" dirty="0">
                <a:solidFill>
                  <a:srgbClr val="FEFFFF"/>
                </a:solidFill>
                <a:latin typeface="UTM Aptima"/>
              </a:rPr>
              <a:t> </a:t>
            </a:r>
            <a:r>
              <a:rPr lang="en-US" sz="3862" dirty="0" err="1">
                <a:solidFill>
                  <a:srgbClr val="FEFFFF"/>
                </a:solidFill>
                <a:latin typeface="UTM Aptima"/>
              </a:rPr>
              <a:t>nhóm</a:t>
            </a:r>
            <a:r>
              <a:rPr lang="en-US" sz="3862" dirty="0">
                <a:solidFill>
                  <a:srgbClr val="FEFFFF"/>
                </a:solidFill>
                <a:latin typeface="UTM Aptima"/>
              </a:rPr>
              <a:t>, </a:t>
            </a:r>
            <a:r>
              <a:rPr lang="en-US" sz="3862" dirty="0" err="1">
                <a:solidFill>
                  <a:srgbClr val="FEFFFF"/>
                </a:solidFill>
                <a:latin typeface="UTM Aptima"/>
              </a:rPr>
              <a:t>trình</a:t>
            </a:r>
            <a:r>
              <a:rPr lang="en-US" sz="3862" dirty="0">
                <a:solidFill>
                  <a:srgbClr val="FEFFFF"/>
                </a:solidFill>
                <a:latin typeface="UTM Aptima"/>
              </a:rPr>
              <a:t> </a:t>
            </a:r>
            <a:r>
              <a:rPr lang="en-US" sz="3862" dirty="0" err="1">
                <a:solidFill>
                  <a:srgbClr val="FEFFFF"/>
                </a:solidFill>
                <a:latin typeface="UTM Aptima"/>
              </a:rPr>
              <a:t>bày</a:t>
            </a:r>
            <a:r>
              <a:rPr lang="en-US" sz="3862" dirty="0">
                <a:solidFill>
                  <a:srgbClr val="FEFFFF"/>
                </a:solidFill>
                <a:latin typeface="UTM Aptima"/>
              </a:rPr>
              <a:t> </a:t>
            </a:r>
            <a:r>
              <a:rPr lang="en-US" sz="3862" dirty="0" err="1">
                <a:solidFill>
                  <a:srgbClr val="FEFFFF"/>
                </a:solidFill>
                <a:latin typeface="UTM Aptima"/>
              </a:rPr>
              <a:t>lại</a:t>
            </a:r>
            <a:r>
              <a:rPr lang="en-US" sz="3862" dirty="0">
                <a:solidFill>
                  <a:srgbClr val="FEFFFF"/>
                </a:solidFill>
                <a:latin typeface="UTM Aptima"/>
              </a:rPr>
              <a:t> </a:t>
            </a:r>
            <a:r>
              <a:rPr lang="en-US" sz="3862" dirty="0" err="1">
                <a:solidFill>
                  <a:srgbClr val="FEFFFF"/>
                </a:solidFill>
                <a:latin typeface="UTM Aptima"/>
              </a:rPr>
              <a:t>cho</a:t>
            </a:r>
            <a:r>
              <a:rPr lang="en-US" sz="3862" dirty="0">
                <a:solidFill>
                  <a:srgbClr val="FEFFFF"/>
                </a:solidFill>
                <a:latin typeface="UTM Aptima"/>
              </a:rPr>
              <a:t> </a:t>
            </a:r>
            <a:r>
              <a:rPr lang="en-US" sz="3862" dirty="0" err="1">
                <a:solidFill>
                  <a:srgbClr val="FEFFFF"/>
                </a:solidFill>
                <a:latin typeface="UTM Aptima"/>
              </a:rPr>
              <a:t>các</a:t>
            </a:r>
            <a:r>
              <a:rPr lang="en-US" sz="3862" dirty="0">
                <a:solidFill>
                  <a:srgbClr val="FEFFFF"/>
                </a:solidFill>
                <a:latin typeface="UTM Aptima"/>
              </a:rPr>
              <a:t> </a:t>
            </a:r>
            <a:r>
              <a:rPr lang="en-US" sz="3862" dirty="0" err="1">
                <a:solidFill>
                  <a:srgbClr val="FEFFFF"/>
                </a:solidFill>
                <a:latin typeface="UTM Aptima"/>
              </a:rPr>
              <a:t>thành</a:t>
            </a:r>
            <a:r>
              <a:rPr lang="en-US" sz="3862" dirty="0">
                <a:solidFill>
                  <a:srgbClr val="FEFFFF"/>
                </a:solidFill>
                <a:latin typeface="UTM Aptima"/>
              </a:rPr>
              <a:t> </a:t>
            </a:r>
            <a:r>
              <a:rPr lang="en-US" sz="3862" dirty="0" err="1">
                <a:solidFill>
                  <a:srgbClr val="FEFFFF"/>
                </a:solidFill>
                <a:latin typeface="UTM Aptima"/>
              </a:rPr>
              <a:t>viên</a:t>
            </a:r>
            <a:r>
              <a:rPr lang="en-US" sz="3862" dirty="0">
                <a:solidFill>
                  <a:srgbClr val="FEFFFF"/>
                </a:solidFill>
                <a:latin typeface="UTM Aptima"/>
              </a:rPr>
              <a:t> (1 </a:t>
            </a:r>
            <a:r>
              <a:rPr lang="en-US" sz="3862" dirty="0" err="1">
                <a:solidFill>
                  <a:srgbClr val="FEFFFF"/>
                </a:solidFill>
                <a:latin typeface="UTM Aptima"/>
              </a:rPr>
              <a:t>phút</a:t>
            </a:r>
            <a:r>
              <a:rPr lang="en-US" sz="3862" dirty="0">
                <a:solidFill>
                  <a:srgbClr val="FEFFFF"/>
                </a:solidFill>
                <a:latin typeface="UTM Aptima"/>
              </a:rPr>
              <a:t>)</a:t>
            </a:r>
          </a:p>
          <a:p>
            <a:pPr marL="571500" marR="0" lvl="0" indent="-571500" algn="just" defTabSz="914400" rtl="0" eaLnBrk="1" fontAlgn="auto" latinLnBrk="0" hangingPunct="1">
              <a:lnSpc>
                <a:spcPts val="4634"/>
              </a:lnSpc>
              <a:spcBef>
                <a:spcPts val="0"/>
              </a:spcBef>
              <a:spcAft>
                <a:spcPts val="0"/>
              </a:spcAft>
              <a:buClrTx/>
              <a:buSzTx/>
              <a:buFont typeface="Wingdings" panose="05000000000000000000" pitchFamily="2" charset="2"/>
              <a:buChar char="q"/>
              <a:tabLst/>
              <a:defRPr/>
            </a:pPr>
            <a:r>
              <a:rPr lang="en-US" sz="3862" dirty="0" err="1">
                <a:solidFill>
                  <a:srgbClr val="FEFFFF"/>
                </a:solidFill>
                <a:latin typeface="UTM Aptima"/>
              </a:rPr>
              <a:t>Nhóm</a:t>
            </a:r>
            <a:r>
              <a:rPr lang="en-US" sz="3862" dirty="0">
                <a:solidFill>
                  <a:srgbClr val="FEFFFF"/>
                </a:solidFill>
                <a:latin typeface="UTM Aptima"/>
              </a:rPr>
              <a:t> </a:t>
            </a:r>
            <a:r>
              <a:rPr lang="en-US" sz="3862" dirty="0" err="1">
                <a:solidFill>
                  <a:srgbClr val="FEFFFF"/>
                </a:solidFill>
                <a:latin typeface="UTM Aptima"/>
              </a:rPr>
              <a:t>được</a:t>
            </a:r>
            <a:r>
              <a:rPr lang="en-US" sz="3862" dirty="0">
                <a:solidFill>
                  <a:srgbClr val="FEFFFF"/>
                </a:solidFill>
                <a:latin typeface="UTM Aptima"/>
              </a:rPr>
              <a:t> </a:t>
            </a:r>
            <a:r>
              <a:rPr lang="en-US" sz="3862" dirty="0" err="1">
                <a:solidFill>
                  <a:srgbClr val="FEFFFF"/>
                </a:solidFill>
                <a:latin typeface="UTM Aptima"/>
              </a:rPr>
              <a:t>chọn</a:t>
            </a:r>
            <a:r>
              <a:rPr lang="en-US" sz="3862" dirty="0">
                <a:solidFill>
                  <a:srgbClr val="FEFFFF"/>
                </a:solidFill>
                <a:latin typeface="UTM Aptima"/>
              </a:rPr>
              <a:t> </a:t>
            </a:r>
            <a:r>
              <a:rPr lang="en-US" sz="3862" dirty="0" err="1">
                <a:solidFill>
                  <a:srgbClr val="FEFFFF"/>
                </a:solidFill>
                <a:latin typeface="UTM Aptima"/>
              </a:rPr>
              <a:t>ngẫu</a:t>
            </a:r>
            <a:r>
              <a:rPr lang="en-US" sz="3862" dirty="0">
                <a:solidFill>
                  <a:srgbClr val="FEFFFF"/>
                </a:solidFill>
                <a:latin typeface="UTM Aptima"/>
              </a:rPr>
              <a:t> </a:t>
            </a:r>
            <a:r>
              <a:rPr lang="en-US" sz="3862" dirty="0" err="1">
                <a:solidFill>
                  <a:srgbClr val="FEFFFF"/>
                </a:solidFill>
                <a:latin typeface="UTM Aptima"/>
              </a:rPr>
              <a:t>nhiên</a:t>
            </a:r>
            <a:r>
              <a:rPr lang="en-US" sz="3862" dirty="0">
                <a:solidFill>
                  <a:srgbClr val="FEFFFF"/>
                </a:solidFill>
                <a:latin typeface="UTM Aptima"/>
              </a:rPr>
              <a:t> =&gt; </a:t>
            </a:r>
            <a:r>
              <a:rPr lang="en-US" sz="3862" dirty="0" err="1">
                <a:solidFill>
                  <a:srgbClr val="FEFFFF"/>
                </a:solidFill>
                <a:latin typeface="UTM Aptima"/>
              </a:rPr>
              <a:t>trình</a:t>
            </a:r>
            <a:r>
              <a:rPr lang="en-US" sz="3862" dirty="0">
                <a:solidFill>
                  <a:srgbClr val="FEFFFF"/>
                </a:solidFill>
                <a:latin typeface="UTM Aptima"/>
              </a:rPr>
              <a:t> </a:t>
            </a:r>
            <a:r>
              <a:rPr lang="en-US" sz="3862" dirty="0" err="1">
                <a:solidFill>
                  <a:srgbClr val="FEFFFF"/>
                </a:solidFill>
                <a:latin typeface="UTM Aptima"/>
              </a:rPr>
              <a:t>bày</a:t>
            </a:r>
            <a:r>
              <a:rPr lang="en-US" sz="3862" dirty="0">
                <a:solidFill>
                  <a:srgbClr val="FEFFFF"/>
                </a:solidFill>
                <a:latin typeface="UTM Aptima"/>
              </a:rPr>
              <a:t> </a:t>
            </a:r>
            <a:r>
              <a:rPr lang="en-US" sz="3862" dirty="0" err="1">
                <a:solidFill>
                  <a:srgbClr val="FEFFFF"/>
                </a:solidFill>
                <a:latin typeface="UTM Aptima"/>
              </a:rPr>
              <a:t>trước</a:t>
            </a:r>
            <a:r>
              <a:rPr lang="en-US" sz="3862" dirty="0">
                <a:solidFill>
                  <a:srgbClr val="FEFFFF"/>
                </a:solidFill>
                <a:latin typeface="UTM Aptima"/>
              </a:rPr>
              <a:t> </a:t>
            </a:r>
            <a:r>
              <a:rPr lang="en-US" sz="3862" dirty="0" err="1">
                <a:solidFill>
                  <a:srgbClr val="FEFFFF"/>
                </a:solidFill>
                <a:latin typeface="UTM Aptima"/>
              </a:rPr>
              <a:t>lớp</a:t>
            </a:r>
            <a:r>
              <a:rPr lang="en-US" sz="3862" dirty="0">
                <a:solidFill>
                  <a:srgbClr val="FEFFFF"/>
                </a:solidFill>
                <a:latin typeface="UTM Aptima"/>
              </a:rPr>
              <a:t>.</a:t>
            </a:r>
          </a:p>
          <a:p>
            <a:pPr marL="571500" marR="0" lvl="0" indent="-571500" algn="just" defTabSz="914400" rtl="0" eaLnBrk="1" fontAlgn="auto" latinLnBrk="0" hangingPunct="1">
              <a:lnSpc>
                <a:spcPts val="4634"/>
              </a:lnSpc>
              <a:spcBef>
                <a:spcPts val="0"/>
              </a:spcBef>
              <a:spcAft>
                <a:spcPts val="0"/>
              </a:spcAft>
              <a:buClrTx/>
              <a:buSzTx/>
              <a:buFont typeface="Wingdings" panose="05000000000000000000" pitchFamily="2" charset="2"/>
              <a:buChar char="q"/>
              <a:tabLst/>
              <a:defRPr/>
            </a:pPr>
            <a:endParaRPr kumimoji="0" lang="en-US" sz="3862" b="0" i="0" u="none" strike="noStrike" kern="1200" cap="none" spc="0" normalizeH="0" baseline="0" noProof="0" dirty="0">
              <a:ln>
                <a:noFill/>
              </a:ln>
              <a:solidFill>
                <a:srgbClr val="FEFFFF"/>
              </a:solidFill>
              <a:effectLst/>
              <a:uLnTx/>
              <a:uFillTx/>
              <a:latin typeface="UTM Aptima"/>
              <a:ea typeface="+mn-ea"/>
              <a:cs typeface="+mn-cs"/>
            </a:endParaRPr>
          </a:p>
        </p:txBody>
      </p:sp>
      <p:sp>
        <p:nvSpPr>
          <p:cNvPr id="18" name="TextBox 17">
            <a:extLst>
              <a:ext uri="{FF2B5EF4-FFF2-40B4-BE49-F238E27FC236}">
                <a16:creationId xmlns:a16="http://schemas.microsoft.com/office/drawing/2014/main" id="{239A40B0-6BD4-2E4E-250F-1382B8E102F2}"/>
              </a:ext>
            </a:extLst>
          </p:cNvPr>
          <p:cNvSpPr txBox="1"/>
          <p:nvPr/>
        </p:nvSpPr>
        <p:spPr>
          <a:xfrm>
            <a:off x="8588106" y="2800662"/>
            <a:ext cx="8115300" cy="589905"/>
          </a:xfrm>
          <a:prstGeom prst="rect">
            <a:avLst/>
          </a:prstGeom>
        </p:spPr>
        <p:txBody>
          <a:bodyPr lIns="0" tIns="0" rIns="0" bIns="0" rtlCol="0" anchor="t">
            <a:spAutoFit/>
          </a:bodyPr>
          <a:lstStyle/>
          <a:p>
            <a:pPr marL="571500" marR="0" lvl="0" indent="-571500" algn="l" defTabSz="914400" rtl="0" eaLnBrk="1" fontAlgn="auto" latinLnBrk="0" hangingPunct="1">
              <a:lnSpc>
                <a:spcPts val="4634"/>
              </a:lnSpc>
              <a:spcBef>
                <a:spcPts val="0"/>
              </a:spcBef>
              <a:spcAft>
                <a:spcPts val="0"/>
              </a:spcAft>
              <a:buClrTx/>
              <a:buSzTx/>
              <a:buFont typeface="Wingdings" panose="05000000000000000000" pitchFamily="2" charset="2"/>
              <a:buChar char="ü"/>
              <a:tabLst/>
              <a:defRPr/>
            </a:pPr>
            <a:r>
              <a:rPr kumimoji="0" lang="en-US" sz="3862" b="0" i="0" u="none" strike="noStrike" kern="1200" cap="none" spc="0" normalizeH="0" baseline="0" noProof="0" dirty="0" err="1">
                <a:ln>
                  <a:noFill/>
                </a:ln>
                <a:solidFill>
                  <a:srgbClr val="FF5757"/>
                </a:solidFill>
                <a:effectLst/>
                <a:uLnTx/>
                <a:uFillTx/>
                <a:latin typeface="UTM Aptima Bold"/>
                <a:ea typeface="+mn-ea"/>
                <a:cs typeface="+mn-cs"/>
              </a:rPr>
              <a:t>Tóm</a:t>
            </a:r>
            <a:r>
              <a:rPr kumimoji="0" lang="en-US" sz="3862" b="0" i="0" u="none" strike="noStrike" kern="1200" cap="none" spc="0" normalizeH="0" baseline="0" noProof="0" dirty="0">
                <a:ln>
                  <a:noFill/>
                </a:ln>
                <a:solidFill>
                  <a:srgbClr val="FF5757"/>
                </a:solidFill>
                <a:effectLst/>
                <a:uLnTx/>
                <a:uFillTx/>
                <a:latin typeface="UTM Aptima Bold"/>
                <a:ea typeface="+mn-ea"/>
                <a:cs typeface="+mn-cs"/>
              </a:rPr>
              <a:t> </a:t>
            </a:r>
            <a:r>
              <a:rPr kumimoji="0" lang="en-US" sz="3862" b="0" i="0" u="none" strike="noStrike" kern="1200" cap="none" spc="0" normalizeH="0" baseline="0" noProof="0" dirty="0" err="1">
                <a:ln>
                  <a:noFill/>
                </a:ln>
                <a:solidFill>
                  <a:srgbClr val="FF5757"/>
                </a:solidFill>
                <a:effectLst/>
                <a:uLnTx/>
                <a:uFillTx/>
                <a:latin typeface="UTM Aptima Bold"/>
                <a:ea typeface="+mn-ea"/>
                <a:cs typeface="+mn-cs"/>
              </a:rPr>
              <a:t>tắt</a:t>
            </a:r>
            <a:r>
              <a:rPr kumimoji="0" lang="en-US" sz="3862" b="0" i="0" u="none" strike="noStrike" kern="1200" cap="none" spc="0" normalizeH="0" baseline="0" noProof="0" dirty="0">
                <a:ln>
                  <a:noFill/>
                </a:ln>
                <a:solidFill>
                  <a:srgbClr val="FF5757"/>
                </a:solidFill>
                <a:effectLst/>
                <a:uLnTx/>
                <a:uFillTx/>
                <a:latin typeface="UTM Aptima Bold"/>
                <a:ea typeface="+mn-ea"/>
                <a:cs typeface="+mn-cs"/>
              </a:rPr>
              <a:t> </a:t>
            </a:r>
            <a:r>
              <a:rPr kumimoji="0" lang="en-US" sz="3862" b="0" i="0" u="none" strike="noStrike" kern="1200" cap="none" spc="0" normalizeH="0" baseline="0" noProof="0" dirty="0" err="1">
                <a:ln>
                  <a:noFill/>
                </a:ln>
                <a:solidFill>
                  <a:srgbClr val="FF5757"/>
                </a:solidFill>
                <a:effectLst/>
                <a:uLnTx/>
                <a:uFillTx/>
                <a:latin typeface="UTM Aptima Bold"/>
                <a:ea typeface="+mn-ea"/>
                <a:cs typeface="+mn-cs"/>
              </a:rPr>
              <a:t>cốt</a:t>
            </a:r>
            <a:r>
              <a:rPr kumimoji="0" lang="en-US" sz="3862" b="0" i="0" u="none" strike="noStrike" kern="1200" cap="none" spc="0" normalizeH="0" baseline="0" noProof="0" dirty="0">
                <a:ln>
                  <a:noFill/>
                </a:ln>
                <a:solidFill>
                  <a:srgbClr val="FF5757"/>
                </a:solidFill>
                <a:effectLst/>
                <a:uLnTx/>
                <a:uFillTx/>
                <a:latin typeface="UTM Aptima Bold"/>
                <a:ea typeface="+mn-ea"/>
                <a:cs typeface="+mn-cs"/>
              </a:rPr>
              <a:t> </a:t>
            </a:r>
            <a:r>
              <a:rPr kumimoji="0" lang="en-US" sz="3862" b="0" i="0" u="none" strike="noStrike" kern="1200" cap="none" spc="0" normalizeH="0" baseline="0" noProof="0" dirty="0" err="1">
                <a:ln>
                  <a:noFill/>
                </a:ln>
                <a:solidFill>
                  <a:srgbClr val="FF5757"/>
                </a:solidFill>
                <a:effectLst/>
                <a:uLnTx/>
                <a:uFillTx/>
                <a:latin typeface="UTM Aptima Bold"/>
                <a:ea typeface="+mn-ea"/>
                <a:cs typeface="+mn-cs"/>
              </a:rPr>
              <a:t>truyện</a:t>
            </a:r>
            <a:r>
              <a:rPr kumimoji="0" lang="en-US" sz="3862" b="0" i="0" u="none" strike="noStrike" kern="1200" cap="none" spc="0" normalizeH="0" baseline="0" noProof="0" dirty="0">
                <a:ln>
                  <a:noFill/>
                </a:ln>
                <a:solidFill>
                  <a:srgbClr val="FF5757"/>
                </a:solidFill>
                <a:effectLst/>
                <a:uLnTx/>
                <a:uFillTx/>
                <a:latin typeface="UTM Aptima Bold"/>
                <a:ea typeface="+mn-ea"/>
                <a:cs typeface="+mn-cs"/>
              </a:rPr>
              <a:t> bi </a:t>
            </a:r>
            <a:r>
              <a:rPr kumimoji="0" lang="en-US" sz="3862" b="0" i="0" u="none" strike="noStrike" kern="1200" cap="none" spc="0" normalizeH="0" baseline="0" noProof="0" dirty="0" err="1">
                <a:ln>
                  <a:noFill/>
                </a:ln>
                <a:solidFill>
                  <a:srgbClr val="FF5757"/>
                </a:solidFill>
                <a:effectLst/>
                <a:uLnTx/>
                <a:uFillTx/>
                <a:latin typeface="UTM Aptima Bold"/>
                <a:ea typeface="+mn-ea"/>
                <a:cs typeface="+mn-cs"/>
              </a:rPr>
              <a:t>kịch</a:t>
            </a:r>
            <a:endParaRPr kumimoji="0" lang="en-US" sz="3862" b="0" i="0" u="none" strike="noStrike" kern="1200" cap="none" spc="0" normalizeH="0" baseline="0" noProof="0" dirty="0">
              <a:ln>
                <a:noFill/>
              </a:ln>
              <a:solidFill>
                <a:srgbClr val="FF5757"/>
              </a:solidFill>
              <a:effectLst/>
              <a:uLnTx/>
              <a:uFillTx/>
              <a:latin typeface="UTM Aptima Bold"/>
              <a:ea typeface="+mn-ea"/>
              <a:cs typeface="+mn-cs"/>
            </a:endParaRPr>
          </a:p>
        </p:txBody>
      </p:sp>
      <p:pic>
        <p:nvPicPr>
          <p:cNvPr id="15" name="5 Minute Countdown Timer _ Fall Leaves _ Music (online-video-cutter.com) (1)">
            <a:hlinkClick r:id="" action="ppaction://media"/>
            <a:extLst>
              <a:ext uri="{FF2B5EF4-FFF2-40B4-BE49-F238E27FC236}">
                <a16:creationId xmlns:a16="http://schemas.microsoft.com/office/drawing/2014/main" id="{183B7026-6EC8-65AE-51DF-3705CD75CB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59200" y="190500"/>
            <a:ext cx="1600200" cy="1531938"/>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5A9619-1938-3C0F-8B74-72C6114AD00B}"/>
              </a:ext>
            </a:extLst>
          </p:cNvPr>
          <p:cNvPicPr>
            <a:picLocks noChangeAspect="1"/>
          </p:cNvPicPr>
          <p:nvPr/>
        </p:nvPicPr>
        <p:blipFill>
          <a:blip r:embed="rId2"/>
          <a:stretch>
            <a:fillRect/>
          </a:stretch>
        </p:blipFill>
        <p:spPr>
          <a:xfrm>
            <a:off x="914400" y="1257300"/>
            <a:ext cx="4337481" cy="1981200"/>
          </a:xfrm>
          <a:prstGeom prst="rect">
            <a:avLst/>
          </a:prstGeom>
        </p:spPr>
      </p:pic>
      <p:pic>
        <p:nvPicPr>
          <p:cNvPr id="3" name="Picture 2">
            <a:extLst>
              <a:ext uri="{FF2B5EF4-FFF2-40B4-BE49-F238E27FC236}">
                <a16:creationId xmlns:a16="http://schemas.microsoft.com/office/drawing/2014/main" id="{ECC51FDE-DA4D-8285-8D5F-D14C0F3DC3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257300"/>
            <a:ext cx="4656982" cy="1981200"/>
          </a:xfrm>
          <a:prstGeom prst="rect">
            <a:avLst/>
          </a:prstGeom>
          <a:noFill/>
        </p:spPr>
      </p:pic>
      <p:pic>
        <p:nvPicPr>
          <p:cNvPr id="4" name="Picture 3">
            <a:extLst>
              <a:ext uri="{FF2B5EF4-FFF2-40B4-BE49-F238E27FC236}">
                <a16:creationId xmlns:a16="http://schemas.microsoft.com/office/drawing/2014/main" id="{A62B2ACA-6172-4657-3F46-E9E0F8DA0A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39600" y="1266568"/>
            <a:ext cx="5148976" cy="1981200"/>
          </a:xfrm>
          <a:prstGeom prst="rect">
            <a:avLst/>
          </a:prstGeom>
          <a:noFill/>
        </p:spPr>
      </p:pic>
      <p:pic>
        <p:nvPicPr>
          <p:cNvPr id="5" name="Picture 4">
            <a:extLst>
              <a:ext uri="{FF2B5EF4-FFF2-40B4-BE49-F238E27FC236}">
                <a16:creationId xmlns:a16="http://schemas.microsoft.com/office/drawing/2014/main" id="{F869B80E-9C51-50F1-46E6-0CA51271FF92}"/>
              </a:ext>
            </a:extLst>
          </p:cNvPr>
          <p:cNvPicPr>
            <a:picLocks noChangeAspect="1"/>
          </p:cNvPicPr>
          <p:nvPr/>
        </p:nvPicPr>
        <p:blipFill>
          <a:blip r:embed="rId5"/>
          <a:stretch>
            <a:fillRect/>
          </a:stretch>
        </p:blipFill>
        <p:spPr>
          <a:xfrm>
            <a:off x="12115800" y="4152900"/>
            <a:ext cx="5072776" cy="2133600"/>
          </a:xfrm>
          <a:prstGeom prst="rect">
            <a:avLst/>
          </a:prstGeom>
        </p:spPr>
      </p:pic>
      <p:pic>
        <p:nvPicPr>
          <p:cNvPr id="6" name="Picture 5">
            <a:extLst>
              <a:ext uri="{FF2B5EF4-FFF2-40B4-BE49-F238E27FC236}">
                <a16:creationId xmlns:a16="http://schemas.microsoft.com/office/drawing/2014/main" id="{498CF4E1-533B-2DC4-545F-D16EBC4CC7B2}"/>
              </a:ext>
            </a:extLst>
          </p:cNvPr>
          <p:cNvPicPr>
            <a:picLocks noChangeAspect="1"/>
          </p:cNvPicPr>
          <p:nvPr/>
        </p:nvPicPr>
        <p:blipFill>
          <a:blip r:embed="rId6"/>
          <a:stretch>
            <a:fillRect/>
          </a:stretch>
        </p:blipFill>
        <p:spPr>
          <a:xfrm>
            <a:off x="6324600" y="4176584"/>
            <a:ext cx="4580781" cy="2133599"/>
          </a:xfrm>
          <a:prstGeom prst="rect">
            <a:avLst/>
          </a:prstGeom>
        </p:spPr>
      </p:pic>
      <p:pic>
        <p:nvPicPr>
          <p:cNvPr id="7" name="Picture 6">
            <a:extLst>
              <a:ext uri="{FF2B5EF4-FFF2-40B4-BE49-F238E27FC236}">
                <a16:creationId xmlns:a16="http://schemas.microsoft.com/office/drawing/2014/main" id="{F9BABA05-8C09-30E4-4CF4-737A581C17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7380"/>
          <a:stretch/>
        </p:blipFill>
        <p:spPr bwMode="auto">
          <a:xfrm>
            <a:off x="914400" y="4203356"/>
            <a:ext cx="4468680" cy="2083144"/>
          </a:xfrm>
          <a:prstGeom prst="rect">
            <a:avLst/>
          </a:prstGeom>
          <a:noFill/>
          <a:ln>
            <a:noFill/>
          </a:ln>
          <a:extLst>
            <a:ext uri="{53640926-AAD7-44D8-BBD7-CCE9431645EC}">
              <a14:shadowObscured xmlns:a14="http://schemas.microsoft.com/office/drawing/2010/main"/>
            </a:ext>
          </a:extLst>
        </p:spPr>
      </p:pic>
      <p:sp>
        <p:nvSpPr>
          <p:cNvPr id="8" name="TextBox 16">
            <a:extLst>
              <a:ext uri="{FF2B5EF4-FFF2-40B4-BE49-F238E27FC236}">
                <a16:creationId xmlns:a16="http://schemas.microsoft.com/office/drawing/2014/main" id="{8F3869DE-4003-E976-58AA-DF079608EB37}"/>
              </a:ext>
            </a:extLst>
          </p:cNvPr>
          <p:cNvSpPr txBox="1"/>
          <p:nvPr/>
        </p:nvSpPr>
        <p:spPr>
          <a:xfrm>
            <a:off x="3886200" y="6819900"/>
            <a:ext cx="10210800" cy="2359620"/>
          </a:xfrm>
          <a:prstGeom prst="rect">
            <a:avLst/>
          </a:prstGeom>
          <a:solidFill>
            <a:schemeClr val="accent2">
              <a:lumMod val="90000"/>
            </a:schemeClr>
          </a:solidFill>
        </p:spPr>
        <p:txBody>
          <a:bodyPr wrap="square" lIns="0" tIns="0" rIns="0" bIns="0" rtlCol="0" anchor="t">
            <a:spAutoFit/>
          </a:bodyPr>
          <a:lstStyle/>
          <a:p>
            <a:pPr algn="ctr">
              <a:lnSpc>
                <a:spcPts val="4634"/>
              </a:lnSpc>
            </a:pPr>
            <a:r>
              <a:rPr lang="vi-VN" sz="3862" b="1" dirty="0">
                <a:solidFill>
                  <a:srgbClr val="002060"/>
                </a:solidFill>
                <a:latin typeface="UTM Aptima"/>
              </a:rPr>
              <a:t>Đoạn trích </a:t>
            </a:r>
            <a:r>
              <a:rPr lang="vi-VN" sz="3862" b="1" i="1" dirty="0">
                <a:solidFill>
                  <a:srgbClr val="002060"/>
                </a:solidFill>
                <a:latin typeface="UTM Aptima"/>
              </a:rPr>
              <a:t>Vĩnh biệt Cửu Trùng Đài </a:t>
            </a:r>
            <a:r>
              <a:rPr lang="vi-VN" sz="3862" b="1" dirty="0">
                <a:solidFill>
                  <a:srgbClr val="002060"/>
                </a:solidFill>
                <a:latin typeface="UTM Aptima"/>
              </a:rPr>
              <a:t>nằm ở hồi V của tác phẩm, xoay quanh việc dân chúng nổi dậy, phá hủy Cửu Trùng Đài và giết chết </a:t>
            </a:r>
          </a:p>
          <a:p>
            <a:pPr algn="ctr">
              <a:lnSpc>
                <a:spcPts val="4634"/>
              </a:lnSpc>
            </a:pPr>
            <a:r>
              <a:rPr lang="vi-VN" sz="3862" b="1" dirty="0">
                <a:solidFill>
                  <a:srgbClr val="002060"/>
                </a:solidFill>
                <a:latin typeface="UTM Aptima"/>
              </a:rPr>
              <a:t>Vũ Như Tô </a:t>
            </a:r>
            <a:endParaRPr lang="en-US" sz="3862" b="1" dirty="0">
              <a:solidFill>
                <a:srgbClr val="002060"/>
              </a:solidFill>
              <a:latin typeface="UTM Aptima"/>
            </a:endParaRPr>
          </a:p>
        </p:txBody>
      </p:sp>
      <p:sp>
        <p:nvSpPr>
          <p:cNvPr id="9" name="Arrow: Right 8">
            <a:extLst>
              <a:ext uri="{FF2B5EF4-FFF2-40B4-BE49-F238E27FC236}">
                <a16:creationId xmlns:a16="http://schemas.microsoft.com/office/drawing/2014/main" id="{85607FA2-3ED9-8734-FC09-8930E3328E71}"/>
              </a:ext>
            </a:extLst>
          </p:cNvPr>
          <p:cNvSpPr/>
          <p:nvPr/>
        </p:nvSpPr>
        <p:spPr>
          <a:xfrm>
            <a:off x="5289981" y="1838068"/>
            <a:ext cx="920319" cy="838200"/>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82E0171C-BFA9-1437-B279-DCB0CB7BB0BA}"/>
              </a:ext>
            </a:extLst>
          </p:cNvPr>
          <p:cNvSpPr/>
          <p:nvPr/>
        </p:nvSpPr>
        <p:spPr>
          <a:xfrm>
            <a:off x="10967166" y="1838068"/>
            <a:ext cx="996234" cy="838200"/>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D14828A7-D45F-5239-0159-B4A714B87F26}"/>
              </a:ext>
            </a:extLst>
          </p:cNvPr>
          <p:cNvSpPr/>
          <p:nvPr/>
        </p:nvSpPr>
        <p:spPr>
          <a:xfrm>
            <a:off x="14092881" y="3271452"/>
            <a:ext cx="990600" cy="905132"/>
          </a:xfrm>
          <a:prstGeom prst="down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CBE0184-3E1C-017C-311D-05F752B671A4}"/>
              </a:ext>
            </a:extLst>
          </p:cNvPr>
          <p:cNvSpPr/>
          <p:nvPr/>
        </p:nvSpPr>
        <p:spPr>
          <a:xfrm flipH="1">
            <a:off x="10905381" y="4800600"/>
            <a:ext cx="1139228" cy="838200"/>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A2594EB-CC41-FA6F-902D-D1CF10764CE6}"/>
              </a:ext>
            </a:extLst>
          </p:cNvPr>
          <p:cNvSpPr/>
          <p:nvPr/>
        </p:nvSpPr>
        <p:spPr>
          <a:xfrm flipH="1">
            <a:off x="5383079" y="4853116"/>
            <a:ext cx="920319" cy="838200"/>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59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387703"/>
            <a:ext cx="1450492" cy="74846"/>
            <a:chOff x="0" y="0"/>
            <a:chExt cx="257950" cy="13310"/>
          </a:xfrm>
        </p:grpSpPr>
        <p:sp>
          <p:nvSpPr>
            <p:cNvPr id="3" name="Freeform 3"/>
            <p:cNvSpPr/>
            <p:nvPr/>
          </p:nvSpPr>
          <p:spPr>
            <a:xfrm>
              <a:off x="0" y="0"/>
              <a:ext cx="257950" cy="13310"/>
            </a:xfrm>
            <a:custGeom>
              <a:avLst/>
              <a:gdLst/>
              <a:ahLst/>
              <a:cxnLst/>
              <a:rect l="l" t="t" r="r" b="b"/>
              <a:pathLst>
                <a:path w="257950" h="13310">
                  <a:moveTo>
                    <a:pt x="0" y="0"/>
                  </a:moveTo>
                  <a:lnTo>
                    <a:pt x="257950" y="0"/>
                  </a:lnTo>
                  <a:lnTo>
                    <a:pt x="257950" y="13310"/>
                  </a:lnTo>
                  <a:lnTo>
                    <a:pt x="0" y="13310"/>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8714012"/>
            <a:ext cx="1055640" cy="1572988"/>
            <a:chOff x="0" y="0"/>
            <a:chExt cx="278029" cy="414285"/>
          </a:xfrm>
        </p:grpSpPr>
        <p:sp>
          <p:nvSpPr>
            <p:cNvPr id="6" name="Freeform 6"/>
            <p:cNvSpPr/>
            <p:nvPr/>
          </p:nvSpPr>
          <p:spPr>
            <a:xfrm>
              <a:off x="0" y="0"/>
              <a:ext cx="278029" cy="414285"/>
            </a:xfrm>
            <a:custGeom>
              <a:avLst/>
              <a:gdLst/>
              <a:ahLst/>
              <a:cxnLst/>
              <a:rect l="l" t="t" r="r" b="b"/>
              <a:pathLst>
                <a:path w="278029" h="414285">
                  <a:moveTo>
                    <a:pt x="0" y="0"/>
                  </a:moveTo>
                  <a:lnTo>
                    <a:pt x="278029" y="0"/>
                  </a:lnTo>
                  <a:lnTo>
                    <a:pt x="278029" y="414285"/>
                  </a:lnTo>
                  <a:lnTo>
                    <a:pt x="0" y="414285"/>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407216" y="2498811"/>
            <a:ext cx="10880784" cy="7001695"/>
            <a:chOff x="0" y="0"/>
            <a:chExt cx="2865721" cy="1844068"/>
          </a:xfrm>
        </p:grpSpPr>
        <p:sp>
          <p:nvSpPr>
            <p:cNvPr id="9" name="Freeform 9"/>
            <p:cNvSpPr/>
            <p:nvPr/>
          </p:nvSpPr>
          <p:spPr>
            <a:xfrm>
              <a:off x="0" y="0"/>
              <a:ext cx="2865721" cy="1844068"/>
            </a:xfrm>
            <a:custGeom>
              <a:avLst/>
              <a:gdLst/>
              <a:ahLst/>
              <a:cxnLst/>
              <a:rect l="l" t="t" r="r" b="b"/>
              <a:pathLst>
                <a:path w="2865721" h="1844068">
                  <a:moveTo>
                    <a:pt x="0" y="0"/>
                  </a:moveTo>
                  <a:lnTo>
                    <a:pt x="2865721" y="0"/>
                  </a:lnTo>
                  <a:lnTo>
                    <a:pt x="2865721" y="1844068"/>
                  </a:lnTo>
                  <a:lnTo>
                    <a:pt x="0" y="1844068"/>
                  </a:lnTo>
                  <a:close/>
                </a:path>
              </a:pathLst>
            </a:custGeom>
            <a:solidFill>
              <a:srgbClr val="2C2C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028700" y="4085285"/>
            <a:ext cx="6801220" cy="4628727"/>
            <a:chOff x="0" y="0"/>
            <a:chExt cx="9068294" cy="6171636"/>
          </a:xfrm>
        </p:grpSpPr>
        <p:pic>
          <p:nvPicPr>
            <p:cNvPr id="12" name="Picture 12"/>
            <p:cNvPicPr>
              <a:picLocks noChangeAspect="1"/>
            </p:cNvPicPr>
            <p:nvPr/>
          </p:nvPicPr>
          <p:blipFill>
            <a:blip r:embed="rId2"/>
            <a:srcRect t="23774" b="8168"/>
            <a:stretch>
              <a:fillRect/>
            </a:stretch>
          </p:blipFill>
          <p:spPr>
            <a:xfrm>
              <a:off x="0" y="0"/>
              <a:ext cx="9068294" cy="6171636"/>
            </a:xfrm>
            <a:prstGeom prst="rect">
              <a:avLst/>
            </a:prstGeom>
          </p:spPr>
        </p:pic>
      </p:grpSp>
      <p:sp>
        <p:nvSpPr>
          <p:cNvPr id="13" name="AutoShape 13"/>
          <p:cNvSpPr/>
          <p:nvPr/>
        </p:nvSpPr>
        <p:spPr>
          <a:xfrm>
            <a:off x="7003513" y="1160446"/>
            <a:ext cx="11284487" cy="0"/>
          </a:xfrm>
          <a:prstGeom prst="line">
            <a:avLst/>
          </a:prstGeom>
          <a:ln w="19050" cap="flat">
            <a:solidFill>
              <a:srgbClr val="69070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4"/>
          <p:cNvSpPr txBox="1"/>
          <p:nvPr/>
        </p:nvSpPr>
        <p:spPr>
          <a:xfrm>
            <a:off x="936563" y="2202662"/>
            <a:ext cx="6530706" cy="859210"/>
          </a:xfrm>
          <a:prstGeom prst="rect">
            <a:avLst/>
          </a:prstGeom>
        </p:spPr>
        <p:txBody>
          <a:bodyPr wrap="square" lIns="0" tIns="0" rIns="0" bIns="0" rtlCol="0" anchor="t">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lang="en-US" sz="5599" dirty="0">
                <a:solidFill>
                  <a:srgbClr val="DF0D0D"/>
                </a:solidFill>
                <a:latin typeface="UTM Aptima Bold"/>
              </a:rPr>
              <a:t>2</a:t>
            </a:r>
            <a:r>
              <a:rPr kumimoji="0" lang="en-US" sz="5599" b="0" i="0" u="none" strike="noStrike" kern="1200" cap="none" spc="0" normalizeH="0" baseline="0" noProof="0" dirty="0">
                <a:ln>
                  <a:noFill/>
                </a:ln>
                <a:solidFill>
                  <a:srgbClr val="DF0D0D"/>
                </a:solidFill>
                <a:effectLst/>
                <a:uLnTx/>
                <a:uFillTx/>
                <a:latin typeface="UTM Aptima Bold"/>
                <a:ea typeface="+mn-ea"/>
                <a:cs typeface="+mn-cs"/>
              </a:rPr>
              <a:t>. </a:t>
            </a:r>
            <a:r>
              <a:rPr kumimoji="0" lang="en-US" sz="5599" b="0" i="0" u="none" strike="noStrike" kern="1200" cap="none" spc="0" normalizeH="0" baseline="0" noProof="0" dirty="0" err="1">
                <a:ln>
                  <a:noFill/>
                </a:ln>
                <a:solidFill>
                  <a:srgbClr val="DF0D0D"/>
                </a:solidFill>
                <a:effectLst/>
                <a:uLnTx/>
                <a:uFillTx/>
                <a:latin typeface="UTM Aptima Bold"/>
                <a:ea typeface="+mn-ea"/>
                <a:cs typeface="+mn-cs"/>
              </a:rPr>
              <a:t>Xung</a:t>
            </a:r>
            <a:r>
              <a:rPr kumimoji="0" lang="en-US" sz="5599" b="0" i="0" u="none" strike="noStrike" kern="1200" cap="none" spc="0" normalizeH="0" baseline="0" noProof="0" dirty="0">
                <a:ln>
                  <a:noFill/>
                </a:ln>
                <a:solidFill>
                  <a:srgbClr val="DF0D0D"/>
                </a:solidFill>
                <a:effectLst/>
                <a:uLnTx/>
                <a:uFillTx/>
                <a:latin typeface="UTM Aptima Bold"/>
                <a:ea typeface="+mn-ea"/>
                <a:cs typeface="+mn-cs"/>
              </a:rPr>
              <a:t> </a:t>
            </a:r>
            <a:r>
              <a:rPr lang="en-US" sz="5599" dirty="0" err="1">
                <a:solidFill>
                  <a:srgbClr val="DF0D0D"/>
                </a:solidFill>
                <a:latin typeface="UTM Aptima Bold"/>
              </a:rPr>
              <a:t>đột</a:t>
            </a:r>
            <a:r>
              <a:rPr lang="en-US" sz="5599" dirty="0">
                <a:solidFill>
                  <a:srgbClr val="DF0D0D"/>
                </a:solidFill>
                <a:latin typeface="UTM Aptima Bold"/>
              </a:rPr>
              <a:t> </a:t>
            </a:r>
            <a:r>
              <a:rPr kumimoji="0" lang="en-US" sz="5599" b="0" i="0" u="none" strike="noStrike" kern="1200" cap="none" spc="0" normalizeH="0" baseline="0" noProof="0" dirty="0" err="1">
                <a:ln>
                  <a:noFill/>
                </a:ln>
                <a:solidFill>
                  <a:srgbClr val="DF0D0D"/>
                </a:solidFill>
                <a:effectLst/>
                <a:uLnTx/>
                <a:uFillTx/>
                <a:latin typeface="UTM Aptima Bold"/>
                <a:ea typeface="+mn-ea"/>
                <a:cs typeface="+mn-cs"/>
              </a:rPr>
              <a:t>kịch</a:t>
            </a:r>
            <a:endParaRPr kumimoji="0" lang="en-US" sz="5599" b="0" i="0" u="none" strike="noStrike" kern="1200" cap="none" spc="0" normalizeH="0" baseline="0" noProof="0" dirty="0">
              <a:ln>
                <a:noFill/>
              </a:ln>
              <a:solidFill>
                <a:srgbClr val="DF0D0D"/>
              </a:solidFill>
              <a:effectLst/>
              <a:uLnTx/>
              <a:uFillTx/>
              <a:latin typeface="UTM Aptima Bold"/>
              <a:ea typeface="+mn-ea"/>
              <a:cs typeface="+mn-cs"/>
            </a:endParaRPr>
          </a:p>
        </p:txBody>
      </p:sp>
      <p:sp>
        <p:nvSpPr>
          <p:cNvPr id="18" name="TextBox 17">
            <a:extLst>
              <a:ext uri="{FF2B5EF4-FFF2-40B4-BE49-F238E27FC236}">
                <a16:creationId xmlns:a16="http://schemas.microsoft.com/office/drawing/2014/main" id="{239A40B0-6BD4-2E4E-250F-1382B8E102F2}"/>
              </a:ext>
            </a:extLst>
          </p:cNvPr>
          <p:cNvSpPr txBox="1"/>
          <p:nvPr/>
        </p:nvSpPr>
        <p:spPr>
          <a:xfrm>
            <a:off x="8588106" y="2800662"/>
            <a:ext cx="8115300" cy="1179810"/>
          </a:xfrm>
          <a:prstGeom prst="rect">
            <a:avLst/>
          </a:prstGeom>
        </p:spPr>
        <p:txBody>
          <a:bodyPr lIns="0" tIns="0" rIns="0" bIns="0" rtlCol="0" anchor="t">
            <a:spAutoFit/>
          </a:bodyPr>
          <a:lstStyle/>
          <a:p>
            <a:pPr marL="571500" marR="0" lvl="0" indent="-571500" algn="l" defTabSz="914400" rtl="0" eaLnBrk="1" fontAlgn="auto" latinLnBrk="0" hangingPunct="1">
              <a:lnSpc>
                <a:spcPts val="4634"/>
              </a:lnSpc>
              <a:spcBef>
                <a:spcPts val="0"/>
              </a:spcBef>
              <a:spcAft>
                <a:spcPts val="0"/>
              </a:spcAft>
              <a:buClrTx/>
              <a:buSzTx/>
              <a:buFont typeface="Wingdings" panose="05000000000000000000" pitchFamily="2" charset="2"/>
              <a:buChar char="ü"/>
              <a:tabLst/>
              <a:defRPr/>
            </a:pPr>
            <a:r>
              <a:rPr lang="en-US" sz="3862" dirty="0" err="1">
                <a:solidFill>
                  <a:srgbClr val="FF5757"/>
                </a:solidFill>
                <a:latin typeface="UTM Aptima Bold"/>
              </a:rPr>
              <a:t>Xác</a:t>
            </a:r>
            <a:r>
              <a:rPr lang="en-US" sz="3862" dirty="0">
                <a:solidFill>
                  <a:srgbClr val="FF5757"/>
                </a:solidFill>
                <a:latin typeface="UTM Aptima Bold"/>
              </a:rPr>
              <a:t> </a:t>
            </a:r>
            <a:r>
              <a:rPr lang="en-US" sz="3862" dirty="0" err="1">
                <a:solidFill>
                  <a:srgbClr val="FF5757"/>
                </a:solidFill>
                <a:latin typeface="UTM Aptima Bold"/>
              </a:rPr>
              <a:t>định</a:t>
            </a:r>
            <a:r>
              <a:rPr lang="en-US" sz="3862" dirty="0">
                <a:solidFill>
                  <a:srgbClr val="FF5757"/>
                </a:solidFill>
                <a:latin typeface="UTM Aptima Bold"/>
              </a:rPr>
              <a:t> </a:t>
            </a:r>
            <a:r>
              <a:rPr lang="en-US" sz="3862" dirty="0" err="1">
                <a:solidFill>
                  <a:srgbClr val="FF5757"/>
                </a:solidFill>
                <a:latin typeface="UTM Aptima Bold"/>
              </a:rPr>
              <a:t>những</a:t>
            </a:r>
            <a:r>
              <a:rPr lang="en-US" sz="3862" dirty="0">
                <a:solidFill>
                  <a:srgbClr val="FF5757"/>
                </a:solidFill>
                <a:latin typeface="UTM Aptima Bold"/>
              </a:rPr>
              <a:t> </a:t>
            </a:r>
            <a:r>
              <a:rPr lang="en-US" sz="3862" dirty="0" err="1">
                <a:solidFill>
                  <a:srgbClr val="FF5757"/>
                </a:solidFill>
                <a:latin typeface="UTM Aptima Bold"/>
              </a:rPr>
              <a:t>xung</a:t>
            </a:r>
            <a:r>
              <a:rPr lang="en-US" sz="3862" dirty="0">
                <a:solidFill>
                  <a:srgbClr val="FF5757"/>
                </a:solidFill>
                <a:latin typeface="UTM Aptima Bold"/>
              </a:rPr>
              <a:t> </a:t>
            </a:r>
            <a:r>
              <a:rPr lang="en-US" sz="3862" dirty="0" err="1">
                <a:solidFill>
                  <a:srgbClr val="FF5757"/>
                </a:solidFill>
                <a:latin typeface="UTM Aptima Bold"/>
              </a:rPr>
              <a:t>đột</a:t>
            </a:r>
            <a:r>
              <a:rPr lang="en-US" sz="3862" dirty="0">
                <a:solidFill>
                  <a:srgbClr val="FF5757"/>
                </a:solidFill>
                <a:latin typeface="UTM Aptima Bold"/>
              </a:rPr>
              <a:t> </a:t>
            </a:r>
            <a:r>
              <a:rPr lang="en-US" sz="3862" dirty="0" err="1">
                <a:solidFill>
                  <a:srgbClr val="FF5757"/>
                </a:solidFill>
                <a:latin typeface="UTM Aptima Bold"/>
              </a:rPr>
              <a:t>kịch</a:t>
            </a:r>
            <a:r>
              <a:rPr lang="en-US" sz="3862" dirty="0">
                <a:solidFill>
                  <a:srgbClr val="FF5757"/>
                </a:solidFill>
                <a:latin typeface="UTM Aptima Bold"/>
              </a:rPr>
              <a:t> </a:t>
            </a:r>
            <a:r>
              <a:rPr lang="en-US" sz="3862" dirty="0" err="1">
                <a:solidFill>
                  <a:srgbClr val="FF5757"/>
                </a:solidFill>
                <a:latin typeface="UTM Aptima Bold"/>
              </a:rPr>
              <a:t>trong</a:t>
            </a:r>
            <a:r>
              <a:rPr lang="en-US" sz="3862" dirty="0">
                <a:solidFill>
                  <a:srgbClr val="FF5757"/>
                </a:solidFill>
                <a:latin typeface="UTM Aptima Bold"/>
              </a:rPr>
              <a:t> </a:t>
            </a:r>
            <a:r>
              <a:rPr lang="en-US" sz="3862" dirty="0" err="1">
                <a:solidFill>
                  <a:srgbClr val="FF5757"/>
                </a:solidFill>
                <a:latin typeface="UTM Aptima Bold"/>
              </a:rPr>
              <a:t>đoạn</a:t>
            </a:r>
            <a:r>
              <a:rPr lang="en-US" sz="3862" dirty="0">
                <a:solidFill>
                  <a:srgbClr val="FF5757"/>
                </a:solidFill>
                <a:latin typeface="UTM Aptima Bold"/>
              </a:rPr>
              <a:t> </a:t>
            </a:r>
            <a:r>
              <a:rPr lang="en-US" sz="3862" dirty="0" err="1">
                <a:solidFill>
                  <a:srgbClr val="FF5757"/>
                </a:solidFill>
                <a:latin typeface="UTM Aptima Bold"/>
              </a:rPr>
              <a:t>trích</a:t>
            </a:r>
            <a:r>
              <a:rPr kumimoji="0" lang="en-US" sz="3862" b="0" i="0" u="none" strike="noStrike" kern="1200" cap="none" spc="0" normalizeH="0" baseline="0" noProof="0" dirty="0">
                <a:ln>
                  <a:noFill/>
                </a:ln>
                <a:solidFill>
                  <a:srgbClr val="FF5757"/>
                </a:solidFill>
                <a:effectLst/>
                <a:uLnTx/>
                <a:uFillTx/>
                <a:latin typeface="UTM Aptima Bold"/>
                <a:ea typeface="+mn-ea"/>
                <a:cs typeface="+mn-cs"/>
              </a:rPr>
              <a:t> </a:t>
            </a:r>
          </a:p>
        </p:txBody>
      </p:sp>
      <p:sp>
        <p:nvSpPr>
          <p:cNvPr id="32" name="TextBox 16">
            <a:extLst>
              <a:ext uri="{FF2B5EF4-FFF2-40B4-BE49-F238E27FC236}">
                <a16:creationId xmlns:a16="http://schemas.microsoft.com/office/drawing/2014/main" id="{79D561BE-B2DF-A2C5-0219-3910D65AF484}"/>
              </a:ext>
            </a:extLst>
          </p:cNvPr>
          <p:cNvSpPr txBox="1"/>
          <p:nvPr/>
        </p:nvSpPr>
        <p:spPr>
          <a:xfrm>
            <a:off x="8950266" y="4206739"/>
            <a:ext cx="8538593" cy="2949525"/>
          </a:xfrm>
          <a:prstGeom prst="rect">
            <a:avLst/>
          </a:prstGeom>
        </p:spPr>
        <p:txBody>
          <a:bodyPr wrap="square" lIns="0" tIns="0" rIns="0" bIns="0" rtlCol="0" anchor="t">
            <a:spAutoFit/>
          </a:bodyPr>
          <a:lstStyle/>
          <a:p>
            <a:pPr marL="571500" marR="0" lvl="0" indent="-571500" algn="just" defTabSz="914400" rtl="0" eaLnBrk="1" fontAlgn="auto" latinLnBrk="0" hangingPunct="1">
              <a:lnSpc>
                <a:spcPts val="4634"/>
              </a:lnSpc>
              <a:spcBef>
                <a:spcPts val="0"/>
              </a:spcBef>
              <a:spcAft>
                <a:spcPts val="0"/>
              </a:spcAft>
              <a:buClrTx/>
              <a:buSzTx/>
              <a:buFont typeface="Wingdings" panose="05000000000000000000" pitchFamily="2" charset="2"/>
              <a:buChar char="q"/>
              <a:tabLst/>
              <a:defRPr/>
            </a:pPr>
            <a:r>
              <a:rPr lang="en-US" sz="3862" dirty="0" err="1">
                <a:solidFill>
                  <a:srgbClr val="FEFFFF"/>
                </a:solidFill>
                <a:latin typeface="UTM Aptima"/>
              </a:rPr>
              <a:t>Hoạt</a:t>
            </a:r>
            <a:r>
              <a:rPr lang="en-US" sz="3862" dirty="0">
                <a:solidFill>
                  <a:srgbClr val="FEFFFF"/>
                </a:solidFill>
                <a:latin typeface="UTM Aptima"/>
              </a:rPr>
              <a:t> </a:t>
            </a:r>
            <a:r>
              <a:rPr lang="en-US" sz="3862" dirty="0" err="1">
                <a:solidFill>
                  <a:srgbClr val="FEFFFF"/>
                </a:solidFill>
                <a:latin typeface="UTM Aptima"/>
              </a:rPr>
              <a:t>động</a:t>
            </a:r>
            <a:r>
              <a:rPr lang="en-US" sz="3862" dirty="0">
                <a:solidFill>
                  <a:srgbClr val="FEFFFF"/>
                </a:solidFill>
                <a:latin typeface="UTM Aptima"/>
              </a:rPr>
              <a:t> </a:t>
            </a:r>
            <a:r>
              <a:rPr lang="en-US" sz="3862" dirty="0" err="1">
                <a:solidFill>
                  <a:srgbClr val="FEFFFF"/>
                </a:solidFill>
                <a:latin typeface="UTM Aptima"/>
              </a:rPr>
              <a:t>cá</a:t>
            </a:r>
            <a:r>
              <a:rPr lang="en-US" sz="3862" dirty="0">
                <a:solidFill>
                  <a:srgbClr val="FEFFFF"/>
                </a:solidFill>
                <a:latin typeface="UTM Aptima"/>
              </a:rPr>
              <a:t> </a:t>
            </a:r>
            <a:r>
              <a:rPr lang="en-US" sz="3862" dirty="0" err="1">
                <a:solidFill>
                  <a:srgbClr val="FEFFFF"/>
                </a:solidFill>
                <a:latin typeface="UTM Aptima"/>
              </a:rPr>
              <a:t>nhân</a:t>
            </a:r>
            <a:r>
              <a:rPr lang="en-US" sz="3862" dirty="0">
                <a:solidFill>
                  <a:srgbClr val="FEFFFF"/>
                </a:solidFill>
                <a:latin typeface="UTM Aptima"/>
              </a:rPr>
              <a:t> </a:t>
            </a:r>
            <a:r>
              <a:rPr lang="en-US" sz="3862" dirty="0" err="1">
                <a:solidFill>
                  <a:srgbClr val="FEFFFF"/>
                </a:solidFill>
                <a:latin typeface="UTM Aptima"/>
              </a:rPr>
              <a:t>theo</a:t>
            </a:r>
            <a:r>
              <a:rPr lang="en-US" sz="3862" dirty="0">
                <a:solidFill>
                  <a:srgbClr val="FEFFFF"/>
                </a:solidFill>
                <a:latin typeface="UTM Aptima"/>
              </a:rPr>
              <a:t> </a:t>
            </a:r>
            <a:r>
              <a:rPr lang="en-US" sz="3862" dirty="0" err="1">
                <a:solidFill>
                  <a:srgbClr val="FEFFFF"/>
                </a:solidFill>
                <a:latin typeface="UTM Aptima"/>
              </a:rPr>
              <a:t>Phiếu</a:t>
            </a:r>
            <a:r>
              <a:rPr lang="en-US" sz="3862" dirty="0">
                <a:solidFill>
                  <a:srgbClr val="FEFFFF"/>
                </a:solidFill>
                <a:latin typeface="UTM Aptima"/>
              </a:rPr>
              <a:t> </a:t>
            </a:r>
            <a:r>
              <a:rPr lang="en-US" sz="3862" dirty="0" err="1">
                <a:solidFill>
                  <a:srgbClr val="FEFFFF"/>
                </a:solidFill>
                <a:latin typeface="UTM Aptima"/>
              </a:rPr>
              <a:t>học</a:t>
            </a:r>
            <a:r>
              <a:rPr lang="en-US" sz="3862" dirty="0">
                <a:solidFill>
                  <a:srgbClr val="FEFFFF"/>
                </a:solidFill>
                <a:latin typeface="UTM Aptima"/>
              </a:rPr>
              <a:t> </a:t>
            </a:r>
            <a:r>
              <a:rPr lang="en-US" sz="3862" dirty="0" err="1">
                <a:solidFill>
                  <a:srgbClr val="FEFFFF"/>
                </a:solidFill>
                <a:latin typeface="UTM Aptima"/>
              </a:rPr>
              <a:t>tập</a:t>
            </a:r>
            <a:r>
              <a:rPr lang="en-US" sz="3862" dirty="0">
                <a:solidFill>
                  <a:srgbClr val="FEFFFF"/>
                </a:solidFill>
                <a:latin typeface="UTM Aptima"/>
              </a:rPr>
              <a:t> </a:t>
            </a:r>
            <a:r>
              <a:rPr lang="en-US" sz="3862" dirty="0" err="1">
                <a:solidFill>
                  <a:srgbClr val="FEFFFF"/>
                </a:solidFill>
                <a:latin typeface="UTM Aptima"/>
              </a:rPr>
              <a:t>tìm</a:t>
            </a:r>
            <a:r>
              <a:rPr lang="en-US" sz="3862" dirty="0">
                <a:solidFill>
                  <a:srgbClr val="FEFFFF"/>
                </a:solidFill>
                <a:latin typeface="UTM Aptima"/>
              </a:rPr>
              <a:t> </a:t>
            </a:r>
            <a:r>
              <a:rPr lang="en-US" sz="3862" dirty="0" err="1">
                <a:solidFill>
                  <a:srgbClr val="FEFFFF"/>
                </a:solidFill>
                <a:latin typeface="UTM Aptima"/>
              </a:rPr>
              <a:t>hiểu</a:t>
            </a:r>
            <a:r>
              <a:rPr lang="en-US" sz="3862" dirty="0">
                <a:solidFill>
                  <a:srgbClr val="FEFFFF"/>
                </a:solidFill>
                <a:latin typeface="UTM Aptima"/>
              </a:rPr>
              <a:t> </a:t>
            </a:r>
            <a:r>
              <a:rPr lang="en-US" sz="3862" dirty="0" err="1">
                <a:solidFill>
                  <a:srgbClr val="FEFFFF"/>
                </a:solidFill>
                <a:latin typeface="UTM Aptima"/>
              </a:rPr>
              <a:t>bài</a:t>
            </a:r>
            <a:r>
              <a:rPr lang="en-US" sz="3862" dirty="0">
                <a:solidFill>
                  <a:srgbClr val="FEFFFF"/>
                </a:solidFill>
                <a:latin typeface="UTM Aptima"/>
              </a:rPr>
              <a:t> </a:t>
            </a:r>
            <a:r>
              <a:rPr lang="en-US" sz="3862" dirty="0" err="1">
                <a:solidFill>
                  <a:srgbClr val="FEFFFF"/>
                </a:solidFill>
                <a:latin typeface="UTM Aptima"/>
              </a:rPr>
              <a:t>học</a:t>
            </a:r>
            <a:r>
              <a:rPr lang="en-US" sz="3862" dirty="0">
                <a:solidFill>
                  <a:srgbClr val="FEFFFF"/>
                </a:solidFill>
                <a:latin typeface="UTM Aptima"/>
              </a:rPr>
              <a:t>.</a:t>
            </a:r>
          </a:p>
          <a:p>
            <a:pPr marL="571500" marR="0" lvl="0" indent="-571500" algn="just" defTabSz="914400" rtl="0" eaLnBrk="1" fontAlgn="auto" latinLnBrk="0" hangingPunct="1">
              <a:lnSpc>
                <a:spcPts val="4634"/>
              </a:lnSpc>
              <a:spcBef>
                <a:spcPts val="0"/>
              </a:spcBef>
              <a:spcAft>
                <a:spcPts val="0"/>
              </a:spcAft>
              <a:buClrTx/>
              <a:buSzTx/>
              <a:buFont typeface="Wingdings" panose="05000000000000000000" pitchFamily="2" charset="2"/>
              <a:buChar char="q"/>
              <a:tabLst/>
              <a:defRPr/>
            </a:pPr>
            <a:r>
              <a:rPr lang="en-US" sz="3862" dirty="0" err="1">
                <a:solidFill>
                  <a:srgbClr val="FEFFFF"/>
                </a:solidFill>
                <a:latin typeface="UTM Aptima"/>
              </a:rPr>
              <a:t>Dựa</a:t>
            </a:r>
            <a:r>
              <a:rPr lang="en-US" sz="3862" dirty="0">
                <a:solidFill>
                  <a:srgbClr val="FEFFFF"/>
                </a:solidFill>
                <a:latin typeface="UTM Aptima"/>
              </a:rPr>
              <a:t> </a:t>
            </a:r>
            <a:r>
              <a:rPr lang="en-US" sz="3862" dirty="0" err="1">
                <a:solidFill>
                  <a:srgbClr val="FEFFFF"/>
                </a:solidFill>
                <a:latin typeface="UTM Aptima"/>
              </a:rPr>
              <a:t>vào</a:t>
            </a:r>
            <a:r>
              <a:rPr lang="en-US" sz="3862" dirty="0">
                <a:solidFill>
                  <a:srgbClr val="FEFFFF"/>
                </a:solidFill>
                <a:latin typeface="UTM Aptima"/>
              </a:rPr>
              <a:t> </a:t>
            </a:r>
            <a:r>
              <a:rPr lang="en-US" sz="3862" dirty="0" err="1">
                <a:solidFill>
                  <a:srgbClr val="FEFFFF"/>
                </a:solidFill>
                <a:latin typeface="UTM Aptima"/>
              </a:rPr>
              <a:t>gợi</a:t>
            </a:r>
            <a:r>
              <a:rPr lang="en-US" sz="3862" dirty="0">
                <a:solidFill>
                  <a:srgbClr val="FEFFFF"/>
                </a:solidFill>
                <a:latin typeface="UTM Aptima"/>
              </a:rPr>
              <a:t> ý, HS </a:t>
            </a:r>
            <a:r>
              <a:rPr lang="en-US" sz="3862" dirty="0" err="1">
                <a:solidFill>
                  <a:srgbClr val="FEFFFF"/>
                </a:solidFill>
                <a:latin typeface="UTM Aptima"/>
              </a:rPr>
              <a:t>trả</a:t>
            </a:r>
            <a:r>
              <a:rPr lang="en-US" sz="3862" dirty="0">
                <a:solidFill>
                  <a:srgbClr val="FEFFFF"/>
                </a:solidFill>
                <a:latin typeface="UTM Aptima"/>
              </a:rPr>
              <a:t> </a:t>
            </a:r>
            <a:r>
              <a:rPr lang="en-US" sz="3862" dirty="0" err="1">
                <a:solidFill>
                  <a:srgbClr val="FEFFFF"/>
                </a:solidFill>
                <a:latin typeface="UTM Aptima"/>
              </a:rPr>
              <a:t>lời</a:t>
            </a:r>
            <a:r>
              <a:rPr lang="en-US" sz="3862" dirty="0">
                <a:solidFill>
                  <a:srgbClr val="FEFFFF"/>
                </a:solidFill>
                <a:latin typeface="UTM Aptima"/>
              </a:rPr>
              <a:t> </a:t>
            </a:r>
            <a:r>
              <a:rPr lang="en-US" sz="3862" dirty="0" err="1">
                <a:solidFill>
                  <a:srgbClr val="FEFFFF"/>
                </a:solidFill>
                <a:latin typeface="UTM Aptima"/>
              </a:rPr>
              <a:t>yêu</a:t>
            </a:r>
            <a:r>
              <a:rPr lang="en-US" sz="3862" dirty="0">
                <a:solidFill>
                  <a:srgbClr val="FEFFFF"/>
                </a:solidFill>
                <a:latin typeface="UTM Aptima"/>
              </a:rPr>
              <a:t> </a:t>
            </a:r>
            <a:r>
              <a:rPr lang="en-US" sz="3862" dirty="0" err="1">
                <a:solidFill>
                  <a:srgbClr val="FEFFFF"/>
                </a:solidFill>
                <a:latin typeface="UTM Aptima"/>
              </a:rPr>
              <a:t>cầu</a:t>
            </a:r>
            <a:r>
              <a:rPr lang="en-US" sz="3862" dirty="0">
                <a:solidFill>
                  <a:srgbClr val="FEFFFF"/>
                </a:solidFill>
                <a:latin typeface="UTM Aptima"/>
              </a:rPr>
              <a:t> =&gt; </a:t>
            </a:r>
            <a:r>
              <a:rPr lang="en-US" sz="3862" dirty="0" err="1">
                <a:solidFill>
                  <a:srgbClr val="FEFFFF"/>
                </a:solidFill>
                <a:latin typeface="UTM Aptima"/>
              </a:rPr>
              <a:t>tích</a:t>
            </a:r>
            <a:r>
              <a:rPr lang="en-US" sz="3862" dirty="0">
                <a:solidFill>
                  <a:srgbClr val="FEFFFF"/>
                </a:solidFill>
                <a:latin typeface="UTM Aptima"/>
              </a:rPr>
              <a:t> </a:t>
            </a:r>
            <a:r>
              <a:rPr lang="en-US" sz="3862" dirty="0" err="1">
                <a:solidFill>
                  <a:srgbClr val="FEFFFF"/>
                </a:solidFill>
                <a:latin typeface="UTM Aptima"/>
              </a:rPr>
              <a:t>lũy</a:t>
            </a:r>
            <a:r>
              <a:rPr lang="en-US" sz="3862" dirty="0">
                <a:solidFill>
                  <a:srgbClr val="FEFFFF"/>
                </a:solidFill>
                <a:latin typeface="UTM Aptima"/>
              </a:rPr>
              <a:t> </a:t>
            </a:r>
            <a:r>
              <a:rPr lang="en-US" sz="3862" dirty="0" err="1">
                <a:solidFill>
                  <a:srgbClr val="FEFFFF"/>
                </a:solidFill>
                <a:latin typeface="UTM Aptima"/>
              </a:rPr>
              <a:t>điểm</a:t>
            </a:r>
            <a:r>
              <a:rPr lang="en-US" sz="3862" dirty="0">
                <a:solidFill>
                  <a:srgbClr val="FEFFFF"/>
                </a:solidFill>
                <a:latin typeface="UTM Aptima"/>
              </a:rPr>
              <a:t> </a:t>
            </a:r>
            <a:r>
              <a:rPr lang="en-US" sz="3862" dirty="0" err="1">
                <a:solidFill>
                  <a:srgbClr val="FEFFFF"/>
                </a:solidFill>
                <a:latin typeface="UTM Aptima"/>
              </a:rPr>
              <a:t>nhóm</a:t>
            </a:r>
            <a:r>
              <a:rPr lang="en-US" sz="3862" dirty="0">
                <a:solidFill>
                  <a:srgbClr val="FEFFFF"/>
                </a:solidFill>
                <a:latin typeface="UTM Aptima"/>
              </a:rPr>
              <a:t>.</a:t>
            </a:r>
          </a:p>
          <a:p>
            <a:pPr marL="571500" marR="0" lvl="0" indent="-571500" algn="just" defTabSz="914400" rtl="0" eaLnBrk="1" fontAlgn="auto" latinLnBrk="0" hangingPunct="1">
              <a:lnSpc>
                <a:spcPts val="4634"/>
              </a:lnSpc>
              <a:spcBef>
                <a:spcPts val="0"/>
              </a:spcBef>
              <a:spcAft>
                <a:spcPts val="0"/>
              </a:spcAft>
              <a:buClrTx/>
              <a:buSzTx/>
              <a:buFont typeface="Wingdings" panose="05000000000000000000" pitchFamily="2" charset="2"/>
              <a:buChar char="q"/>
              <a:tabLst/>
              <a:defRPr/>
            </a:pPr>
            <a:endParaRPr kumimoji="0" lang="en-US" sz="3862" b="0" i="0" u="none" strike="noStrike" kern="1200" cap="none" spc="0" normalizeH="0" baseline="0" noProof="0" dirty="0">
              <a:ln>
                <a:noFill/>
              </a:ln>
              <a:solidFill>
                <a:srgbClr val="FEFFFF"/>
              </a:solidFill>
              <a:effectLst/>
              <a:uLnTx/>
              <a:uFillTx/>
              <a:latin typeface="UTM Aptima"/>
              <a:ea typeface="+mn-ea"/>
              <a:cs typeface="+mn-cs"/>
            </a:endParaRPr>
          </a:p>
        </p:txBody>
      </p:sp>
    </p:spTree>
    <p:extLst>
      <p:ext uri="{BB962C8B-B14F-4D97-AF65-F5344CB8AC3E}">
        <p14:creationId xmlns:p14="http://schemas.microsoft.com/office/powerpoint/2010/main" val="2484607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DDD2EB-A43A-AFFF-43F3-9CF94516F7F5}"/>
              </a:ext>
            </a:extLst>
          </p:cNvPr>
          <p:cNvPicPr>
            <a:picLocks noChangeAspect="1"/>
          </p:cNvPicPr>
          <p:nvPr/>
        </p:nvPicPr>
        <p:blipFill rotWithShape="1">
          <a:blip r:embed="rId2"/>
          <a:srcRect r="37782" b="7531"/>
          <a:stretch/>
        </p:blipFill>
        <p:spPr>
          <a:xfrm>
            <a:off x="3048000" y="38100"/>
            <a:ext cx="12653404" cy="10352815"/>
          </a:xfrm>
          <a:prstGeom prst="rect">
            <a:avLst/>
          </a:prstGeom>
        </p:spPr>
      </p:pic>
      <p:sp>
        <p:nvSpPr>
          <p:cNvPr id="5" name="Rectangle 4">
            <a:extLst>
              <a:ext uri="{FF2B5EF4-FFF2-40B4-BE49-F238E27FC236}">
                <a16:creationId xmlns:a16="http://schemas.microsoft.com/office/drawing/2014/main" id="{A060878D-9024-CFAB-B8E9-358E7D409B6F}"/>
              </a:ext>
            </a:extLst>
          </p:cNvPr>
          <p:cNvSpPr/>
          <p:nvPr/>
        </p:nvSpPr>
        <p:spPr>
          <a:xfrm>
            <a:off x="3200400" y="800100"/>
            <a:ext cx="6096000" cy="1905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a:latin typeface="Times New Roman" panose="02020603050405020304" pitchFamily="18" charset="0"/>
                <a:cs typeface="Times New Roman" panose="02020603050405020304" pitchFamily="18" charset="0"/>
              </a:rPr>
              <a:t>(1) </a:t>
            </a:r>
            <a:r>
              <a:rPr lang="en-US" sz="3700" b="1" dirty="0" err="1">
                <a:latin typeface="Times New Roman" panose="02020603050405020304" pitchFamily="18" charset="0"/>
                <a:cs typeface="Times New Roman" panose="02020603050405020304" pitchFamily="18" charset="0"/>
              </a:rPr>
              <a:t>Giữa</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triều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đình</a:t>
            </a:r>
            <a:r>
              <a:rPr lang="en-US" sz="3700" b="1" dirty="0">
                <a:latin typeface="Times New Roman" panose="02020603050405020304" pitchFamily="18" charset="0"/>
                <a:cs typeface="Times New Roman" panose="02020603050405020304" pitchFamily="18" charset="0"/>
              </a:rPr>
              <a:t> Lê </a:t>
            </a:r>
            <a:r>
              <a:rPr lang="en-US" sz="3700" b="1" dirty="0" err="1">
                <a:latin typeface="Times New Roman" panose="02020603050405020304" pitchFamily="18" charset="0"/>
                <a:cs typeface="Times New Roman" panose="02020603050405020304" pitchFamily="18" charset="0"/>
              </a:rPr>
              <a:t>Tương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Dực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với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phe</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khởi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loạn</a:t>
            </a:r>
            <a:endParaRPr lang="en-US" sz="37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DC0E45C-EE68-14FB-B9B9-CB8682A17554}"/>
              </a:ext>
            </a:extLst>
          </p:cNvPr>
          <p:cNvSpPr/>
          <p:nvPr/>
        </p:nvSpPr>
        <p:spPr>
          <a:xfrm>
            <a:off x="3200400" y="3162300"/>
            <a:ext cx="6096000" cy="322245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Giữa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chúa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thợ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Vũ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a:t>
            </a:r>
            <a:endParaRPr lang="en-US" sz="44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2691198-DF98-864B-0049-2DB81AA89CB3}"/>
              </a:ext>
            </a:extLst>
          </p:cNvPr>
          <p:cNvSpPr/>
          <p:nvPr/>
        </p:nvSpPr>
        <p:spPr>
          <a:xfrm>
            <a:off x="9448800" y="6667500"/>
            <a:ext cx="6096000" cy="20574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a:latin typeface="Times New Roman" panose="02020603050405020304" pitchFamily="18" charset="0"/>
                <a:cs typeface="Times New Roman" panose="02020603050405020304" pitchFamily="18" charset="0"/>
              </a:rPr>
              <a:t>(3) </a:t>
            </a:r>
            <a:r>
              <a:rPr lang="en-US" sz="3700" b="1" dirty="0" err="1">
                <a:latin typeface="Times New Roman" panose="02020603050405020304" pitchFamily="18" charset="0"/>
                <a:cs typeface="Times New Roman" panose="02020603050405020304" pitchFamily="18" charset="0"/>
              </a:rPr>
              <a:t>Thực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tế</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đời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sống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dân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chúng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quá</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khốn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khổ</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khát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vọng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của</a:t>
            </a:r>
            <a:r>
              <a:rPr lang="en-US" sz="3700" b="1" dirty="0">
                <a:latin typeface="Times New Roman" panose="02020603050405020304" pitchFamily="18" charset="0"/>
                <a:cs typeface="Times New Roman" panose="02020603050405020304" pitchFamily="18" charset="0"/>
              </a:rPr>
              <a:t> Vũ </a:t>
            </a:r>
            <a:r>
              <a:rPr lang="en-US" sz="3700" b="1" dirty="0" err="1">
                <a:latin typeface="Times New Roman" panose="02020603050405020304" pitchFamily="18" charset="0"/>
                <a:cs typeface="Times New Roman" panose="02020603050405020304" pitchFamily="18" charset="0"/>
              </a:rPr>
              <a:t>Như</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Tô</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tốn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kém</a:t>
            </a:r>
            <a:endParaRPr lang="en-US" sz="37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2614038-CE6F-F436-68FA-BC011238A055}"/>
              </a:ext>
            </a:extLst>
          </p:cNvPr>
          <p:cNvSpPr/>
          <p:nvPr/>
        </p:nvSpPr>
        <p:spPr>
          <a:xfrm>
            <a:off x="9410797" y="8877300"/>
            <a:ext cx="6096000" cy="1219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a:latin typeface="Times New Roman" panose="02020603050405020304" pitchFamily="18" charset="0"/>
                <a:cs typeface="Times New Roman" panose="02020603050405020304" pitchFamily="18" charset="0"/>
              </a:rPr>
              <a:t>(4) </a:t>
            </a:r>
            <a:r>
              <a:rPr lang="en-US" sz="3700" b="1" dirty="0" err="1">
                <a:latin typeface="Times New Roman" panose="02020603050405020304" pitchFamily="18" charset="0"/>
                <a:cs typeface="Times New Roman" panose="02020603050405020304" pitchFamily="18" charset="0"/>
              </a:rPr>
              <a:t>Đan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Thiềm</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sáng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suốt</a:t>
            </a:r>
            <a:r>
              <a:rPr lang="en-US" sz="3700" b="1" dirty="0">
                <a:latin typeface="Times New Roman" panose="02020603050405020304" pitchFamily="18" charset="0"/>
                <a:cs typeface="Times New Roman" panose="02020603050405020304" pitchFamily="18" charset="0"/>
              </a:rPr>
              <a:t>; Vũ </a:t>
            </a:r>
            <a:r>
              <a:rPr lang="en-US" sz="3700" b="1" dirty="0" err="1">
                <a:latin typeface="Times New Roman" panose="02020603050405020304" pitchFamily="18" charset="0"/>
                <a:cs typeface="Times New Roman" panose="02020603050405020304" pitchFamily="18" charset="0"/>
              </a:rPr>
              <a:t>Như</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Tô</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mê</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muội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sai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lầm</a:t>
            </a:r>
            <a:r>
              <a:rPr lang="en-US" sz="37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7331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20967" y="9258300"/>
            <a:ext cx="13167033" cy="1824633"/>
            <a:chOff x="0" y="0"/>
            <a:chExt cx="3467861" cy="480562"/>
          </a:xfrm>
        </p:grpSpPr>
        <p:sp>
          <p:nvSpPr>
            <p:cNvPr id="3" name="Freeform 3"/>
            <p:cNvSpPr/>
            <p:nvPr/>
          </p:nvSpPr>
          <p:spPr>
            <a:xfrm>
              <a:off x="0" y="0"/>
              <a:ext cx="3467860" cy="480562"/>
            </a:xfrm>
            <a:custGeom>
              <a:avLst/>
              <a:gdLst/>
              <a:ahLst/>
              <a:cxnLst/>
              <a:rect l="l" t="t" r="r" b="b"/>
              <a:pathLst>
                <a:path w="3467860" h="480562">
                  <a:moveTo>
                    <a:pt x="0" y="0"/>
                  </a:moveTo>
                  <a:lnTo>
                    <a:pt x="3467860" y="0"/>
                  </a:lnTo>
                  <a:lnTo>
                    <a:pt x="3467860" y="480562"/>
                  </a:lnTo>
                  <a:lnTo>
                    <a:pt x="0" y="480562"/>
                  </a:lnTo>
                  <a:close/>
                </a:path>
              </a:pathLst>
            </a:custGeom>
            <a:solidFill>
              <a:srgbClr val="2C2C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4165779"/>
            <a:ext cx="6444056" cy="4897390"/>
            <a:chOff x="0" y="0"/>
            <a:chExt cx="8592075" cy="6529854"/>
          </a:xfrm>
        </p:grpSpPr>
        <p:pic>
          <p:nvPicPr>
            <p:cNvPr id="6" name="Picture 6"/>
            <p:cNvPicPr>
              <a:picLocks noChangeAspect="1"/>
            </p:cNvPicPr>
            <p:nvPr/>
          </p:nvPicPr>
          <p:blipFill>
            <a:blip r:embed="rId2"/>
            <a:srcRect t="21500" b="21500"/>
            <a:stretch>
              <a:fillRect/>
            </a:stretch>
          </p:blipFill>
          <p:spPr>
            <a:xfrm>
              <a:off x="0" y="0"/>
              <a:ext cx="8592075" cy="6529854"/>
            </a:xfrm>
            <a:prstGeom prst="rect">
              <a:avLst/>
            </a:prstGeom>
          </p:spPr>
        </p:pic>
      </p:grpSp>
      <p:grpSp>
        <p:nvGrpSpPr>
          <p:cNvPr id="7" name="Group 7"/>
          <p:cNvGrpSpPr/>
          <p:nvPr/>
        </p:nvGrpSpPr>
        <p:grpSpPr>
          <a:xfrm>
            <a:off x="1028700" y="2657967"/>
            <a:ext cx="1450492" cy="74846"/>
            <a:chOff x="0" y="0"/>
            <a:chExt cx="257950" cy="13310"/>
          </a:xfrm>
        </p:grpSpPr>
        <p:sp>
          <p:nvSpPr>
            <p:cNvPr id="8" name="Freeform 8"/>
            <p:cNvSpPr/>
            <p:nvPr/>
          </p:nvSpPr>
          <p:spPr>
            <a:xfrm>
              <a:off x="0" y="0"/>
              <a:ext cx="257950" cy="13310"/>
            </a:xfrm>
            <a:custGeom>
              <a:avLst/>
              <a:gdLst/>
              <a:ahLst/>
              <a:cxnLst/>
              <a:rect l="l" t="t" r="r" b="b"/>
              <a:pathLst>
                <a:path w="257950" h="13310">
                  <a:moveTo>
                    <a:pt x="0" y="0"/>
                  </a:moveTo>
                  <a:lnTo>
                    <a:pt x="257950" y="0"/>
                  </a:lnTo>
                  <a:lnTo>
                    <a:pt x="257950" y="13310"/>
                  </a:lnTo>
                  <a:lnTo>
                    <a:pt x="0" y="13310"/>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9"/>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27411" y="9751681"/>
            <a:ext cx="5660589" cy="535319"/>
            <a:chOff x="0" y="0"/>
            <a:chExt cx="1490855" cy="140989"/>
          </a:xfrm>
        </p:grpSpPr>
        <p:sp>
          <p:nvSpPr>
            <p:cNvPr id="11" name="Freeform 11"/>
            <p:cNvSpPr/>
            <p:nvPr/>
          </p:nvSpPr>
          <p:spPr>
            <a:xfrm>
              <a:off x="0" y="0"/>
              <a:ext cx="1490855" cy="140989"/>
            </a:xfrm>
            <a:custGeom>
              <a:avLst/>
              <a:gdLst/>
              <a:ahLst/>
              <a:cxnLst/>
              <a:rect l="l" t="t" r="r" b="b"/>
              <a:pathLst>
                <a:path w="1490855" h="140989">
                  <a:moveTo>
                    <a:pt x="0" y="0"/>
                  </a:moveTo>
                  <a:lnTo>
                    <a:pt x="1490855" y="0"/>
                  </a:lnTo>
                  <a:lnTo>
                    <a:pt x="1490855" y="140989"/>
                  </a:lnTo>
                  <a:lnTo>
                    <a:pt x="0" y="140989"/>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2"/>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AutoShape 13"/>
          <p:cNvSpPr/>
          <p:nvPr/>
        </p:nvSpPr>
        <p:spPr>
          <a:xfrm>
            <a:off x="7371770" y="1160446"/>
            <a:ext cx="6369147" cy="0"/>
          </a:xfrm>
          <a:prstGeom prst="line">
            <a:avLst/>
          </a:prstGeom>
          <a:ln w="19050" cap="flat">
            <a:solidFill>
              <a:srgbClr val="69070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4"/>
          <p:cNvSpPr txBox="1"/>
          <p:nvPr/>
        </p:nvSpPr>
        <p:spPr>
          <a:xfrm>
            <a:off x="1028700" y="726327"/>
            <a:ext cx="5415356" cy="1524000"/>
          </a:xfrm>
          <a:prstGeom prst="rect">
            <a:avLst/>
          </a:prstGeom>
        </p:spPr>
        <p:txBody>
          <a:bodyPr lIns="0" tIns="0" rIns="0" bIns="0" rtlCol="0" anchor="t">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2C2C31"/>
                </a:solidFill>
                <a:effectLst/>
                <a:uLnTx/>
                <a:uFillTx/>
                <a:latin typeface="UTM Aptima Bold"/>
                <a:ea typeface="+mn-ea"/>
                <a:cs typeface="+mn-cs"/>
              </a:rPr>
              <a:t>- </a:t>
            </a:r>
            <a:r>
              <a:rPr kumimoji="0" lang="en-US" sz="5000" b="0" i="0" u="none" strike="noStrike" kern="1200" cap="none" spc="0" normalizeH="0" baseline="0" noProof="0" dirty="0" err="1">
                <a:ln>
                  <a:noFill/>
                </a:ln>
                <a:solidFill>
                  <a:srgbClr val="2C2C31"/>
                </a:solidFill>
                <a:effectLst/>
                <a:uLnTx/>
                <a:uFillTx/>
                <a:latin typeface="UTM Aptima Bold"/>
                <a:ea typeface="+mn-ea"/>
                <a:cs typeface="+mn-cs"/>
              </a:rPr>
              <a:t>Các</a:t>
            </a:r>
            <a:r>
              <a:rPr kumimoji="0" lang="en-US" sz="5000" b="0" i="0" u="none" strike="noStrike" kern="1200" cap="none" spc="0" normalizeH="0" baseline="0" noProof="0" dirty="0">
                <a:ln>
                  <a:noFill/>
                </a:ln>
                <a:solidFill>
                  <a:srgbClr val="2C2C31"/>
                </a:solidFill>
                <a:effectLst/>
                <a:uLnTx/>
                <a:uFillTx/>
                <a:latin typeface="UTM Aptima Bold"/>
                <a:ea typeface="+mn-ea"/>
                <a:cs typeface="+mn-cs"/>
              </a:rPr>
              <a:t> </a:t>
            </a:r>
            <a:r>
              <a:rPr kumimoji="0" lang="en-US" sz="5000" b="0" i="0" u="none" strike="noStrike" kern="1200" cap="none" spc="0" normalizeH="0" baseline="0" noProof="0" dirty="0" err="1">
                <a:ln>
                  <a:noFill/>
                </a:ln>
                <a:solidFill>
                  <a:srgbClr val="2C2C31"/>
                </a:solidFill>
                <a:effectLst/>
                <a:uLnTx/>
                <a:uFillTx/>
                <a:latin typeface="UTM Aptima Bold"/>
                <a:ea typeface="+mn-ea"/>
                <a:cs typeface="+mn-cs"/>
              </a:rPr>
              <a:t>xung</a:t>
            </a:r>
            <a:r>
              <a:rPr kumimoji="0" lang="en-US" sz="5000" b="0" i="0" u="none" strike="noStrike" kern="1200" cap="none" spc="0" normalizeH="0" baseline="0" noProof="0" dirty="0">
                <a:ln>
                  <a:noFill/>
                </a:ln>
                <a:solidFill>
                  <a:srgbClr val="2C2C31"/>
                </a:solidFill>
                <a:effectLst/>
                <a:uLnTx/>
                <a:uFillTx/>
                <a:latin typeface="UTM Aptima Bold"/>
                <a:ea typeface="+mn-ea"/>
                <a:cs typeface="+mn-cs"/>
              </a:rPr>
              <a:t> </a:t>
            </a:r>
            <a:r>
              <a:rPr kumimoji="0" lang="en-US" sz="5000" b="0" i="0" u="none" strike="noStrike" kern="1200" cap="none" spc="0" normalizeH="0" baseline="0" noProof="0" dirty="0" err="1">
                <a:ln>
                  <a:noFill/>
                </a:ln>
                <a:solidFill>
                  <a:srgbClr val="2C2C31"/>
                </a:solidFill>
                <a:effectLst/>
                <a:uLnTx/>
                <a:uFillTx/>
                <a:latin typeface="UTM Aptima Bold"/>
                <a:ea typeface="+mn-ea"/>
                <a:cs typeface="+mn-cs"/>
              </a:rPr>
              <a:t>đột</a:t>
            </a:r>
            <a:r>
              <a:rPr kumimoji="0" lang="en-US" sz="5000" b="0" i="0" u="none" strike="noStrike" kern="1200" cap="none" spc="0" normalizeH="0" baseline="0" noProof="0" dirty="0">
                <a:ln>
                  <a:noFill/>
                </a:ln>
                <a:solidFill>
                  <a:srgbClr val="2C2C31"/>
                </a:solidFill>
                <a:effectLst/>
                <a:uLnTx/>
                <a:uFillTx/>
                <a:latin typeface="UTM Aptima Bold"/>
                <a:ea typeface="+mn-ea"/>
                <a:cs typeface="+mn-cs"/>
              </a:rPr>
              <a:t> </a:t>
            </a:r>
            <a:r>
              <a:rPr kumimoji="0" lang="en-US" sz="5000" b="0" i="0" u="none" strike="noStrike" kern="1200" cap="none" spc="0" normalizeH="0" baseline="0" noProof="0" dirty="0" err="1">
                <a:ln>
                  <a:noFill/>
                </a:ln>
                <a:solidFill>
                  <a:srgbClr val="2C2C31"/>
                </a:solidFill>
                <a:effectLst/>
                <a:uLnTx/>
                <a:uFillTx/>
                <a:latin typeface="UTM Aptima Bold"/>
                <a:ea typeface="+mn-ea"/>
                <a:cs typeface="+mn-cs"/>
              </a:rPr>
              <a:t>kịch</a:t>
            </a:r>
            <a:r>
              <a:rPr kumimoji="0" lang="en-US" sz="5000" b="0" i="0" u="none" strike="noStrike" kern="1200" cap="none" spc="0" normalizeH="0" baseline="0" noProof="0" dirty="0">
                <a:ln>
                  <a:noFill/>
                </a:ln>
                <a:solidFill>
                  <a:srgbClr val="2C2C31"/>
                </a:solidFill>
                <a:effectLst/>
                <a:uLnTx/>
                <a:uFillTx/>
                <a:latin typeface="UTM Aptima Bold"/>
                <a:ea typeface="+mn-ea"/>
                <a:cs typeface="+mn-cs"/>
              </a:rPr>
              <a:t> </a:t>
            </a:r>
            <a:r>
              <a:rPr kumimoji="0" lang="en-US" sz="5000" b="0" i="0" u="none" strike="noStrike" kern="1200" cap="none" spc="0" normalizeH="0" baseline="0" noProof="0" dirty="0" err="1">
                <a:ln>
                  <a:noFill/>
                </a:ln>
                <a:solidFill>
                  <a:srgbClr val="2C2C31"/>
                </a:solidFill>
                <a:effectLst/>
                <a:uLnTx/>
                <a:uFillTx/>
                <a:latin typeface="UTM Aptima Bold"/>
                <a:ea typeface="+mn-ea"/>
                <a:cs typeface="+mn-cs"/>
              </a:rPr>
              <a:t>được</a:t>
            </a:r>
            <a:r>
              <a:rPr kumimoji="0" lang="en-US" sz="5000" b="0" i="0" u="none" strike="noStrike" kern="1200" cap="none" spc="0" normalizeH="0" baseline="0" noProof="0" dirty="0">
                <a:ln>
                  <a:noFill/>
                </a:ln>
                <a:solidFill>
                  <a:srgbClr val="2C2C31"/>
                </a:solidFill>
                <a:effectLst/>
                <a:uLnTx/>
                <a:uFillTx/>
                <a:latin typeface="UTM Aptima Bold"/>
                <a:ea typeface="+mn-ea"/>
                <a:cs typeface="+mn-cs"/>
              </a:rPr>
              <a:t> </a:t>
            </a:r>
            <a:r>
              <a:rPr kumimoji="0" lang="en-US" sz="5000" b="0" i="0" u="none" strike="noStrike" kern="1200" cap="none" spc="0" normalizeH="0" baseline="0" noProof="0" dirty="0" err="1">
                <a:ln>
                  <a:noFill/>
                </a:ln>
                <a:solidFill>
                  <a:srgbClr val="2C2C31"/>
                </a:solidFill>
                <a:effectLst/>
                <a:uLnTx/>
                <a:uFillTx/>
                <a:latin typeface="UTM Aptima Bold"/>
                <a:ea typeface="+mn-ea"/>
                <a:cs typeface="+mn-cs"/>
              </a:rPr>
              <a:t>thể</a:t>
            </a:r>
            <a:r>
              <a:rPr kumimoji="0" lang="en-US" sz="5000" b="0" i="0" u="none" strike="noStrike" kern="1200" cap="none" spc="0" normalizeH="0" baseline="0" noProof="0" dirty="0">
                <a:ln>
                  <a:noFill/>
                </a:ln>
                <a:solidFill>
                  <a:srgbClr val="2C2C31"/>
                </a:solidFill>
                <a:effectLst/>
                <a:uLnTx/>
                <a:uFillTx/>
                <a:latin typeface="UTM Aptima Bold"/>
                <a:ea typeface="+mn-ea"/>
                <a:cs typeface="+mn-cs"/>
              </a:rPr>
              <a:t> </a:t>
            </a:r>
            <a:r>
              <a:rPr kumimoji="0" lang="en-US" sz="5000" b="0" i="0" u="none" strike="noStrike" kern="1200" cap="none" spc="0" normalizeH="0" baseline="0" noProof="0" dirty="0" err="1">
                <a:ln>
                  <a:noFill/>
                </a:ln>
                <a:solidFill>
                  <a:srgbClr val="2C2C31"/>
                </a:solidFill>
                <a:effectLst/>
                <a:uLnTx/>
                <a:uFillTx/>
                <a:latin typeface="UTM Aptima Bold"/>
                <a:ea typeface="+mn-ea"/>
                <a:cs typeface="+mn-cs"/>
              </a:rPr>
              <a:t>hiện</a:t>
            </a:r>
            <a:r>
              <a:rPr kumimoji="0" lang="en-US" sz="5000" b="0" i="0" u="none" strike="noStrike" kern="1200" cap="none" spc="0" normalizeH="0" baseline="0" noProof="0" dirty="0">
                <a:ln>
                  <a:noFill/>
                </a:ln>
                <a:solidFill>
                  <a:srgbClr val="2C2C31"/>
                </a:solidFill>
                <a:effectLst/>
                <a:uLnTx/>
                <a:uFillTx/>
                <a:latin typeface="UTM Aptima Bold"/>
                <a:ea typeface="+mn-ea"/>
                <a:cs typeface="+mn-cs"/>
              </a:rPr>
              <a:t>: </a:t>
            </a:r>
          </a:p>
        </p:txBody>
      </p:sp>
      <p:sp>
        <p:nvSpPr>
          <p:cNvPr id="15" name="TextBox 15"/>
          <p:cNvSpPr txBox="1"/>
          <p:nvPr/>
        </p:nvSpPr>
        <p:spPr>
          <a:xfrm>
            <a:off x="6766208" y="1791982"/>
            <a:ext cx="10493092" cy="685800"/>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2C2C31"/>
                </a:solidFill>
                <a:effectLst/>
                <a:uLnTx/>
                <a:uFillTx/>
                <a:latin typeface="UTM Aptima Bold Italics"/>
                <a:ea typeface="+mn-ea"/>
                <a:cs typeface="+mn-cs"/>
              </a:rPr>
              <a:t>+ </a:t>
            </a:r>
            <a:r>
              <a:rPr lang="en-US" sz="4500" dirty="0" err="1">
                <a:solidFill>
                  <a:srgbClr val="2C2C31"/>
                </a:solidFill>
                <a:latin typeface="UTM Aptima Bold Italics"/>
              </a:rPr>
              <a:t>Nhận</a:t>
            </a:r>
            <a:r>
              <a:rPr lang="en-US" sz="4500" dirty="0">
                <a:solidFill>
                  <a:srgbClr val="2C2C31"/>
                </a:solidFill>
                <a:latin typeface="UTM Aptima Bold Italics"/>
              </a:rPr>
              <a:t> </a:t>
            </a:r>
            <a:r>
              <a:rPr lang="en-US" sz="4500" dirty="0" err="1">
                <a:solidFill>
                  <a:srgbClr val="2C2C31"/>
                </a:solidFill>
                <a:latin typeface="UTM Aptima Bold Italics"/>
              </a:rPr>
              <a:t>xét</a:t>
            </a:r>
            <a:r>
              <a:rPr kumimoji="0" lang="en-US" sz="4500" b="0" i="0" u="none" strike="noStrike" kern="1200" cap="none" spc="0" normalizeH="0" baseline="0" noProof="0" dirty="0">
                <a:ln>
                  <a:noFill/>
                </a:ln>
                <a:solidFill>
                  <a:srgbClr val="2C2C31"/>
                </a:solidFill>
                <a:effectLst/>
                <a:uLnTx/>
                <a:uFillTx/>
                <a:latin typeface="UTM Aptima Bold Italics"/>
                <a:ea typeface="+mn-ea"/>
                <a:cs typeface="+mn-cs"/>
              </a:rPr>
              <a:t>: </a:t>
            </a:r>
          </a:p>
        </p:txBody>
      </p:sp>
      <p:grpSp>
        <p:nvGrpSpPr>
          <p:cNvPr id="21" name="Group 20">
            <a:extLst>
              <a:ext uri="{FF2B5EF4-FFF2-40B4-BE49-F238E27FC236}">
                <a16:creationId xmlns:a16="http://schemas.microsoft.com/office/drawing/2014/main" id="{04DD100B-A8D8-18EA-1432-1452E9320E2E}"/>
              </a:ext>
            </a:extLst>
          </p:cNvPr>
          <p:cNvGrpSpPr/>
          <p:nvPr/>
        </p:nvGrpSpPr>
        <p:grpSpPr>
          <a:xfrm>
            <a:off x="7107430" y="3117101"/>
            <a:ext cx="10829485" cy="1442318"/>
            <a:chOff x="9490481" y="5551622"/>
            <a:chExt cx="17239830" cy="1442318"/>
          </a:xfrm>
        </p:grpSpPr>
        <p:sp>
          <p:nvSpPr>
            <p:cNvPr id="22" name="Rectangle 21">
              <a:extLst>
                <a:ext uri="{FF2B5EF4-FFF2-40B4-BE49-F238E27FC236}">
                  <a16:creationId xmlns:a16="http://schemas.microsoft.com/office/drawing/2014/main" id="{931CE4F7-E22B-C16C-7EC1-A34B383EFC7B}"/>
                </a:ext>
              </a:extLst>
            </p:cNvPr>
            <p:cNvSpPr/>
            <p:nvPr/>
          </p:nvSpPr>
          <p:spPr>
            <a:xfrm>
              <a:off x="10025995" y="5551622"/>
              <a:ext cx="16704316" cy="1442318"/>
            </a:xfrm>
            <a:prstGeom prst="rect">
              <a:avLst/>
            </a:prstGeom>
          </p:spPr>
          <p:txBody>
            <a:bodyPr wrap="square">
              <a:spAutoFit/>
            </a:bodyPr>
            <a:lstStyle/>
            <a:p>
              <a:pPr marL="0" marR="0" lvl="0" indent="0" algn="just" defTabSz="2177278" eaLnBrk="1" fontAlgn="auto" latinLnBrk="0" hangingPunct="1">
                <a:lnSpc>
                  <a:spcPct val="115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79646">
                      <a:lumMod val="75000"/>
                    </a:srgbClr>
                  </a:solidFill>
                  <a:effectLst/>
                  <a:uLnTx/>
                  <a:uFillTx/>
                  <a:ea typeface="Calibri"/>
                  <a:cs typeface="Arial" panose="020B0604020202020204" pitchFamily="34" charset="0"/>
                </a:rPr>
                <a:t>Nếu vì lí tưởng nghệ thuật</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Vũ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Như</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Tô</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phải</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đi</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ngược</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lại</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quyền</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lợi</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nhân</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dân</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p>
          </p:txBody>
        </p:sp>
        <p:sp>
          <p:nvSpPr>
            <p:cNvPr id="23" name="Oval 22">
              <a:extLst>
                <a:ext uri="{FF2B5EF4-FFF2-40B4-BE49-F238E27FC236}">
                  <a16:creationId xmlns:a16="http://schemas.microsoft.com/office/drawing/2014/main" id="{A0CF514F-B463-9179-E94F-E7DD29AD2B0A}"/>
                </a:ext>
              </a:extLst>
            </p:cNvPr>
            <p:cNvSpPr/>
            <p:nvPr/>
          </p:nvSpPr>
          <p:spPr>
            <a:xfrm>
              <a:off x="9490481" y="5841004"/>
              <a:ext cx="308933" cy="274320"/>
            </a:xfrm>
            <a:prstGeom prst="ellipse">
              <a:avLst/>
            </a:prstGeom>
            <a:solidFill>
              <a:srgbClr val="4BACC6">
                <a:lumMod val="75000"/>
              </a:srgbClr>
            </a:soli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algn="just" defTabSz="2177278"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33C1FF42-6FB1-AABF-40D4-FA0CEEB33570}"/>
              </a:ext>
            </a:extLst>
          </p:cNvPr>
          <p:cNvGrpSpPr/>
          <p:nvPr/>
        </p:nvGrpSpPr>
        <p:grpSpPr>
          <a:xfrm>
            <a:off x="7107430" y="4715688"/>
            <a:ext cx="10720123" cy="1442318"/>
            <a:chOff x="9490481" y="5551622"/>
            <a:chExt cx="17065733" cy="1442318"/>
          </a:xfrm>
        </p:grpSpPr>
        <p:sp>
          <p:nvSpPr>
            <p:cNvPr id="25" name="Rectangle 24">
              <a:extLst>
                <a:ext uri="{FF2B5EF4-FFF2-40B4-BE49-F238E27FC236}">
                  <a16:creationId xmlns:a16="http://schemas.microsoft.com/office/drawing/2014/main" id="{B7293A89-7C79-6706-9333-17D0933DD420}"/>
                </a:ext>
              </a:extLst>
            </p:cNvPr>
            <p:cNvSpPr/>
            <p:nvPr/>
          </p:nvSpPr>
          <p:spPr>
            <a:xfrm>
              <a:off x="10025997" y="5551622"/>
              <a:ext cx="16530217" cy="1442318"/>
            </a:xfrm>
            <a:prstGeom prst="rect">
              <a:avLst/>
            </a:prstGeom>
          </p:spPr>
          <p:txBody>
            <a:bodyPr wrap="square">
              <a:spAutoFit/>
            </a:bodyPr>
            <a:lstStyle/>
            <a:p>
              <a:pPr marL="0" marR="0" lvl="0" indent="0" algn="just" defTabSz="2177278" eaLnBrk="1" fontAlgn="auto" latinLnBrk="0" hangingPunct="1">
                <a:lnSpc>
                  <a:spcPct val="115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Nếu</a:t>
              </a:r>
              <a:r>
                <a:rPr kumimoji="0" lang="en-US" sz="4000" b="1" i="0" u="none" strike="noStrike" kern="0" cap="none" spc="0" normalizeH="0" baseline="0" noProof="0" dirty="0">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vì</a:t>
              </a:r>
              <a:r>
                <a:rPr kumimoji="0" lang="en-US" sz="4000" b="1" i="0" u="none" strike="noStrike" kern="0" cap="none" spc="0" normalizeH="0" baseline="0" noProof="0" dirty="0">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lợi</a:t>
              </a:r>
              <a:r>
                <a:rPr kumimoji="0" lang="en-US" sz="4000" b="1" i="0" u="none" strike="noStrike" kern="0" cap="none" spc="0" normalizeH="0" baseline="0" noProof="0" dirty="0">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ích</a:t>
              </a:r>
              <a:r>
                <a:rPr kumimoji="0" lang="en-US" sz="4000" b="1" i="0" u="none" strike="noStrike" kern="0" cap="none" spc="0" normalizeH="0" baseline="0" noProof="0" dirty="0">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thiết</a:t>
              </a:r>
              <a:r>
                <a:rPr kumimoji="0" lang="en-US" sz="4000" b="1" i="0" u="none" strike="noStrike" kern="0" cap="none" spc="0" normalizeH="0" baseline="0" noProof="0" dirty="0">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thực</a:t>
              </a:r>
              <a:r>
                <a:rPr kumimoji="0" lang="en-US" sz="4000" b="1" i="0" u="none" strike="noStrike" kern="0" cap="none" spc="0" normalizeH="0" baseline="0" noProof="0" dirty="0">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của</a:t>
              </a:r>
              <a:r>
                <a:rPr kumimoji="0" lang="en-US" sz="4000" b="1" i="0" u="none" strike="noStrike" kern="0" cap="none" spc="0" normalizeH="0" baseline="0" noProof="0" dirty="0">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nhân</a:t>
              </a:r>
              <a:r>
                <a:rPr kumimoji="0" lang="en-US" sz="4000" b="1" i="0" u="none" strike="noStrike" kern="0" cap="none" spc="0" normalizeH="0" baseline="0" noProof="0" dirty="0">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dân</a:t>
              </a:r>
              <a:r>
                <a:rPr kumimoji="0" lang="en-US" sz="4000" b="1" i="0" u="none" strike="noStrike" kern="0" cap="none" spc="0" normalizeH="0" baseline="0" noProof="0" dirty="0">
                  <a:ln>
                    <a:noFill/>
                  </a:ln>
                  <a:solidFill>
                    <a:srgbClr val="F79646">
                      <a:lumMod val="75000"/>
                    </a:srgbClr>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thì</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không</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thể</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thực</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hiện</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ước</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mơ</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nghệ</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ptima" panose="02040603050506020204" pitchFamily="18" charset="0"/>
                  <a:ea typeface="Calibri"/>
                  <a:cs typeface="Arial" panose="020B0604020202020204" pitchFamily="34" charset="0"/>
                </a:rPr>
                <a:t>thuật</a:t>
              </a:r>
              <a:r>
                <a:rPr kumimoji="0" lang="en-US" sz="4000" b="1" i="0" u="none" strike="noStrike" kern="0" cap="none" spc="0" normalizeH="0" baseline="0" noProof="0" dirty="0">
                  <a:ln>
                    <a:noFill/>
                  </a:ln>
                  <a:solidFill>
                    <a:prstClr val="black"/>
                  </a:solidFill>
                  <a:effectLst/>
                  <a:uLnTx/>
                  <a:uFillTx/>
                  <a:latin typeface="UTM Aptima" panose="02040603050506020204" pitchFamily="18" charset="0"/>
                  <a:ea typeface="Calibri"/>
                  <a:cs typeface="Arial" panose="020B0604020202020204" pitchFamily="34" charset="0"/>
                </a:rPr>
                <a:t>. </a:t>
              </a:r>
            </a:p>
          </p:txBody>
        </p:sp>
        <p:sp>
          <p:nvSpPr>
            <p:cNvPr id="26" name="Oval 25">
              <a:extLst>
                <a:ext uri="{FF2B5EF4-FFF2-40B4-BE49-F238E27FC236}">
                  <a16:creationId xmlns:a16="http://schemas.microsoft.com/office/drawing/2014/main" id="{D4D7243B-287A-367C-D1A8-D7A590BC2EBB}"/>
                </a:ext>
              </a:extLst>
            </p:cNvPr>
            <p:cNvSpPr/>
            <p:nvPr/>
          </p:nvSpPr>
          <p:spPr>
            <a:xfrm>
              <a:off x="9490481" y="5841004"/>
              <a:ext cx="308933" cy="274320"/>
            </a:xfrm>
            <a:prstGeom prst="ellipse">
              <a:avLst/>
            </a:prstGeom>
            <a:solidFill>
              <a:srgbClr val="4BACC6">
                <a:lumMod val="75000"/>
              </a:srgbClr>
            </a:soli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algn="just" defTabSz="2177278"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0120" y="6970859"/>
            <a:ext cx="18908240" cy="3518623"/>
            <a:chOff x="0" y="0"/>
            <a:chExt cx="4979948" cy="926716"/>
          </a:xfrm>
        </p:grpSpPr>
        <p:sp>
          <p:nvSpPr>
            <p:cNvPr id="3" name="Freeform 3"/>
            <p:cNvSpPr/>
            <p:nvPr/>
          </p:nvSpPr>
          <p:spPr>
            <a:xfrm>
              <a:off x="0" y="0"/>
              <a:ext cx="4979948" cy="926716"/>
            </a:xfrm>
            <a:custGeom>
              <a:avLst/>
              <a:gdLst/>
              <a:ahLst/>
              <a:cxnLst/>
              <a:rect l="l" t="t" r="r" b="b"/>
              <a:pathLst>
                <a:path w="4979948" h="926716">
                  <a:moveTo>
                    <a:pt x="0" y="0"/>
                  </a:moveTo>
                  <a:lnTo>
                    <a:pt x="4979948" y="0"/>
                  </a:lnTo>
                  <a:lnTo>
                    <a:pt x="4979948" y="926716"/>
                  </a:lnTo>
                  <a:lnTo>
                    <a:pt x="0" y="926716"/>
                  </a:lnTo>
                  <a:close/>
                </a:path>
              </a:pathLst>
            </a:custGeom>
            <a:solidFill>
              <a:srgbClr val="2C2C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55101" y="4518189"/>
            <a:ext cx="1450492" cy="74846"/>
            <a:chOff x="0" y="0"/>
            <a:chExt cx="257950" cy="13310"/>
          </a:xfrm>
        </p:grpSpPr>
        <p:sp>
          <p:nvSpPr>
            <p:cNvPr id="6" name="Freeform 6"/>
            <p:cNvSpPr/>
            <p:nvPr/>
          </p:nvSpPr>
          <p:spPr>
            <a:xfrm>
              <a:off x="0" y="0"/>
              <a:ext cx="257950" cy="13310"/>
            </a:xfrm>
            <a:custGeom>
              <a:avLst/>
              <a:gdLst/>
              <a:ahLst/>
              <a:cxnLst/>
              <a:rect l="l" t="t" r="r" b="b"/>
              <a:pathLst>
                <a:path w="257950" h="13310">
                  <a:moveTo>
                    <a:pt x="0" y="0"/>
                  </a:moveTo>
                  <a:lnTo>
                    <a:pt x="257950" y="0"/>
                  </a:lnTo>
                  <a:lnTo>
                    <a:pt x="257950" y="13310"/>
                  </a:lnTo>
                  <a:lnTo>
                    <a:pt x="0" y="13310"/>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a:off x="7003513" y="1160446"/>
            <a:ext cx="11284487" cy="0"/>
          </a:xfrm>
          <a:prstGeom prst="line">
            <a:avLst/>
          </a:prstGeom>
          <a:ln w="19050" cap="flat">
            <a:solidFill>
              <a:srgbClr val="69070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9"/>
          <p:cNvGrpSpPr/>
          <p:nvPr/>
        </p:nvGrpSpPr>
        <p:grpSpPr>
          <a:xfrm>
            <a:off x="9592265" y="0"/>
            <a:ext cx="5974274" cy="6970859"/>
            <a:chOff x="0" y="0"/>
            <a:chExt cx="7965699" cy="9294478"/>
          </a:xfrm>
        </p:grpSpPr>
        <p:pic>
          <p:nvPicPr>
            <p:cNvPr id="10" name="Picture 10"/>
            <p:cNvPicPr>
              <a:picLocks noChangeAspect="1"/>
            </p:cNvPicPr>
            <p:nvPr/>
          </p:nvPicPr>
          <p:blipFill>
            <a:blip r:embed="rId2"/>
            <a:srcRect t="33701" r="31547" b="1403"/>
            <a:stretch>
              <a:fillRect/>
            </a:stretch>
          </p:blipFill>
          <p:spPr>
            <a:xfrm>
              <a:off x="0" y="0"/>
              <a:ext cx="7965699" cy="9294478"/>
            </a:xfrm>
            <a:prstGeom prst="rect">
              <a:avLst/>
            </a:prstGeom>
          </p:spPr>
        </p:pic>
      </p:grpSp>
      <p:grpSp>
        <p:nvGrpSpPr>
          <p:cNvPr id="11" name="Group 11"/>
          <p:cNvGrpSpPr/>
          <p:nvPr/>
        </p:nvGrpSpPr>
        <p:grpSpPr>
          <a:xfrm>
            <a:off x="14076700" y="2269818"/>
            <a:ext cx="4211300" cy="4701040"/>
            <a:chOff x="0" y="0"/>
            <a:chExt cx="1109149" cy="1238134"/>
          </a:xfrm>
        </p:grpSpPr>
        <p:sp>
          <p:nvSpPr>
            <p:cNvPr id="12" name="Freeform 12"/>
            <p:cNvSpPr/>
            <p:nvPr/>
          </p:nvSpPr>
          <p:spPr>
            <a:xfrm>
              <a:off x="0" y="0"/>
              <a:ext cx="1109149" cy="1238134"/>
            </a:xfrm>
            <a:custGeom>
              <a:avLst/>
              <a:gdLst/>
              <a:ahLst/>
              <a:cxnLst/>
              <a:rect l="l" t="t" r="r" b="b"/>
              <a:pathLst>
                <a:path w="1109149" h="1238134">
                  <a:moveTo>
                    <a:pt x="0" y="0"/>
                  </a:moveTo>
                  <a:lnTo>
                    <a:pt x="1109149" y="0"/>
                  </a:lnTo>
                  <a:lnTo>
                    <a:pt x="1109149" y="1238134"/>
                  </a:lnTo>
                  <a:lnTo>
                    <a:pt x="0" y="1238134"/>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583696" y="2709443"/>
            <a:ext cx="3704304" cy="4261416"/>
            <a:chOff x="0" y="0"/>
            <a:chExt cx="4939071" cy="5681888"/>
          </a:xfrm>
        </p:grpSpPr>
        <p:pic>
          <p:nvPicPr>
            <p:cNvPr id="15" name="Picture 15"/>
            <p:cNvPicPr>
              <a:picLocks noChangeAspect="1"/>
            </p:cNvPicPr>
            <p:nvPr/>
          </p:nvPicPr>
          <p:blipFill>
            <a:blip r:embed="rId2"/>
            <a:srcRect l="57465" t="58854" b="1388"/>
            <a:stretch>
              <a:fillRect/>
            </a:stretch>
          </p:blipFill>
          <p:spPr>
            <a:xfrm>
              <a:off x="0" y="0"/>
              <a:ext cx="4939071" cy="5681888"/>
            </a:xfrm>
            <a:prstGeom prst="rect">
              <a:avLst/>
            </a:prstGeom>
          </p:spPr>
        </p:pic>
      </p:grpSp>
      <p:sp>
        <p:nvSpPr>
          <p:cNvPr id="16" name="TextBox 16"/>
          <p:cNvSpPr txBox="1"/>
          <p:nvPr/>
        </p:nvSpPr>
        <p:spPr>
          <a:xfrm>
            <a:off x="685800" y="1488462"/>
            <a:ext cx="7159306" cy="2623603"/>
          </a:xfrm>
          <a:prstGeom prst="rect">
            <a:avLst/>
          </a:prstGeom>
        </p:spPr>
        <p:txBody>
          <a:bodyPr lIns="0" tIns="0" rIns="0" bIns="0" rtlCol="0" anchor="t">
            <a:spAutoFit/>
          </a:bodyPr>
          <a:lstStyle/>
          <a:p>
            <a:pPr marL="0" marR="0" lvl="0" indent="0" algn="l" defTabSz="914400" rtl="0" eaLnBrk="1" fontAlgn="auto" latinLnBrk="0" hangingPunct="1">
              <a:lnSpc>
                <a:spcPts val="10567"/>
              </a:lnSpc>
              <a:spcBef>
                <a:spcPts val="0"/>
              </a:spcBef>
              <a:spcAft>
                <a:spcPts val="0"/>
              </a:spcAft>
              <a:buClrTx/>
              <a:buSzTx/>
              <a:buFontTx/>
              <a:buNone/>
              <a:tabLst/>
              <a:defRPr/>
            </a:pPr>
            <a:r>
              <a:rPr kumimoji="0" lang="en-US" sz="8806" b="0" i="0" u="none" strike="noStrike" kern="1200" cap="none" spc="0" normalizeH="0" baseline="0" noProof="0" dirty="0">
                <a:ln>
                  <a:noFill/>
                </a:ln>
                <a:solidFill>
                  <a:srgbClr val="DF0D0D"/>
                </a:solidFill>
                <a:effectLst/>
                <a:uLnTx/>
                <a:uFillTx/>
                <a:latin typeface="UTM Aptima Bold"/>
                <a:ea typeface="+mn-ea"/>
                <a:cs typeface="+mn-cs"/>
              </a:rPr>
              <a:t>3. </a:t>
            </a:r>
            <a:r>
              <a:rPr kumimoji="0" lang="en-US" sz="8806" b="0" i="0" u="none" strike="noStrike" kern="1200" cap="none" spc="0" normalizeH="0" baseline="0" noProof="0" dirty="0" err="1">
                <a:ln>
                  <a:noFill/>
                </a:ln>
                <a:solidFill>
                  <a:srgbClr val="DF0D0D"/>
                </a:solidFill>
                <a:effectLst/>
                <a:uLnTx/>
                <a:uFillTx/>
                <a:latin typeface="UTM Aptima Bold"/>
                <a:ea typeface="+mn-ea"/>
                <a:cs typeface="+mn-cs"/>
              </a:rPr>
              <a:t>Nhân</a:t>
            </a:r>
            <a:r>
              <a:rPr kumimoji="0" lang="en-US" sz="8806" b="0" i="0" u="none" strike="noStrike" kern="1200" cap="none" spc="0" normalizeH="0" baseline="0" noProof="0" dirty="0">
                <a:ln>
                  <a:noFill/>
                </a:ln>
                <a:solidFill>
                  <a:srgbClr val="DF0D0D"/>
                </a:solidFill>
                <a:effectLst/>
                <a:uLnTx/>
                <a:uFillTx/>
                <a:latin typeface="UTM Aptima Bold"/>
                <a:ea typeface="+mn-ea"/>
                <a:cs typeface="+mn-cs"/>
              </a:rPr>
              <a:t> </a:t>
            </a:r>
            <a:r>
              <a:rPr kumimoji="0" lang="en-US" sz="8806" b="0" i="0" u="none" strike="noStrike" kern="1200" cap="none" spc="0" normalizeH="0" baseline="0" noProof="0" dirty="0" err="1">
                <a:ln>
                  <a:noFill/>
                </a:ln>
                <a:solidFill>
                  <a:srgbClr val="DF0D0D"/>
                </a:solidFill>
                <a:effectLst/>
                <a:uLnTx/>
                <a:uFillTx/>
                <a:latin typeface="UTM Aptima Bold"/>
                <a:ea typeface="+mn-ea"/>
                <a:cs typeface="+mn-cs"/>
              </a:rPr>
              <a:t>vật</a:t>
            </a:r>
            <a:r>
              <a:rPr kumimoji="0" lang="en-US" sz="8806" b="0" i="0" u="none" strike="noStrike" kern="1200" cap="none" spc="0" normalizeH="0" baseline="0" noProof="0" dirty="0">
                <a:ln>
                  <a:noFill/>
                </a:ln>
                <a:solidFill>
                  <a:srgbClr val="DF0D0D"/>
                </a:solidFill>
                <a:effectLst/>
                <a:uLnTx/>
                <a:uFillTx/>
                <a:latin typeface="UTM Aptima Bold"/>
                <a:ea typeface="+mn-ea"/>
                <a:cs typeface="+mn-cs"/>
              </a:rPr>
              <a:t> Vũ </a:t>
            </a:r>
            <a:r>
              <a:rPr kumimoji="0" lang="en-US" sz="8806" b="0" i="0" u="none" strike="noStrike" kern="1200" cap="none" spc="0" normalizeH="0" baseline="0" noProof="0" dirty="0" err="1">
                <a:ln>
                  <a:noFill/>
                </a:ln>
                <a:solidFill>
                  <a:srgbClr val="DF0D0D"/>
                </a:solidFill>
                <a:effectLst/>
                <a:uLnTx/>
                <a:uFillTx/>
                <a:latin typeface="UTM Aptima Bold"/>
                <a:ea typeface="+mn-ea"/>
                <a:cs typeface="+mn-cs"/>
              </a:rPr>
              <a:t>Như</a:t>
            </a:r>
            <a:r>
              <a:rPr kumimoji="0" lang="en-US" sz="8806" b="0" i="0" u="none" strike="noStrike" kern="1200" cap="none" spc="0" normalizeH="0" baseline="0" noProof="0" dirty="0">
                <a:ln>
                  <a:noFill/>
                </a:ln>
                <a:solidFill>
                  <a:srgbClr val="DF0D0D"/>
                </a:solidFill>
                <a:effectLst/>
                <a:uLnTx/>
                <a:uFillTx/>
                <a:latin typeface="UTM Aptima Bold"/>
                <a:ea typeface="+mn-ea"/>
                <a:cs typeface="+mn-cs"/>
              </a:rPr>
              <a:t> </a:t>
            </a:r>
            <a:r>
              <a:rPr kumimoji="0" lang="en-US" sz="8806" b="0" i="0" u="none" strike="noStrike" kern="1200" cap="none" spc="0" normalizeH="0" baseline="0" noProof="0" dirty="0" err="1">
                <a:ln>
                  <a:noFill/>
                </a:ln>
                <a:solidFill>
                  <a:srgbClr val="DF0D0D"/>
                </a:solidFill>
                <a:effectLst/>
                <a:uLnTx/>
                <a:uFillTx/>
                <a:latin typeface="UTM Aptima Bold"/>
                <a:ea typeface="+mn-ea"/>
                <a:cs typeface="+mn-cs"/>
              </a:rPr>
              <a:t>Tô</a:t>
            </a:r>
            <a:endParaRPr kumimoji="0" lang="en-US" sz="8806" b="0" i="0" u="none" strike="noStrike" kern="1200" cap="none" spc="0" normalizeH="0" baseline="0" noProof="0" dirty="0">
              <a:ln>
                <a:noFill/>
              </a:ln>
              <a:solidFill>
                <a:srgbClr val="DF0D0D"/>
              </a:solidFill>
              <a:effectLst/>
              <a:uLnTx/>
              <a:uFillTx/>
              <a:latin typeface="UTM Aptima Bold"/>
              <a:ea typeface="+mn-ea"/>
              <a:cs typeface="+mn-cs"/>
            </a:endParaRPr>
          </a:p>
        </p:txBody>
      </p:sp>
      <p:sp>
        <p:nvSpPr>
          <p:cNvPr id="17" name="TextBox 17"/>
          <p:cNvSpPr txBox="1"/>
          <p:nvPr/>
        </p:nvSpPr>
        <p:spPr>
          <a:xfrm>
            <a:off x="1533557" y="7243999"/>
            <a:ext cx="16117416" cy="2578911"/>
          </a:xfrm>
          <a:prstGeom prst="rect">
            <a:avLst/>
          </a:prstGeom>
        </p:spPr>
        <p:txBody>
          <a:bodyPr lIns="0" tIns="0" rIns="0" bIns="0" rtlCol="0" anchor="t">
            <a:spAutoFit/>
          </a:bodyPr>
          <a:lstStyle/>
          <a:p>
            <a:pPr marL="0" marR="0" lvl="0" indent="0" algn="l" defTabSz="914400" rtl="0" eaLnBrk="1" fontAlgn="auto" latinLnBrk="0" hangingPunct="1">
              <a:lnSpc>
                <a:spcPts val="10567"/>
              </a:lnSpc>
              <a:spcBef>
                <a:spcPts val="0"/>
              </a:spcBef>
              <a:spcAft>
                <a:spcPts val="0"/>
              </a:spcAft>
              <a:buClrTx/>
              <a:buSzTx/>
              <a:buFontTx/>
              <a:buNone/>
              <a:tabLst/>
              <a:defRPr/>
            </a:pPr>
            <a:r>
              <a:rPr lang="en-US" sz="7200" dirty="0" err="1">
                <a:solidFill>
                  <a:srgbClr val="FFC000"/>
                </a:solidFill>
                <a:latin typeface="UTM Aptima Bold"/>
              </a:rPr>
              <a:t>Đặc</a:t>
            </a:r>
            <a:r>
              <a:rPr lang="en-US" sz="7200" dirty="0">
                <a:solidFill>
                  <a:srgbClr val="FFC000"/>
                </a:solidFill>
                <a:latin typeface="UTM Aptima Bold"/>
              </a:rPr>
              <a:t> </a:t>
            </a:r>
            <a:r>
              <a:rPr lang="en-US" sz="7200" dirty="0" err="1">
                <a:solidFill>
                  <a:srgbClr val="FFC000"/>
                </a:solidFill>
                <a:latin typeface="UTM Aptima Bold"/>
              </a:rPr>
              <a:t>điểm</a:t>
            </a:r>
            <a:r>
              <a:rPr lang="en-US" sz="7200" dirty="0">
                <a:solidFill>
                  <a:srgbClr val="FFC000"/>
                </a:solidFill>
                <a:latin typeface="UTM Aptima Bold"/>
              </a:rPr>
              <a:t> </a:t>
            </a:r>
            <a:r>
              <a:rPr lang="en-US" sz="7200" dirty="0" err="1">
                <a:solidFill>
                  <a:srgbClr val="FFC000"/>
                </a:solidFill>
                <a:latin typeface="UTM Aptima Bold"/>
              </a:rPr>
              <a:t>nhân</a:t>
            </a:r>
            <a:r>
              <a:rPr lang="en-US" sz="7200" dirty="0">
                <a:solidFill>
                  <a:srgbClr val="FFC000"/>
                </a:solidFill>
                <a:latin typeface="UTM Aptima Bold"/>
              </a:rPr>
              <a:t> </a:t>
            </a:r>
            <a:r>
              <a:rPr lang="en-US" sz="7200" dirty="0" err="1">
                <a:solidFill>
                  <a:srgbClr val="FFC000"/>
                </a:solidFill>
                <a:latin typeface="UTM Aptima Bold"/>
              </a:rPr>
              <a:t>vật</a:t>
            </a:r>
            <a:r>
              <a:rPr lang="en-US" sz="7200" dirty="0">
                <a:solidFill>
                  <a:srgbClr val="FFC000"/>
                </a:solidFill>
                <a:latin typeface="UTM Aptima Bold"/>
              </a:rPr>
              <a:t> </a:t>
            </a:r>
            <a:r>
              <a:rPr lang="en-US" sz="7200" dirty="0" err="1">
                <a:solidFill>
                  <a:srgbClr val="FFC000"/>
                </a:solidFill>
                <a:latin typeface="UTM Aptima Bold"/>
              </a:rPr>
              <a:t>chính</a:t>
            </a:r>
            <a:r>
              <a:rPr lang="en-US" sz="7200" dirty="0">
                <a:solidFill>
                  <a:srgbClr val="FEFFFF"/>
                </a:solidFill>
                <a:latin typeface="UTM Aptima Bold"/>
              </a:rPr>
              <a:t> </a:t>
            </a:r>
            <a:r>
              <a:rPr lang="en-US" sz="7200" dirty="0" err="1">
                <a:solidFill>
                  <a:srgbClr val="FEFFFF"/>
                </a:solidFill>
                <a:latin typeface="UTM Aptima Bold"/>
              </a:rPr>
              <a:t>trong</a:t>
            </a:r>
            <a:r>
              <a:rPr lang="en-US" sz="7200" dirty="0">
                <a:solidFill>
                  <a:srgbClr val="FEFFFF"/>
                </a:solidFill>
                <a:latin typeface="UTM Aptima Bold"/>
              </a:rPr>
              <a:t> bi </a:t>
            </a:r>
            <a:r>
              <a:rPr lang="en-US" sz="7200" dirty="0" err="1">
                <a:solidFill>
                  <a:srgbClr val="FEFFFF"/>
                </a:solidFill>
                <a:latin typeface="UTM Aptima Bold"/>
              </a:rPr>
              <a:t>kịch</a:t>
            </a:r>
            <a:endParaRPr kumimoji="0" lang="en-US" sz="7200" b="0" i="0" u="none" strike="noStrike" kern="1200" cap="none" spc="0" normalizeH="0" baseline="0" noProof="0" dirty="0">
              <a:ln>
                <a:noFill/>
              </a:ln>
              <a:solidFill>
                <a:srgbClr val="FEFFFF"/>
              </a:solidFill>
              <a:effectLst/>
              <a:uLnTx/>
              <a:uFillTx/>
              <a:latin typeface="UTM Aptima Bold"/>
              <a:ea typeface="+mn-ea"/>
              <a:cs typeface="+mn-cs"/>
            </a:endParaRPr>
          </a:p>
          <a:p>
            <a:pPr marL="0" marR="0" lvl="0" indent="0" algn="l" defTabSz="914400" rtl="0" eaLnBrk="1" fontAlgn="auto" latinLnBrk="0" hangingPunct="1">
              <a:lnSpc>
                <a:spcPts val="10567"/>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EFFFF"/>
                </a:solidFill>
                <a:effectLst/>
                <a:uLnTx/>
                <a:uFillTx/>
                <a:latin typeface="UTM Aptima Bold"/>
                <a:ea typeface="+mn-ea"/>
                <a:cs typeface="+mn-cs"/>
              </a:rPr>
              <a:t>(qua </a:t>
            </a:r>
            <a:r>
              <a:rPr kumimoji="0" lang="en-US" sz="7200" b="0" i="0" u="none" strike="noStrike" kern="1200" cap="none" spc="0" normalizeH="0" baseline="0" noProof="0" dirty="0" err="1">
                <a:ln>
                  <a:noFill/>
                </a:ln>
                <a:solidFill>
                  <a:srgbClr val="FEFFFF"/>
                </a:solidFill>
                <a:effectLst/>
                <a:uLnTx/>
                <a:uFillTx/>
                <a:latin typeface="UTM Aptima Bold"/>
                <a:ea typeface="+mn-ea"/>
                <a:cs typeface="+mn-cs"/>
              </a:rPr>
              <a:t>ngôn</a:t>
            </a:r>
            <a:r>
              <a:rPr kumimoji="0" lang="en-US" sz="7200" b="0" i="0" u="none" strike="noStrike" kern="1200" cap="none" spc="0" normalizeH="0" baseline="0" noProof="0" dirty="0">
                <a:ln>
                  <a:noFill/>
                </a:ln>
                <a:solidFill>
                  <a:srgbClr val="FEFFFF"/>
                </a:solidFill>
                <a:effectLst/>
                <a:uLnTx/>
                <a:uFillTx/>
                <a:latin typeface="UTM Aptima Bold"/>
                <a:ea typeface="+mn-ea"/>
                <a:cs typeface="+mn-cs"/>
              </a:rPr>
              <a:t> </a:t>
            </a:r>
            <a:r>
              <a:rPr kumimoji="0" lang="en-US" sz="7200" b="0" i="0" u="none" strike="noStrike" kern="1200" cap="none" spc="0" normalizeH="0" baseline="0" noProof="0" dirty="0" err="1">
                <a:ln>
                  <a:noFill/>
                </a:ln>
                <a:solidFill>
                  <a:srgbClr val="FEFFFF"/>
                </a:solidFill>
                <a:effectLst/>
                <a:uLnTx/>
                <a:uFillTx/>
                <a:latin typeface="UTM Aptima Bold"/>
                <a:ea typeface="+mn-ea"/>
                <a:cs typeface="+mn-cs"/>
              </a:rPr>
              <a:t>ngữ</a:t>
            </a:r>
            <a:r>
              <a:rPr kumimoji="0" lang="en-US" sz="7200" b="0" i="0" u="none" strike="noStrike" kern="1200" cap="none" spc="0" normalizeH="0" baseline="0" noProof="0" dirty="0">
                <a:ln>
                  <a:noFill/>
                </a:ln>
                <a:solidFill>
                  <a:srgbClr val="FEFFFF"/>
                </a:solidFill>
                <a:effectLst/>
                <a:uLnTx/>
                <a:uFillTx/>
                <a:latin typeface="UTM Aptima Bold"/>
                <a:ea typeface="+mn-ea"/>
                <a:cs typeface="+mn-cs"/>
              </a:rPr>
              <a:t> </a:t>
            </a:r>
            <a:r>
              <a:rPr kumimoji="0" lang="en-US" sz="7200" b="0" i="0" u="none" strike="noStrike" kern="1200" cap="none" spc="0" normalizeH="0" baseline="0" noProof="0" dirty="0" err="1">
                <a:ln>
                  <a:noFill/>
                </a:ln>
                <a:solidFill>
                  <a:srgbClr val="FEFFFF"/>
                </a:solidFill>
                <a:effectLst/>
                <a:uLnTx/>
                <a:uFillTx/>
                <a:latin typeface="UTM Aptima Bold"/>
                <a:ea typeface="+mn-ea"/>
                <a:cs typeface="+mn-cs"/>
              </a:rPr>
              <a:t>và</a:t>
            </a:r>
            <a:r>
              <a:rPr kumimoji="0" lang="en-US" sz="7200" b="0" i="0" u="none" strike="noStrike" kern="1200" cap="none" spc="0" normalizeH="0" baseline="0" noProof="0" dirty="0">
                <a:ln>
                  <a:noFill/>
                </a:ln>
                <a:solidFill>
                  <a:srgbClr val="FEFFFF"/>
                </a:solidFill>
                <a:effectLst/>
                <a:uLnTx/>
                <a:uFillTx/>
                <a:latin typeface="UTM Aptima Bold"/>
                <a:ea typeface="+mn-ea"/>
                <a:cs typeface="+mn-cs"/>
              </a:rPr>
              <a:t> </a:t>
            </a:r>
            <a:r>
              <a:rPr kumimoji="0" lang="en-US" sz="7200" b="0" i="0" u="none" strike="noStrike" kern="1200" cap="none" spc="0" normalizeH="0" baseline="0" noProof="0" dirty="0" err="1">
                <a:ln>
                  <a:noFill/>
                </a:ln>
                <a:solidFill>
                  <a:srgbClr val="FEFFFF"/>
                </a:solidFill>
                <a:effectLst/>
                <a:uLnTx/>
                <a:uFillTx/>
                <a:latin typeface="UTM Aptima Bold"/>
                <a:ea typeface="+mn-ea"/>
                <a:cs typeface="+mn-cs"/>
              </a:rPr>
              <a:t>hành</a:t>
            </a:r>
            <a:r>
              <a:rPr kumimoji="0" lang="en-US" sz="7200" b="0" i="0" u="none" strike="noStrike" kern="1200" cap="none" spc="0" normalizeH="0" baseline="0" noProof="0" dirty="0">
                <a:ln>
                  <a:noFill/>
                </a:ln>
                <a:solidFill>
                  <a:srgbClr val="FEFFFF"/>
                </a:solidFill>
                <a:effectLst/>
                <a:uLnTx/>
                <a:uFillTx/>
                <a:latin typeface="UTM Aptima Bold"/>
                <a:ea typeface="+mn-ea"/>
                <a:cs typeface="+mn-cs"/>
              </a:rPr>
              <a:t> </a:t>
            </a:r>
            <a:r>
              <a:rPr kumimoji="0" lang="en-US" sz="7200" b="0" i="0" u="none" strike="noStrike" kern="1200" cap="none" spc="0" normalizeH="0" baseline="0" noProof="0" dirty="0" err="1">
                <a:ln>
                  <a:noFill/>
                </a:ln>
                <a:solidFill>
                  <a:srgbClr val="FEFFFF"/>
                </a:solidFill>
                <a:effectLst/>
                <a:uLnTx/>
                <a:uFillTx/>
                <a:latin typeface="UTM Aptima Bold"/>
                <a:ea typeface="+mn-ea"/>
                <a:cs typeface="+mn-cs"/>
              </a:rPr>
              <a:t>động</a:t>
            </a:r>
            <a:r>
              <a:rPr kumimoji="0" lang="en-US" sz="7200" b="0" i="0" u="none" strike="noStrike" kern="1200" cap="none" spc="0" normalizeH="0" baseline="0" noProof="0" dirty="0">
                <a:ln>
                  <a:noFill/>
                </a:ln>
                <a:solidFill>
                  <a:srgbClr val="FEFFFF"/>
                </a:solidFill>
                <a:effectLst/>
                <a:uLnTx/>
                <a:uFillTx/>
                <a:latin typeface="UTM Aptima Bold"/>
                <a:ea typeface="+mn-ea"/>
                <a:cs typeface="+mn-cs"/>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3F8B06-43C0-A575-6CEE-756163E98B56}"/>
              </a:ext>
            </a:extLst>
          </p:cNvPr>
          <p:cNvSpPr/>
          <p:nvPr/>
        </p:nvSpPr>
        <p:spPr>
          <a:xfrm>
            <a:off x="17167860" y="-1120140"/>
            <a:ext cx="2240280" cy="2240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B344"/>
              </a:solidFill>
              <a:effectLst/>
              <a:uLnTx/>
              <a:uFillTx/>
              <a:latin typeface="A3.Jovis-QuicksandMedium-San"/>
              <a:ea typeface="+mn-ea"/>
              <a:cs typeface="+mn-cs"/>
            </a:endParaRPr>
          </a:p>
        </p:txBody>
      </p:sp>
      <p:sp>
        <p:nvSpPr>
          <p:cNvPr id="4" name="Rectangle 3">
            <a:extLst>
              <a:ext uri="{FF2B5EF4-FFF2-40B4-BE49-F238E27FC236}">
                <a16:creationId xmlns:a16="http://schemas.microsoft.com/office/drawing/2014/main" id="{8F4732E6-FA47-29A3-5DBB-1096FBA5AE28}"/>
              </a:ext>
            </a:extLst>
          </p:cNvPr>
          <p:cNvSpPr/>
          <p:nvPr/>
        </p:nvSpPr>
        <p:spPr>
          <a:xfrm>
            <a:off x="-1120140" y="9166860"/>
            <a:ext cx="2240280" cy="2240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B344"/>
              </a:solidFill>
              <a:effectLst/>
              <a:uLnTx/>
              <a:uFillTx/>
              <a:latin typeface="A3.Jovis-QuicksandMedium-San"/>
              <a:ea typeface="+mn-ea"/>
              <a:cs typeface="+mn-cs"/>
            </a:endParaRPr>
          </a:p>
        </p:txBody>
      </p:sp>
      <p:sp>
        <p:nvSpPr>
          <p:cNvPr id="7" name="sl4-shp1">
            <a:extLst>
              <a:ext uri="{FF2B5EF4-FFF2-40B4-BE49-F238E27FC236}">
                <a16:creationId xmlns:a16="http://schemas.microsoft.com/office/drawing/2014/main" id="{B01BC44C-DE1F-2DB0-5865-59C12C943944}"/>
              </a:ext>
            </a:extLst>
          </p:cNvPr>
          <p:cNvSpPr>
            <a:spLocks/>
          </p:cNvSpPr>
          <p:nvPr/>
        </p:nvSpPr>
        <p:spPr>
          <a:xfrm>
            <a:off x="381000" y="4352925"/>
            <a:ext cx="17907000" cy="4813935"/>
          </a:xfrm>
          <a:prstGeom prst="rect">
            <a:avLst/>
          </a:prstGeom>
          <a:solidFill>
            <a:srgbClr val="16315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B344">
                  <a:lumMod val="40000"/>
                  <a:lumOff val="60000"/>
                </a:srgbClr>
              </a:solidFill>
              <a:effectLst/>
              <a:uLnTx/>
              <a:uFillTx/>
              <a:latin typeface="Bahnschrift SemiBold" panose="020B0502040204020203" pitchFamily="34" charset="0"/>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B344">
                    <a:lumMod val="75000"/>
                  </a:srgbClr>
                </a:solidFill>
                <a:effectLst/>
                <a:uLnTx/>
                <a:uFillTx/>
                <a:latin typeface="Bahnschrift SemiBold" panose="020B0502040204020203" pitchFamily="34" charset="0"/>
                <a:ea typeface="+mn-ea"/>
                <a:cs typeface="+mn-cs"/>
              </a:rPr>
              <a:t>+</a:t>
            </a:r>
            <a:r>
              <a:rPr kumimoji="0" lang="en-US" sz="5400" b="1" i="0" u="none" strike="noStrike" kern="1200" cap="none" spc="0" normalizeH="0" baseline="0" noProof="0" dirty="0">
                <a:ln>
                  <a:noFill/>
                </a:ln>
                <a:solidFill>
                  <a:srgbClr val="FFB344">
                    <a:lumMod val="75000"/>
                  </a:srgbClr>
                </a:solidFill>
                <a:effectLst/>
                <a:uLnTx/>
                <a:uFillTx/>
                <a:latin typeface="Bahnschrift SemiBold" panose="020B0502040204020203" pitchFamily="34" charset="0"/>
                <a:ea typeface="+mn-ea"/>
                <a:cs typeface="+mn-cs"/>
              </a:rPr>
              <a:t> Chia </a:t>
            </a:r>
            <a:r>
              <a:rPr kumimoji="0" lang="en-US" sz="5400" b="1" i="0" u="none" strike="noStrike" kern="1200" cap="none" spc="0" normalizeH="0" baseline="0" noProof="0" dirty="0" err="1">
                <a:ln>
                  <a:noFill/>
                </a:ln>
                <a:solidFill>
                  <a:srgbClr val="FFB344">
                    <a:lumMod val="75000"/>
                  </a:srgbClr>
                </a:solidFill>
                <a:effectLst/>
                <a:uLnTx/>
                <a:uFillTx/>
                <a:latin typeface="Bahnschrift SemiBold" panose="020B0502040204020203" pitchFamily="34" charset="0"/>
                <a:ea typeface="+mn-ea"/>
                <a:cs typeface="+mn-cs"/>
              </a:rPr>
              <a:t>nhóm</a:t>
            </a:r>
            <a:r>
              <a:rPr kumimoji="0" lang="en-US" sz="5400" b="1" i="0" u="none" strike="noStrike" kern="1200" cap="none" spc="0" normalizeH="0" baseline="0" noProof="0" dirty="0">
                <a:ln>
                  <a:noFill/>
                </a:ln>
                <a:solidFill>
                  <a:srgbClr val="FFB344">
                    <a:lumMod val="75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baseline="0" noProof="0" dirty="0" err="1">
                <a:ln>
                  <a:noFill/>
                </a:ln>
                <a:solidFill>
                  <a:srgbClr val="FFB344">
                    <a:lumMod val="40000"/>
                    <a:lumOff val="60000"/>
                  </a:srgbClr>
                </a:solidFill>
                <a:effectLst/>
                <a:uLnTx/>
                <a:uFillTx/>
                <a:latin typeface="Bahnschrift SemiBold" panose="020B0502040204020203" pitchFamily="34" charset="0"/>
                <a:ea typeface="+mn-ea"/>
                <a:cs typeface="+mn-cs"/>
              </a:rPr>
              <a:t>Mỗi</a:t>
            </a:r>
            <a:r>
              <a:rPr kumimoji="0" lang="en-US" sz="5400" b="1" i="0" u="none" strike="noStrike" kern="1200" cap="none" spc="0" normalizeH="0" baseline="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baseline="0" noProof="0" dirty="0" err="1">
                <a:ln>
                  <a:noFill/>
                </a:ln>
                <a:solidFill>
                  <a:srgbClr val="FFB344">
                    <a:lumMod val="40000"/>
                    <a:lumOff val="60000"/>
                  </a:srgbClr>
                </a:solidFill>
                <a:effectLst/>
                <a:uLnTx/>
                <a:uFillTx/>
                <a:latin typeface="Bahnschrift SemiBold" panose="020B0502040204020203" pitchFamily="34" charset="0"/>
                <a:ea typeface="+mn-ea"/>
                <a:cs typeface="+mn-cs"/>
              </a:rPr>
              <a:t>nhóm</a:t>
            </a:r>
            <a:r>
              <a:rPr kumimoji="0" lang="en-US" sz="5400" b="1" i="0" u="none" strike="noStrike" kern="1200" cap="none" spc="0" normalizeH="0" baseline="0" noProof="0" dirty="0">
                <a:ln>
                  <a:noFill/>
                </a:ln>
                <a:solidFill>
                  <a:srgbClr val="FFB344">
                    <a:lumMod val="40000"/>
                    <a:lumOff val="60000"/>
                  </a:srgbClr>
                </a:solidFill>
                <a:effectLst/>
                <a:uLnTx/>
                <a:uFillTx/>
                <a:latin typeface="Bahnschrift SemiBold" panose="020B0502040204020203" pitchFamily="34" charset="0"/>
                <a:ea typeface="+mn-ea"/>
                <a:cs typeface="+mn-cs"/>
              </a:rPr>
              <a:t> 9 </a:t>
            </a:r>
            <a:r>
              <a:rPr kumimoji="0" lang="en-US" sz="5400" b="1" i="0" u="none" strike="noStrike" kern="1200" cap="none" spc="0" normalizeH="0" baseline="0" noProof="0" dirty="0" err="1">
                <a:ln>
                  <a:noFill/>
                </a:ln>
                <a:solidFill>
                  <a:srgbClr val="FFB344">
                    <a:lumMod val="40000"/>
                    <a:lumOff val="60000"/>
                  </a:srgbClr>
                </a:solidFill>
                <a:effectLst/>
                <a:uLnTx/>
                <a:uFillTx/>
                <a:latin typeface="Bahnschrift SemiBold" panose="020B0502040204020203" pitchFamily="34" charset="0"/>
                <a:ea typeface="+mn-ea"/>
                <a:cs typeface="+mn-cs"/>
              </a:rPr>
              <a:t>học</a:t>
            </a:r>
            <a:r>
              <a:rPr kumimoji="0" lang="en-US" sz="5400" b="1" i="0" u="none" strike="noStrike" kern="1200" cap="none" spc="0" normalizeH="0" baseline="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baseline="0" noProof="0" dirty="0" err="1">
                <a:ln>
                  <a:noFill/>
                </a:ln>
                <a:solidFill>
                  <a:srgbClr val="FFB344">
                    <a:lumMod val="40000"/>
                    <a:lumOff val="60000"/>
                  </a:srgbClr>
                </a:solidFill>
                <a:effectLst/>
                <a:uLnTx/>
                <a:uFillTx/>
                <a:latin typeface="Bahnschrift SemiBold" panose="020B0502040204020203" pitchFamily="34" charset="0"/>
                <a:ea typeface="+mn-ea"/>
                <a:cs typeface="+mn-cs"/>
              </a:rPr>
              <a:t>sinh</a:t>
            </a:r>
            <a:endParaRPr kumimoji="0" lang="en-US" sz="5400" b="1" i="0" u="none" strike="noStrike" kern="1200" cap="none" spc="0" normalizeH="0" baseline="0" noProof="0" dirty="0">
              <a:ln>
                <a:noFill/>
              </a:ln>
              <a:solidFill>
                <a:srgbClr val="FFB344">
                  <a:lumMod val="40000"/>
                  <a:lumOff val="60000"/>
                </a:srgbClr>
              </a:solidFill>
              <a:effectLst/>
              <a:uLnTx/>
              <a:uFillTx/>
              <a:latin typeface="Bahnschrift SemiBold" panose="020B0502040204020203" pitchFamily="34" charset="0"/>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344">
                    <a:lumMod val="75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baseline="0" noProof="0" dirty="0" err="1">
                <a:ln>
                  <a:noFill/>
                </a:ln>
                <a:solidFill>
                  <a:srgbClr val="FFB344">
                    <a:lumMod val="75000"/>
                  </a:srgbClr>
                </a:solidFill>
                <a:effectLst/>
                <a:uLnTx/>
                <a:uFillTx/>
                <a:latin typeface="Bahnschrift SemiBold" panose="020B0502040204020203" pitchFamily="34" charset="0"/>
                <a:ea typeface="+mn-ea"/>
                <a:cs typeface="+mn-cs"/>
              </a:rPr>
              <a:t>Nhiệm</a:t>
            </a:r>
            <a:r>
              <a:rPr kumimoji="0" lang="en-US" sz="5400" b="1" i="0" u="none" strike="noStrike" kern="1200" cap="none" spc="0" normalizeH="0" baseline="0" noProof="0" dirty="0">
                <a:ln>
                  <a:noFill/>
                </a:ln>
                <a:solidFill>
                  <a:srgbClr val="FFB344">
                    <a:lumMod val="75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baseline="0" noProof="0" dirty="0" err="1">
                <a:ln>
                  <a:noFill/>
                </a:ln>
                <a:solidFill>
                  <a:srgbClr val="FFB344">
                    <a:lumMod val="75000"/>
                  </a:srgbClr>
                </a:solidFill>
                <a:effectLst/>
                <a:uLnTx/>
                <a:uFillTx/>
                <a:latin typeface="Bahnschrift SemiBold" panose="020B0502040204020203" pitchFamily="34" charset="0"/>
                <a:ea typeface="+mn-ea"/>
                <a:cs typeface="+mn-cs"/>
              </a:rPr>
              <a:t>vụ</a:t>
            </a:r>
            <a:r>
              <a:rPr kumimoji="0" lang="en-US" sz="5400" b="1" i="0" u="none" strike="noStrike" kern="1200" cap="none" spc="0" normalizeH="0" baseline="0" noProof="0" dirty="0">
                <a:ln>
                  <a:noFill/>
                </a:ln>
                <a:solidFill>
                  <a:srgbClr val="FFB344">
                    <a:lumMod val="75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baseline="0" noProof="0" dirty="0">
                <a:ln>
                  <a:noFill/>
                </a:ln>
                <a:solidFill>
                  <a:srgbClr val="FFB344">
                    <a:lumMod val="40000"/>
                    <a:lumOff val="60000"/>
                  </a:srgbClr>
                </a:solidFill>
                <a:effectLst/>
                <a:uLnTx/>
                <a:uFillTx/>
                <a:latin typeface="Bahnschrift SemiBold" panose="020B0502040204020203" pitchFamily="34" charset="0"/>
                <a:ea typeface="+mn-ea"/>
                <a:cs typeface="+mn-cs"/>
              </a:rPr>
              <a:t>Hoàn</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thành</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PHT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Tìm</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hiểu</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đặc</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điểm</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nhân</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vật</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chính</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trong</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bi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kịch</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a:t>
            </a:r>
            <a:endParaRPr kumimoji="0" lang="en-US" sz="5400" b="1" i="0" u="none" strike="noStrike" kern="1200" cap="none" spc="0" normalizeH="0" baseline="0" noProof="0" dirty="0">
              <a:ln>
                <a:noFill/>
              </a:ln>
              <a:solidFill>
                <a:srgbClr val="FFB344">
                  <a:lumMod val="40000"/>
                  <a:lumOff val="60000"/>
                </a:srgbClr>
              </a:solidFill>
              <a:effectLst/>
              <a:uLnTx/>
              <a:uFillTx/>
              <a:latin typeface="Bahnschrift SemiBold" panose="020B0502040204020203" pitchFamily="34" charset="0"/>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344">
                    <a:lumMod val="75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baseline="0" noProof="0" dirty="0" err="1">
                <a:ln>
                  <a:noFill/>
                </a:ln>
                <a:solidFill>
                  <a:srgbClr val="FFB344">
                    <a:lumMod val="75000"/>
                  </a:srgbClr>
                </a:solidFill>
                <a:effectLst/>
                <a:uLnTx/>
                <a:uFillTx/>
                <a:latin typeface="Bahnschrift SemiBold" panose="020B0502040204020203" pitchFamily="34" charset="0"/>
                <a:ea typeface="+mn-ea"/>
                <a:cs typeface="+mn-cs"/>
              </a:rPr>
              <a:t>Thời</a:t>
            </a:r>
            <a:r>
              <a:rPr kumimoji="0" lang="en-US" sz="5400" b="1" i="0" u="none" strike="noStrike" kern="1200" cap="none" spc="0" normalizeH="0" baseline="0" noProof="0" dirty="0">
                <a:ln>
                  <a:noFill/>
                </a:ln>
                <a:solidFill>
                  <a:srgbClr val="FFB344">
                    <a:lumMod val="75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baseline="0" noProof="0" dirty="0" err="1">
                <a:ln>
                  <a:noFill/>
                </a:ln>
                <a:solidFill>
                  <a:srgbClr val="FFB344">
                    <a:lumMod val="75000"/>
                  </a:srgbClr>
                </a:solidFill>
                <a:effectLst/>
                <a:uLnTx/>
                <a:uFillTx/>
                <a:latin typeface="Bahnschrift SemiBold" panose="020B0502040204020203" pitchFamily="34" charset="0"/>
                <a:ea typeface="+mn-ea"/>
                <a:cs typeface="+mn-cs"/>
              </a:rPr>
              <a:t>gian</a:t>
            </a:r>
            <a:r>
              <a:rPr kumimoji="0" lang="en-US" sz="5400" b="1" i="0" u="none" strike="noStrike" kern="1200" cap="none" spc="0" normalizeH="0" baseline="0" noProof="0" dirty="0">
                <a:ln>
                  <a:noFill/>
                </a:ln>
                <a:solidFill>
                  <a:srgbClr val="FFB344">
                    <a:lumMod val="75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baseline="0" noProof="0" dirty="0">
                <a:ln>
                  <a:noFill/>
                </a:ln>
                <a:solidFill>
                  <a:srgbClr val="FFB344">
                    <a:lumMod val="40000"/>
                    <a:lumOff val="60000"/>
                  </a:srgbClr>
                </a:solidFill>
                <a:effectLst/>
                <a:uLnTx/>
                <a:uFillTx/>
                <a:latin typeface="Bahnschrift SemiBold" panose="020B0502040204020203" pitchFamily="34" charset="0"/>
                <a:ea typeface="+mn-ea"/>
                <a:cs typeface="+mn-cs"/>
              </a:rPr>
              <a:t>07 </a:t>
            </a:r>
            <a:r>
              <a:rPr kumimoji="0" lang="en-US" sz="5400" b="1" i="0" u="none" strike="noStrike" kern="1200" cap="none" spc="0" normalizeH="0" baseline="0" noProof="0" dirty="0" err="1">
                <a:ln>
                  <a:noFill/>
                </a:ln>
                <a:solidFill>
                  <a:srgbClr val="FFB344">
                    <a:lumMod val="40000"/>
                    <a:lumOff val="60000"/>
                  </a:srgbClr>
                </a:solidFill>
                <a:effectLst/>
                <a:uLnTx/>
                <a:uFillTx/>
                <a:latin typeface="Bahnschrift SemiBold" panose="020B0502040204020203" pitchFamily="34" charset="0"/>
                <a:ea typeface="+mn-ea"/>
                <a:cs typeface="+mn-cs"/>
              </a:rPr>
              <a:t>phút</a:t>
            </a:r>
            <a:r>
              <a:rPr kumimoji="0" lang="en-US" sz="5400" b="1" i="0" u="none" strike="noStrike" kern="1200" cap="none" spc="0" normalizeH="0" baseline="0" noProof="0" dirty="0">
                <a:ln>
                  <a:noFill/>
                </a:ln>
                <a:solidFill>
                  <a:srgbClr val="FFB344">
                    <a:lumMod val="40000"/>
                    <a:lumOff val="60000"/>
                  </a:srgbClr>
                </a:solidFill>
                <a:effectLst/>
                <a:uLnTx/>
                <a:uFillTx/>
                <a:latin typeface="Bahnschrift SemiBold" panose="020B0502040204020203" pitchFamily="34" charset="0"/>
                <a:ea typeface="+mn-ea"/>
                <a:cs typeface="+mn-cs"/>
              </a:rPr>
              <a:t>. GV</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chọn</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ngẫu</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nhiên</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nhóm</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trình</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 </a:t>
            </a:r>
            <a:r>
              <a:rPr kumimoji="0" lang="en-US" sz="5400" b="1" i="0" u="none" strike="noStrike" kern="1200" cap="none" spc="0" normalizeH="0" noProof="0" dirty="0" err="1">
                <a:ln>
                  <a:noFill/>
                </a:ln>
                <a:solidFill>
                  <a:srgbClr val="FFB344">
                    <a:lumMod val="40000"/>
                    <a:lumOff val="60000"/>
                  </a:srgbClr>
                </a:solidFill>
                <a:effectLst/>
                <a:uLnTx/>
                <a:uFillTx/>
                <a:latin typeface="Bahnschrift SemiBold" panose="020B0502040204020203" pitchFamily="34" charset="0"/>
                <a:ea typeface="+mn-ea"/>
                <a:cs typeface="+mn-cs"/>
              </a:rPr>
              <a:t>bày</a:t>
            </a:r>
            <a:r>
              <a:rPr kumimoji="0" lang="en-US" sz="5400" b="1" i="0" u="none" strike="noStrike" kern="1200" cap="none" spc="0" normalizeH="0" noProof="0" dirty="0">
                <a:ln>
                  <a:noFill/>
                </a:ln>
                <a:solidFill>
                  <a:srgbClr val="FFB344">
                    <a:lumMod val="40000"/>
                    <a:lumOff val="60000"/>
                  </a:srgbClr>
                </a:solidFill>
                <a:effectLst/>
                <a:uLnTx/>
                <a:uFillTx/>
                <a:latin typeface="Bahnschrift SemiBold" panose="020B0502040204020203" pitchFamily="34" charset="0"/>
                <a:ea typeface="+mn-ea"/>
                <a:cs typeface="+mn-cs"/>
              </a:rPr>
              <a:t>.</a:t>
            </a:r>
            <a:endParaRPr kumimoji="0" lang="vi-VN" sz="4500" b="1" i="0" u="none" strike="noStrike" kern="1200" cap="none" spc="0" normalizeH="0" baseline="0" noProof="0" dirty="0">
              <a:ln>
                <a:noFill/>
              </a:ln>
              <a:solidFill>
                <a:srgbClr val="FFB344">
                  <a:lumMod val="40000"/>
                  <a:lumOff val="60000"/>
                </a:srgbClr>
              </a:solidFill>
              <a:effectLst/>
              <a:uLnTx/>
              <a:uFillTx/>
              <a:latin typeface="Bahnschrift SemiBold" panose="020B0502040204020203" pitchFamily="34" charset="0"/>
              <a:ea typeface="+mn-ea"/>
              <a:cs typeface="+mn-cs"/>
            </a:endParaRPr>
          </a:p>
        </p:txBody>
      </p:sp>
      <p:pic>
        <p:nvPicPr>
          <p:cNvPr id="2" name="Picture 1">
            <a:extLst>
              <a:ext uri="{FF2B5EF4-FFF2-40B4-BE49-F238E27FC236}">
                <a16:creationId xmlns:a16="http://schemas.microsoft.com/office/drawing/2014/main" id="{82D7614F-BD30-DEC1-E84D-9046FFB514EA}"/>
              </a:ext>
            </a:extLst>
          </p:cNvPr>
          <p:cNvPicPr>
            <a:picLocks noChangeAspect="1"/>
          </p:cNvPicPr>
          <p:nvPr/>
        </p:nvPicPr>
        <p:blipFill rotWithShape="1">
          <a:blip r:embed="rId2"/>
          <a:srcRect t="22861"/>
          <a:stretch/>
        </p:blipFill>
        <p:spPr>
          <a:xfrm>
            <a:off x="6916918" y="64546"/>
            <a:ext cx="4669070" cy="5070902"/>
          </a:xfrm>
          <a:prstGeom prst="rect">
            <a:avLst/>
          </a:prstGeom>
        </p:spPr>
      </p:pic>
    </p:spTree>
    <p:extLst>
      <p:ext uri="{BB962C8B-B14F-4D97-AF65-F5344CB8AC3E}">
        <p14:creationId xmlns:p14="http://schemas.microsoft.com/office/powerpoint/2010/main" val="352005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6C169C-C00D-18D3-8915-3CE2E169F1F4}"/>
              </a:ext>
            </a:extLst>
          </p:cNvPr>
          <p:cNvPicPr>
            <a:picLocks noChangeAspect="1"/>
          </p:cNvPicPr>
          <p:nvPr/>
        </p:nvPicPr>
        <p:blipFill>
          <a:blip r:embed="rId6"/>
          <a:stretch>
            <a:fillRect/>
          </a:stretch>
        </p:blipFill>
        <p:spPr>
          <a:xfrm>
            <a:off x="-152400" y="1181100"/>
            <a:ext cx="9560154" cy="6553200"/>
          </a:xfrm>
          <a:prstGeom prst="rect">
            <a:avLst/>
          </a:prstGeom>
        </p:spPr>
      </p:pic>
      <p:pic>
        <p:nvPicPr>
          <p:cNvPr id="5" name="Picture 4">
            <a:extLst>
              <a:ext uri="{FF2B5EF4-FFF2-40B4-BE49-F238E27FC236}">
                <a16:creationId xmlns:a16="http://schemas.microsoft.com/office/drawing/2014/main" id="{AFD8F9EB-AF82-5E1E-1630-EFD1E7BC6B61}"/>
              </a:ext>
            </a:extLst>
          </p:cNvPr>
          <p:cNvPicPr>
            <a:picLocks noChangeAspect="1"/>
          </p:cNvPicPr>
          <p:nvPr/>
        </p:nvPicPr>
        <p:blipFill>
          <a:blip r:embed="rId7"/>
          <a:stretch>
            <a:fillRect/>
          </a:stretch>
        </p:blipFill>
        <p:spPr>
          <a:xfrm>
            <a:off x="9590866" y="800100"/>
            <a:ext cx="8711802" cy="8267700"/>
          </a:xfrm>
          <a:prstGeom prst="rect">
            <a:avLst/>
          </a:prstGeom>
        </p:spPr>
      </p:pic>
      <p:pic>
        <p:nvPicPr>
          <p:cNvPr id="4" name="5 Minute Countdown Timer _ Fall Leaves _ Music">
            <a:hlinkClick r:id="" action="ppaction://media"/>
            <a:extLst>
              <a:ext uri="{FF2B5EF4-FFF2-40B4-BE49-F238E27FC236}">
                <a16:creationId xmlns:a16="http://schemas.microsoft.com/office/drawing/2014/main" id="{1390F4C4-1999-B4F2-762A-09169458249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64986" y="8496300"/>
            <a:ext cx="1752600" cy="1714500"/>
          </a:xfrm>
          <a:prstGeom prst="ellipse">
            <a:avLst/>
          </a:prstGeom>
        </p:spPr>
      </p:pic>
      <p:pic>
        <p:nvPicPr>
          <p:cNvPr id="6" name="5 Minute Countdown Timer _ Fall Leaves _ Music (online-video-cutter.com) (2)">
            <a:hlinkClick r:id="" action="ppaction://media"/>
            <a:extLst>
              <a:ext uri="{FF2B5EF4-FFF2-40B4-BE49-F238E27FC236}">
                <a16:creationId xmlns:a16="http://schemas.microsoft.com/office/drawing/2014/main" id="{C4841108-E138-FF76-CCDA-644F6BD0F723}"/>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09142" y="8496300"/>
            <a:ext cx="1600200" cy="1714500"/>
          </a:xfrm>
          <a:prstGeom prst="ellipse">
            <a:avLst/>
          </a:prstGeom>
        </p:spPr>
      </p:pic>
    </p:spTree>
    <p:extLst>
      <p:ext uri="{BB962C8B-B14F-4D97-AF65-F5344CB8AC3E}">
        <p14:creationId xmlns:p14="http://schemas.microsoft.com/office/powerpoint/2010/main" val="198200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97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13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DDEBF-4F66-0B6D-ED5B-28FD9DF4FFC2}"/>
              </a:ext>
            </a:extLst>
          </p:cNvPr>
          <p:cNvPicPr>
            <a:picLocks noChangeAspect="1"/>
          </p:cNvPicPr>
          <p:nvPr/>
        </p:nvPicPr>
        <p:blipFill>
          <a:blip r:embed="rId3"/>
          <a:stretch>
            <a:fillRect/>
          </a:stretch>
        </p:blipFill>
        <p:spPr>
          <a:xfrm>
            <a:off x="1371600" y="6016"/>
            <a:ext cx="15087600" cy="10343858"/>
          </a:xfrm>
          <a:prstGeom prst="rect">
            <a:avLst/>
          </a:prstGeom>
        </p:spPr>
      </p:pic>
      <p:sp>
        <p:nvSpPr>
          <p:cNvPr id="3" name="Rectangle 2">
            <a:extLst>
              <a:ext uri="{FF2B5EF4-FFF2-40B4-BE49-F238E27FC236}">
                <a16:creationId xmlns:a16="http://schemas.microsoft.com/office/drawing/2014/main" id="{58AFE536-3467-7E71-A935-43AD48765FA0}"/>
              </a:ext>
            </a:extLst>
          </p:cNvPr>
          <p:cNvSpPr/>
          <p:nvPr/>
        </p:nvSpPr>
        <p:spPr>
          <a:xfrm>
            <a:off x="6400800" y="2857500"/>
            <a:ext cx="4800600" cy="228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err="1">
                <a:latin typeface="Times New Roman" panose="02020603050405020304" pitchFamily="18" charset="0"/>
                <a:cs typeface="Times New Roman" panose="02020603050405020304" pitchFamily="18" charset="0"/>
              </a:rPr>
              <a:t>Là</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một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cung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nữ</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quý</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trọng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cái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đẹp</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và</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tài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năng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của</a:t>
            </a:r>
            <a:r>
              <a:rPr lang="en-US" sz="3700" b="1" dirty="0">
                <a:latin typeface="Times New Roman" panose="02020603050405020304" pitchFamily="18" charset="0"/>
                <a:cs typeface="Times New Roman" panose="02020603050405020304" pitchFamily="18" charset="0"/>
              </a:rPr>
              <a:t> Vũ </a:t>
            </a:r>
            <a:r>
              <a:rPr lang="en-US" sz="3700" b="1" dirty="0" err="1">
                <a:latin typeface="Times New Roman" panose="02020603050405020304" pitchFamily="18" charset="0"/>
                <a:cs typeface="Times New Roman" panose="02020603050405020304" pitchFamily="18" charset="0"/>
              </a:rPr>
              <a:t>Như</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Tô</a:t>
            </a:r>
            <a:endParaRPr lang="en-US" sz="37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4F07BE7-B0A3-BA5B-3B32-7C42500617D8}"/>
              </a:ext>
            </a:extLst>
          </p:cNvPr>
          <p:cNvSpPr/>
          <p:nvPr/>
        </p:nvSpPr>
        <p:spPr>
          <a:xfrm>
            <a:off x="6400800" y="5448300"/>
            <a:ext cx="4800600" cy="1905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err="1">
                <a:latin typeface="Times New Roman" panose="02020603050405020304" pitchFamily="18" charset="0"/>
                <a:cs typeface="Times New Roman" panose="02020603050405020304" pitchFamily="18" charset="0"/>
              </a:rPr>
              <a:t>Đưa</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ra</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lời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khuyên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sáng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suốt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đúng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lúc</a:t>
            </a:r>
            <a:endParaRPr lang="en-US" sz="37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301E3DE-18D2-9712-60D0-10C1C93B69AC}"/>
              </a:ext>
            </a:extLst>
          </p:cNvPr>
          <p:cNvSpPr/>
          <p:nvPr/>
        </p:nvSpPr>
        <p:spPr>
          <a:xfrm>
            <a:off x="6392779" y="7850605"/>
            <a:ext cx="4800600" cy="228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err="1">
                <a:latin typeface="Times New Roman" panose="02020603050405020304" pitchFamily="18" charset="0"/>
                <a:cs typeface="Times New Roman" panose="02020603050405020304" pitchFamily="18" charset="0"/>
              </a:rPr>
              <a:t>Hết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lòng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bảo</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vệ</a:t>
            </a:r>
            <a:r>
              <a:rPr lang="en-US" sz="3700" b="1" dirty="0">
                <a:latin typeface="Times New Roman" panose="02020603050405020304" pitchFamily="18" charset="0"/>
                <a:cs typeface="Times New Roman" panose="02020603050405020304" pitchFamily="18" charset="0"/>
              </a:rPr>
              <a:t> </a:t>
            </a:r>
          </a:p>
          <a:p>
            <a:pPr algn="ctr"/>
            <a:r>
              <a:rPr lang="en-US" sz="3700" b="1" dirty="0">
                <a:latin typeface="Times New Roman" panose="02020603050405020304" pitchFamily="18" charset="0"/>
                <a:cs typeface="Times New Roman" panose="02020603050405020304" pitchFamily="18" charset="0"/>
              </a:rPr>
              <a:t>Vũ </a:t>
            </a:r>
            <a:r>
              <a:rPr lang="en-US" sz="3700" b="1" dirty="0" err="1">
                <a:latin typeface="Times New Roman" panose="02020603050405020304" pitchFamily="18" charset="0"/>
                <a:cs typeface="Times New Roman" panose="02020603050405020304" pitchFamily="18" charset="0"/>
              </a:rPr>
              <a:t>Như</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Tô</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sẵn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sàng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chết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thay</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ông</a:t>
            </a:r>
            <a:endParaRPr lang="en-US" sz="37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8CBA7C1-5040-0401-42E7-FF6CD280A7D5}"/>
              </a:ext>
            </a:extLst>
          </p:cNvPr>
          <p:cNvSpPr/>
          <p:nvPr/>
        </p:nvSpPr>
        <p:spPr>
          <a:xfrm>
            <a:off x="11353800" y="2887578"/>
            <a:ext cx="5029200" cy="225592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err="1">
                <a:latin typeface="Times New Roman" panose="02020603050405020304" pitchFamily="18" charset="0"/>
                <a:cs typeface="Times New Roman" panose="02020603050405020304" pitchFamily="18" charset="0"/>
              </a:rPr>
              <a:t>Là</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kiến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trúc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sư</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thiên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tài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giàu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khát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vọng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sáng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tạo</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nghệ</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thuật</a:t>
            </a:r>
            <a:endParaRPr lang="en-US" sz="37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05142DF-379A-B221-E079-FEC03479B2FA}"/>
              </a:ext>
            </a:extLst>
          </p:cNvPr>
          <p:cNvSpPr/>
          <p:nvPr/>
        </p:nvSpPr>
        <p:spPr>
          <a:xfrm>
            <a:off x="11353800" y="5470358"/>
            <a:ext cx="5029200" cy="190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err="1">
                <a:latin typeface="Times New Roman" panose="02020603050405020304" pitchFamily="18" charset="0"/>
                <a:cs typeface="Times New Roman" panose="02020603050405020304" pitchFamily="18" charset="0"/>
              </a:rPr>
              <a:t>Quá</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tự</a:t>
            </a:r>
            <a:r>
              <a:rPr lang="en-US" sz="3700" b="1" dirty="0">
                <a:latin typeface="Times New Roman" panose="02020603050405020304" pitchFamily="18" charset="0"/>
                <a:cs typeface="Times New Roman" panose="02020603050405020304" pitchFamily="18" charset="0"/>
              </a:rPr>
              <a:t> tin </a:t>
            </a:r>
            <a:r>
              <a:rPr lang="en-US" sz="3700" b="1" dirty="0" err="1">
                <a:latin typeface="Times New Roman" panose="02020603050405020304" pitchFamily="18" charset="0"/>
                <a:cs typeface="Times New Roman" panose="02020603050405020304" pitchFamily="18" charset="0"/>
              </a:rPr>
              <a:t>vào</a:t>
            </a:r>
            <a:r>
              <a:rPr lang="en-US" sz="3700" b="1" dirty="0">
                <a:latin typeface="Times New Roman" panose="02020603050405020304" pitchFamily="18" charset="0"/>
                <a:cs typeface="Times New Roman" panose="02020603050405020304" pitchFamily="18" charset="0"/>
              </a:rPr>
              <a:t> ý </a:t>
            </a:r>
            <a:r>
              <a:rPr lang="en-US" sz="3700" b="1" dirty="0" err="1">
                <a:latin typeface="Times New Roman" panose="02020603050405020304" pitchFamily="18" charset="0"/>
                <a:cs typeface="Times New Roman" panose="02020603050405020304" pitchFamily="18" charset="0"/>
              </a:rPr>
              <a:t>nghĩa</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việc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mình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làm</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không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nghe</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lời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khuyên</a:t>
            </a:r>
            <a:r>
              <a:rPr lang="en-US" sz="3700" b="1" dirty="0">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251F05AB-EE39-544C-A4CF-99624014CB60}"/>
              </a:ext>
            </a:extLst>
          </p:cNvPr>
          <p:cNvSpPr/>
          <p:nvPr/>
        </p:nvSpPr>
        <p:spPr>
          <a:xfrm>
            <a:off x="11353800" y="7916779"/>
            <a:ext cx="5029200" cy="225592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err="1">
                <a:latin typeface="Times New Roman" panose="02020603050405020304" pitchFamily="18" charset="0"/>
                <a:cs typeface="Times New Roman" panose="02020603050405020304" pitchFamily="18" charset="0"/>
              </a:rPr>
              <a:t>Bị</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khát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vọng</a:t>
            </a:r>
            <a:r>
              <a:rPr lang="en-US" sz="3700" b="1" dirty="0">
                <a:latin typeface="Times New Roman" panose="02020603050405020304" pitchFamily="18" charset="0"/>
                <a:cs typeface="Times New Roman" panose="02020603050405020304" pitchFamily="18" charset="0"/>
              </a:rPr>
              <a:t> + ý </a:t>
            </a:r>
            <a:r>
              <a:rPr lang="en-US" sz="3700" b="1" dirty="0" err="1">
                <a:latin typeface="Times New Roman" panose="02020603050405020304" pitchFamily="18" charset="0"/>
                <a:cs typeface="Times New Roman" panose="02020603050405020304" pitchFamily="18" charset="0"/>
              </a:rPr>
              <a:t>chí</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xây</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đài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làm</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cho</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mê</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muội</a:t>
            </a:r>
            <a:endParaRPr lang="en-US" sz="3700" b="1" dirty="0">
              <a:latin typeface="Times New Roman" panose="02020603050405020304" pitchFamily="18" charset="0"/>
              <a:cs typeface="Times New Roman" panose="02020603050405020304" pitchFamily="18" charset="0"/>
            </a:endParaRPr>
          </a:p>
          <a:p>
            <a:pPr algn="ctr"/>
            <a:r>
              <a:rPr lang="en-US" sz="3700" b="1" dirty="0">
                <a:latin typeface="Times New Roman" panose="02020603050405020304" pitchFamily="18" charset="0"/>
                <a:cs typeface="Times New Roman" panose="02020603050405020304" pitchFamily="18" charset="0"/>
              </a:rPr>
              <a:t> =&gt; </a:t>
            </a:r>
            <a:r>
              <a:rPr lang="en-US" sz="3700" b="1" dirty="0" err="1">
                <a:latin typeface="Times New Roman" panose="02020603050405020304" pitchFamily="18" charset="0"/>
                <a:cs typeface="Times New Roman" panose="02020603050405020304" pitchFamily="18" charset="0"/>
              </a:rPr>
              <a:t>kết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cục</a:t>
            </a:r>
            <a:r>
              <a:rPr lang="en-US" sz="3700" b="1" dirty="0">
                <a:latin typeface="Times New Roman" panose="02020603050405020304" pitchFamily="18" charset="0"/>
                <a:cs typeface="Times New Roman" panose="02020603050405020304" pitchFamily="18" charset="0"/>
              </a:rPr>
              <a:t> bi </a:t>
            </a:r>
            <a:r>
              <a:rPr lang="en-US" sz="3700" b="1" dirty="0" err="1">
                <a:latin typeface="Times New Roman" panose="02020603050405020304" pitchFamily="18" charset="0"/>
                <a:cs typeface="Times New Roman" panose="02020603050405020304" pitchFamily="18" charset="0"/>
              </a:rPr>
              <a:t>thảm</a:t>
            </a:r>
            <a:endParaRPr lang="en-US" sz="3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4450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alphaModFix amt="9999"/>
            </a:blip>
            <a:stretch>
              <a:fillRect l="-16211" r="-16211"/>
            </a:stretch>
          </a:blipFill>
        </p:spPr>
        <p:txBody>
          <a:bodyPr/>
          <a:lstStyle/>
          <a:p>
            <a:endParaRPr lang="vi-VN"/>
          </a:p>
        </p:txBody>
      </p:sp>
      <p:sp>
        <p:nvSpPr>
          <p:cNvPr id="3" name="Freeform 3"/>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3">
              <a:alphaModFix amt="25000"/>
            </a:blip>
            <a:stretch>
              <a:fillRect t="-6250" b="-6250"/>
            </a:stretch>
          </a:blipFill>
        </p:spPr>
        <p:txBody>
          <a:bodyPr/>
          <a:lstStyle/>
          <a:p>
            <a:endParaRPr lang="vi-VN"/>
          </a:p>
        </p:txBody>
      </p:sp>
      <p:grpSp>
        <p:nvGrpSpPr>
          <p:cNvPr id="4" name="Group 4"/>
          <p:cNvGrpSpPr/>
          <p:nvPr/>
        </p:nvGrpSpPr>
        <p:grpSpPr>
          <a:xfrm>
            <a:off x="13884349" y="-4082608"/>
            <a:ext cx="6879284" cy="13186351"/>
            <a:chOff x="0" y="0"/>
            <a:chExt cx="9172379" cy="17581801"/>
          </a:xfrm>
        </p:grpSpPr>
        <p:sp>
          <p:nvSpPr>
            <p:cNvPr id="5" name="Freeform 5"/>
            <p:cNvSpPr/>
            <p:nvPr/>
          </p:nvSpPr>
          <p:spPr>
            <a:xfrm rot="7125348">
              <a:off x="20546" y="3253984"/>
              <a:ext cx="8720259" cy="2587480"/>
            </a:xfrm>
            <a:custGeom>
              <a:avLst/>
              <a:gdLst/>
              <a:ahLst/>
              <a:cxnLst/>
              <a:rect l="l" t="t" r="r" b="b"/>
              <a:pathLst>
                <a:path w="8720259" h="2587480">
                  <a:moveTo>
                    <a:pt x="0" y="0"/>
                  </a:moveTo>
                  <a:lnTo>
                    <a:pt x="8720259" y="0"/>
                  </a:lnTo>
                  <a:lnTo>
                    <a:pt x="8720259" y="2587480"/>
                  </a:lnTo>
                  <a:lnTo>
                    <a:pt x="0" y="2587480"/>
                  </a:lnTo>
                  <a:lnTo>
                    <a:pt x="0" y="0"/>
                  </a:lnTo>
                  <a:close/>
                </a:path>
              </a:pathLst>
            </a:custGeom>
            <a:blipFill>
              <a:blip r:embed="rId4">
                <a:extLst>
                  <a:ext uri="{96DAC541-7B7A-43D3-8B79-37D633B846F1}">
                    <asvg:svgBlip xmlns:asvg="http://schemas.microsoft.com/office/drawing/2016/SVG/main" r:embed="rId5"/>
                  </a:ext>
                </a:extLst>
              </a:blip>
              <a:stretch>
                <a:fillRect b="-237017"/>
              </a:stretch>
            </a:blipFill>
          </p:spPr>
          <p:txBody>
            <a:bodyPr/>
            <a:lstStyle/>
            <a:p>
              <a:endParaRPr lang="vi-VN"/>
            </a:p>
          </p:txBody>
        </p:sp>
        <p:sp>
          <p:nvSpPr>
            <p:cNvPr id="6" name="Freeform 6"/>
            <p:cNvSpPr/>
            <p:nvPr/>
          </p:nvSpPr>
          <p:spPr>
            <a:xfrm rot="7219682">
              <a:off x="1529758" y="13202452"/>
              <a:ext cx="7647720" cy="609575"/>
            </a:xfrm>
            <a:custGeom>
              <a:avLst/>
              <a:gdLst/>
              <a:ahLst/>
              <a:cxnLst/>
              <a:rect l="l" t="t" r="r" b="b"/>
              <a:pathLst>
                <a:path w="7647720" h="609575">
                  <a:moveTo>
                    <a:pt x="0" y="0"/>
                  </a:moveTo>
                  <a:lnTo>
                    <a:pt x="7647720" y="0"/>
                  </a:lnTo>
                  <a:lnTo>
                    <a:pt x="7647720" y="609575"/>
                  </a:lnTo>
                  <a:lnTo>
                    <a:pt x="0" y="609575"/>
                  </a:lnTo>
                  <a:lnTo>
                    <a:pt x="0" y="0"/>
                  </a:lnTo>
                  <a:close/>
                </a:path>
              </a:pathLst>
            </a:custGeom>
            <a:blipFill>
              <a:blip r:embed="rId4">
                <a:extLst>
                  <a:ext uri="{96DAC541-7B7A-43D3-8B79-37D633B846F1}">
                    <asvg:svgBlip xmlns:asvg="http://schemas.microsoft.com/office/drawing/2016/SVG/main" r:embed="rId5"/>
                  </a:ext>
                </a:extLst>
              </a:blip>
              <a:stretch>
                <a:fillRect t="-272265" b="-882333"/>
              </a:stretch>
            </a:blipFill>
          </p:spPr>
          <p:txBody>
            <a:bodyPr/>
            <a:lstStyle/>
            <a:p>
              <a:endParaRPr lang="vi-VN"/>
            </a:p>
          </p:txBody>
        </p:sp>
        <p:sp>
          <p:nvSpPr>
            <p:cNvPr id="7" name="Freeform 7"/>
            <p:cNvSpPr/>
            <p:nvPr/>
          </p:nvSpPr>
          <p:spPr>
            <a:xfrm rot="7125348" flipH="1">
              <a:off x="-589161" y="6063987"/>
              <a:ext cx="11212390" cy="3326946"/>
            </a:xfrm>
            <a:custGeom>
              <a:avLst/>
              <a:gdLst/>
              <a:ahLst/>
              <a:cxnLst/>
              <a:rect l="l" t="t" r="r" b="b"/>
              <a:pathLst>
                <a:path w="11212390" h="3326946">
                  <a:moveTo>
                    <a:pt x="11212389" y="0"/>
                  </a:moveTo>
                  <a:lnTo>
                    <a:pt x="0" y="0"/>
                  </a:lnTo>
                  <a:lnTo>
                    <a:pt x="0" y="3326946"/>
                  </a:lnTo>
                  <a:lnTo>
                    <a:pt x="11212389" y="3326946"/>
                  </a:lnTo>
                  <a:lnTo>
                    <a:pt x="11212389" y="0"/>
                  </a:lnTo>
                  <a:close/>
                </a:path>
              </a:pathLst>
            </a:custGeom>
            <a:blipFill>
              <a:blip r:embed="rId6">
                <a:extLst>
                  <a:ext uri="{96DAC541-7B7A-43D3-8B79-37D633B846F1}">
                    <asvg:svgBlip xmlns:asvg="http://schemas.microsoft.com/office/drawing/2016/SVG/main" r:embed="rId7"/>
                  </a:ext>
                </a:extLst>
              </a:blip>
              <a:stretch>
                <a:fillRect b="-237017"/>
              </a:stretch>
            </a:blipFill>
          </p:spPr>
          <p:txBody>
            <a:bodyPr/>
            <a:lstStyle/>
            <a:p>
              <a:endParaRPr lang="vi-VN"/>
            </a:p>
          </p:txBody>
        </p:sp>
        <p:sp>
          <p:nvSpPr>
            <p:cNvPr id="8" name="AutoShape 8"/>
            <p:cNvSpPr/>
            <p:nvPr/>
          </p:nvSpPr>
          <p:spPr>
            <a:xfrm flipV="1">
              <a:off x="27221" y="16343"/>
              <a:ext cx="4390706" cy="7312920"/>
            </a:xfrm>
            <a:prstGeom prst="line">
              <a:avLst/>
            </a:prstGeom>
            <a:ln w="63500" cap="flat">
              <a:solidFill>
                <a:srgbClr val="FFBD59"/>
              </a:solidFill>
              <a:prstDash val="solid"/>
              <a:headEnd type="oval" w="lg" len="lg"/>
              <a:tailEnd type="none" w="sm" len="sm"/>
            </a:ln>
          </p:spPr>
          <p:txBody>
            <a:bodyPr/>
            <a:lstStyle/>
            <a:p>
              <a:endParaRPr lang="vi-VN"/>
            </a:p>
          </p:txBody>
        </p:sp>
        <p:sp>
          <p:nvSpPr>
            <p:cNvPr id="9" name="AutoShape 9"/>
            <p:cNvSpPr/>
            <p:nvPr/>
          </p:nvSpPr>
          <p:spPr>
            <a:xfrm flipV="1">
              <a:off x="2253982" y="10252538"/>
              <a:ext cx="4390706" cy="7312920"/>
            </a:xfrm>
            <a:prstGeom prst="line">
              <a:avLst/>
            </a:prstGeom>
            <a:ln w="63500" cap="flat">
              <a:solidFill>
                <a:srgbClr val="1A7B84"/>
              </a:solidFill>
              <a:prstDash val="solid"/>
              <a:headEnd type="oval" w="lg" len="lg"/>
              <a:tailEnd type="none" w="sm" len="sm"/>
            </a:ln>
          </p:spPr>
          <p:txBody>
            <a:bodyPr/>
            <a:lstStyle/>
            <a:p>
              <a:endParaRPr lang="vi-VN"/>
            </a:p>
          </p:txBody>
        </p:sp>
      </p:grpSp>
      <p:sp>
        <p:nvSpPr>
          <p:cNvPr id="10" name="AutoShape 10"/>
          <p:cNvSpPr/>
          <p:nvPr/>
        </p:nvSpPr>
        <p:spPr>
          <a:xfrm flipV="1">
            <a:off x="16333793" y="-4070906"/>
            <a:ext cx="3131539" cy="5578470"/>
          </a:xfrm>
          <a:prstGeom prst="line">
            <a:avLst/>
          </a:prstGeom>
          <a:ln w="47625" cap="flat">
            <a:solidFill>
              <a:srgbClr val="FFFFFF"/>
            </a:solidFill>
            <a:prstDash val="solid"/>
            <a:headEnd type="oval" w="lg" len="lg"/>
            <a:tailEnd type="none" w="sm" len="sm"/>
          </a:ln>
        </p:spPr>
        <p:txBody>
          <a:bodyPr/>
          <a:lstStyle/>
          <a:p>
            <a:endParaRPr lang="vi-VN"/>
          </a:p>
        </p:txBody>
      </p:sp>
      <p:grpSp>
        <p:nvGrpSpPr>
          <p:cNvPr id="11" name="Group 11"/>
          <p:cNvGrpSpPr/>
          <p:nvPr/>
        </p:nvGrpSpPr>
        <p:grpSpPr>
          <a:xfrm>
            <a:off x="-3927069" y="-1357782"/>
            <a:ext cx="6787197" cy="12105413"/>
            <a:chOff x="0" y="0"/>
            <a:chExt cx="9049596" cy="16140551"/>
          </a:xfrm>
        </p:grpSpPr>
        <p:sp>
          <p:nvSpPr>
            <p:cNvPr id="12" name="Freeform 12"/>
            <p:cNvSpPr/>
            <p:nvPr/>
          </p:nvSpPr>
          <p:spPr>
            <a:xfrm rot="3350020">
              <a:off x="709488" y="6235247"/>
              <a:ext cx="8720259" cy="2587480"/>
            </a:xfrm>
            <a:custGeom>
              <a:avLst/>
              <a:gdLst/>
              <a:ahLst/>
              <a:cxnLst/>
              <a:rect l="l" t="t" r="r" b="b"/>
              <a:pathLst>
                <a:path w="8720259" h="2587480">
                  <a:moveTo>
                    <a:pt x="0" y="0"/>
                  </a:moveTo>
                  <a:lnTo>
                    <a:pt x="8720259" y="0"/>
                  </a:lnTo>
                  <a:lnTo>
                    <a:pt x="8720259" y="2587479"/>
                  </a:lnTo>
                  <a:lnTo>
                    <a:pt x="0" y="2587479"/>
                  </a:lnTo>
                  <a:lnTo>
                    <a:pt x="0" y="0"/>
                  </a:lnTo>
                  <a:close/>
                </a:path>
              </a:pathLst>
            </a:custGeom>
            <a:blipFill>
              <a:blip r:embed="rId4">
                <a:extLst>
                  <a:ext uri="{96DAC541-7B7A-43D3-8B79-37D633B846F1}">
                    <asvg:svgBlip xmlns:asvg="http://schemas.microsoft.com/office/drawing/2016/SVG/main" r:embed="rId5"/>
                  </a:ext>
                </a:extLst>
              </a:blip>
              <a:stretch>
                <a:fillRect b="-237017"/>
              </a:stretch>
            </a:blipFill>
          </p:spPr>
          <p:txBody>
            <a:bodyPr/>
            <a:lstStyle/>
            <a:p>
              <a:endParaRPr lang="vi-VN"/>
            </a:p>
          </p:txBody>
        </p:sp>
        <p:sp>
          <p:nvSpPr>
            <p:cNvPr id="13" name="Freeform 13"/>
            <p:cNvSpPr/>
            <p:nvPr/>
          </p:nvSpPr>
          <p:spPr>
            <a:xfrm rot="3350020" flipH="1">
              <a:off x="-1081397" y="8904250"/>
              <a:ext cx="11212390" cy="3326946"/>
            </a:xfrm>
            <a:custGeom>
              <a:avLst/>
              <a:gdLst/>
              <a:ahLst/>
              <a:cxnLst/>
              <a:rect l="l" t="t" r="r" b="b"/>
              <a:pathLst>
                <a:path w="11212390" h="3326946">
                  <a:moveTo>
                    <a:pt x="11212390" y="0"/>
                  </a:moveTo>
                  <a:lnTo>
                    <a:pt x="0" y="0"/>
                  </a:lnTo>
                  <a:lnTo>
                    <a:pt x="0" y="3326946"/>
                  </a:lnTo>
                  <a:lnTo>
                    <a:pt x="11212390" y="3326946"/>
                  </a:lnTo>
                  <a:lnTo>
                    <a:pt x="11212390" y="0"/>
                  </a:lnTo>
                  <a:close/>
                </a:path>
              </a:pathLst>
            </a:custGeom>
            <a:blipFill>
              <a:blip r:embed="rId6">
                <a:extLst>
                  <a:ext uri="{96DAC541-7B7A-43D3-8B79-37D633B846F1}">
                    <asvg:svgBlip xmlns:asvg="http://schemas.microsoft.com/office/drawing/2016/SVG/main" r:embed="rId7"/>
                  </a:ext>
                </a:extLst>
              </a:blip>
              <a:stretch>
                <a:fillRect b="-237017"/>
              </a:stretch>
            </a:blipFill>
          </p:spPr>
          <p:txBody>
            <a:bodyPr/>
            <a:lstStyle/>
            <a:p>
              <a:endParaRPr lang="vi-VN"/>
            </a:p>
          </p:txBody>
        </p:sp>
        <p:sp>
          <p:nvSpPr>
            <p:cNvPr id="14" name="Freeform 14"/>
            <p:cNvSpPr/>
            <p:nvPr/>
          </p:nvSpPr>
          <p:spPr>
            <a:xfrm rot="-7380203">
              <a:off x="2701416" y="3068062"/>
              <a:ext cx="7647720" cy="609575"/>
            </a:xfrm>
            <a:custGeom>
              <a:avLst/>
              <a:gdLst/>
              <a:ahLst/>
              <a:cxnLst/>
              <a:rect l="l" t="t" r="r" b="b"/>
              <a:pathLst>
                <a:path w="7647720" h="609575">
                  <a:moveTo>
                    <a:pt x="0" y="0"/>
                  </a:moveTo>
                  <a:lnTo>
                    <a:pt x="7647720" y="0"/>
                  </a:lnTo>
                  <a:lnTo>
                    <a:pt x="7647720" y="609575"/>
                  </a:lnTo>
                  <a:lnTo>
                    <a:pt x="0" y="609575"/>
                  </a:lnTo>
                  <a:lnTo>
                    <a:pt x="0" y="0"/>
                  </a:lnTo>
                  <a:close/>
                </a:path>
              </a:pathLst>
            </a:custGeom>
            <a:blipFill>
              <a:blip r:embed="rId6">
                <a:extLst>
                  <a:ext uri="{96DAC541-7B7A-43D3-8B79-37D633B846F1}">
                    <asvg:svgBlip xmlns:asvg="http://schemas.microsoft.com/office/drawing/2016/SVG/main" r:embed="rId7"/>
                  </a:ext>
                </a:extLst>
              </a:blip>
              <a:stretch>
                <a:fillRect t="-272265" b="-882333"/>
              </a:stretch>
            </a:blipFill>
          </p:spPr>
          <p:txBody>
            <a:bodyPr/>
            <a:lstStyle/>
            <a:p>
              <a:endParaRPr lang="vi-VN"/>
            </a:p>
          </p:txBody>
        </p:sp>
        <p:sp>
          <p:nvSpPr>
            <p:cNvPr id="15" name="AutoShape 15"/>
            <p:cNvSpPr/>
            <p:nvPr/>
          </p:nvSpPr>
          <p:spPr>
            <a:xfrm flipH="1" flipV="1">
              <a:off x="2969751" y="536293"/>
              <a:ext cx="4702954" cy="7116131"/>
            </a:xfrm>
            <a:prstGeom prst="line">
              <a:avLst/>
            </a:prstGeom>
            <a:ln w="63500" cap="flat">
              <a:solidFill>
                <a:srgbClr val="FFBD59"/>
              </a:solidFill>
              <a:prstDash val="solid"/>
              <a:headEnd type="oval" w="lg" len="lg"/>
              <a:tailEnd type="none" w="sm" len="sm"/>
            </a:ln>
          </p:spPr>
          <p:txBody>
            <a:bodyPr/>
            <a:lstStyle/>
            <a:p>
              <a:endParaRPr lang="vi-VN"/>
            </a:p>
          </p:txBody>
        </p:sp>
        <p:sp>
          <p:nvSpPr>
            <p:cNvPr id="16" name="AutoShape 16"/>
            <p:cNvSpPr/>
            <p:nvPr/>
          </p:nvSpPr>
          <p:spPr>
            <a:xfrm flipH="1" flipV="1">
              <a:off x="4301425" y="7151601"/>
              <a:ext cx="4702954" cy="7116131"/>
            </a:xfrm>
            <a:prstGeom prst="line">
              <a:avLst/>
            </a:prstGeom>
            <a:ln w="63500" cap="flat">
              <a:solidFill>
                <a:srgbClr val="1A7B84"/>
              </a:solidFill>
              <a:prstDash val="solid"/>
              <a:headEnd type="oval" w="lg" len="lg"/>
              <a:tailEnd type="none" w="sm" len="sm"/>
            </a:ln>
          </p:spPr>
          <p:txBody>
            <a:bodyPr/>
            <a:lstStyle/>
            <a:p>
              <a:endParaRPr lang="vi-VN"/>
            </a:p>
          </p:txBody>
        </p:sp>
      </p:grpSp>
      <p:sp>
        <p:nvSpPr>
          <p:cNvPr id="17" name="TextBox 17"/>
          <p:cNvSpPr txBox="1"/>
          <p:nvPr/>
        </p:nvSpPr>
        <p:spPr>
          <a:xfrm>
            <a:off x="2826216" y="6486558"/>
            <a:ext cx="12297781" cy="1047018"/>
          </a:xfrm>
          <a:prstGeom prst="rect">
            <a:avLst/>
          </a:prstGeom>
        </p:spPr>
        <p:txBody>
          <a:bodyPr lIns="0" tIns="0" rIns="0" bIns="0" rtlCol="0" anchor="t">
            <a:spAutoFit/>
          </a:bodyPr>
          <a:lstStyle/>
          <a:p>
            <a:pPr algn="ctr">
              <a:lnSpc>
                <a:spcPts val="7969"/>
              </a:lnSpc>
            </a:pPr>
            <a:r>
              <a:rPr lang="en-US" sz="9055" dirty="0">
                <a:solidFill>
                  <a:schemeClr val="tx1">
                    <a:lumMod val="95000"/>
                    <a:lumOff val="5000"/>
                  </a:schemeClr>
                </a:solidFill>
                <a:latin typeface="Livvic Bold"/>
              </a:rPr>
              <a:t>-BI KỊCH-</a:t>
            </a:r>
          </a:p>
        </p:txBody>
      </p:sp>
      <p:sp>
        <p:nvSpPr>
          <p:cNvPr id="18" name="TextBox 18"/>
          <p:cNvSpPr txBox="1"/>
          <p:nvPr/>
        </p:nvSpPr>
        <p:spPr>
          <a:xfrm>
            <a:off x="1846682" y="1552520"/>
            <a:ext cx="14479277" cy="3068148"/>
          </a:xfrm>
          <a:prstGeom prst="rect">
            <a:avLst/>
          </a:prstGeom>
        </p:spPr>
        <p:txBody>
          <a:bodyPr lIns="0" tIns="0" rIns="0" bIns="0" rtlCol="0" anchor="t">
            <a:spAutoFit/>
          </a:bodyPr>
          <a:lstStyle/>
          <a:p>
            <a:pPr algn="ctr">
              <a:lnSpc>
                <a:spcPts val="25869"/>
              </a:lnSpc>
            </a:pPr>
            <a:r>
              <a:rPr lang="en-US" sz="15000" spc="1034" dirty="0" err="1">
                <a:solidFill>
                  <a:srgbClr val="C00000"/>
                </a:solidFill>
                <a:latin typeface="UTM ThuPhap Thien An"/>
              </a:rPr>
              <a:t>Băn</a:t>
            </a:r>
            <a:r>
              <a:rPr lang="en-US" sz="15000" spc="1034" dirty="0">
                <a:solidFill>
                  <a:srgbClr val="C00000"/>
                </a:solidFill>
                <a:latin typeface="UTM ThuPhap Thien An"/>
              </a:rPr>
              <a:t> </a:t>
            </a:r>
            <a:r>
              <a:rPr lang="en-US" sz="15000" spc="1034" dirty="0" err="1">
                <a:solidFill>
                  <a:srgbClr val="C00000"/>
                </a:solidFill>
                <a:latin typeface="UTM ThuPhap Thien An"/>
              </a:rPr>
              <a:t>khoăn</a:t>
            </a:r>
            <a:endParaRPr lang="en-US" sz="15000" spc="1034" dirty="0">
              <a:solidFill>
                <a:srgbClr val="C00000"/>
              </a:solidFill>
              <a:latin typeface="UTM ThuPhap Thien An"/>
            </a:endParaRPr>
          </a:p>
        </p:txBody>
      </p:sp>
      <p:sp>
        <p:nvSpPr>
          <p:cNvPr id="19" name="TextBox 19"/>
          <p:cNvSpPr txBox="1"/>
          <p:nvPr/>
        </p:nvSpPr>
        <p:spPr>
          <a:xfrm>
            <a:off x="2195988" y="2600543"/>
            <a:ext cx="13372535" cy="3751155"/>
          </a:xfrm>
          <a:prstGeom prst="rect">
            <a:avLst/>
          </a:prstGeom>
        </p:spPr>
        <p:txBody>
          <a:bodyPr lIns="0" tIns="0" rIns="0" bIns="0" rtlCol="0" anchor="t">
            <a:spAutoFit/>
          </a:bodyPr>
          <a:lstStyle/>
          <a:p>
            <a:pPr algn="ctr">
              <a:lnSpc>
                <a:spcPts val="33537"/>
              </a:lnSpc>
            </a:pPr>
            <a:r>
              <a:rPr lang="vi-VN" sz="16200" b="1" spc="1453" dirty="0">
                <a:solidFill>
                  <a:srgbClr val="FF0000"/>
                </a:solidFill>
                <a:latin typeface="UTM Raven"/>
              </a:rPr>
              <a:t>TÌM LẼ SỐNG</a:t>
            </a:r>
            <a:endParaRPr lang="en-US" sz="16200" b="1" spc="1453" dirty="0">
              <a:solidFill>
                <a:srgbClr val="FF0000"/>
              </a:solidFill>
              <a:latin typeface="UTM Raven"/>
            </a:endParaRPr>
          </a:p>
        </p:txBody>
      </p:sp>
      <p:sp>
        <p:nvSpPr>
          <p:cNvPr id="20" name="TextBox 17">
            <a:extLst>
              <a:ext uri="{FF2B5EF4-FFF2-40B4-BE49-F238E27FC236}">
                <a16:creationId xmlns:a16="http://schemas.microsoft.com/office/drawing/2014/main" id="{145C4D5D-C9B3-606C-1955-FD574EDD7531}"/>
              </a:ext>
            </a:extLst>
          </p:cNvPr>
          <p:cNvSpPr txBox="1"/>
          <p:nvPr/>
        </p:nvSpPr>
        <p:spPr>
          <a:xfrm>
            <a:off x="5510054" y="878681"/>
            <a:ext cx="5943800" cy="1047018"/>
          </a:xfrm>
          <a:prstGeom prst="rect">
            <a:avLst/>
          </a:prstGeom>
        </p:spPr>
        <p:txBody>
          <a:bodyPr wrap="square" lIns="0" tIns="0" rIns="0" bIns="0" rtlCol="0" anchor="t">
            <a:spAutoFit/>
          </a:bodyPr>
          <a:lstStyle/>
          <a:p>
            <a:pPr algn="ctr">
              <a:lnSpc>
                <a:spcPts val="7969"/>
              </a:lnSpc>
            </a:pPr>
            <a:r>
              <a:rPr lang="en-US" sz="9055" dirty="0">
                <a:solidFill>
                  <a:schemeClr val="tx1">
                    <a:lumMod val="95000"/>
                    <a:lumOff val="5000"/>
                  </a:schemeClr>
                </a:solidFill>
                <a:latin typeface="Livvic Bold"/>
              </a:rPr>
              <a:t>BÀI 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B547E-110F-9A07-14B4-390F545492A1}"/>
              </a:ext>
            </a:extLst>
          </p:cNvPr>
          <p:cNvPicPr>
            <a:picLocks noChangeAspect="1"/>
          </p:cNvPicPr>
          <p:nvPr/>
        </p:nvPicPr>
        <p:blipFill rotWithShape="1">
          <a:blip r:embed="rId2"/>
          <a:srcRect b="46600"/>
          <a:stretch/>
        </p:blipFill>
        <p:spPr>
          <a:xfrm>
            <a:off x="108705" y="190500"/>
            <a:ext cx="18179295" cy="9218579"/>
          </a:xfrm>
          <a:prstGeom prst="rect">
            <a:avLst/>
          </a:prstGeom>
        </p:spPr>
      </p:pic>
      <p:sp>
        <p:nvSpPr>
          <p:cNvPr id="4" name="Rectangle 3">
            <a:extLst>
              <a:ext uri="{FF2B5EF4-FFF2-40B4-BE49-F238E27FC236}">
                <a16:creationId xmlns:a16="http://schemas.microsoft.com/office/drawing/2014/main" id="{41ABF40E-0F95-BDB2-8D8D-C2D8AAA3FEBB}"/>
              </a:ext>
            </a:extLst>
          </p:cNvPr>
          <p:cNvSpPr/>
          <p:nvPr/>
        </p:nvSpPr>
        <p:spPr>
          <a:xfrm>
            <a:off x="12039600" y="2476500"/>
            <a:ext cx="5943600" cy="37338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Người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nghệ</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sĩ</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kì</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tài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giàu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tinh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thần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sáng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tạo</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quyết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hoàn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thành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Cửu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Trùng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Đài</a:t>
            </a:r>
            <a:r>
              <a:rPr lang="en-US" sz="3700" b="1" dirty="0">
                <a:latin typeface="Times New Roman" panose="02020603050405020304" pitchFamily="18" charset="0"/>
                <a:cs typeface="Times New Roman" panose="02020603050405020304" pitchFamily="18" charset="0"/>
              </a:rPr>
              <a:t>.</a:t>
            </a:r>
          </a:p>
          <a:p>
            <a:pPr algn="just"/>
            <a:r>
              <a:rPr lang="en-US" sz="3700" b="1" dirty="0">
                <a:latin typeface="Times New Roman" panose="02020603050405020304" pitchFamily="18" charset="0"/>
                <a:cs typeface="Times New Roman" panose="02020603050405020304" pitchFamily="18" charset="0"/>
              </a:rPr>
              <a:t>- Sai </a:t>
            </a:r>
            <a:r>
              <a:rPr lang="en-US" sz="3700" b="1" dirty="0" err="1">
                <a:latin typeface="Times New Roman" panose="02020603050405020304" pitchFamily="18" charset="0"/>
                <a:cs typeface="Times New Roman" panose="02020603050405020304" pitchFamily="18" charset="0"/>
              </a:rPr>
              <a:t>lầm</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đánh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giá</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tình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hình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có</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nhược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điểm</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trong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hành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xử</a:t>
            </a:r>
            <a:r>
              <a:rPr lang="en-US" sz="3700" b="1"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E13C14A6-69FD-60A1-C9F7-A5BC7F7A8981}"/>
              </a:ext>
            </a:extLst>
          </p:cNvPr>
          <p:cNvSpPr/>
          <p:nvPr/>
        </p:nvSpPr>
        <p:spPr>
          <a:xfrm>
            <a:off x="12039600" y="6438900"/>
            <a:ext cx="5943600" cy="2819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00" b="1" dirty="0" err="1">
                <a:latin typeface="Times New Roman" panose="02020603050405020304" pitchFamily="18" charset="0"/>
                <a:cs typeface="Times New Roman" panose="02020603050405020304" pitchFamily="18" charset="0"/>
              </a:rPr>
              <a:t>Phải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trả</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giá</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đắt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cho</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sai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lầm</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bằng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chính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tính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mạng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của</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mình</a:t>
            </a:r>
            <a:r>
              <a:rPr lang="en-US" sz="37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11532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0ED696-28BD-7649-3215-0842CA14A1A7}"/>
              </a:ext>
            </a:extLst>
          </p:cNvPr>
          <p:cNvPicPr>
            <a:picLocks noChangeAspect="1"/>
          </p:cNvPicPr>
          <p:nvPr/>
        </p:nvPicPr>
        <p:blipFill rotWithShape="1">
          <a:blip r:embed="rId2"/>
          <a:srcRect t="52763" b="1783"/>
          <a:stretch/>
        </p:blipFill>
        <p:spPr>
          <a:xfrm>
            <a:off x="0" y="800100"/>
            <a:ext cx="18311449" cy="7772400"/>
          </a:xfrm>
          <a:prstGeom prst="rect">
            <a:avLst/>
          </a:prstGeom>
        </p:spPr>
      </p:pic>
      <p:sp>
        <p:nvSpPr>
          <p:cNvPr id="3" name="Rectangle 2">
            <a:extLst>
              <a:ext uri="{FF2B5EF4-FFF2-40B4-BE49-F238E27FC236}">
                <a16:creationId xmlns:a16="http://schemas.microsoft.com/office/drawing/2014/main" id="{B5E11F73-B721-700F-DD83-DDEB32DC8C3B}"/>
              </a:ext>
            </a:extLst>
          </p:cNvPr>
          <p:cNvSpPr/>
          <p:nvPr/>
        </p:nvSpPr>
        <p:spPr>
          <a:xfrm>
            <a:off x="240324" y="2019300"/>
            <a:ext cx="17830800" cy="6705600"/>
          </a:xfrm>
          <a:prstGeom prst="rect">
            <a:avLst/>
          </a:prstGeom>
          <a:solidFill>
            <a:schemeClr val="accent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dirty="0">
                <a:latin typeface="Times New Roman" panose="02020603050405020304" pitchFamily="18" charset="0"/>
                <a:cs typeface="Times New Roman" panose="02020603050405020304" pitchFamily="18" charset="0"/>
              </a:rPr>
              <a:t>(1)	Bị dân chúng – thợ xây đài hiểu lầm, oán thán: </a:t>
            </a:r>
            <a:r>
              <a:rPr lang="vi-VN" sz="6000" b="1" dirty="0">
                <a:solidFill>
                  <a:srgbClr val="FFFF00"/>
                </a:solidFill>
                <a:latin typeface="Times New Roman" panose="02020603050405020304" pitchFamily="18" charset="0"/>
                <a:cs typeface="Times New Roman" panose="02020603050405020304" pitchFamily="18" charset="0"/>
              </a:rPr>
              <a:t>mất lòng dân.</a:t>
            </a:r>
          </a:p>
          <a:p>
            <a:pPr algn="just"/>
            <a:r>
              <a:rPr lang="vi-VN" sz="6000" dirty="0">
                <a:latin typeface="Times New Roman" panose="02020603050405020304" pitchFamily="18" charset="0"/>
                <a:cs typeface="Times New Roman" panose="02020603050405020304" pitchFamily="18" charset="0"/>
              </a:rPr>
              <a:t>(2)	Cửu Trùng Đài tâm huyết và dang dở bị đốt thành tro bụi: </a:t>
            </a:r>
            <a:r>
              <a:rPr lang="vi-VN" sz="6000" b="1" dirty="0">
                <a:solidFill>
                  <a:srgbClr val="FFFF00"/>
                </a:solidFill>
                <a:latin typeface="Times New Roman" panose="02020603050405020304" pitchFamily="18" charset="0"/>
                <a:cs typeface="Times New Roman" panose="02020603050405020304" pitchFamily="18" charset="0"/>
              </a:rPr>
              <a:t>mộng lớn tiêu tan.</a:t>
            </a:r>
          </a:p>
          <a:p>
            <a:pPr algn="just"/>
            <a:r>
              <a:rPr lang="vi-VN" sz="6000" dirty="0">
                <a:latin typeface="Times New Roman" panose="02020603050405020304" pitchFamily="18" charset="0"/>
                <a:cs typeface="Times New Roman" panose="02020603050405020304" pitchFamily="18" charset="0"/>
              </a:rPr>
              <a:t>(3)	Bị giải ra pháp trường, đón nhận cái chết: </a:t>
            </a:r>
            <a:r>
              <a:rPr lang="vi-VN" sz="6000" b="1" dirty="0">
                <a:solidFill>
                  <a:srgbClr val="FFFF00"/>
                </a:solidFill>
                <a:latin typeface="Times New Roman" panose="02020603050405020304" pitchFamily="18" charset="0"/>
                <a:cs typeface="Times New Roman" panose="02020603050405020304" pitchFamily="18" charset="0"/>
              </a:rPr>
              <a:t>mất đi cả mạng sống chính mình.</a:t>
            </a:r>
          </a:p>
        </p:txBody>
      </p:sp>
    </p:spTree>
    <p:extLst>
      <p:ext uri="{BB962C8B-B14F-4D97-AF65-F5344CB8AC3E}">
        <p14:creationId xmlns:p14="http://schemas.microsoft.com/office/powerpoint/2010/main" val="1109895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tx1">
                <a:lumMod val="20000"/>
                <a:lumOff val="80000"/>
              </a:schemeClr>
            </a:gs>
            <a:gs pos="56000">
              <a:schemeClr val="tx1">
                <a:lumMod val="40000"/>
                <a:lumOff val="60000"/>
              </a:schemeClr>
            </a:gs>
            <a:gs pos="88000">
              <a:schemeClr val="bg2">
                <a:lumMod val="50000"/>
              </a:schemeClr>
            </a:gs>
          </a:gsLst>
          <a:lin ang="2700000" scaled="1"/>
          <a:tileRect/>
        </a:gradFill>
        <a:effectLst/>
      </p:bgPr>
    </p:bg>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A588FCF0-D310-46F6-A90A-8A9B812B08A5}"/>
              </a:ext>
            </a:extLst>
          </p:cNvPr>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03886" y="187881"/>
            <a:ext cx="3301947" cy="1419096"/>
          </a:xfrm>
          <a:prstGeom prst="rect">
            <a:avLst/>
          </a:prstGeom>
        </p:spPr>
      </p:pic>
      <p:sp>
        <p:nvSpPr>
          <p:cNvPr id="4" name="Rectangle 3">
            <a:extLst>
              <a:ext uri="{FF2B5EF4-FFF2-40B4-BE49-F238E27FC236}">
                <a16:creationId xmlns:a16="http://schemas.microsoft.com/office/drawing/2014/main" id="{DF633DE8-8BF8-4F40-A928-FD82BEE07196}"/>
              </a:ext>
            </a:extLst>
          </p:cNvPr>
          <p:cNvSpPr/>
          <p:nvPr/>
        </p:nvSpPr>
        <p:spPr>
          <a:xfrm>
            <a:off x="6781800" y="440571"/>
            <a:ext cx="5121192" cy="9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prstClr val="white"/>
                </a:solidFill>
                <a:latin typeface="Arial" panose="020B0604020202020204" pitchFamily="34" charset="0"/>
                <a:cs typeface="Arial" panose="020B0604020202020204" pitchFamily="34" charset="0"/>
              </a:rPr>
              <a:t>NHẬN XÉT</a:t>
            </a:r>
          </a:p>
        </p:txBody>
      </p:sp>
      <p:pic>
        <p:nvPicPr>
          <p:cNvPr id="11" name="Graphic 10">
            <a:extLst>
              <a:ext uri="{FF2B5EF4-FFF2-40B4-BE49-F238E27FC236}">
                <a16:creationId xmlns:a16="http://schemas.microsoft.com/office/drawing/2014/main" id="{45EC0175-765A-4CDA-A6F9-6FC7E83154C2}"/>
              </a:ext>
            </a:extLst>
          </p:cNvPr>
          <p:cNvPicPr>
            <a:picLocks noChangeAspect="1"/>
          </p:cNvPicPr>
          <p:nvPr/>
        </p:nvPicPr>
        <p:blipFill>
          <a:blip r:embed="rId3">
            <a:grayscl/>
            <a:extLst>
              <a:ext uri="{96DAC541-7B7A-43D3-8B79-37D633B846F1}">
                <asvg:svgBlip xmlns:asvg="http://schemas.microsoft.com/office/drawing/2016/SVG/main" r:embed="rId4"/>
              </a:ext>
            </a:extLst>
          </a:blip>
          <a:stretch>
            <a:fillRect/>
          </a:stretch>
        </p:blipFill>
        <p:spPr>
          <a:xfrm rot="2561411">
            <a:off x="12142352" y="-859740"/>
            <a:ext cx="5487701" cy="8741123"/>
          </a:xfrm>
          <a:prstGeom prst="rect">
            <a:avLst/>
          </a:prstGeom>
        </p:spPr>
      </p:pic>
      <p:sp>
        <p:nvSpPr>
          <p:cNvPr id="20" name="Rounded Rectangle 10">
            <a:extLst>
              <a:ext uri="{FF2B5EF4-FFF2-40B4-BE49-F238E27FC236}">
                <a16:creationId xmlns:a16="http://schemas.microsoft.com/office/drawing/2014/main" id="{8A10AF4B-78D8-B571-C8D7-494495B934A0}"/>
              </a:ext>
            </a:extLst>
          </p:cNvPr>
          <p:cNvSpPr/>
          <p:nvPr/>
        </p:nvSpPr>
        <p:spPr>
          <a:xfrm>
            <a:off x="1479595" y="4000649"/>
            <a:ext cx="4492623" cy="1714277"/>
          </a:xfrm>
          <a:prstGeom prst="roundRect">
            <a:avLst/>
          </a:prstGeom>
          <a:solidFill>
            <a:schemeClr val="accent5">
              <a:lumMod val="75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dirty="0">
                <a:solidFill>
                  <a:srgbClr val="FFFF00"/>
                </a:solidFill>
              </a:rPr>
              <a:t>Vũ Như Tô</a:t>
            </a:r>
            <a:r>
              <a:rPr lang="vi-VN" sz="3300" b="1" dirty="0"/>
              <a:t> là một nghệ sĩ có tài nhưng chưa có tâm</a:t>
            </a:r>
            <a:endParaRPr lang="en-US" sz="3300" b="1" dirty="0"/>
          </a:p>
        </p:txBody>
      </p:sp>
      <p:sp>
        <p:nvSpPr>
          <p:cNvPr id="21" name="Rounded Rectangle 11">
            <a:extLst>
              <a:ext uri="{FF2B5EF4-FFF2-40B4-BE49-F238E27FC236}">
                <a16:creationId xmlns:a16="http://schemas.microsoft.com/office/drawing/2014/main" id="{4E46C0EA-B074-D02F-BADC-CE348A7777F3}"/>
              </a:ext>
            </a:extLst>
          </p:cNvPr>
          <p:cNvSpPr/>
          <p:nvPr/>
        </p:nvSpPr>
        <p:spPr>
          <a:xfrm>
            <a:off x="1479595" y="6229209"/>
            <a:ext cx="4492623" cy="1714277"/>
          </a:xfrm>
          <a:prstGeom prst="roundRect">
            <a:avLst/>
          </a:prstGeom>
          <a:solidFill>
            <a:schemeClr val="accent5">
              <a:lumMod val="75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dirty="0">
                <a:solidFill>
                  <a:srgbClr val="FFFF00"/>
                </a:solidFill>
              </a:rPr>
              <a:t>Cửu Trùng Đài </a:t>
            </a:r>
            <a:r>
              <a:rPr lang="vi-VN" sz="3300" b="1" dirty="0"/>
              <a:t>là cái đẹp nhưng chưa gắn với cái thiện </a:t>
            </a:r>
            <a:endParaRPr lang="en-US" sz="3300" b="1" dirty="0"/>
          </a:p>
        </p:txBody>
      </p:sp>
      <p:sp>
        <p:nvSpPr>
          <p:cNvPr id="22" name="Rounded Rectangle 12">
            <a:extLst>
              <a:ext uri="{FF2B5EF4-FFF2-40B4-BE49-F238E27FC236}">
                <a16:creationId xmlns:a16="http://schemas.microsoft.com/office/drawing/2014/main" id="{85F44AD5-AD50-7956-C59E-1642133FC003}"/>
              </a:ext>
            </a:extLst>
          </p:cNvPr>
          <p:cNvSpPr/>
          <p:nvPr/>
        </p:nvSpPr>
        <p:spPr>
          <a:xfrm>
            <a:off x="13486834" y="4343504"/>
            <a:ext cx="4591600" cy="1028566"/>
          </a:xfrm>
          <a:prstGeom prst="roundRect">
            <a:avLst/>
          </a:prstGeom>
          <a:solidFill>
            <a:schemeClr val="accent5">
              <a:lumMod val="75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latin typeface="Arial" pitchFamily="34" charset="0"/>
                <a:cs typeface="Arial" pitchFamily="34" charset="0"/>
              </a:rPr>
              <a:t>bị</a:t>
            </a:r>
            <a:r>
              <a:rPr lang="en-US" sz="3300" b="1" dirty="0">
                <a:latin typeface="Arial" pitchFamily="34" charset="0"/>
                <a:cs typeface="Arial" pitchFamily="34" charset="0"/>
              </a:rPr>
              <a:t> </a:t>
            </a:r>
            <a:r>
              <a:rPr lang="en-US" sz="3300" b="1" dirty="0" err="1">
                <a:latin typeface="Arial" pitchFamily="34" charset="0"/>
                <a:cs typeface="Arial" pitchFamily="34" charset="0"/>
              </a:rPr>
              <a:t>giải</a:t>
            </a:r>
            <a:r>
              <a:rPr lang="en-US" sz="3300" b="1" dirty="0">
                <a:latin typeface="Arial" pitchFamily="34" charset="0"/>
                <a:cs typeface="Arial" pitchFamily="34" charset="0"/>
              </a:rPr>
              <a:t> </a:t>
            </a:r>
            <a:r>
              <a:rPr lang="en-US" sz="3300" b="1" dirty="0" err="1">
                <a:latin typeface="Arial" pitchFamily="34" charset="0"/>
                <a:cs typeface="Arial" pitchFamily="34" charset="0"/>
              </a:rPr>
              <a:t>ra</a:t>
            </a:r>
            <a:r>
              <a:rPr lang="en-US" sz="3300" b="1" dirty="0">
                <a:latin typeface="Arial" pitchFamily="34" charset="0"/>
                <a:cs typeface="Arial" pitchFamily="34" charset="0"/>
              </a:rPr>
              <a:t> </a:t>
            </a:r>
          </a:p>
          <a:p>
            <a:pPr algn="ctr"/>
            <a:r>
              <a:rPr lang="en-US" sz="3300" b="1" dirty="0" err="1">
                <a:latin typeface="Arial" pitchFamily="34" charset="0"/>
                <a:cs typeface="Arial" pitchFamily="34" charset="0"/>
              </a:rPr>
              <a:t>pháp</a:t>
            </a:r>
            <a:r>
              <a:rPr lang="en-US" sz="3300" b="1" dirty="0">
                <a:latin typeface="Arial" pitchFamily="34" charset="0"/>
                <a:cs typeface="Arial" pitchFamily="34" charset="0"/>
              </a:rPr>
              <a:t> </a:t>
            </a:r>
            <a:r>
              <a:rPr lang="en-US" sz="3300" b="1" dirty="0" err="1">
                <a:latin typeface="Arial" pitchFamily="34" charset="0"/>
                <a:cs typeface="Arial" pitchFamily="34" charset="0"/>
              </a:rPr>
              <a:t>trường</a:t>
            </a:r>
            <a:endParaRPr lang="en-US" sz="3300" b="1" dirty="0">
              <a:latin typeface="Arial" pitchFamily="34" charset="0"/>
              <a:cs typeface="Arial" pitchFamily="34" charset="0"/>
            </a:endParaRPr>
          </a:p>
        </p:txBody>
      </p:sp>
      <p:sp>
        <p:nvSpPr>
          <p:cNvPr id="23" name="Rounded Rectangle 13">
            <a:extLst>
              <a:ext uri="{FF2B5EF4-FFF2-40B4-BE49-F238E27FC236}">
                <a16:creationId xmlns:a16="http://schemas.microsoft.com/office/drawing/2014/main" id="{EBB209D4-4FEA-82C8-9434-31A80715AC97}"/>
              </a:ext>
            </a:extLst>
          </p:cNvPr>
          <p:cNvSpPr/>
          <p:nvPr/>
        </p:nvSpPr>
        <p:spPr>
          <a:xfrm>
            <a:off x="13586210" y="6572064"/>
            <a:ext cx="4492224" cy="1028566"/>
          </a:xfrm>
          <a:prstGeom prst="roundRect">
            <a:avLst/>
          </a:prstGeom>
          <a:solidFill>
            <a:schemeClr val="accent5">
              <a:lumMod val="75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dirty="0"/>
              <a:t>bị đập phá</a:t>
            </a:r>
            <a:r>
              <a:rPr lang="en-US" sz="3300" b="1" dirty="0">
                <a:latin typeface="Arial" panose="020B0604020202020204" pitchFamily="34" charset="0"/>
                <a:cs typeface="Arial" panose="020B0604020202020204" pitchFamily="34" charset="0"/>
              </a:rPr>
              <a:t>, </a:t>
            </a:r>
            <a:r>
              <a:rPr lang="en-US" sz="3300" b="1" dirty="0" err="1">
                <a:latin typeface="Arial" panose="020B0604020202020204" pitchFamily="34" charset="0"/>
                <a:cs typeface="Arial" panose="020B0604020202020204" pitchFamily="34" charset="0"/>
              </a:rPr>
              <a:t>đốt</a:t>
            </a:r>
            <a:r>
              <a:rPr lang="en-US" sz="3300" b="1" dirty="0">
                <a:latin typeface="Arial" panose="020B0604020202020204" pitchFamily="34" charset="0"/>
                <a:cs typeface="Arial" panose="020B0604020202020204" pitchFamily="34" charset="0"/>
              </a:rPr>
              <a:t> </a:t>
            </a:r>
            <a:r>
              <a:rPr lang="en-US" sz="3300" b="1" dirty="0" err="1">
                <a:latin typeface="Arial" panose="020B0604020202020204" pitchFamily="34" charset="0"/>
                <a:cs typeface="Arial" panose="020B0604020202020204" pitchFamily="34" charset="0"/>
              </a:rPr>
              <a:t>cháy</a:t>
            </a:r>
            <a:endParaRPr lang="en-US" sz="3300" b="1" dirty="0">
              <a:latin typeface="Arial" panose="020B0604020202020204" pitchFamily="34" charset="0"/>
              <a:cs typeface="Arial" panose="020B0604020202020204" pitchFamily="34" charset="0"/>
            </a:endParaRPr>
          </a:p>
        </p:txBody>
      </p:sp>
      <p:sp>
        <p:nvSpPr>
          <p:cNvPr id="24" name="Rounded Rectangle 14">
            <a:extLst>
              <a:ext uri="{FF2B5EF4-FFF2-40B4-BE49-F238E27FC236}">
                <a16:creationId xmlns:a16="http://schemas.microsoft.com/office/drawing/2014/main" id="{A956CB9E-176F-071F-50E6-59DD346AB60B}"/>
              </a:ext>
            </a:extLst>
          </p:cNvPr>
          <p:cNvSpPr/>
          <p:nvPr/>
        </p:nvSpPr>
        <p:spPr>
          <a:xfrm>
            <a:off x="7886864" y="4343504"/>
            <a:ext cx="3563215" cy="1028566"/>
          </a:xfrm>
          <a:prstGeom prst="roundRect">
            <a:avLst/>
          </a:prstGeom>
          <a:solidFill>
            <a:schemeClr val="accent5">
              <a:lumMod val="75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dirty="0"/>
              <a:t> tội đồ của </a:t>
            </a:r>
            <a:br>
              <a:rPr lang="en-US" sz="3300" b="1" dirty="0"/>
            </a:br>
            <a:r>
              <a:rPr lang="vi-VN" sz="3300" b="1" dirty="0"/>
              <a:t>nhân dâ</a:t>
            </a:r>
            <a:r>
              <a:rPr lang="en-US" sz="3300" b="1" dirty="0">
                <a:latin typeface="Arial" pitchFamily="34" charset="0"/>
                <a:cs typeface="Arial" pitchFamily="34" charset="0"/>
              </a:rPr>
              <a:t>n</a:t>
            </a:r>
          </a:p>
        </p:txBody>
      </p:sp>
      <p:sp>
        <p:nvSpPr>
          <p:cNvPr id="25" name="Rounded Rectangle 15">
            <a:extLst>
              <a:ext uri="{FF2B5EF4-FFF2-40B4-BE49-F238E27FC236}">
                <a16:creationId xmlns:a16="http://schemas.microsoft.com/office/drawing/2014/main" id="{AC0CD164-C85B-F9B2-FAA8-8E0FF9A33424}"/>
              </a:ext>
            </a:extLst>
          </p:cNvPr>
          <p:cNvSpPr/>
          <p:nvPr/>
        </p:nvSpPr>
        <p:spPr>
          <a:xfrm>
            <a:off x="7936551" y="6572064"/>
            <a:ext cx="3563215" cy="1028566"/>
          </a:xfrm>
          <a:prstGeom prst="roundRect">
            <a:avLst/>
          </a:prstGeom>
          <a:solidFill>
            <a:schemeClr val="accent5">
              <a:lumMod val="75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latin typeface="Arial" pitchFamily="34" charset="0"/>
                <a:cs typeface="Arial" pitchFamily="34" charset="0"/>
              </a:rPr>
              <a:t>bông</a:t>
            </a:r>
            <a:r>
              <a:rPr lang="en-US" sz="3300" b="1" dirty="0">
                <a:latin typeface="Arial" pitchFamily="34" charset="0"/>
                <a:cs typeface="Arial" pitchFamily="34" charset="0"/>
              </a:rPr>
              <a:t> </a:t>
            </a:r>
            <a:r>
              <a:rPr lang="en-US" sz="3300" b="1" dirty="0" err="1">
                <a:latin typeface="Arial" pitchFamily="34" charset="0"/>
                <a:cs typeface="Arial" pitchFamily="34" charset="0"/>
              </a:rPr>
              <a:t>hoa</a:t>
            </a:r>
            <a:r>
              <a:rPr lang="en-US" sz="3300" b="1" dirty="0">
                <a:latin typeface="Arial" pitchFamily="34" charset="0"/>
                <a:cs typeface="Arial" pitchFamily="34" charset="0"/>
              </a:rPr>
              <a:t> </a:t>
            </a:r>
            <a:r>
              <a:rPr lang="en-US" sz="3300" b="1" dirty="0" err="1">
                <a:latin typeface="Arial" pitchFamily="34" charset="0"/>
                <a:cs typeface="Arial" pitchFamily="34" charset="0"/>
              </a:rPr>
              <a:t>ác</a:t>
            </a:r>
            <a:r>
              <a:rPr lang="en-US" sz="3300" b="1" dirty="0">
                <a:latin typeface="Arial" pitchFamily="34" charset="0"/>
                <a:cs typeface="Arial" pitchFamily="34" charset="0"/>
              </a:rPr>
              <a:t> </a:t>
            </a:r>
          </a:p>
        </p:txBody>
      </p:sp>
      <p:sp>
        <p:nvSpPr>
          <p:cNvPr id="26" name="Right Arrow 16">
            <a:extLst>
              <a:ext uri="{FF2B5EF4-FFF2-40B4-BE49-F238E27FC236}">
                <a16:creationId xmlns:a16="http://schemas.microsoft.com/office/drawing/2014/main" id="{5A19A2AA-0E05-3E9D-5CE0-C2895EF26DBF}"/>
              </a:ext>
            </a:extLst>
          </p:cNvPr>
          <p:cNvSpPr/>
          <p:nvPr/>
        </p:nvSpPr>
        <p:spPr>
          <a:xfrm>
            <a:off x="12197029" y="4314933"/>
            <a:ext cx="971424" cy="1085709"/>
          </a:xfrm>
          <a:prstGeom prst="rightArrow">
            <a:avLst/>
          </a:prstGeom>
          <a:solidFill>
            <a:schemeClr val="accent5">
              <a:lumMod val="75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ight Arrow 17">
            <a:extLst>
              <a:ext uri="{FF2B5EF4-FFF2-40B4-BE49-F238E27FC236}">
                <a16:creationId xmlns:a16="http://schemas.microsoft.com/office/drawing/2014/main" id="{BABDF910-C61A-35E0-9CCB-CAB420866054}"/>
              </a:ext>
            </a:extLst>
          </p:cNvPr>
          <p:cNvSpPr/>
          <p:nvPr/>
        </p:nvSpPr>
        <p:spPr>
          <a:xfrm>
            <a:off x="6719169" y="4314933"/>
            <a:ext cx="971424" cy="1085709"/>
          </a:xfrm>
          <a:prstGeom prst="rightArrow">
            <a:avLst/>
          </a:prstGeom>
          <a:solidFill>
            <a:schemeClr val="accent5">
              <a:lumMod val="75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ight Arrow 18">
            <a:extLst>
              <a:ext uri="{FF2B5EF4-FFF2-40B4-BE49-F238E27FC236}">
                <a16:creationId xmlns:a16="http://schemas.microsoft.com/office/drawing/2014/main" id="{15246441-AE19-2DA7-AFC8-E648A3956F7C}"/>
              </a:ext>
            </a:extLst>
          </p:cNvPr>
          <p:cNvSpPr/>
          <p:nvPr/>
        </p:nvSpPr>
        <p:spPr>
          <a:xfrm>
            <a:off x="6744012" y="6543493"/>
            <a:ext cx="971424" cy="1085709"/>
          </a:xfrm>
          <a:prstGeom prst="rightArrow">
            <a:avLst/>
          </a:prstGeom>
          <a:solidFill>
            <a:schemeClr val="accent5">
              <a:lumMod val="75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ight Arrow 19">
            <a:extLst>
              <a:ext uri="{FF2B5EF4-FFF2-40B4-BE49-F238E27FC236}">
                <a16:creationId xmlns:a16="http://schemas.microsoft.com/office/drawing/2014/main" id="{0680108B-51AE-9AD6-6973-F5E7892E8247}"/>
              </a:ext>
            </a:extLst>
          </p:cNvPr>
          <p:cNvSpPr/>
          <p:nvPr/>
        </p:nvSpPr>
        <p:spPr>
          <a:xfrm>
            <a:off x="12271560" y="6543493"/>
            <a:ext cx="971424" cy="1085709"/>
          </a:xfrm>
          <a:prstGeom prst="rightArrow">
            <a:avLst/>
          </a:prstGeom>
          <a:solidFill>
            <a:schemeClr val="accent5">
              <a:lumMod val="75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0377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tx1">
                <a:lumMod val="20000"/>
                <a:lumOff val="80000"/>
              </a:schemeClr>
            </a:gs>
            <a:gs pos="56000">
              <a:schemeClr val="tx1">
                <a:lumMod val="40000"/>
                <a:lumOff val="60000"/>
              </a:schemeClr>
            </a:gs>
            <a:gs pos="88000">
              <a:schemeClr val="bg2">
                <a:lumMod val="50000"/>
              </a:schemeClr>
            </a:gs>
          </a:gsLst>
          <a:lin ang="2700000" scaled="1"/>
          <a:tileRect/>
        </a:gradFill>
        <a:effectLst/>
      </p:bgPr>
    </p:bg>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A588FCF0-D310-46F6-A90A-8A9B812B08A5}"/>
              </a:ext>
            </a:extLst>
          </p:cNvPr>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03886" y="187881"/>
            <a:ext cx="3301947" cy="1419096"/>
          </a:xfrm>
          <a:prstGeom prst="rect">
            <a:avLst/>
          </a:prstGeom>
        </p:spPr>
      </p:pic>
      <p:pic>
        <p:nvPicPr>
          <p:cNvPr id="6" name="Graphic 5">
            <a:extLst>
              <a:ext uri="{FF2B5EF4-FFF2-40B4-BE49-F238E27FC236}">
                <a16:creationId xmlns:a16="http://schemas.microsoft.com/office/drawing/2014/main" id="{FD498F4F-C099-FB1A-6833-54D120A7E8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3043" y="2490567"/>
            <a:ext cx="4455324" cy="7804097"/>
          </a:xfrm>
          <a:prstGeom prst="rect">
            <a:avLst/>
          </a:prstGeom>
        </p:spPr>
      </p:pic>
      <p:grpSp>
        <p:nvGrpSpPr>
          <p:cNvPr id="7" name="Group 6">
            <a:extLst>
              <a:ext uri="{FF2B5EF4-FFF2-40B4-BE49-F238E27FC236}">
                <a16:creationId xmlns:a16="http://schemas.microsoft.com/office/drawing/2014/main" id="{91605152-C2B4-B8A8-3CB6-AB197BED995A}"/>
              </a:ext>
            </a:extLst>
          </p:cNvPr>
          <p:cNvGrpSpPr/>
          <p:nvPr/>
        </p:nvGrpSpPr>
        <p:grpSpPr>
          <a:xfrm>
            <a:off x="3730122" y="5660765"/>
            <a:ext cx="7682926" cy="1910705"/>
            <a:chOff x="4974143" y="7547777"/>
            <a:chExt cx="10245235" cy="2547938"/>
          </a:xfrm>
          <a:solidFill>
            <a:schemeClr val="accent5">
              <a:lumMod val="75000"/>
            </a:schemeClr>
          </a:solidFill>
        </p:grpSpPr>
        <p:sp>
          <p:nvSpPr>
            <p:cNvPr id="8" name="Rounded Rectangle 5">
              <a:extLst>
                <a:ext uri="{FF2B5EF4-FFF2-40B4-BE49-F238E27FC236}">
                  <a16:creationId xmlns:a16="http://schemas.microsoft.com/office/drawing/2014/main" id="{4FA248A8-6EBE-B4D0-89C7-06DA1007B326}"/>
                </a:ext>
              </a:extLst>
            </p:cNvPr>
            <p:cNvSpPr/>
            <p:nvPr/>
          </p:nvSpPr>
          <p:spPr>
            <a:xfrm>
              <a:off x="8169990" y="7547777"/>
              <a:ext cx="7049388" cy="2547938"/>
            </a:xfrm>
            <a:prstGeom prst="roundRect">
              <a:avLst>
                <a:gd name="adj" fmla="val 5385"/>
              </a:avLst>
            </a:prstGeom>
            <a:gr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30BF7CF1-5F2D-5988-3E06-7E3499452B02}"/>
                </a:ext>
              </a:extLst>
            </p:cNvPr>
            <p:cNvSpPr/>
            <p:nvPr/>
          </p:nvSpPr>
          <p:spPr>
            <a:xfrm>
              <a:off x="8367565" y="8093123"/>
              <a:ext cx="6654240" cy="1477520"/>
            </a:xfrm>
            <a:prstGeom prst="rect">
              <a:avLst/>
            </a:prstGeom>
            <a:grpFill/>
          </p:spPr>
          <p:txBody>
            <a:bodyPr wrap="square">
              <a:spAutoFit/>
            </a:bodyPr>
            <a:lstStyle/>
            <a:p>
              <a:pPr lvl="0" algn="ctr"/>
              <a:r>
                <a:rPr lang="vi-VN" sz="3300" b="1" i="1" dirty="0">
                  <a:solidFill>
                    <a:schemeClr val="bg1"/>
                  </a:solidFill>
                  <a:latin typeface="Arial" panose="020B0604020202020204" pitchFamily="34" charset="0"/>
                  <a:cs typeface="Arial" panose="020B0604020202020204" pitchFamily="34" charset="0"/>
                </a:rPr>
                <a:t>Suy nghĩ và hành động: </a:t>
              </a:r>
              <a:r>
                <a:rPr lang="vi-VN" sz="3300" b="1" i="1" dirty="0">
                  <a:solidFill>
                    <a:srgbClr val="FFFF00"/>
                  </a:solidFill>
                  <a:latin typeface="Arial" panose="020B0604020202020204" pitchFamily="34" charset="0"/>
                  <a:cs typeface="Arial" panose="020B0604020202020204" pitchFamily="34" charset="0"/>
                </a:rPr>
                <a:t>SAI LẦM</a:t>
              </a:r>
            </a:p>
          </p:txBody>
        </p:sp>
        <p:sp>
          <p:nvSpPr>
            <p:cNvPr id="10" name="Bent Arrow 8">
              <a:extLst>
                <a:ext uri="{FF2B5EF4-FFF2-40B4-BE49-F238E27FC236}">
                  <a16:creationId xmlns:a16="http://schemas.microsoft.com/office/drawing/2014/main" id="{9E5C18C8-6B3D-A068-4732-DDC1C04D29F0}"/>
                </a:ext>
              </a:extLst>
            </p:cNvPr>
            <p:cNvSpPr/>
            <p:nvPr/>
          </p:nvSpPr>
          <p:spPr>
            <a:xfrm flipV="1">
              <a:off x="4974143" y="7837905"/>
              <a:ext cx="3049573" cy="1371600"/>
            </a:xfrm>
            <a:prstGeom prst="bentArrow">
              <a:avLst>
                <a:gd name="adj1" fmla="val 17793"/>
                <a:gd name="adj2" fmla="val 25000"/>
                <a:gd name="adj3" fmla="val 25000"/>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12" name="Group 11">
            <a:extLst>
              <a:ext uri="{FF2B5EF4-FFF2-40B4-BE49-F238E27FC236}">
                <a16:creationId xmlns:a16="http://schemas.microsoft.com/office/drawing/2014/main" id="{472FD4B1-79DE-B2BE-42D3-AD55A3D74B57}"/>
              </a:ext>
            </a:extLst>
          </p:cNvPr>
          <p:cNvGrpSpPr/>
          <p:nvPr/>
        </p:nvGrpSpPr>
        <p:grpSpPr>
          <a:xfrm>
            <a:off x="3730979" y="3143511"/>
            <a:ext cx="7682926" cy="2024676"/>
            <a:chOff x="4975285" y="4191000"/>
            <a:chExt cx="10245235" cy="2699920"/>
          </a:xfrm>
        </p:grpSpPr>
        <p:sp>
          <p:nvSpPr>
            <p:cNvPr id="13" name="Rounded Rectangle 12">
              <a:extLst>
                <a:ext uri="{FF2B5EF4-FFF2-40B4-BE49-F238E27FC236}">
                  <a16:creationId xmlns:a16="http://schemas.microsoft.com/office/drawing/2014/main" id="{A9CB2C59-A501-AA50-A526-94FB330927D0}"/>
                </a:ext>
              </a:extLst>
            </p:cNvPr>
            <p:cNvSpPr/>
            <p:nvPr/>
          </p:nvSpPr>
          <p:spPr>
            <a:xfrm>
              <a:off x="8171132" y="4191000"/>
              <a:ext cx="7049388" cy="2699920"/>
            </a:xfrm>
            <a:prstGeom prst="roundRect">
              <a:avLst>
                <a:gd name="adj" fmla="val 5385"/>
              </a:avLst>
            </a:prstGeom>
            <a:solidFill>
              <a:schemeClr val="accent5">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6A3F443-2B5D-50A4-2D21-A9DF6839D3BF}"/>
                </a:ext>
              </a:extLst>
            </p:cNvPr>
            <p:cNvSpPr/>
            <p:nvPr/>
          </p:nvSpPr>
          <p:spPr>
            <a:xfrm>
              <a:off x="8773802" y="4434272"/>
              <a:ext cx="5844047" cy="2154717"/>
            </a:xfrm>
            <a:prstGeom prst="rect">
              <a:avLst/>
            </a:prstGeom>
            <a:ln>
              <a:noFill/>
            </a:ln>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en-US" sz="3300" b="1" i="1" dirty="0" err="1">
                  <a:solidFill>
                    <a:schemeClr val="bg1"/>
                  </a:solidFill>
                  <a:latin typeface="Arial" panose="020B0604020202020204" pitchFamily="34" charset="0"/>
                  <a:cs typeface="Arial" panose="020B0604020202020204" pitchFamily="34" charset="0"/>
                </a:rPr>
                <a:t>Khát</a:t>
              </a:r>
              <a:r>
                <a:rPr lang="en-US" sz="3300" b="1" i="1" dirty="0">
                  <a:solidFill>
                    <a:schemeClr val="bg1"/>
                  </a:solidFill>
                  <a:latin typeface="Arial" panose="020B0604020202020204" pitchFamily="34" charset="0"/>
                  <a:cs typeface="Arial" panose="020B0604020202020204" pitchFamily="34" charset="0"/>
                </a:rPr>
                <a:t> </a:t>
              </a:r>
              <a:r>
                <a:rPr lang="en-US" sz="3300" b="1" i="1" dirty="0" err="1">
                  <a:solidFill>
                    <a:schemeClr val="bg1"/>
                  </a:solidFill>
                  <a:latin typeface="Arial" panose="020B0604020202020204" pitchFamily="34" charset="0"/>
                  <a:cs typeface="Arial" panose="020B0604020202020204" pitchFamily="34" charset="0"/>
                </a:rPr>
                <a:t>vọng</a:t>
              </a:r>
              <a:r>
                <a:rPr lang="en-US" sz="3300" b="1" i="1" dirty="0">
                  <a:solidFill>
                    <a:schemeClr val="bg1"/>
                  </a:solidFill>
                  <a:latin typeface="Arial" panose="020B0604020202020204" pitchFamily="34" charset="0"/>
                  <a:cs typeface="Arial" panose="020B0604020202020204" pitchFamily="34" charset="0"/>
                </a:rPr>
                <a:t> </a:t>
              </a:r>
              <a:r>
                <a:rPr lang="en-US" sz="3300" b="1" i="1" dirty="0" err="1">
                  <a:solidFill>
                    <a:schemeClr val="bg1"/>
                  </a:solidFill>
                  <a:latin typeface="Arial" panose="020B0604020202020204" pitchFamily="34" charset="0"/>
                  <a:cs typeface="Arial" panose="020B0604020202020204" pitchFamily="34" charset="0"/>
                </a:rPr>
                <a:t>và</a:t>
              </a:r>
              <a:r>
                <a:rPr lang="en-US" sz="3300" b="1" i="1" dirty="0">
                  <a:solidFill>
                    <a:schemeClr val="bg1"/>
                  </a:solidFill>
                  <a:latin typeface="Arial" panose="020B0604020202020204" pitchFamily="34" charset="0"/>
                  <a:cs typeface="Arial" panose="020B0604020202020204" pitchFamily="34" charset="0"/>
                </a:rPr>
                <a:t> say </a:t>
              </a:r>
              <a:r>
                <a:rPr lang="en-US" sz="3300" b="1" i="1" dirty="0" err="1">
                  <a:solidFill>
                    <a:schemeClr val="bg1"/>
                  </a:solidFill>
                  <a:latin typeface="Arial" panose="020B0604020202020204" pitchFamily="34" charset="0"/>
                  <a:cs typeface="Arial" panose="020B0604020202020204" pitchFamily="34" charset="0"/>
                </a:rPr>
                <a:t>mê</a:t>
              </a:r>
              <a:r>
                <a:rPr lang="en-US" sz="3300" b="1" i="1" dirty="0">
                  <a:solidFill>
                    <a:schemeClr val="bg1"/>
                  </a:solidFill>
                  <a:latin typeface="Arial" panose="020B0604020202020204" pitchFamily="34" charset="0"/>
                  <a:cs typeface="Arial" panose="020B0604020202020204" pitchFamily="34" charset="0"/>
                </a:rPr>
                <a:t> </a:t>
              </a:r>
              <a:r>
                <a:rPr lang="en-US" sz="3300" b="1" i="1" dirty="0" err="1">
                  <a:solidFill>
                    <a:schemeClr val="bg1"/>
                  </a:solidFill>
                  <a:latin typeface="Arial" panose="020B0604020202020204" pitchFamily="34" charset="0"/>
                  <a:cs typeface="Arial" panose="020B0604020202020204" pitchFamily="34" charset="0"/>
                </a:rPr>
                <a:t>sáng</a:t>
              </a:r>
              <a:r>
                <a:rPr lang="en-US" sz="3300" b="1" i="1" dirty="0">
                  <a:solidFill>
                    <a:schemeClr val="bg1"/>
                  </a:solidFill>
                  <a:latin typeface="Arial" panose="020B0604020202020204" pitchFamily="34" charset="0"/>
                  <a:cs typeface="Arial" panose="020B0604020202020204" pitchFamily="34" charset="0"/>
                </a:rPr>
                <a:t> </a:t>
              </a:r>
              <a:r>
                <a:rPr lang="en-US" sz="3300" b="1" i="1" dirty="0" err="1">
                  <a:solidFill>
                    <a:schemeClr val="bg1"/>
                  </a:solidFill>
                  <a:latin typeface="Arial" panose="020B0604020202020204" pitchFamily="34" charset="0"/>
                  <a:cs typeface="Arial" panose="020B0604020202020204" pitchFamily="34" charset="0"/>
                </a:rPr>
                <a:t>tạo</a:t>
              </a:r>
              <a:r>
                <a:rPr lang="en-US" sz="3300" b="1" i="1" dirty="0">
                  <a:solidFill>
                    <a:schemeClr val="bg1"/>
                  </a:solidFill>
                  <a:latin typeface="Arial" panose="020B0604020202020204" pitchFamily="34" charset="0"/>
                  <a:cs typeface="Arial" panose="020B0604020202020204" pitchFamily="34" charset="0"/>
                </a:rPr>
                <a:t> </a:t>
              </a:r>
              <a:r>
                <a:rPr lang="vi-VN" sz="3300" b="1" i="1" dirty="0">
                  <a:solidFill>
                    <a:schemeClr val="bg1"/>
                  </a:solidFill>
                  <a:latin typeface="Arial" panose="020B0604020202020204" pitchFamily="34" charset="0"/>
                  <a:cs typeface="Arial" panose="020B0604020202020204" pitchFamily="34" charset="0"/>
                </a:rPr>
                <a:t>c</a:t>
              </a:r>
              <a:r>
                <a:rPr lang="en-US" sz="3300" b="1" i="1" dirty="0" err="1">
                  <a:solidFill>
                    <a:schemeClr val="bg1"/>
                  </a:solidFill>
                  <a:latin typeface="Arial" panose="020B0604020202020204" pitchFamily="34" charset="0"/>
                  <a:cs typeface="Arial" panose="020B0604020202020204" pitchFamily="34" charset="0"/>
                </a:rPr>
                <a:t>ái</a:t>
              </a:r>
              <a:r>
                <a:rPr lang="en-US" sz="3300" b="1" i="1" dirty="0">
                  <a:solidFill>
                    <a:schemeClr val="bg1"/>
                  </a:solidFill>
                  <a:latin typeface="Arial" panose="020B0604020202020204" pitchFamily="34" charset="0"/>
                  <a:cs typeface="Arial" panose="020B0604020202020204" pitchFamily="34" charset="0"/>
                </a:rPr>
                <a:t> </a:t>
              </a:r>
              <a:r>
                <a:rPr lang="en-US" sz="3300" b="1" i="1" dirty="0" err="1">
                  <a:solidFill>
                    <a:schemeClr val="bg1"/>
                  </a:solidFill>
                  <a:latin typeface="Arial" panose="020B0604020202020204" pitchFamily="34" charset="0"/>
                  <a:cs typeface="Arial" panose="020B0604020202020204" pitchFamily="34" charset="0"/>
                </a:rPr>
                <a:t>Đẹp</a:t>
              </a:r>
              <a:r>
                <a:rPr lang="en-US" sz="3300" b="1" i="1" dirty="0">
                  <a:solidFill>
                    <a:schemeClr val="bg1"/>
                  </a:solidFill>
                  <a:latin typeface="Arial" panose="020B0604020202020204" pitchFamily="34" charset="0"/>
                  <a:cs typeface="Arial" panose="020B0604020202020204" pitchFamily="34" charset="0"/>
                </a:rPr>
                <a:t>: </a:t>
              </a:r>
              <a:r>
                <a:rPr lang="en-US" sz="3300" b="1" i="1" dirty="0">
                  <a:solidFill>
                    <a:srgbClr val="FFFF00"/>
                  </a:solidFill>
                  <a:latin typeface="Arial" panose="020B0604020202020204" pitchFamily="34" charset="0"/>
                  <a:cs typeface="Arial" panose="020B0604020202020204" pitchFamily="34" charset="0"/>
                </a:rPr>
                <a:t>CHÍNH ĐÁNG</a:t>
              </a:r>
            </a:p>
          </p:txBody>
        </p:sp>
        <p:sp>
          <p:nvSpPr>
            <p:cNvPr id="17" name="Bent Arrow 15">
              <a:extLst>
                <a:ext uri="{FF2B5EF4-FFF2-40B4-BE49-F238E27FC236}">
                  <a16:creationId xmlns:a16="http://schemas.microsoft.com/office/drawing/2014/main" id="{7544DD22-3AC9-36E6-8F0F-D9867732C1AB}"/>
                </a:ext>
              </a:extLst>
            </p:cNvPr>
            <p:cNvSpPr/>
            <p:nvPr/>
          </p:nvSpPr>
          <p:spPr>
            <a:xfrm>
              <a:off x="4975285" y="5020077"/>
              <a:ext cx="3049573" cy="1371600"/>
            </a:xfrm>
            <a:prstGeom prst="bentArrow">
              <a:avLst>
                <a:gd name="adj1" fmla="val 17793"/>
                <a:gd name="adj2" fmla="val 25000"/>
                <a:gd name="adj3" fmla="val 25000"/>
                <a:gd name="adj4" fmla="val 4375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18" name="Group 17">
            <a:extLst>
              <a:ext uri="{FF2B5EF4-FFF2-40B4-BE49-F238E27FC236}">
                <a16:creationId xmlns:a16="http://schemas.microsoft.com/office/drawing/2014/main" id="{35CA5345-5014-6825-887F-D5D6DC70D502}"/>
              </a:ext>
            </a:extLst>
          </p:cNvPr>
          <p:cNvGrpSpPr/>
          <p:nvPr/>
        </p:nvGrpSpPr>
        <p:grpSpPr>
          <a:xfrm>
            <a:off x="2188130" y="4793803"/>
            <a:ext cx="3139426" cy="1142851"/>
            <a:chOff x="3050729" y="8002572"/>
            <a:chExt cx="4186447" cy="1524000"/>
          </a:xfrm>
        </p:grpSpPr>
        <p:sp>
          <p:nvSpPr>
            <p:cNvPr id="19" name="Rounded Rectangle 24">
              <a:extLst>
                <a:ext uri="{FF2B5EF4-FFF2-40B4-BE49-F238E27FC236}">
                  <a16:creationId xmlns:a16="http://schemas.microsoft.com/office/drawing/2014/main" id="{3F3E5F52-9285-681D-D030-AF8834ED2ABC}"/>
                </a:ext>
              </a:extLst>
            </p:cNvPr>
            <p:cNvSpPr/>
            <p:nvPr/>
          </p:nvSpPr>
          <p:spPr>
            <a:xfrm>
              <a:off x="3050729" y="8002572"/>
              <a:ext cx="4186447" cy="1524000"/>
            </a:xfrm>
            <a:prstGeom prst="roundRect">
              <a:avLst>
                <a:gd name="adj" fmla="val 13462"/>
              </a:avLst>
            </a:prstGeom>
            <a:solidFill>
              <a:schemeClr val="bg1">
                <a:lumMod val="95000"/>
              </a:schemeClr>
            </a:solidFill>
            <a:ln w="444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63A3657B-D237-AA7F-CE74-8DDD22D3C82E}"/>
                </a:ext>
              </a:extLst>
            </p:cNvPr>
            <p:cNvSpPr/>
            <p:nvPr/>
          </p:nvSpPr>
          <p:spPr>
            <a:xfrm>
              <a:off x="3389450" y="8399898"/>
              <a:ext cx="3394963" cy="861887"/>
            </a:xfrm>
            <a:prstGeom prst="rect">
              <a:avLst/>
            </a:prstGeom>
          </p:spPr>
          <p:txBody>
            <a:bodyPr wrap="none">
              <a:spAutoFit/>
            </a:bodyPr>
            <a:lstStyle/>
            <a:p>
              <a:pPr algn="ctr"/>
              <a:r>
                <a:rPr lang="vi-VN" sz="3600" b="1" dirty="0">
                  <a:solidFill>
                    <a:srgbClr val="FF0000"/>
                  </a:solidFill>
                  <a:latin typeface="Arial" panose="020B0604020202020204" pitchFamily="34" charset="0"/>
                  <a:cs typeface="Arial" panose="020B0604020202020204" pitchFamily="34" charset="0"/>
                </a:rPr>
                <a:t>Vũ Như Tô</a:t>
              </a:r>
            </a:p>
          </p:txBody>
        </p:sp>
      </p:grpSp>
      <p:grpSp>
        <p:nvGrpSpPr>
          <p:cNvPr id="21" name="Group 20">
            <a:extLst>
              <a:ext uri="{FF2B5EF4-FFF2-40B4-BE49-F238E27FC236}">
                <a16:creationId xmlns:a16="http://schemas.microsoft.com/office/drawing/2014/main" id="{4821EDFF-D4A3-E640-B276-0937706B1D0A}"/>
              </a:ext>
            </a:extLst>
          </p:cNvPr>
          <p:cNvGrpSpPr/>
          <p:nvPr/>
        </p:nvGrpSpPr>
        <p:grpSpPr>
          <a:xfrm>
            <a:off x="2257295" y="7960585"/>
            <a:ext cx="14354304" cy="1754326"/>
            <a:chOff x="3168059" y="9753600"/>
            <a:chExt cx="19141564" cy="2339407"/>
          </a:xfrm>
        </p:grpSpPr>
        <p:sp>
          <p:nvSpPr>
            <p:cNvPr id="22" name="Rectangle 21">
              <a:extLst>
                <a:ext uri="{FF2B5EF4-FFF2-40B4-BE49-F238E27FC236}">
                  <a16:creationId xmlns:a16="http://schemas.microsoft.com/office/drawing/2014/main" id="{72640550-B5B8-17BF-027B-75B188BB30CD}"/>
                </a:ext>
              </a:extLst>
            </p:cNvPr>
            <p:cNvSpPr/>
            <p:nvPr/>
          </p:nvSpPr>
          <p:spPr>
            <a:xfrm>
              <a:off x="4109719" y="9753600"/>
              <a:ext cx="18199904" cy="2339407"/>
            </a:xfrm>
            <a:prstGeom prst="rect">
              <a:avLst/>
            </a:prstGeom>
          </p:spPr>
          <p:txBody>
            <a:bodyPr wrap="square">
              <a:spAutoFit/>
            </a:bodyPr>
            <a:lstStyle/>
            <a:p>
              <a:pPr algn="just"/>
              <a:r>
                <a:rPr lang="vi-VN" sz="3600" b="1" dirty="0">
                  <a:solidFill>
                    <a:srgbClr val="C00000"/>
                  </a:solidFill>
                  <a:latin typeface="Arial" pitchFamily="34" charset="0"/>
                  <a:cs typeface="Arial" pitchFamily="34" charset="0"/>
                </a:rPr>
                <a:t>Khát vọng chính đáng nhưng đặt nhầm thời và xa rời thực tế nên phải trả giá bằng sinh mệnh của bản thân, của cả công trình nghệ thuật  tâm huyết.</a:t>
              </a:r>
            </a:p>
          </p:txBody>
        </p:sp>
        <p:grpSp>
          <p:nvGrpSpPr>
            <p:cNvPr id="23" name="Group 22">
              <a:extLst>
                <a:ext uri="{FF2B5EF4-FFF2-40B4-BE49-F238E27FC236}">
                  <a16:creationId xmlns:a16="http://schemas.microsoft.com/office/drawing/2014/main" id="{9F620A3E-4278-1EE3-1F86-B869D7108F7C}"/>
                </a:ext>
              </a:extLst>
            </p:cNvPr>
            <p:cNvGrpSpPr/>
            <p:nvPr/>
          </p:nvGrpSpPr>
          <p:grpSpPr>
            <a:xfrm>
              <a:off x="3168059" y="10046974"/>
              <a:ext cx="670788" cy="709460"/>
              <a:chOff x="2885737" y="9895223"/>
              <a:chExt cx="1541068" cy="914400"/>
            </a:xfrm>
          </p:grpSpPr>
          <p:sp>
            <p:nvSpPr>
              <p:cNvPr id="24" name="Chevron 39">
                <a:extLst>
                  <a:ext uri="{FF2B5EF4-FFF2-40B4-BE49-F238E27FC236}">
                    <a16:creationId xmlns:a16="http://schemas.microsoft.com/office/drawing/2014/main" id="{09D6BC11-FB11-761B-981F-6D698F1232AA}"/>
                  </a:ext>
                </a:extLst>
              </p:cNvPr>
              <p:cNvSpPr/>
              <p:nvPr/>
            </p:nvSpPr>
            <p:spPr>
              <a:xfrm rot="10800000" flipH="1" flipV="1">
                <a:off x="3520294" y="9895223"/>
                <a:ext cx="906511" cy="914400"/>
              </a:xfrm>
              <a:prstGeom prst="chevron">
                <a:avLst/>
              </a:prstGeom>
              <a:solidFill>
                <a:schemeClr val="accent6">
                  <a:lumMod val="75000"/>
                </a:schemeClr>
              </a:solidFill>
              <a:ln w="25400" cap="flat" cmpd="sng" algn="ctr">
                <a:noFill/>
                <a:prstDash val="solid"/>
              </a:ln>
              <a:effectLst/>
            </p:spPr>
            <p:txBody>
              <a:bodyPr rtlCol="0" anchor="ctr"/>
              <a:lstStyle/>
              <a:p>
                <a:pPr algn="ctr" defTabSz="685709">
                  <a:lnSpc>
                    <a:spcPts val="4499"/>
                  </a:lnSpc>
                  <a:defRPr/>
                </a:pPr>
                <a:endParaRPr lang="en-US" sz="1350" kern="0">
                  <a:solidFill>
                    <a:sysClr val="window" lastClr="FFFFFF"/>
                  </a:solidFill>
                </a:endParaRPr>
              </a:p>
            </p:txBody>
          </p:sp>
          <p:sp>
            <p:nvSpPr>
              <p:cNvPr id="25" name="Chevron 40">
                <a:extLst>
                  <a:ext uri="{FF2B5EF4-FFF2-40B4-BE49-F238E27FC236}">
                    <a16:creationId xmlns:a16="http://schemas.microsoft.com/office/drawing/2014/main" id="{B2524AC9-1CFB-A123-5842-256B69E467AF}"/>
                  </a:ext>
                </a:extLst>
              </p:cNvPr>
              <p:cNvSpPr/>
              <p:nvPr/>
            </p:nvSpPr>
            <p:spPr>
              <a:xfrm rot="10800000" flipH="1" flipV="1">
                <a:off x="2885737" y="9895223"/>
                <a:ext cx="906511" cy="914400"/>
              </a:xfrm>
              <a:prstGeom prst="chevron">
                <a:avLst/>
              </a:prstGeom>
              <a:solidFill>
                <a:schemeClr val="accent6"/>
              </a:solidFill>
              <a:ln w="25400" cap="flat" cmpd="sng" algn="ctr">
                <a:noFill/>
                <a:prstDash val="solid"/>
              </a:ln>
              <a:effectLst/>
            </p:spPr>
            <p:txBody>
              <a:bodyPr rtlCol="0" anchor="ctr"/>
              <a:lstStyle/>
              <a:p>
                <a:pPr algn="ctr" defTabSz="685709">
                  <a:lnSpc>
                    <a:spcPts val="4499"/>
                  </a:lnSpc>
                  <a:defRPr/>
                </a:pPr>
                <a:endParaRPr lang="en-US" sz="1350" kern="0">
                  <a:solidFill>
                    <a:sysClr val="window" lastClr="FFFFFF"/>
                  </a:solidFill>
                </a:endParaRPr>
              </a:p>
            </p:txBody>
          </p:sp>
        </p:grpSp>
      </p:grpSp>
      <p:grpSp>
        <p:nvGrpSpPr>
          <p:cNvPr id="26" name="Group 25">
            <a:extLst>
              <a:ext uri="{FF2B5EF4-FFF2-40B4-BE49-F238E27FC236}">
                <a16:creationId xmlns:a16="http://schemas.microsoft.com/office/drawing/2014/main" id="{6C407387-88F0-F2F5-B474-A81101B33387}"/>
              </a:ext>
            </a:extLst>
          </p:cNvPr>
          <p:cNvGrpSpPr/>
          <p:nvPr/>
        </p:nvGrpSpPr>
        <p:grpSpPr>
          <a:xfrm>
            <a:off x="11515796" y="4122209"/>
            <a:ext cx="3399603" cy="2493910"/>
            <a:chOff x="15356393" y="5496101"/>
            <a:chExt cx="4533394" cy="3325646"/>
          </a:xfrm>
        </p:grpSpPr>
        <p:grpSp>
          <p:nvGrpSpPr>
            <p:cNvPr id="27" name="Group 26">
              <a:extLst>
                <a:ext uri="{FF2B5EF4-FFF2-40B4-BE49-F238E27FC236}">
                  <a16:creationId xmlns:a16="http://schemas.microsoft.com/office/drawing/2014/main" id="{E781AE33-0284-8794-53E7-09B445C03074}"/>
                </a:ext>
              </a:extLst>
            </p:cNvPr>
            <p:cNvGrpSpPr/>
            <p:nvPr/>
          </p:nvGrpSpPr>
          <p:grpSpPr>
            <a:xfrm>
              <a:off x="16099343" y="5729672"/>
              <a:ext cx="3790444" cy="2743200"/>
              <a:chOff x="17335571" y="7391400"/>
              <a:chExt cx="5145016" cy="2743200"/>
            </a:xfrm>
          </p:grpSpPr>
          <p:sp>
            <p:nvSpPr>
              <p:cNvPr id="29" name="Rounded Rectangle 17">
                <a:extLst>
                  <a:ext uri="{FF2B5EF4-FFF2-40B4-BE49-F238E27FC236}">
                    <a16:creationId xmlns:a16="http://schemas.microsoft.com/office/drawing/2014/main" id="{5AB64B15-E282-30D8-F02A-D545A8921FB5}"/>
                  </a:ext>
                </a:extLst>
              </p:cNvPr>
              <p:cNvSpPr/>
              <p:nvPr/>
            </p:nvSpPr>
            <p:spPr>
              <a:xfrm>
                <a:off x="17335571" y="7391400"/>
                <a:ext cx="5145016" cy="2743200"/>
              </a:xfrm>
              <a:prstGeom prst="roundRect">
                <a:avLst>
                  <a:gd name="adj" fmla="val 7161"/>
                </a:avLst>
              </a:prstGeom>
              <a:solidFill>
                <a:schemeClr val="accent6">
                  <a:lumMod val="40000"/>
                  <a:lumOff val="60000"/>
                </a:schemeClr>
              </a:solidFill>
              <a:ln w="444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DB6256D1-E0D5-C37B-A9AC-4E6A277E9E5F}"/>
                  </a:ext>
                </a:extLst>
              </p:cNvPr>
              <p:cNvSpPr/>
              <p:nvPr/>
            </p:nvSpPr>
            <p:spPr>
              <a:xfrm>
                <a:off x="17335571" y="8374559"/>
                <a:ext cx="5145016" cy="954060"/>
              </a:xfrm>
              <a:prstGeom prst="rect">
                <a:avLst/>
              </a:prstGeom>
            </p:spPr>
            <p:txBody>
              <a:bodyPr wrap="square">
                <a:spAutoFit/>
              </a:bodyPr>
              <a:lstStyle/>
              <a:p>
                <a:pPr lvl="0" algn="ctr"/>
                <a:r>
                  <a:rPr lang="en-US" sz="4049" b="1" dirty="0">
                    <a:solidFill>
                      <a:srgbClr val="FF0000"/>
                    </a:solidFill>
                    <a:latin typeface="Arial" panose="020B0604020202020204" pitchFamily="34" charset="0"/>
                    <a:cs typeface="Arial" panose="020B0604020202020204" pitchFamily="34" charset="0"/>
                  </a:rPr>
                  <a:t>BI KỊCH</a:t>
                </a:r>
              </a:p>
            </p:txBody>
          </p:sp>
        </p:grpSp>
        <p:sp>
          <p:nvSpPr>
            <p:cNvPr id="28" name="Right Brace 27">
              <a:extLst>
                <a:ext uri="{FF2B5EF4-FFF2-40B4-BE49-F238E27FC236}">
                  <a16:creationId xmlns:a16="http://schemas.microsoft.com/office/drawing/2014/main" id="{3C4848A9-D785-6968-ED74-D84A62A95646}"/>
                </a:ext>
              </a:extLst>
            </p:cNvPr>
            <p:cNvSpPr/>
            <p:nvPr/>
          </p:nvSpPr>
          <p:spPr>
            <a:xfrm>
              <a:off x="15356393" y="5496101"/>
              <a:ext cx="495300" cy="3325646"/>
            </a:xfrm>
            <a:prstGeom prst="rightBrace">
              <a:avLst>
                <a:gd name="adj1" fmla="val 45256"/>
                <a:gd name="adj2" fmla="val 50000"/>
              </a:avLst>
            </a:prstGeom>
            <a:ln w="762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31" name="Rectangle 30">
            <a:extLst>
              <a:ext uri="{FF2B5EF4-FFF2-40B4-BE49-F238E27FC236}">
                <a16:creationId xmlns:a16="http://schemas.microsoft.com/office/drawing/2014/main" id="{BBE701E8-AA57-B0A7-5C5A-4E93FB18562B}"/>
              </a:ext>
            </a:extLst>
          </p:cNvPr>
          <p:cNvSpPr/>
          <p:nvPr/>
        </p:nvSpPr>
        <p:spPr>
          <a:xfrm>
            <a:off x="4114800" y="440571"/>
            <a:ext cx="10058400" cy="9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prstClr val="white"/>
                </a:solidFill>
                <a:latin typeface="Arial" panose="020B0604020202020204" pitchFamily="34" charset="0"/>
                <a:cs typeface="Arial" panose="020B0604020202020204" pitchFamily="34" charset="0"/>
              </a:rPr>
              <a:t>V</a:t>
            </a:r>
            <a:r>
              <a:rPr lang="vi-VN" sz="4800" b="1" dirty="0">
                <a:solidFill>
                  <a:prstClr val="white"/>
                </a:solidFill>
                <a:latin typeface="Arial" panose="020B0604020202020204" pitchFamily="34" charset="0"/>
                <a:cs typeface="Arial" panose="020B0604020202020204" pitchFamily="34" charset="0"/>
              </a:rPr>
              <a:t>Ũ NHƯ TÔ – NHÂN VẬT BI KỊCH</a:t>
            </a:r>
            <a:endParaRPr lang="en-US" sz="4800" b="1" dirty="0">
              <a:solidFill>
                <a:prstClr val="white"/>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0BE3F9DD-DC2E-D342-EB05-A81DCC9E44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99" y="3383228"/>
            <a:ext cx="2566392" cy="3569917"/>
          </a:xfrm>
          <a:prstGeom prst="rect">
            <a:avLst/>
          </a:prstGeom>
        </p:spPr>
      </p:pic>
    </p:spTree>
    <p:extLst>
      <p:ext uri="{BB962C8B-B14F-4D97-AF65-F5344CB8AC3E}">
        <p14:creationId xmlns:p14="http://schemas.microsoft.com/office/powerpoint/2010/main" val="1822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C2C31"/>
        </a:solidFill>
        <a:effectLst/>
      </p:bgPr>
    </p:bg>
    <p:spTree>
      <p:nvGrpSpPr>
        <p:cNvPr id="1" name=""/>
        <p:cNvGrpSpPr/>
        <p:nvPr/>
      </p:nvGrpSpPr>
      <p:grpSpPr>
        <a:xfrm>
          <a:off x="0" y="0"/>
          <a:ext cx="0" cy="0"/>
          <a:chOff x="0" y="0"/>
          <a:chExt cx="0" cy="0"/>
        </a:xfrm>
      </p:grpSpPr>
      <p:grpSp>
        <p:nvGrpSpPr>
          <p:cNvPr id="2" name="Group 2"/>
          <p:cNvGrpSpPr/>
          <p:nvPr/>
        </p:nvGrpSpPr>
        <p:grpSpPr>
          <a:xfrm>
            <a:off x="12354457" y="8229600"/>
            <a:ext cx="5933543" cy="2057400"/>
            <a:chOff x="0" y="0"/>
            <a:chExt cx="1562744" cy="541867"/>
          </a:xfrm>
        </p:grpSpPr>
        <p:sp>
          <p:nvSpPr>
            <p:cNvPr id="3" name="Freeform 3"/>
            <p:cNvSpPr/>
            <p:nvPr/>
          </p:nvSpPr>
          <p:spPr>
            <a:xfrm>
              <a:off x="0" y="0"/>
              <a:ext cx="1562744" cy="541867"/>
            </a:xfrm>
            <a:custGeom>
              <a:avLst/>
              <a:gdLst/>
              <a:ahLst/>
              <a:cxnLst/>
              <a:rect l="l" t="t" r="r" b="b"/>
              <a:pathLst>
                <a:path w="1562744" h="541867">
                  <a:moveTo>
                    <a:pt x="0" y="0"/>
                  </a:moveTo>
                  <a:lnTo>
                    <a:pt x="1562744" y="0"/>
                  </a:lnTo>
                  <a:lnTo>
                    <a:pt x="1562744" y="541867"/>
                  </a:lnTo>
                  <a:lnTo>
                    <a:pt x="0" y="541867"/>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5298405" y="9104948"/>
            <a:ext cx="8898409" cy="0"/>
          </a:xfrm>
          <a:prstGeom prst="line">
            <a:avLst/>
          </a:prstGeom>
          <a:ln w="190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6"/>
          <p:cNvGrpSpPr/>
          <p:nvPr/>
        </p:nvGrpSpPr>
        <p:grpSpPr>
          <a:xfrm>
            <a:off x="0" y="0"/>
            <a:ext cx="18288000" cy="8229600"/>
            <a:chOff x="0" y="0"/>
            <a:chExt cx="4816593" cy="2167467"/>
          </a:xfrm>
        </p:grpSpPr>
        <p:sp>
          <p:nvSpPr>
            <p:cNvPr id="7" name="Freeform 7"/>
            <p:cNvSpPr/>
            <p:nvPr/>
          </p:nvSpPr>
          <p:spPr>
            <a:xfrm>
              <a:off x="0" y="0"/>
              <a:ext cx="4816592" cy="2167467"/>
            </a:xfrm>
            <a:custGeom>
              <a:avLst/>
              <a:gdLst/>
              <a:ahLst/>
              <a:cxnLst/>
              <a:rect l="l" t="t" r="r" b="b"/>
              <a:pathLst>
                <a:path w="4816592" h="2167467">
                  <a:moveTo>
                    <a:pt x="0" y="0"/>
                  </a:moveTo>
                  <a:lnTo>
                    <a:pt x="4816592" y="0"/>
                  </a:lnTo>
                  <a:lnTo>
                    <a:pt x="4816592" y="2167467"/>
                  </a:lnTo>
                  <a:lnTo>
                    <a:pt x="0" y="2167467"/>
                  </a:lnTo>
                  <a:close/>
                </a:path>
              </a:pathLst>
            </a:custGeom>
            <a:solidFill>
              <a:srgbClr val="E9E9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0204561" y="0"/>
            <a:ext cx="1570147" cy="1513913"/>
            <a:chOff x="0" y="0"/>
            <a:chExt cx="389388" cy="375442"/>
          </a:xfrm>
        </p:grpSpPr>
        <p:sp>
          <p:nvSpPr>
            <p:cNvPr id="10" name="Freeform 10"/>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AutoShape 12"/>
          <p:cNvSpPr/>
          <p:nvPr/>
        </p:nvSpPr>
        <p:spPr>
          <a:xfrm>
            <a:off x="1608103" y="6799597"/>
            <a:ext cx="7535897" cy="0"/>
          </a:xfrm>
          <a:prstGeom prst="line">
            <a:avLst/>
          </a:prstGeom>
          <a:ln w="19050" cap="flat">
            <a:solidFill>
              <a:srgbClr val="9B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3" name="Group 13"/>
          <p:cNvGrpSpPr/>
          <p:nvPr/>
        </p:nvGrpSpPr>
        <p:grpSpPr>
          <a:xfrm>
            <a:off x="11774708" y="1513913"/>
            <a:ext cx="689490" cy="664797"/>
            <a:chOff x="0" y="0"/>
            <a:chExt cx="389388" cy="375442"/>
          </a:xfrm>
        </p:grpSpPr>
        <p:sp>
          <p:nvSpPr>
            <p:cNvPr id="14" name="Freeform 14"/>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5"/>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5689076" y="5933078"/>
            <a:ext cx="2598924" cy="2296522"/>
            <a:chOff x="0" y="0"/>
            <a:chExt cx="1233641" cy="1090099"/>
          </a:xfrm>
        </p:grpSpPr>
        <p:sp>
          <p:nvSpPr>
            <p:cNvPr id="17" name="Freeform 17"/>
            <p:cNvSpPr/>
            <p:nvPr/>
          </p:nvSpPr>
          <p:spPr>
            <a:xfrm>
              <a:off x="0" y="0"/>
              <a:ext cx="1233641" cy="1090099"/>
            </a:xfrm>
            <a:custGeom>
              <a:avLst/>
              <a:gdLst/>
              <a:ahLst/>
              <a:cxnLst/>
              <a:rect l="l" t="t" r="r" b="b"/>
              <a:pathLst>
                <a:path w="1233641" h="1090099">
                  <a:moveTo>
                    <a:pt x="0" y="0"/>
                  </a:moveTo>
                  <a:lnTo>
                    <a:pt x="1233641" y="0"/>
                  </a:lnTo>
                  <a:lnTo>
                    <a:pt x="1233641" y="1090099"/>
                  </a:lnTo>
                  <a:lnTo>
                    <a:pt x="0" y="1090099"/>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Box 18"/>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9368223" y="0"/>
            <a:ext cx="8879922" cy="8879922"/>
          </a:xfrm>
          <a:custGeom>
            <a:avLst/>
            <a:gdLst/>
            <a:ahLst/>
            <a:cxnLst/>
            <a:rect l="l" t="t" r="r" b="b"/>
            <a:pathLst>
              <a:path w="8879922" h="8879922">
                <a:moveTo>
                  <a:pt x="0" y="0"/>
                </a:moveTo>
                <a:lnTo>
                  <a:pt x="8879922" y="0"/>
                </a:lnTo>
                <a:lnTo>
                  <a:pt x="8879922" y="8879922"/>
                </a:lnTo>
                <a:lnTo>
                  <a:pt x="0" y="887992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0" name="Group 20"/>
          <p:cNvGrpSpPr/>
          <p:nvPr/>
        </p:nvGrpSpPr>
        <p:grpSpPr>
          <a:xfrm>
            <a:off x="14407429" y="4845143"/>
            <a:ext cx="1281647" cy="1148261"/>
            <a:chOff x="0" y="0"/>
            <a:chExt cx="1026572" cy="919733"/>
          </a:xfrm>
        </p:grpSpPr>
        <p:sp>
          <p:nvSpPr>
            <p:cNvPr id="21" name="Freeform 21"/>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2"/>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6129597" y="4114800"/>
            <a:ext cx="815182" cy="730343"/>
            <a:chOff x="0" y="0"/>
            <a:chExt cx="1026572" cy="919733"/>
          </a:xfrm>
        </p:grpSpPr>
        <p:sp>
          <p:nvSpPr>
            <p:cNvPr id="24" name="Freeform 24"/>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TextBox 25"/>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1498361" y="2777910"/>
            <a:ext cx="10856095" cy="2067233"/>
          </a:xfrm>
          <a:prstGeom prst="rect">
            <a:avLst/>
          </a:prstGeom>
        </p:spPr>
        <p:txBody>
          <a:bodyPr lIns="0" tIns="0" rIns="0" bIns="0" rtlCol="0" anchor="t">
            <a:spAutoFit/>
          </a:bodyPr>
          <a:lstStyle/>
          <a:p>
            <a:pPr marL="0" marR="0" lvl="0" indent="0" algn="l" defTabSz="914400" rtl="0" eaLnBrk="1" fontAlgn="auto" latinLnBrk="0" hangingPunct="1">
              <a:lnSpc>
                <a:spcPts val="16363"/>
              </a:lnSpc>
              <a:spcBef>
                <a:spcPts val="0"/>
              </a:spcBef>
              <a:spcAft>
                <a:spcPts val="0"/>
              </a:spcAft>
              <a:buClrTx/>
              <a:buSzTx/>
              <a:buFontTx/>
              <a:buNone/>
              <a:tabLst/>
              <a:defRPr/>
            </a:pPr>
            <a:r>
              <a:rPr kumimoji="0" lang="en-US" sz="13413" b="0" i="0" u="none" strike="noStrike" kern="1200" cap="none" spc="0" normalizeH="0" baseline="0" noProof="0">
                <a:ln>
                  <a:noFill/>
                </a:ln>
                <a:solidFill>
                  <a:srgbClr val="690706"/>
                </a:solidFill>
                <a:effectLst/>
                <a:uLnTx/>
                <a:uFillTx/>
                <a:latin typeface="UTM Showcard"/>
                <a:ea typeface="+mn-ea"/>
                <a:cs typeface="+mn-cs"/>
              </a:rPr>
              <a:t>LUYỆN TẬP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FE29D-98E9-3611-6BC9-34F3ADBC12A5}"/>
              </a:ext>
            </a:extLst>
          </p:cNvPr>
          <p:cNvPicPr>
            <a:picLocks noChangeAspect="1"/>
          </p:cNvPicPr>
          <p:nvPr/>
        </p:nvPicPr>
        <p:blipFill>
          <a:blip r:embed="rId2"/>
          <a:stretch>
            <a:fillRect/>
          </a:stretch>
        </p:blipFill>
        <p:spPr>
          <a:xfrm>
            <a:off x="16041" y="6016"/>
            <a:ext cx="18378931" cy="10280984"/>
          </a:xfrm>
          <a:prstGeom prst="rect">
            <a:avLst/>
          </a:prstGeom>
        </p:spPr>
      </p:pic>
    </p:spTree>
    <p:extLst>
      <p:ext uri="{BB962C8B-B14F-4D97-AF65-F5344CB8AC3E}">
        <p14:creationId xmlns:p14="http://schemas.microsoft.com/office/powerpoint/2010/main" val="713094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C2C31"/>
        </a:solidFill>
        <a:effectLst/>
      </p:bgPr>
    </p:bg>
    <p:spTree>
      <p:nvGrpSpPr>
        <p:cNvPr id="1" name=""/>
        <p:cNvGrpSpPr/>
        <p:nvPr/>
      </p:nvGrpSpPr>
      <p:grpSpPr>
        <a:xfrm>
          <a:off x="0" y="0"/>
          <a:ext cx="0" cy="0"/>
          <a:chOff x="0" y="0"/>
          <a:chExt cx="0" cy="0"/>
        </a:xfrm>
      </p:grpSpPr>
      <p:grpSp>
        <p:nvGrpSpPr>
          <p:cNvPr id="2" name="Group 2"/>
          <p:cNvGrpSpPr/>
          <p:nvPr/>
        </p:nvGrpSpPr>
        <p:grpSpPr>
          <a:xfrm>
            <a:off x="12354457" y="8229600"/>
            <a:ext cx="5933543" cy="2057400"/>
            <a:chOff x="0" y="0"/>
            <a:chExt cx="1562744" cy="541867"/>
          </a:xfrm>
        </p:grpSpPr>
        <p:sp>
          <p:nvSpPr>
            <p:cNvPr id="3" name="Freeform 3"/>
            <p:cNvSpPr/>
            <p:nvPr/>
          </p:nvSpPr>
          <p:spPr>
            <a:xfrm>
              <a:off x="0" y="0"/>
              <a:ext cx="1562744" cy="541867"/>
            </a:xfrm>
            <a:custGeom>
              <a:avLst/>
              <a:gdLst/>
              <a:ahLst/>
              <a:cxnLst/>
              <a:rect l="l" t="t" r="r" b="b"/>
              <a:pathLst>
                <a:path w="1562744" h="541867">
                  <a:moveTo>
                    <a:pt x="0" y="0"/>
                  </a:moveTo>
                  <a:lnTo>
                    <a:pt x="1562744" y="0"/>
                  </a:lnTo>
                  <a:lnTo>
                    <a:pt x="1562744" y="541867"/>
                  </a:lnTo>
                  <a:lnTo>
                    <a:pt x="0" y="541867"/>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5298405" y="9104948"/>
            <a:ext cx="8898409" cy="0"/>
          </a:xfrm>
          <a:prstGeom prst="line">
            <a:avLst/>
          </a:prstGeom>
          <a:ln w="190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6"/>
          <p:cNvGrpSpPr/>
          <p:nvPr/>
        </p:nvGrpSpPr>
        <p:grpSpPr>
          <a:xfrm>
            <a:off x="0" y="0"/>
            <a:ext cx="18288000" cy="8229600"/>
            <a:chOff x="0" y="0"/>
            <a:chExt cx="4816593" cy="2167467"/>
          </a:xfrm>
        </p:grpSpPr>
        <p:sp>
          <p:nvSpPr>
            <p:cNvPr id="7" name="Freeform 7"/>
            <p:cNvSpPr/>
            <p:nvPr/>
          </p:nvSpPr>
          <p:spPr>
            <a:xfrm>
              <a:off x="0" y="0"/>
              <a:ext cx="4816592" cy="2167467"/>
            </a:xfrm>
            <a:custGeom>
              <a:avLst/>
              <a:gdLst/>
              <a:ahLst/>
              <a:cxnLst/>
              <a:rect l="l" t="t" r="r" b="b"/>
              <a:pathLst>
                <a:path w="4816592" h="2167467">
                  <a:moveTo>
                    <a:pt x="0" y="0"/>
                  </a:moveTo>
                  <a:lnTo>
                    <a:pt x="4816592" y="0"/>
                  </a:lnTo>
                  <a:lnTo>
                    <a:pt x="4816592" y="2167467"/>
                  </a:lnTo>
                  <a:lnTo>
                    <a:pt x="0" y="2167467"/>
                  </a:lnTo>
                  <a:close/>
                </a:path>
              </a:pathLst>
            </a:custGeom>
            <a:solidFill>
              <a:srgbClr val="E9E9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0204561" y="0"/>
            <a:ext cx="1570147" cy="1513913"/>
            <a:chOff x="0" y="0"/>
            <a:chExt cx="389388" cy="375442"/>
          </a:xfrm>
        </p:grpSpPr>
        <p:sp>
          <p:nvSpPr>
            <p:cNvPr id="10" name="Freeform 10"/>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AutoShape 12"/>
          <p:cNvSpPr/>
          <p:nvPr/>
        </p:nvSpPr>
        <p:spPr>
          <a:xfrm>
            <a:off x="1608103" y="6799597"/>
            <a:ext cx="7535897" cy="0"/>
          </a:xfrm>
          <a:prstGeom prst="line">
            <a:avLst/>
          </a:prstGeom>
          <a:ln w="19050" cap="flat">
            <a:solidFill>
              <a:srgbClr val="9B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3" name="Group 13"/>
          <p:cNvGrpSpPr/>
          <p:nvPr/>
        </p:nvGrpSpPr>
        <p:grpSpPr>
          <a:xfrm>
            <a:off x="11774708" y="1513913"/>
            <a:ext cx="689490" cy="664797"/>
            <a:chOff x="0" y="0"/>
            <a:chExt cx="389388" cy="375442"/>
          </a:xfrm>
        </p:grpSpPr>
        <p:sp>
          <p:nvSpPr>
            <p:cNvPr id="14" name="Freeform 14"/>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5"/>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5689076" y="5933078"/>
            <a:ext cx="2598924" cy="2296522"/>
            <a:chOff x="0" y="0"/>
            <a:chExt cx="1233641" cy="1090099"/>
          </a:xfrm>
        </p:grpSpPr>
        <p:sp>
          <p:nvSpPr>
            <p:cNvPr id="17" name="Freeform 17"/>
            <p:cNvSpPr/>
            <p:nvPr/>
          </p:nvSpPr>
          <p:spPr>
            <a:xfrm>
              <a:off x="0" y="0"/>
              <a:ext cx="1233641" cy="1090099"/>
            </a:xfrm>
            <a:custGeom>
              <a:avLst/>
              <a:gdLst/>
              <a:ahLst/>
              <a:cxnLst/>
              <a:rect l="l" t="t" r="r" b="b"/>
              <a:pathLst>
                <a:path w="1233641" h="1090099">
                  <a:moveTo>
                    <a:pt x="0" y="0"/>
                  </a:moveTo>
                  <a:lnTo>
                    <a:pt x="1233641" y="0"/>
                  </a:lnTo>
                  <a:lnTo>
                    <a:pt x="1233641" y="1090099"/>
                  </a:lnTo>
                  <a:lnTo>
                    <a:pt x="0" y="1090099"/>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Box 18"/>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9368223" y="0"/>
            <a:ext cx="8879922" cy="8879922"/>
          </a:xfrm>
          <a:custGeom>
            <a:avLst/>
            <a:gdLst/>
            <a:ahLst/>
            <a:cxnLst/>
            <a:rect l="l" t="t" r="r" b="b"/>
            <a:pathLst>
              <a:path w="8879922" h="8879922">
                <a:moveTo>
                  <a:pt x="0" y="0"/>
                </a:moveTo>
                <a:lnTo>
                  <a:pt x="8879922" y="0"/>
                </a:lnTo>
                <a:lnTo>
                  <a:pt x="8879922" y="8879922"/>
                </a:lnTo>
                <a:lnTo>
                  <a:pt x="0" y="887992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0" name="Group 20"/>
          <p:cNvGrpSpPr/>
          <p:nvPr/>
        </p:nvGrpSpPr>
        <p:grpSpPr>
          <a:xfrm>
            <a:off x="14407429" y="4845143"/>
            <a:ext cx="1281647" cy="1148261"/>
            <a:chOff x="0" y="0"/>
            <a:chExt cx="1026572" cy="919733"/>
          </a:xfrm>
        </p:grpSpPr>
        <p:sp>
          <p:nvSpPr>
            <p:cNvPr id="21" name="Freeform 21"/>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2"/>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6129597" y="4114800"/>
            <a:ext cx="815182" cy="730343"/>
            <a:chOff x="0" y="0"/>
            <a:chExt cx="1026572" cy="919733"/>
          </a:xfrm>
        </p:grpSpPr>
        <p:sp>
          <p:nvSpPr>
            <p:cNvPr id="24" name="Freeform 24"/>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TextBox 25"/>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1498361" y="2777910"/>
            <a:ext cx="10856095" cy="4139960"/>
          </a:xfrm>
          <a:prstGeom prst="rect">
            <a:avLst/>
          </a:prstGeom>
        </p:spPr>
        <p:txBody>
          <a:bodyPr lIns="0" tIns="0" rIns="0" bIns="0" rtlCol="0" anchor="t">
            <a:spAutoFit/>
          </a:bodyPr>
          <a:lstStyle/>
          <a:p>
            <a:pPr marL="0" marR="0" lvl="0" indent="0" algn="l" defTabSz="914400" rtl="0" eaLnBrk="1" fontAlgn="auto" latinLnBrk="0" hangingPunct="1">
              <a:lnSpc>
                <a:spcPts val="16363"/>
              </a:lnSpc>
              <a:spcBef>
                <a:spcPts val="0"/>
              </a:spcBef>
              <a:spcAft>
                <a:spcPts val="0"/>
              </a:spcAft>
              <a:buClrTx/>
              <a:buSzTx/>
              <a:buFontTx/>
              <a:buNone/>
              <a:tabLst/>
              <a:defRPr/>
            </a:pPr>
            <a:r>
              <a:rPr kumimoji="0" lang="en-US" sz="13413" b="0" i="0" u="none" strike="noStrike" kern="1200" cap="none" spc="0" normalizeH="0" baseline="0" noProof="0" dirty="0">
                <a:ln>
                  <a:noFill/>
                </a:ln>
                <a:solidFill>
                  <a:srgbClr val="690706"/>
                </a:solidFill>
                <a:effectLst/>
                <a:uLnTx/>
                <a:uFillTx/>
                <a:latin typeface="UTM Showcard"/>
                <a:ea typeface="+mn-ea"/>
                <a:cs typeface="+mn-cs"/>
              </a:rPr>
              <a:t>VẬN DỤNG</a:t>
            </a:r>
          </a:p>
          <a:p>
            <a:pPr marL="0" marR="0" lvl="0" indent="0" algn="l" defTabSz="914400" rtl="0" eaLnBrk="1" fontAlgn="auto" latinLnBrk="0" hangingPunct="1">
              <a:lnSpc>
                <a:spcPts val="16363"/>
              </a:lnSpc>
              <a:spcBef>
                <a:spcPts val="0"/>
              </a:spcBef>
              <a:spcAft>
                <a:spcPts val="0"/>
              </a:spcAft>
              <a:buClrTx/>
              <a:buSzTx/>
              <a:buFontTx/>
              <a:buNone/>
              <a:tabLst/>
              <a:defRPr/>
            </a:pPr>
            <a:r>
              <a:rPr kumimoji="0" lang="vi-VN" sz="13413" b="0" i="0" u="none" strike="noStrike" kern="1200" cap="none" spc="0" normalizeH="0" baseline="0" noProof="0" dirty="0">
                <a:ln>
                  <a:noFill/>
                </a:ln>
                <a:solidFill>
                  <a:srgbClr val="690706"/>
                </a:solidFill>
                <a:effectLst/>
                <a:uLnTx/>
                <a:uFillTx/>
                <a:latin typeface="UTM Showcard"/>
                <a:ea typeface="+mn-ea"/>
                <a:cs typeface="+mn-cs"/>
              </a:rPr>
              <a:t>MỞ RỘNG</a:t>
            </a:r>
            <a:endParaRPr kumimoji="0" lang="en-US" sz="13413" b="0" i="0" u="none" strike="noStrike" kern="1200" cap="none" spc="0" normalizeH="0" baseline="0" noProof="0" dirty="0">
              <a:ln>
                <a:noFill/>
              </a:ln>
              <a:solidFill>
                <a:srgbClr val="690706"/>
              </a:solidFill>
              <a:effectLst/>
              <a:uLnTx/>
              <a:uFillTx/>
              <a:latin typeface="UTM Showcard"/>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C2C31"/>
        </a:solidFill>
        <a:effectLst/>
      </p:bgPr>
    </p:bg>
    <p:spTree>
      <p:nvGrpSpPr>
        <p:cNvPr id="1" name=""/>
        <p:cNvGrpSpPr/>
        <p:nvPr/>
      </p:nvGrpSpPr>
      <p:grpSpPr>
        <a:xfrm>
          <a:off x="0" y="0"/>
          <a:ext cx="0" cy="0"/>
          <a:chOff x="0" y="0"/>
          <a:chExt cx="0" cy="0"/>
        </a:xfrm>
      </p:grpSpPr>
      <p:grpSp>
        <p:nvGrpSpPr>
          <p:cNvPr id="2" name="Group 2"/>
          <p:cNvGrpSpPr/>
          <p:nvPr/>
        </p:nvGrpSpPr>
        <p:grpSpPr>
          <a:xfrm>
            <a:off x="12354457" y="8229600"/>
            <a:ext cx="5933543" cy="2057400"/>
            <a:chOff x="0" y="0"/>
            <a:chExt cx="1562744" cy="541867"/>
          </a:xfrm>
        </p:grpSpPr>
        <p:sp>
          <p:nvSpPr>
            <p:cNvPr id="3" name="Freeform 3"/>
            <p:cNvSpPr/>
            <p:nvPr/>
          </p:nvSpPr>
          <p:spPr>
            <a:xfrm>
              <a:off x="0" y="0"/>
              <a:ext cx="1562744" cy="541867"/>
            </a:xfrm>
            <a:custGeom>
              <a:avLst/>
              <a:gdLst/>
              <a:ahLst/>
              <a:cxnLst/>
              <a:rect l="l" t="t" r="r" b="b"/>
              <a:pathLst>
                <a:path w="1562744" h="541867">
                  <a:moveTo>
                    <a:pt x="0" y="0"/>
                  </a:moveTo>
                  <a:lnTo>
                    <a:pt x="1562744" y="0"/>
                  </a:lnTo>
                  <a:lnTo>
                    <a:pt x="1562744" y="541867"/>
                  </a:lnTo>
                  <a:lnTo>
                    <a:pt x="0" y="541867"/>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5298405" y="9104948"/>
            <a:ext cx="8898409" cy="0"/>
          </a:xfrm>
          <a:prstGeom prst="line">
            <a:avLst/>
          </a:prstGeom>
          <a:ln w="190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6"/>
          <p:cNvGrpSpPr/>
          <p:nvPr/>
        </p:nvGrpSpPr>
        <p:grpSpPr>
          <a:xfrm>
            <a:off x="0" y="0"/>
            <a:ext cx="18288000" cy="8229600"/>
            <a:chOff x="0" y="0"/>
            <a:chExt cx="4816593" cy="2167467"/>
          </a:xfrm>
        </p:grpSpPr>
        <p:sp>
          <p:nvSpPr>
            <p:cNvPr id="7" name="Freeform 7"/>
            <p:cNvSpPr/>
            <p:nvPr/>
          </p:nvSpPr>
          <p:spPr>
            <a:xfrm>
              <a:off x="0" y="0"/>
              <a:ext cx="4816592" cy="2167467"/>
            </a:xfrm>
            <a:custGeom>
              <a:avLst/>
              <a:gdLst/>
              <a:ahLst/>
              <a:cxnLst/>
              <a:rect l="l" t="t" r="r" b="b"/>
              <a:pathLst>
                <a:path w="4816592" h="2167467">
                  <a:moveTo>
                    <a:pt x="0" y="0"/>
                  </a:moveTo>
                  <a:lnTo>
                    <a:pt x="4816592" y="0"/>
                  </a:lnTo>
                  <a:lnTo>
                    <a:pt x="4816592" y="2167467"/>
                  </a:lnTo>
                  <a:lnTo>
                    <a:pt x="0" y="2167467"/>
                  </a:lnTo>
                  <a:close/>
                </a:path>
              </a:pathLst>
            </a:custGeom>
            <a:solidFill>
              <a:srgbClr val="E9E9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0204561" y="0"/>
            <a:ext cx="1570147" cy="1513913"/>
            <a:chOff x="0" y="0"/>
            <a:chExt cx="389388" cy="375442"/>
          </a:xfrm>
        </p:grpSpPr>
        <p:sp>
          <p:nvSpPr>
            <p:cNvPr id="10" name="Freeform 10"/>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AutoShape 12"/>
          <p:cNvSpPr/>
          <p:nvPr/>
        </p:nvSpPr>
        <p:spPr>
          <a:xfrm>
            <a:off x="1608103" y="6799597"/>
            <a:ext cx="7535897" cy="0"/>
          </a:xfrm>
          <a:prstGeom prst="line">
            <a:avLst/>
          </a:prstGeom>
          <a:ln w="19050" cap="flat">
            <a:solidFill>
              <a:srgbClr val="9B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3" name="Group 13"/>
          <p:cNvGrpSpPr/>
          <p:nvPr/>
        </p:nvGrpSpPr>
        <p:grpSpPr>
          <a:xfrm>
            <a:off x="11774708" y="1513913"/>
            <a:ext cx="689490" cy="664797"/>
            <a:chOff x="0" y="0"/>
            <a:chExt cx="389388" cy="375442"/>
          </a:xfrm>
        </p:grpSpPr>
        <p:sp>
          <p:nvSpPr>
            <p:cNvPr id="14" name="Freeform 14"/>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5"/>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5689076" y="5933078"/>
            <a:ext cx="2598924" cy="2296522"/>
            <a:chOff x="0" y="0"/>
            <a:chExt cx="1233641" cy="1090099"/>
          </a:xfrm>
        </p:grpSpPr>
        <p:sp>
          <p:nvSpPr>
            <p:cNvPr id="17" name="Freeform 17"/>
            <p:cNvSpPr/>
            <p:nvPr/>
          </p:nvSpPr>
          <p:spPr>
            <a:xfrm>
              <a:off x="0" y="0"/>
              <a:ext cx="1233641" cy="1090099"/>
            </a:xfrm>
            <a:custGeom>
              <a:avLst/>
              <a:gdLst/>
              <a:ahLst/>
              <a:cxnLst/>
              <a:rect l="l" t="t" r="r" b="b"/>
              <a:pathLst>
                <a:path w="1233641" h="1090099">
                  <a:moveTo>
                    <a:pt x="0" y="0"/>
                  </a:moveTo>
                  <a:lnTo>
                    <a:pt x="1233641" y="0"/>
                  </a:lnTo>
                  <a:lnTo>
                    <a:pt x="1233641" y="1090099"/>
                  </a:lnTo>
                  <a:lnTo>
                    <a:pt x="0" y="1090099"/>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Box 18"/>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9368223" y="0"/>
            <a:ext cx="8879922" cy="8879922"/>
          </a:xfrm>
          <a:custGeom>
            <a:avLst/>
            <a:gdLst/>
            <a:ahLst/>
            <a:cxnLst/>
            <a:rect l="l" t="t" r="r" b="b"/>
            <a:pathLst>
              <a:path w="8879922" h="8879922">
                <a:moveTo>
                  <a:pt x="0" y="0"/>
                </a:moveTo>
                <a:lnTo>
                  <a:pt x="8879922" y="0"/>
                </a:lnTo>
                <a:lnTo>
                  <a:pt x="8879922" y="8879922"/>
                </a:lnTo>
                <a:lnTo>
                  <a:pt x="0" y="887992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0" name="Group 20"/>
          <p:cNvGrpSpPr/>
          <p:nvPr/>
        </p:nvGrpSpPr>
        <p:grpSpPr>
          <a:xfrm>
            <a:off x="14407429" y="4845143"/>
            <a:ext cx="1281647" cy="1148261"/>
            <a:chOff x="0" y="0"/>
            <a:chExt cx="1026572" cy="919733"/>
          </a:xfrm>
        </p:grpSpPr>
        <p:sp>
          <p:nvSpPr>
            <p:cNvPr id="21" name="Freeform 21"/>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2"/>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6129597" y="4114800"/>
            <a:ext cx="815182" cy="730343"/>
            <a:chOff x="0" y="0"/>
            <a:chExt cx="1026572" cy="919733"/>
          </a:xfrm>
        </p:grpSpPr>
        <p:sp>
          <p:nvSpPr>
            <p:cNvPr id="24" name="Freeform 24"/>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TextBox 25"/>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886590" y="3306402"/>
            <a:ext cx="8718909" cy="2907655"/>
          </a:xfrm>
          <a:prstGeom prst="rect">
            <a:avLst/>
          </a:prstGeom>
        </p:spPr>
        <p:txBody>
          <a:bodyPr lIns="0" tIns="0" rIns="0" bIns="0" rtlCol="0" anchor="t">
            <a:spAutoFit/>
          </a:bodyPr>
          <a:lstStyle/>
          <a:p>
            <a:pPr marL="0" marR="0" lvl="0" indent="0" algn="ctr" defTabSz="914400" rtl="0" eaLnBrk="1" fontAlgn="auto" latinLnBrk="0" hangingPunct="1">
              <a:lnSpc>
                <a:spcPts val="456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690706"/>
                </a:solidFill>
                <a:effectLst/>
                <a:uLnTx/>
                <a:uFillTx/>
                <a:latin typeface="UTM Aptima Bold"/>
                <a:ea typeface="+mn-ea"/>
                <a:cs typeface="+mn-cs"/>
              </a:rPr>
              <a:t>Từ những thông tin sau, em hãy so sánh cách nhìn nhân vật Vũ Như Tô trong lịch sử và trong kịch của Nguyễn Huy Tưởng.</a:t>
            </a:r>
          </a:p>
          <a:p>
            <a:pPr marL="0" marR="0" lvl="0" indent="0" algn="ctr" defTabSz="914400" rtl="0" eaLnBrk="1" fontAlgn="auto" latinLnBrk="0" hangingPunct="1">
              <a:lnSpc>
                <a:spcPts val="4560"/>
              </a:lnSpc>
              <a:spcBef>
                <a:spcPts val="0"/>
              </a:spcBef>
              <a:spcAft>
                <a:spcPts val="0"/>
              </a:spcAft>
              <a:buClrTx/>
              <a:buSzTx/>
              <a:buFontTx/>
              <a:buNone/>
              <a:tabLst/>
              <a:defRPr/>
            </a:pPr>
            <a:r>
              <a:rPr lang="vi-VN" sz="3800" dirty="0">
                <a:solidFill>
                  <a:srgbClr val="690706"/>
                </a:solidFill>
                <a:latin typeface="UTM Aptima Bold"/>
              </a:rPr>
              <a:t>Viết 01 đoạn văn ngắn khoảng 120 chữ trình bày câu trả lời của bản thân.</a:t>
            </a:r>
            <a:r>
              <a:rPr kumimoji="0" lang="vi-VN" sz="3800" b="0" i="0" u="none" strike="noStrike" kern="1200" cap="none" spc="0" normalizeH="0" baseline="0" noProof="0" dirty="0">
                <a:ln>
                  <a:noFill/>
                </a:ln>
                <a:solidFill>
                  <a:srgbClr val="690706"/>
                </a:solidFill>
                <a:effectLst/>
                <a:uLnTx/>
                <a:uFillTx/>
                <a:latin typeface="UTM Aptima Bold"/>
                <a:ea typeface="+mn-ea"/>
                <a:cs typeface="+mn-cs"/>
              </a:rPr>
              <a:t> </a:t>
            </a:r>
            <a:endParaRPr kumimoji="0" lang="en-US" sz="3800" b="0" i="0" u="none" strike="noStrike" kern="1200" cap="none" spc="0" normalizeH="0" baseline="0" noProof="0" dirty="0">
              <a:ln>
                <a:noFill/>
              </a:ln>
              <a:solidFill>
                <a:srgbClr val="690706"/>
              </a:solidFill>
              <a:effectLst/>
              <a:uLnTx/>
              <a:uFillTx/>
              <a:latin typeface="UTM Aptima Bold"/>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618" y="1029236"/>
            <a:ext cx="11590525" cy="3866123"/>
          </a:xfrm>
          <a:prstGeom prst="rect">
            <a:avLst/>
          </a:prstGeom>
        </p:spPr>
        <p:txBody>
          <a:bodyPr wrap="square">
            <a:spAutoFit/>
          </a:bodyPr>
          <a:lstStyle/>
          <a:p>
            <a:pPr algn="just" defTabSz="1632741">
              <a:lnSpc>
                <a:spcPct val="115000"/>
              </a:lnSpc>
              <a:spcAft>
                <a:spcPts val="750"/>
              </a:spcAft>
            </a:pPr>
            <a:r>
              <a:rPr lang="en-US" sz="30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en-US" sz="3000" b="1" i="1" dirty="0" err="1">
                <a:solidFill>
                  <a:prstClr val="black"/>
                </a:solidFill>
                <a:latin typeface="Arial" panose="020B0604020202020204" pitchFamily="34" charset="0"/>
                <a:ea typeface="Calibri" panose="020F0502020204030204" pitchFamily="34" charset="0"/>
                <a:cs typeface="Arial" panose="020B0604020202020204" pitchFamily="34" charset="0"/>
              </a:rPr>
              <a:t>Khâm</a:t>
            </a:r>
            <a:r>
              <a:rPr lang="en-US" sz="30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prstClr val="black"/>
                </a:solidFill>
                <a:latin typeface="Arial" panose="020B0604020202020204" pitchFamily="34" charset="0"/>
                <a:ea typeface="Calibri" panose="020F0502020204030204" pitchFamily="34" charset="0"/>
                <a:cs typeface="Arial" panose="020B0604020202020204" pitchFamily="34" charset="0"/>
              </a:rPr>
              <a:t>Định</a:t>
            </a:r>
            <a:r>
              <a:rPr lang="en-US" sz="30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prstClr val="black"/>
                </a:solidFill>
                <a:latin typeface="Arial" panose="020B0604020202020204" pitchFamily="34" charset="0"/>
                <a:ea typeface="Calibri" panose="020F0502020204030204" pitchFamily="34" charset="0"/>
                <a:cs typeface="Arial" panose="020B0604020202020204" pitchFamily="34" charset="0"/>
              </a:rPr>
              <a:t>Việt</a:t>
            </a:r>
            <a:r>
              <a:rPr lang="en-US" sz="30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prstClr val="black"/>
                </a:solidFill>
                <a:latin typeface="Arial" panose="020B0604020202020204" pitchFamily="34" charset="0"/>
                <a:ea typeface="Calibri" panose="020F0502020204030204" pitchFamily="34" charset="0"/>
                <a:cs typeface="Arial" panose="020B0604020202020204" pitchFamily="34" charset="0"/>
              </a:rPr>
              <a:t>Sử</a:t>
            </a:r>
            <a:r>
              <a:rPr lang="en-US" sz="30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prstClr val="black"/>
                </a:solidFill>
                <a:latin typeface="Arial" panose="020B0604020202020204" pitchFamily="34" charset="0"/>
                <a:ea typeface="Calibri" panose="020F0502020204030204" pitchFamily="34" charset="0"/>
                <a:cs typeface="Arial" panose="020B0604020202020204" pitchFamily="34" charset="0"/>
              </a:rPr>
              <a:t>Thông</a:t>
            </a:r>
            <a:r>
              <a:rPr lang="en-US" sz="30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prstClr val="black"/>
                </a:solidFill>
                <a:latin typeface="Arial" panose="020B0604020202020204" pitchFamily="34" charset="0"/>
                <a:ea typeface="Calibri" panose="020F0502020204030204" pitchFamily="34" charset="0"/>
                <a:cs typeface="Arial" panose="020B0604020202020204" pitchFamily="34" charset="0"/>
              </a:rPr>
              <a:t>Giám</a:t>
            </a:r>
            <a:r>
              <a:rPr lang="en-US" sz="30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prstClr val="black"/>
                </a:solidFill>
                <a:latin typeface="Arial" panose="020B0604020202020204" pitchFamily="34" charset="0"/>
                <a:ea typeface="Calibri" panose="020F0502020204030204" pitchFamily="34" charset="0"/>
                <a:cs typeface="Arial" panose="020B0604020202020204" pitchFamily="34" charset="0"/>
              </a:rPr>
              <a:t>Cương</a:t>
            </a:r>
            <a:r>
              <a:rPr lang="en-US" sz="30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prstClr val="black"/>
                </a:solidFill>
                <a:latin typeface="Arial" panose="020B0604020202020204" pitchFamily="34" charset="0"/>
                <a:ea typeface="Calibri" panose="020F0502020204030204" pitchFamily="34" charset="0"/>
                <a:cs typeface="Arial" panose="020B0604020202020204" pitchFamily="34" charset="0"/>
              </a:rPr>
              <a:t>Mục</a:t>
            </a:r>
            <a:r>
              <a:rPr lang="en-US" sz="30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prstClr val="black"/>
                </a:solidFill>
                <a:latin typeface="Arial" panose="020B0604020202020204" pitchFamily="34" charset="0"/>
                <a:ea typeface="Calibri" panose="020F0502020204030204" pitchFamily="34" charset="0"/>
                <a:cs typeface="Arial" panose="020B0604020202020204" pitchFamily="34" charset="0"/>
              </a:rPr>
              <a:t>Chính</a:t>
            </a:r>
            <a:r>
              <a:rPr lang="en-US" sz="30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prstClr val="black"/>
                </a:solidFill>
                <a:latin typeface="Arial" panose="020B0604020202020204" pitchFamily="34" charset="0"/>
                <a:ea typeface="Calibri" panose="020F0502020204030204" pitchFamily="34" charset="0"/>
                <a:cs typeface="Arial" panose="020B0604020202020204" pitchFamily="34" charset="0"/>
              </a:rPr>
              <a:t>Biên</a:t>
            </a:r>
            <a:r>
              <a:rPr lang="en-US" sz="30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prstClr val="black"/>
                </a:solidFill>
                <a:latin typeface="Arial" panose="020B0604020202020204" pitchFamily="34" charset="0"/>
                <a:ea typeface="Calibri" panose="020F0502020204030204" pitchFamily="34" charset="0"/>
                <a:cs typeface="Arial" panose="020B0604020202020204" pitchFamily="34" charset="0"/>
              </a:rPr>
              <a:t>quyển</a:t>
            </a:r>
            <a:r>
              <a:rPr lang="en-US" sz="3000" b="1" dirty="0">
                <a:solidFill>
                  <a:prstClr val="black"/>
                </a:solidFill>
                <a:latin typeface="Arial" panose="020B0604020202020204" pitchFamily="34" charset="0"/>
                <a:ea typeface="Calibri" panose="020F0502020204030204" pitchFamily="34" charset="0"/>
                <a:cs typeface="Arial" panose="020B0604020202020204" pitchFamily="34" charset="0"/>
              </a:rPr>
              <a:t> 26 </a:t>
            </a:r>
            <a:r>
              <a:rPr lang="en-US" sz="3000" b="1" dirty="0" err="1">
                <a:solidFill>
                  <a:prstClr val="black"/>
                </a:solidFill>
                <a:latin typeface="Arial" panose="020B0604020202020204" pitchFamily="34" charset="0"/>
                <a:ea typeface="Calibri" panose="020F0502020204030204" pitchFamily="34" charset="0"/>
                <a:cs typeface="Arial" panose="020B0604020202020204" pitchFamily="34" charset="0"/>
              </a:rPr>
              <a:t>chép</a:t>
            </a:r>
            <a:r>
              <a:rPr lang="en-US" sz="30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prstClr val="black"/>
                </a:solidFill>
                <a:latin typeface="Arial" panose="020B0604020202020204" pitchFamily="34" charset="0"/>
                <a:ea typeface="Calibri" panose="020F0502020204030204" pitchFamily="34" charset="0"/>
                <a:cs typeface="Arial" panose="020B0604020202020204" pitchFamily="34" charset="0"/>
              </a:rPr>
              <a:t>như</a:t>
            </a:r>
            <a:r>
              <a:rPr lang="en-US" sz="30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prstClr val="black"/>
                </a:solidFill>
                <a:latin typeface="Arial" panose="020B0604020202020204" pitchFamily="34" charset="0"/>
                <a:ea typeface="Calibri" panose="020F0502020204030204" pitchFamily="34" charset="0"/>
                <a:cs typeface="Arial" panose="020B0604020202020204" pitchFamily="34" charset="0"/>
              </a:rPr>
              <a:t>sau</a:t>
            </a:r>
            <a:r>
              <a:rPr lang="en-US" sz="3000" b="1"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gn="just" defTabSz="1632741">
              <a:lnSpc>
                <a:spcPct val="115000"/>
              </a:lnSpc>
              <a:spcAft>
                <a:spcPts val="750"/>
              </a:spcAft>
            </a:pP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Trước</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đây</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Vũ</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Như</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Tô</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người</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thợ</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ở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Cẩm</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Giàng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xếp</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cây</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mía</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thành</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kiểu</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mẫu</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cung</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điện</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lớn</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trăm</a:t>
            </a:r>
            <a:r>
              <a:rPr lang="en-US" sz="30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u="sng" dirty="0" err="1">
                <a:solidFill>
                  <a:prstClr val="black"/>
                </a:solidFill>
                <a:latin typeface="Arial" panose="020B0604020202020204" pitchFamily="34" charset="0"/>
                <a:ea typeface="Calibri" panose="020F0502020204030204" pitchFamily="34" charset="0"/>
                <a:cs typeface="Arial" panose="020B0604020202020204" pitchFamily="34" charset="0"/>
              </a:rPr>
              <a:t>nóc</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dâng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lên</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nhà</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vua</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nhà</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vua</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bằng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lòng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phong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Như</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Tô</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đô</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đốc</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đứng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trông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nom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việc</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dựng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hơn</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trăm</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nóc</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cung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điện</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lớn</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gác</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lại</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khởi</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Cửu</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trùng</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000" i="1" dirty="0" err="1">
                <a:solidFill>
                  <a:prstClr val="black"/>
                </a:solidFill>
                <a:latin typeface="Arial" panose="020B0604020202020204" pitchFamily="34" charset="0"/>
                <a:ea typeface="Calibri" panose="020F0502020204030204" pitchFamily="34" charset="0"/>
                <a:cs typeface="Arial" panose="020B0604020202020204" pitchFamily="34" charset="0"/>
              </a:rPr>
              <a:t>đài</a:t>
            </a:r>
            <a:r>
              <a:rPr lang="en-US" sz="3000" i="1"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98298" y="5004846"/>
            <a:ext cx="11738248" cy="4233338"/>
          </a:xfrm>
          <a:prstGeom prst="rect">
            <a:avLst/>
          </a:prstGeom>
        </p:spPr>
        <p:txBody>
          <a:bodyPr wrap="square">
            <a:spAutoFit/>
          </a:bodyPr>
          <a:lstStyle/>
          <a:p>
            <a:pPr algn="just" defTabSz="1632741">
              <a:lnSpc>
                <a:spcPct val="115000"/>
              </a:lnSpc>
              <a:spcAft>
                <a:spcPts val="750"/>
              </a:spcAft>
            </a:pPr>
            <a:r>
              <a:rPr lang="en-US" sz="33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b="1" i="1" dirty="0" err="1">
                <a:solidFill>
                  <a:prstClr val="black"/>
                </a:solidFill>
                <a:latin typeface="Arial" panose="020B0604020202020204" pitchFamily="34" charset="0"/>
                <a:ea typeface="Calibri" panose="020F0502020204030204" pitchFamily="34" charset="0"/>
                <a:cs typeface="Arial" panose="020B0604020202020204" pitchFamily="34" charset="0"/>
              </a:rPr>
              <a:t>Khâm</a:t>
            </a:r>
            <a:r>
              <a:rPr lang="en-US" sz="33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b="1" i="1" dirty="0" err="1">
                <a:solidFill>
                  <a:prstClr val="black"/>
                </a:solidFill>
                <a:latin typeface="Arial" panose="020B0604020202020204" pitchFamily="34" charset="0"/>
                <a:ea typeface="Calibri" panose="020F0502020204030204" pitchFamily="34" charset="0"/>
                <a:cs typeface="Arial" panose="020B0604020202020204" pitchFamily="34" charset="0"/>
              </a:rPr>
              <a:t>Định</a:t>
            </a:r>
            <a:r>
              <a:rPr lang="en-US" sz="33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b="1" i="1" dirty="0" err="1">
                <a:solidFill>
                  <a:prstClr val="black"/>
                </a:solidFill>
                <a:latin typeface="Arial" panose="020B0604020202020204" pitchFamily="34" charset="0"/>
                <a:ea typeface="Calibri" panose="020F0502020204030204" pitchFamily="34" charset="0"/>
                <a:cs typeface="Arial" panose="020B0604020202020204" pitchFamily="34" charset="0"/>
              </a:rPr>
              <a:t>Việt</a:t>
            </a:r>
            <a:r>
              <a:rPr lang="en-US" sz="33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b="1" i="1" dirty="0" err="1">
                <a:solidFill>
                  <a:prstClr val="black"/>
                </a:solidFill>
                <a:latin typeface="Arial" panose="020B0604020202020204" pitchFamily="34" charset="0"/>
                <a:ea typeface="Calibri" panose="020F0502020204030204" pitchFamily="34" charset="0"/>
                <a:cs typeface="Arial" panose="020B0604020202020204" pitchFamily="34" charset="0"/>
              </a:rPr>
              <a:t>Sử</a:t>
            </a:r>
            <a:r>
              <a:rPr lang="en-US" sz="33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b="1" i="1" dirty="0" err="1">
                <a:solidFill>
                  <a:prstClr val="black"/>
                </a:solidFill>
                <a:latin typeface="Arial" panose="020B0604020202020204" pitchFamily="34" charset="0"/>
                <a:ea typeface="Calibri" panose="020F0502020204030204" pitchFamily="34" charset="0"/>
                <a:cs typeface="Arial" panose="020B0604020202020204" pitchFamily="34" charset="0"/>
              </a:rPr>
              <a:t>Thông</a:t>
            </a:r>
            <a:r>
              <a:rPr lang="en-US" sz="33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b="1" i="1" dirty="0" err="1">
                <a:solidFill>
                  <a:prstClr val="black"/>
                </a:solidFill>
                <a:latin typeface="Arial" panose="020B0604020202020204" pitchFamily="34" charset="0"/>
                <a:ea typeface="Calibri" panose="020F0502020204030204" pitchFamily="34" charset="0"/>
                <a:cs typeface="Arial" panose="020B0604020202020204" pitchFamily="34" charset="0"/>
              </a:rPr>
              <a:t>Giám</a:t>
            </a:r>
            <a:r>
              <a:rPr lang="en-US" sz="33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b="1" i="1" dirty="0" err="1">
                <a:solidFill>
                  <a:prstClr val="black"/>
                </a:solidFill>
                <a:latin typeface="Arial" panose="020B0604020202020204" pitchFamily="34" charset="0"/>
                <a:ea typeface="Calibri" panose="020F0502020204030204" pitchFamily="34" charset="0"/>
                <a:cs typeface="Arial" panose="020B0604020202020204" pitchFamily="34" charset="0"/>
              </a:rPr>
              <a:t>Cương</a:t>
            </a:r>
            <a:r>
              <a:rPr lang="en-US" sz="3300" b="1"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b="1" i="1" dirty="0" err="1">
                <a:solidFill>
                  <a:prstClr val="black"/>
                </a:solidFill>
                <a:latin typeface="Arial" panose="020B0604020202020204" pitchFamily="34" charset="0"/>
                <a:ea typeface="Calibri" panose="020F0502020204030204" pitchFamily="34" charset="0"/>
                <a:cs typeface="Arial" panose="020B0604020202020204" pitchFamily="34" charset="0"/>
              </a:rPr>
              <a:t>Mục</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dirty="0" err="1">
                <a:solidFill>
                  <a:prstClr val="black"/>
                </a:solidFill>
                <a:latin typeface="Arial" panose="020B0604020202020204" pitchFamily="34" charset="0"/>
                <a:ea typeface="Calibri" panose="020F0502020204030204" pitchFamily="34" charset="0"/>
                <a:cs typeface="Arial" panose="020B0604020202020204" pitchFamily="34" charset="0"/>
              </a:rPr>
              <a:t>quyển</a:t>
            </a:r>
            <a:r>
              <a:rPr lang="en-US" sz="3300" dirty="0">
                <a:solidFill>
                  <a:prstClr val="black"/>
                </a:solidFill>
                <a:latin typeface="Arial" panose="020B0604020202020204" pitchFamily="34" charset="0"/>
                <a:ea typeface="Calibri" panose="020F0502020204030204" pitchFamily="34" charset="0"/>
                <a:cs typeface="Arial" panose="020B0604020202020204" pitchFamily="34" charset="0"/>
              </a:rPr>
              <a:t> 26 </a:t>
            </a:r>
            <a:r>
              <a:rPr lang="en-US" sz="3300" dirty="0" err="1">
                <a:solidFill>
                  <a:prstClr val="black"/>
                </a:solidFill>
                <a:latin typeface="Arial" panose="020B0604020202020204" pitchFamily="34" charset="0"/>
                <a:ea typeface="Calibri" panose="020F0502020204030204" pitchFamily="34" charset="0"/>
                <a:cs typeface="Arial" panose="020B0604020202020204" pitchFamily="34" charset="0"/>
              </a:rPr>
              <a:t>chép</a:t>
            </a:r>
            <a:r>
              <a:rPr lang="en-US" sz="33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3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1632741">
              <a:lnSpc>
                <a:spcPct val="115000"/>
              </a:lnSpc>
              <a:spcAft>
                <a:spcPts val="750"/>
              </a:spcAft>
            </a:pP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Nguyễn</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Hoằng</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Dụ</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đóng</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quân</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ở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Bồ</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Đề</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tin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Duy</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Sản</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bạo</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nghịch</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giết</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vua</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liền</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đem</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quân</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qua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sông</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đốt</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hết</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phố</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xá</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kinh</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thành</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Lúc</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ấy</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Như</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Tô</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đương</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coi</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mấy</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nóc</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nhà</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điện</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chưa</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xong</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thì</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bị</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dirty="0" err="1">
                <a:solidFill>
                  <a:prstClr val="black"/>
                </a:solidFill>
                <a:latin typeface="Arial" panose="020B0604020202020204" pitchFamily="34" charset="0"/>
                <a:ea typeface="Calibri" panose="020F0502020204030204" pitchFamily="34" charset="0"/>
                <a:cs typeface="Arial" panose="020B0604020202020204" pitchFamily="34" charset="0"/>
              </a:rPr>
              <a:t>giết</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mọi</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người</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đều</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chỉ</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trích</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chê</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cười</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người</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nhổ</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bọt</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thây</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300" i="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300" i="1" u="sng" dirty="0" err="1">
                <a:solidFill>
                  <a:prstClr val="black"/>
                </a:solidFill>
                <a:latin typeface="Arial" panose="020B0604020202020204" pitchFamily="34" charset="0"/>
                <a:ea typeface="Calibri" panose="020F0502020204030204" pitchFamily="34" charset="0"/>
                <a:cs typeface="Arial" panose="020B0604020202020204" pitchFamily="34" charset="0"/>
              </a:rPr>
              <a:t>hắn</a:t>
            </a:r>
            <a:r>
              <a:rPr lang="en-US" sz="3300" i="1"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3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23468A8-9204-B3C3-C77D-8B5EB1A16B37}"/>
              </a:ext>
            </a:extLst>
          </p:cNvPr>
          <p:cNvPicPr>
            <a:picLocks noChangeAspect="1"/>
          </p:cNvPicPr>
          <p:nvPr/>
        </p:nvPicPr>
        <p:blipFill>
          <a:blip r:embed="rId2"/>
          <a:stretch>
            <a:fillRect/>
          </a:stretch>
        </p:blipFill>
        <p:spPr>
          <a:xfrm>
            <a:off x="11886843" y="1314949"/>
            <a:ext cx="6656542" cy="6661114"/>
          </a:xfrm>
          <a:prstGeom prst="rect">
            <a:avLst/>
          </a:prstGeom>
        </p:spPr>
      </p:pic>
    </p:spTree>
    <p:extLst>
      <p:ext uri="{BB962C8B-B14F-4D97-AF65-F5344CB8AC3E}">
        <p14:creationId xmlns:p14="http://schemas.microsoft.com/office/powerpoint/2010/main" val="26401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C2C31"/>
        </a:solidFill>
        <a:effectLst/>
      </p:bgPr>
    </p:bg>
    <p:spTree>
      <p:nvGrpSpPr>
        <p:cNvPr id="1" name=""/>
        <p:cNvGrpSpPr/>
        <p:nvPr/>
      </p:nvGrpSpPr>
      <p:grpSpPr>
        <a:xfrm>
          <a:off x="0" y="0"/>
          <a:ext cx="0" cy="0"/>
          <a:chOff x="0" y="0"/>
          <a:chExt cx="0" cy="0"/>
        </a:xfrm>
      </p:grpSpPr>
      <p:grpSp>
        <p:nvGrpSpPr>
          <p:cNvPr id="2" name="Group 2"/>
          <p:cNvGrpSpPr/>
          <p:nvPr/>
        </p:nvGrpSpPr>
        <p:grpSpPr>
          <a:xfrm>
            <a:off x="12354457" y="8229600"/>
            <a:ext cx="5933543" cy="2057400"/>
            <a:chOff x="0" y="0"/>
            <a:chExt cx="1562744" cy="541867"/>
          </a:xfrm>
        </p:grpSpPr>
        <p:sp>
          <p:nvSpPr>
            <p:cNvPr id="3" name="Freeform 3"/>
            <p:cNvSpPr/>
            <p:nvPr/>
          </p:nvSpPr>
          <p:spPr>
            <a:xfrm>
              <a:off x="0" y="0"/>
              <a:ext cx="1562744" cy="541867"/>
            </a:xfrm>
            <a:custGeom>
              <a:avLst/>
              <a:gdLst/>
              <a:ahLst/>
              <a:cxnLst/>
              <a:rect l="l" t="t" r="r" b="b"/>
              <a:pathLst>
                <a:path w="1562744" h="541867">
                  <a:moveTo>
                    <a:pt x="0" y="0"/>
                  </a:moveTo>
                  <a:lnTo>
                    <a:pt x="1562744" y="0"/>
                  </a:lnTo>
                  <a:lnTo>
                    <a:pt x="1562744" y="541867"/>
                  </a:lnTo>
                  <a:lnTo>
                    <a:pt x="0" y="541867"/>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5298405" y="9104948"/>
            <a:ext cx="8898409" cy="0"/>
          </a:xfrm>
          <a:prstGeom prst="line">
            <a:avLst/>
          </a:prstGeom>
          <a:ln w="190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6"/>
          <p:cNvGrpSpPr/>
          <p:nvPr/>
        </p:nvGrpSpPr>
        <p:grpSpPr>
          <a:xfrm>
            <a:off x="0" y="0"/>
            <a:ext cx="18288000" cy="8229600"/>
            <a:chOff x="0" y="0"/>
            <a:chExt cx="4816593" cy="2167467"/>
          </a:xfrm>
        </p:grpSpPr>
        <p:sp>
          <p:nvSpPr>
            <p:cNvPr id="7" name="Freeform 7"/>
            <p:cNvSpPr/>
            <p:nvPr/>
          </p:nvSpPr>
          <p:spPr>
            <a:xfrm>
              <a:off x="0" y="0"/>
              <a:ext cx="4816592" cy="2167467"/>
            </a:xfrm>
            <a:custGeom>
              <a:avLst/>
              <a:gdLst/>
              <a:ahLst/>
              <a:cxnLst/>
              <a:rect l="l" t="t" r="r" b="b"/>
              <a:pathLst>
                <a:path w="4816592" h="2167467">
                  <a:moveTo>
                    <a:pt x="0" y="0"/>
                  </a:moveTo>
                  <a:lnTo>
                    <a:pt x="4816592" y="0"/>
                  </a:lnTo>
                  <a:lnTo>
                    <a:pt x="4816592" y="2167467"/>
                  </a:lnTo>
                  <a:lnTo>
                    <a:pt x="0" y="2167467"/>
                  </a:lnTo>
                  <a:close/>
                </a:path>
              </a:pathLst>
            </a:custGeom>
            <a:solidFill>
              <a:srgbClr val="E9E9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0204561" y="0"/>
            <a:ext cx="1570147" cy="1513913"/>
            <a:chOff x="0" y="0"/>
            <a:chExt cx="389388" cy="375442"/>
          </a:xfrm>
        </p:grpSpPr>
        <p:sp>
          <p:nvSpPr>
            <p:cNvPr id="10" name="Freeform 10"/>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AutoShape 12"/>
          <p:cNvSpPr/>
          <p:nvPr/>
        </p:nvSpPr>
        <p:spPr>
          <a:xfrm>
            <a:off x="1608103" y="6799597"/>
            <a:ext cx="7535897" cy="0"/>
          </a:xfrm>
          <a:prstGeom prst="line">
            <a:avLst/>
          </a:prstGeom>
          <a:ln w="19050" cap="flat">
            <a:solidFill>
              <a:srgbClr val="9B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3" name="Group 13"/>
          <p:cNvGrpSpPr/>
          <p:nvPr/>
        </p:nvGrpSpPr>
        <p:grpSpPr>
          <a:xfrm>
            <a:off x="11774708" y="1513913"/>
            <a:ext cx="689490" cy="664797"/>
            <a:chOff x="0" y="0"/>
            <a:chExt cx="389388" cy="375442"/>
          </a:xfrm>
        </p:grpSpPr>
        <p:sp>
          <p:nvSpPr>
            <p:cNvPr id="14" name="Freeform 14"/>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5"/>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5689076" y="5933078"/>
            <a:ext cx="2598924" cy="2296522"/>
            <a:chOff x="0" y="0"/>
            <a:chExt cx="1233641" cy="1090099"/>
          </a:xfrm>
        </p:grpSpPr>
        <p:sp>
          <p:nvSpPr>
            <p:cNvPr id="17" name="Freeform 17"/>
            <p:cNvSpPr/>
            <p:nvPr/>
          </p:nvSpPr>
          <p:spPr>
            <a:xfrm>
              <a:off x="0" y="0"/>
              <a:ext cx="1233641" cy="1090099"/>
            </a:xfrm>
            <a:custGeom>
              <a:avLst/>
              <a:gdLst/>
              <a:ahLst/>
              <a:cxnLst/>
              <a:rect l="l" t="t" r="r" b="b"/>
              <a:pathLst>
                <a:path w="1233641" h="1090099">
                  <a:moveTo>
                    <a:pt x="0" y="0"/>
                  </a:moveTo>
                  <a:lnTo>
                    <a:pt x="1233641" y="0"/>
                  </a:lnTo>
                  <a:lnTo>
                    <a:pt x="1233641" y="1090099"/>
                  </a:lnTo>
                  <a:lnTo>
                    <a:pt x="0" y="1090099"/>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Box 18"/>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9368223" y="0"/>
            <a:ext cx="8879922" cy="8879922"/>
          </a:xfrm>
          <a:custGeom>
            <a:avLst/>
            <a:gdLst/>
            <a:ahLst/>
            <a:cxnLst/>
            <a:rect l="l" t="t" r="r" b="b"/>
            <a:pathLst>
              <a:path w="8879922" h="8879922">
                <a:moveTo>
                  <a:pt x="0" y="0"/>
                </a:moveTo>
                <a:lnTo>
                  <a:pt x="8879922" y="0"/>
                </a:lnTo>
                <a:lnTo>
                  <a:pt x="8879922" y="8879922"/>
                </a:lnTo>
                <a:lnTo>
                  <a:pt x="0" y="887992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0" name="Group 20"/>
          <p:cNvGrpSpPr/>
          <p:nvPr/>
        </p:nvGrpSpPr>
        <p:grpSpPr>
          <a:xfrm>
            <a:off x="14407429" y="4845143"/>
            <a:ext cx="1281647" cy="1148261"/>
            <a:chOff x="0" y="0"/>
            <a:chExt cx="1026572" cy="919733"/>
          </a:xfrm>
        </p:grpSpPr>
        <p:sp>
          <p:nvSpPr>
            <p:cNvPr id="21" name="Freeform 21"/>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2"/>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6129597" y="4114800"/>
            <a:ext cx="815182" cy="730343"/>
            <a:chOff x="0" y="0"/>
            <a:chExt cx="1026572" cy="919733"/>
          </a:xfrm>
        </p:grpSpPr>
        <p:sp>
          <p:nvSpPr>
            <p:cNvPr id="24" name="Freeform 24"/>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TextBox 25"/>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1498361" y="2777910"/>
            <a:ext cx="10856095" cy="3802131"/>
          </a:xfrm>
          <a:prstGeom prst="rect">
            <a:avLst/>
          </a:prstGeom>
        </p:spPr>
        <p:txBody>
          <a:bodyPr lIns="0" tIns="0" rIns="0" bIns="0" rtlCol="0" anchor="t">
            <a:spAutoFit/>
          </a:bodyPr>
          <a:lstStyle/>
          <a:p>
            <a:pPr marL="0" marR="0" lvl="0" indent="0" algn="l" defTabSz="914400" rtl="0" eaLnBrk="1" fontAlgn="auto" latinLnBrk="0" hangingPunct="1">
              <a:lnSpc>
                <a:spcPts val="16363"/>
              </a:lnSpc>
              <a:spcBef>
                <a:spcPts val="0"/>
              </a:spcBef>
              <a:spcAft>
                <a:spcPts val="0"/>
              </a:spcAft>
              <a:buClrTx/>
              <a:buSzTx/>
              <a:buFontTx/>
              <a:buNone/>
              <a:tabLst/>
              <a:defRPr/>
            </a:pPr>
            <a:r>
              <a:rPr kumimoji="0" lang="vi-VN" sz="13413" b="0" i="0" u="none" strike="noStrike" kern="1200" cap="none" spc="0" normalizeH="0" baseline="0" noProof="0" dirty="0">
                <a:ln>
                  <a:noFill/>
                </a:ln>
                <a:solidFill>
                  <a:srgbClr val="690706"/>
                </a:solidFill>
                <a:effectLst/>
                <a:uLnTx/>
                <a:uFillTx/>
                <a:latin typeface="UTM Showcard"/>
                <a:ea typeface="+mn-ea"/>
                <a:cs typeface="+mn-cs"/>
              </a:rPr>
              <a:t>Kết thúc</a:t>
            </a:r>
            <a:endParaRPr kumimoji="0" lang="en-US" sz="13413" b="0" i="0" u="none" strike="noStrike" kern="1200" cap="none" spc="0" normalizeH="0" baseline="0" noProof="0" dirty="0">
              <a:ln>
                <a:noFill/>
              </a:ln>
              <a:solidFill>
                <a:srgbClr val="690706"/>
              </a:solidFill>
              <a:effectLst/>
              <a:uLnTx/>
              <a:uFillTx/>
              <a:latin typeface="UTM Showcard"/>
              <a:ea typeface="+mn-ea"/>
              <a:cs typeface="+mn-cs"/>
            </a:endParaRPr>
          </a:p>
          <a:p>
            <a:pPr marL="0" marR="0" lvl="0" indent="0" algn="l" defTabSz="914400" rtl="0" eaLnBrk="1" fontAlgn="auto" latinLnBrk="0" hangingPunct="1">
              <a:lnSpc>
                <a:spcPts val="16363"/>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UTM Showcard"/>
                <a:ea typeface="+mn-ea"/>
                <a:cs typeface="+mn-cs"/>
              </a:rPr>
              <a:t>Trân trọng cảm ơn</a:t>
            </a:r>
            <a:r>
              <a:rPr lang="vi-VN" sz="6600" dirty="0">
                <a:solidFill>
                  <a:srgbClr val="FF0000"/>
                </a:solidFill>
                <a:latin typeface="UTM Showcard"/>
              </a:rPr>
              <a:t>!</a:t>
            </a:r>
            <a:endParaRPr kumimoji="0" lang="en-US" sz="6600" b="0" i="0" u="none" strike="noStrike" kern="1200" cap="none" spc="0" normalizeH="0" baseline="0" noProof="0" dirty="0">
              <a:ln>
                <a:noFill/>
              </a:ln>
              <a:solidFill>
                <a:srgbClr val="FF0000"/>
              </a:solidFill>
              <a:effectLst/>
              <a:uLnTx/>
              <a:uFillTx/>
              <a:latin typeface="UTM Showcard"/>
              <a:ea typeface="+mn-ea"/>
              <a:cs typeface="+mn-cs"/>
            </a:endParaRPr>
          </a:p>
        </p:txBody>
      </p:sp>
    </p:spTree>
    <p:extLst>
      <p:ext uri="{BB962C8B-B14F-4D97-AF65-F5344CB8AC3E}">
        <p14:creationId xmlns:p14="http://schemas.microsoft.com/office/powerpoint/2010/main" val="293651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3AD6CF-1D18-B0A3-7D76-71D599A93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376" y="0"/>
            <a:ext cx="10319248" cy="10287000"/>
          </a:xfrm>
          <a:prstGeom prst="rect">
            <a:avLst/>
          </a:prstGeom>
        </p:spPr>
      </p:pic>
      <p:sp>
        <p:nvSpPr>
          <p:cNvPr id="6" name="Rectangle 5">
            <a:extLst>
              <a:ext uri="{FF2B5EF4-FFF2-40B4-BE49-F238E27FC236}">
                <a16:creationId xmlns:a16="http://schemas.microsoft.com/office/drawing/2014/main" id="{01FF14DE-07AA-38FC-B9CB-252705875E35}"/>
              </a:ext>
            </a:extLst>
          </p:cNvPr>
          <p:cNvSpPr/>
          <p:nvPr/>
        </p:nvSpPr>
        <p:spPr>
          <a:xfrm>
            <a:off x="4267200" y="6515100"/>
            <a:ext cx="1676400" cy="1066800"/>
          </a:xfrm>
          <a:prstGeom prst="rect">
            <a:avLst/>
          </a:prstGeom>
          <a:solidFill>
            <a:srgbClr val="060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251E909-A33A-57BC-48CC-F44CAA1C015A}"/>
              </a:ext>
            </a:extLst>
          </p:cNvPr>
          <p:cNvPicPr>
            <a:picLocks noChangeAspect="1"/>
          </p:cNvPicPr>
          <p:nvPr/>
        </p:nvPicPr>
        <p:blipFill>
          <a:blip r:embed="rId3"/>
          <a:stretch>
            <a:fillRect/>
          </a:stretch>
        </p:blipFill>
        <p:spPr>
          <a:xfrm>
            <a:off x="14201229" y="0"/>
            <a:ext cx="505371" cy="10342604"/>
          </a:xfrm>
          <a:prstGeom prst="rect">
            <a:avLst/>
          </a:prstGeom>
        </p:spPr>
      </p:pic>
      <p:pic>
        <p:nvPicPr>
          <p:cNvPr id="11" name="Picture 10">
            <a:extLst>
              <a:ext uri="{FF2B5EF4-FFF2-40B4-BE49-F238E27FC236}">
                <a16:creationId xmlns:a16="http://schemas.microsoft.com/office/drawing/2014/main" id="{2F0CB239-4546-830B-16C2-3A19DA95CF65}"/>
              </a:ext>
            </a:extLst>
          </p:cNvPr>
          <p:cNvPicPr>
            <a:picLocks noChangeAspect="1"/>
          </p:cNvPicPr>
          <p:nvPr/>
        </p:nvPicPr>
        <p:blipFill>
          <a:blip r:embed="rId3"/>
          <a:stretch>
            <a:fillRect/>
          </a:stretch>
        </p:blipFill>
        <p:spPr>
          <a:xfrm>
            <a:off x="14590567" y="0"/>
            <a:ext cx="505371" cy="10342604"/>
          </a:xfrm>
          <a:prstGeom prst="rect">
            <a:avLst/>
          </a:prstGeom>
        </p:spPr>
      </p:pic>
      <p:pic>
        <p:nvPicPr>
          <p:cNvPr id="12" name="Picture 11">
            <a:extLst>
              <a:ext uri="{FF2B5EF4-FFF2-40B4-BE49-F238E27FC236}">
                <a16:creationId xmlns:a16="http://schemas.microsoft.com/office/drawing/2014/main" id="{9800BB59-E647-CE06-52FF-AC54DF16EBA8}"/>
              </a:ext>
            </a:extLst>
          </p:cNvPr>
          <p:cNvPicPr>
            <a:picLocks noChangeAspect="1"/>
          </p:cNvPicPr>
          <p:nvPr/>
        </p:nvPicPr>
        <p:blipFill>
          <a:blip r:embed="rId3"/>
          <a:stretch>
            <a:fillRect/>
          </a:stretch>
        </p:blipFill>
        <p:spPr>
          <a:xfrm>
            <a:off x="15087600" y="-11328"/>
            <a:ext cx="505371" cy="10353931"/>
          </a:xfrm>
          <a:prstGeom prst="rect">
            <a:avLst/>
          </a:prstGeom>
        </p:spPr>
      </p:pic>
      <p:pic>
        <p:nvPicPr>
          <p:cNvPr id="13" name="Picture 12">
            <a:extLst>
              <a:ext uri="{FF2B5EF4-FFF2-40B4-BE49-F238E27FC236}">
                <a16:creationId xmlns:a16="http://schemas.microsoft.com/office/drawing/2014/main" id="{57E0077D-A344-9B20-0BB5-147208579023}"/>
              </a:ext>
            </a:extLst>
          </p:cNvPr>
          <p:cNvPicPr>
            <a:picLocks noChangeAspect="1"/>
          </p:cNvPicPr>
          <p:nvPr/>
        </p:nvPicPr>
        <p:blipFill>
          <a:blip r:embed="rId3"/>
          <a:stretch>
            <a:fillRect/>
          </a:stretch>
        </p:blipFill>
        <p:spPr>
          <a:xfrm>
            <a:off x="15544800" y="-1030"/>
            <a:ext cx="505371" cy="10478530"/>
          </a:xfrm>
          <a:prstGeom prst="rect">
            <a:avLst/>
          </a:prstGeom>
        </p:spPr>
      </p:pic>
      <p:pic>
        <p:nvPicPr>
          <p:cNvPr id="14" name="Picture 13">
            <a:extLst>
              <a:ext uri="{FF2B5EF4-FFF2-40B4-BE49-F238E27FC236}">
                <a16:creationId xmlns:a16="http://schemas.microsoft.com/office/drawing/2014/main" id="{B4FA7381-8C93-F8FF-F545-9700D499FFAD}"/>
              </a:ext>
            </a:extLst>
          </p:cNvPr>
          <p:cNvPicPr>
            <a:picLocks noChangeAspect="1"/>
          </p:cNvPicPr>
          <p:nvPr/>
        </p:nvPicPr>
        <p:blipFill>
          <a:blip r:embed="rId3"/>
          <a:stretch>
            <a:fillRect/>
          </a:stretch>
        </p:blipFill>
        <p:spPr>
          <a:xfrm>
            <a:off x="15973971" y="-38100"/>
            <a:ext cx="505371" cy="10342605"/>
          </a:xfrm>
          <a:prstGeom prst="rect">
            <a:avLst/>
          </a:prstGeom>
        </p:spPr>
      </p:pic>
      <p:pic>
        <p:nvPicPr>
          <p:cNvPr id="15" name="Picture 14">
            <a:extLst>
              <a:ext uri="{FF2B5EF4-FFF2-40B4-BE49-F238E27FC236}">
                <a16:creationId xmlns:a16="http://schemas.microsoft.com/office/drawing/2014/main" id="{DC638BD5-FBD4-52FF-8525-2C51E1E43C2F}"/>
              </a:ext>
            </a:extLst>
          </p:cNvPr>
          <p:cNvPicPr>
            <a:picLocks noChangeAspect="1"/>
          </p:cNvPicPr>
          <p:nvPr/>
        </p:nvPicPr>
        <p:blipFill>
          <a:blip r:embed="rId3"/>
          <a:stretch>
            <a:fillRect/>
          </a:stretch>
        </p:blipFill>
        <p:spPr>
          <a:xfrm>
            <a:off x="16201642" y="-38100"/>
            <a:ext cx="505371" cy="10434250"/>
          </a:xfrm>
          <a:prstGeom prst="rect">
            <a:avLst/>
          </a:prstGeom>
        </p:spPr>
      </p:pic>
      <p:pic>
        <p:nvPicPr>
          <p:cNvPr id="16" name="Picture 15">
            <a:extLst>
              <a:ext uri="{FF2B5EF4-FFF2-40B4-BE49-F238E27FC236}">
                <a16:creationId xmlns:a16="http://schemas.microsoft.com/office/drawing/2014/main" id="{CA2EC1DF-1DDA-3E0B-226B-A8BF9E6A7715}"/>
              </a:ext>
            </a:extLst>
          </p:cNvPr>
          <p:cNvPicPr>
            <a:picLocks noChangeAspect="1"/>
          </p:cNvPicPr>
          <p:nvPr/>
        </p:nvPicPr>
        <p:blipFill>
          <a:blip r:embed="rId3"/>
          <a:stretch>
            <a:fillRect/>
          </a:stretch>
        </p:blipFill>
        <p:spPr>
          <a:xfrm>
            <a:off x="16590980" y="-38100"/>
            <a:ext cx="505371" cy="10434250"/>
          </a:xfrm>
          <a:prstGeom prst="rect">
            <a:avLst/>
          </a:prstGeom>
        </p:spPr>
      </p:pic>
      <p:pic>
        <p:nvPicPr>
          <p:cNvPr id="17" name="Picture 16">
            <a:extLst>
              <a:ext uri="{FF2B5EF4-FFF2-40B4-BE49-F238E27FC236}">
                <a16:creationId xmlns:a16="http://schemas.microsoft.com/office/drawing/2014/main" id="{CFD56C36-BEF9-441B-1423-02DB30192466}"/>
              </a:ext>
            </a:extLst>
          </p:cNvPr>
          <p:cNvPicPr>
            <a:picLocks noChangeAspect="1"/>
          </p:cNvPicPr>
          <p:nvPr/>
        </p:nvPicPr>
        <p:blipFill>
          <a:blip r:embed="rId3"/>
          <a:stretch>
            <a:fillRect/>
          </a:stretch>
        </p:blipFill>
        <p:spPr>
          <a:xfrm>
            <a:off x="17088013" y="-11328"/>
            <a:ext cx="505371" cy="10407477"/>
          </a:xfrm>
          <a:prstGeom prst="rect">
            <a:avLst/>
          </a:prstGeom>
        </p:spPr>
      </p:pic>
      <p:pic>
        <p:nvPicPr>
          <p:cNvPr id="18" name="Picture 17">
            <a:extLst>
              <a:ext uri="{FF2B5EF4-FFF2-40B4-BE49-F238E27FC236}">
                <a16:creationId xmlns:a16="http://schemas.microsoft.com/office/drawing/2014/main" id="{FB131226-144B-9D91-52DD-374FC86A9027}"/>
              </a:ext>
            </a:extLst>
          </p:cNvPr>
          <p:cNvPicPr>
            <a:picLocks noChangeAspect="1"/>
          </p:cNvPicPr>
          <p:nvPr/>
        </p:nvPicPr>
        <p:blipFill>
          <a:blip r:embed="rId3"/>
          <a:stretch>
            <a:fillRect/>
          </a:stretch>
        </p:blipFill>
        <p:spPr>
          <a:xfrm>
            <a:off x="17545213" y="0"/>
            <a:ext cx="505371" cy="10339516"/>
          </a:xfrm>
          <a:prstGeom prst="rect">
            <a:avLst/>
          </a:prstGeom>
        </p:spPr>
      </p:pic>
      <p:pic>
        <p:nvPicPr>
          <p:cNvPr id="19" name="Picture 18">
            <a:extLst>
              <a:ext uri="{FF2B5EF4-FFF2-40B4-BE49-F238E27FC236}">
                <a16:creationId xmlns:a16="http://schemas.microsoft.com/office/drawing/2014/main" id="{06B88C76-3BD1-227C-1BC0-D3678803268D}"/>
              </a:ext>
            </a:extLst>
          </p:cNvPr>
          <p:cNvPicPr>
            <a:picLocks noChangeAspect="1"/>
          </p:cNvPicPr>
          <p:nvPr/>
        </p:nvPicPr>
        <p:blipFill>
          <a:blip r:embed="rId3"/>
          <a:stretch>
            <a:fillRect/>
          </a:stretch>
        </p:blipFill>
        <p:spPr>
          <a:xfrm>
            <a:off x="17974384" y="-11328"/>
            <a:ext cx="505371" cy="10369379"/>
          </a:xfrm>
          <a:prstGeom prst="rect">
            <a:avLst/>
          </a:prstGeom>
        </p:spPr>
      </p:pic>
      <p:pic>
        <p:nvPicPr>
          <p:cNvPr id="20" name="Picture 19">
            <a:extLst>
              <a:ext uri="{FF2B5EF4-FFF2-40B4-BE49-F238E27FC236}">
                <a16:creationId xmlns:a16="http://schemas.microsoft.com/office/drawing/2014/main" id="{C8581FA4-6A2B-126D-094D-917F28EF6EC2}"/>
              </a:ext>
            </a:extLst>
          </p:cNvPr>
          <p:cNvPicPr>
            <a:picLocks noChangeAspect="1"/>
          </p:cNvPicPr>
          <p:nvPr/>
        </p:nvPicPr>
        <p:blipFill>
          <a:blip r:embed="rId3"/>
          <a:stretch>
            <a:fillRect/>
          </a:stretch>
        </p:blipFill>
        <p:spPr>
          <a:xfrm>
            <a:off x="1822673" y="-12356"/>
            <a:ext cx="505371" cy="10342604"/>
          </a:xfrm>
          <a:prstGeom prst="rect">
            <a:avLst/>
          </a:prstGeom>
        </p:spPr>
      </p:pic>
      <p:pic>
        <p:nvPicPr>
          <p:cNvPr id="21" name="Picture 20">
            <a:extLst>
              <a:ext uri="{FF2B5EF4-FFF2-40B4-BE49-F238E27FC236}">
                <a16:creationId xmlns:a16="http://schemas.microsoft.com/office/drawing/2014/main" id="{3D4D841E-E00C-DDFC-4D8D-AF82F508893A}"/>
              </a:ext>
            </a:extLst>
          </p:cNvPr>
          <p:cNvPicPr>
            <a:picLocks noChangeAspect="1"/>
          </p:cNvPicPr>
          <p:nvPr/>
        </p:nvPicPr>
        <p:blipFill>
          <a:blip r:embed="rId3"/>
          <a:stretch>
            <a:fillRect/>
          </a:stretch>
        </p:blipFill>
        <p:spPr>
          <a:xfrm>
            <a:off x="2212011" y="-12356"/>
            <a:ext cx="505371" cy="10342604"/>
          </a:xfrm>
          <a:prstGeom prst="rect">
            <a:avLst/>
          </a:prstGeom>
        </p:spPr>
      </p:pic>
      <p:pic>
        <p:nvPicPr>
          <p:cNvPr id="22" name="Picture 21">
            <a:extLst>
              <a:ext uri="{FF2B5EF4-FFF2-40B4-BE49-F238E27FC236}">
                <a16:creationId xmlns:a16="http://schemas.microsoft.com/office/drawing/2014/main" id="{53CA61C5-9132-B5BD-7D07-F90ED9B2F23C}"/>
              </a:ext>
            </a:extLst>
          </p:cNvPr>
          <p:cNvPicPr>
            <a:picLocks noChangeAspect="1"/>
          </p:cNvPicPr>
          <p:nvPr/>
        </p:nvPicPr>
        <p:blipFill>
          <a:blip r:embed="rId3"/>
          <a:stretch>
            <a:fillRect/>
          </a:stretch>
        </p:blipFill>
        <p:spPr>
          <a:xfrm>
            <a:off x="2709044" y="-23684"/>
            <a:ext cx="505371" cy="10353931"/>
          </a:xfrm>
          <a:prstGeom prst="rect">
            <a:avLst/>
          </a:prstGeom>
        </p:spPr>
      </p:pic>
      <p:pic>
        <p:nvPicPr>
          <p:cNvPr id="23" name="Picture 22">
            <a:extLst>
              <a:ext uri="{FF2B5EF4-FFF2-40B4-BE49-F238E27FC236}">
                <a16:creationId xmlns:a16="http://schemas.microsoft.com/office/drawing/2014/main" id="{151863F5-A8CB-46F2-7027-80159E600D2D}"/>
              </a:ext>
            </a:extLst>
          </p:cNvPr>
          <p:cNvPicPr>
            <a:picLocks noChangeAspect="1"/>
          </p:cNvPicPr>
          <p:nvPr/>
        </p:nvPicPr>
        <p:blipFill>
          <a:blip r:embed="rId3"/>
          <a:stretch>
            <a:fillRect/>
          </a:stretch>
        </p:blipFill>
        <p:spPr>
          <a:xfrm>
            <a:off x="3166244" y="-13387"/>
            <a:ext cx="505371" cy="10478529"/>
          </a:xfrm>
          <a:prstGeom prst="rect">
            <a:avLst/>
          </a:prstGeom>
        </p:spPr>
      </p:pic>
      <p:pic>
        <p:nvPicPr>
          <p:cNvPr id="24" name="Picture 23">
            <a:extLst>
              <a:ext uri="{FF2B5EF4-FFF2-40B4-BE49-F238E27FC236}">
                <a16:creationId xmlns:a16="http://schemas.microsoft.com/office/drawing/2014/main" id="{D4EE555B-787C-B6D2-A784-087D30E89D5D}"/>
              </a:ext>
            </a:extLst>
          </p:cNvPr>
          <p:cNvPicPr>
            <a:picLocks noChangeAspect="1"/>
          </p:cNvPicPr>
          <p:nvPr/>
        </p:nvPicPr>
        <p:blipFill>
          <a:blip r:embed="rId3"/>
          <a:stretch>
            <a:fillRect/>
          </a:stretch>
        </p:blipFill>
        <p:spPr>
          <a:xfrm>
            <a:off x="3595415" y="-50456"/>
            <a:ext cx="505371" cy="10342605"/>
          </a:xfrm>
          <a:prstGeom prst="rect">
            <a:avLst/>
          </a:prstGeom>
        </p:spPr>
      </p:pic>
      <p:pic>
        <p:nvPicPr>
          <p:cNvPr id="25" name="Picture 24">
            <a:extLst>
              <a:ext uri="{FF2B5EF4-FFF2-40B4-BE49-F238E27FC236}">
                <a16:creationId xmlns:a16="http://schemas.microsoft.com/office/drawing/2014/main" id="{92322FD8-9130-161A-FE37-88E4DD618370}"/>
              </a:ext>
            </a:extLst>
          </p:cNvPr>
          <p:cNvPicPr>
            <a:picLocks noChangeAspect="1"/>
          </p:cNvPicPr>
          <p:nvPr/>
        </p:nvPicPr>
        <p:blipFill>
          <a:blip r:embed="rId3"/>
          <a:stretch>
            <a:fillRect/>
          </a:stretch>
        </p:blipFill>
        <p:spPr>
          <a:xfrm>
            <a:off x="-151922" y="-38099"/>
            <a:ext cx="505371" cy="10342604"/>
          </a:xfrm>
          <a:prstGeom prst="rect">
            <a:avLst/>
          </a:prstGeom>
        </p:spPr>
      </p:pic>
      <p:pic>
        <p:nvPicPr>
          <p:cNvPr id="26" name="Picture 25">
            <a:extLst>
              <a:ext uri="{FF2B5EF4-FFF2-40B4-BE49-F238E27FC236}">
                <a16:creationId xmlns:a16="http://schemas.microsoft.com/office/drawing/2014/main" id="{2450DB5B-D8D6-B875-AE73-43CB3DC877DD}"/>
              </a:ext>
            </a:extLst>
          </p:cNvPr>
          <p:cNvPicPr>
            <a:picLocks noChangeAspect="1"/>
          </p:cNvPicPr>
          <p:nvPr/>
        </p:nvPicPr>
        <p:blipFill>
          <a:blip r:embed="rId3"/>
          <a:stretch>
            <a:fillRect/>
          </a:stretch>
        </p:blipFill>
        <p:spPr>
          <a:xfrm>
            <a:off x="237416" y="-38099"/>
            <a:ext cx="505371" cy="10342604"/>
          </a:xfrm>
          <a:prstGeom prst="rect">
            <a:avLst/>
          </a:prstGeom>
        </p:spPr>
      </p:pic>
      <p:pic>
        <p:nvPicPr>
          <p:cNvPr id="27" name="Picture 26">
            <a:extLst>
              <a:ext uri="{FF2B5EF4-FFF2-40B4-BE49-F238E27FC236}">
                <a16:creationId xmlns:a16="http://schemas.microsoft.com/office/drawing/2014/main" id="{3E37440E-C793-CBDD-9D21-08BC96FC4303}"/>
              </a:ext>
            </a:extLst>
          </p:cNvPr>
          <p:cNvPicPr>
            <a:picLocks noChangeAspect="1"/>
          </p:cNvPicPr>
          <p:nvPr/>
        </p:nvPicPr>
        <p:blipFill>
          <a:blip r:embed="rId3"/>
          <a:stretch>
            <a:fillRect/>
          </a:stretch>
        </p:blipFill>
        <p:spPr>
          <a:xfrm>
            <a:off x="734449" y="-49427"/>
            <a:ext cx="505371" cy="10353931"/>
          </a:xfrm>
          <a:prstGeom prst="rect">
            <a:avLst/>
          </a:prstGeom>
        </p:spPr>
      </p:pic>
      <p:pic>
        <p:nvPicPr>
          <p:cNvPr id="28" name="Picture 27">
            <a:extLst>
              <a:ext uri="{FF2B5EF4-FFF2-40B4-BE49-F238E27FC236}">
                <a16:creationId xmlns:a16="http://schemas.microsoft.com/office/drawing/2014/main" id="{2046E80A-B6BC-3647-0979-FFA30EF9D507}"/>
              </a:ext>
            </a:extLst>
          </p:cNvPr>
          <p:cNvPicPr>
            <a:picLocks noChangeAspect="1"/>
          </p:cNvPicPr>
          <p:nvPr/>
        </p:nvPicPr>
        <p:blipFill>
          <a:blip r:embed="rId3"/>
          <a:stretch>
            <a:fillRect/>
          </a:stretch>
        </p:blipFill>
        <p:spPr>
          <a:xfrm>
            <a:off x="1191649" y="-39130"/>
            <a:ext cx="505371" cy="10504271"/>
          </a:xfrm>
          <a:prstGeom prst="rect">
            <a:avLst/>
          </a:prstGeom>
        </p:spPr>
      </p:pic>
      <p:pic>
        <p:nvPicPr>
          <p:cNvPr id="29" name="Picture 28">
            <a:extLst>
              <a:ext uri="{FF2B5EF4-FFF2-40B4-BE49-F238E27FC236}">
                <a16:creationId xmlns:a16="http://schemas.microsoft.com/office/drawing/2014/main" id="{1700F2C1-D9F3-9BA2-F2E0-6D604BB46F35}"/>
              </a:ext>
            </a:extLst>
          </p:cNvPr>
          <p:cNvPicPr>
            <a:picLocks noChangeAspect="1"/>
          </p:cNvPicPr>
          <p:nvPr/>
        </p:nvPicPr>
        <p:blipFill>
          <a:blip r:embed="rId3"/>
          <a:stretch>
            <a:fillRect/>
          </a:stretch>
        </p:blipFill>
        <p:spPr>
          <a:xfrm>
            <a:off x="1620820" y="-76199"/>
            <a:ext cx="505371" cy="10472348"/>
          </a:xfrm>
          <a:prstGeom prst="rect">
            <a:avLst/>
          </a:prstGeom>
        </p:spPr>
      </p:pic>
      <p:pic>
        <p:nvPicPr>
          <p:cNvPr id="31" name="Picture 30">
            <a:extLst>
              <a:ext uri="{FF2B5EF4-FFF2-40B4-BE49-F238E27FC236}">
                <a16:creationId xmlns:a16="http://schemas.microsoft.com/office/drawing/2014/main" id="{B7DF7514-C261-6315-2F4A-AC7A19C2B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65" y="5753100"/>
            <a:ext cx="6324600" cy="4568396"/>
          </a:xfrm>
          <a:prstGeom prst="rect">
            <a:avLst/>
          </a:prstGeom>
        </p:spPr>
      </p:pic>
      <p:pic>
        <p:nvPicPr>
          <p:cNvPr id="32" name="Picture 31">
            <a:extLst>
              <a:ext uri="{FF2B5EF4-FFF2-40B4-BE49-F238E27FC236}">
                <a16:creationId xmlns:a16="http://schemas.microsoft.com/office/drawing/2014/main" id="{FE94D0F6-68AD-46EB-D0E6-E1731BE37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382500" y="5780388"/>
            <a:ext cx="6324600" cy="4568396"/>
          </a:xfrm>
          <a:prstGeom prst="rect">
            <a:avLst/>
          </a:prstGeom>
        </p:spPr>
      </p:pic>
    </p:spTree>
    <p:extLst>
      <p:ext uri="{BB962C8B-B14F-4D97-AF65-F5344CB8AC3E}">
        <p14:creationId xmlns:p14="http://schemas.microsoft.com/office/powerpoint/2010/main" val="470198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E7C89BD-99C9-358C-64FE-EE5F3CCBBB78}"/>
              </a:ext>
            </a:extLst>
          </p:cNvPr>
          <p:cNvGrpSpPr/>
          <p:nvPr/>
        </p:nvGrpSpPr>
        <p:grpSpPr>
          <a:xfrm>
            <a:off x="0" y="-13244"/>
            <a:ext cx="18288000" cy="983973"/>
            <a:chOff x="0" y="0"/>
            <a:chExt cx="9157095" cy="655982"/>
          </a:xfrm>
        </p:grpSpPr>
        <p:sp>
          <p:nvSpPr>
            <p:cNvPr id="5" name="Freeform 3">
              <a:extLst>
                <a:ext uri="{FF2B5EF4-FFF2-40B4-BE49-F238E27FC236}">
                  <a16:creationId xmlns:a16="http://schemas.microsoft.com/office/drawing/2014/main" id="{D650729E-62A9-5269-F64C-10A6DE067FE5}"/>
                </a:ext>
              </a:extLst>
            </p:cNvPr>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Rectangle 2">
              <a:extLst>
                <a:ext uri="{FF2B5EF4-FFF2-40B4-BE49-F238E27FC236}">
                  <a16:creationId xmlns:a16="http://schemas.microsoft.com/office/drawing/2014/main" id="{E3F12A82-A804-EF0C-D40D-86263F0E58FD}"/>
                </a:ext>
              </a:extLst>
            </p:cNvPr>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 name="Freeform 3">
              <a:extLst>
                <a:ext uri="{FF2B5EF4-FFF2-40B4-BE49-F238E27FC236}">
                  <a16:creationId xmlns:a16="http://schemas.microsoft.com/office/drawing/2014/main" id="{20754564-9D36-926D-B5CA-6D0EB9610D12}"/>
                </a:ext>
              </a:extLst>
            </p:cNvPr>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5B9BD5"/>
            </a:solidFill>
            <a:ln w="9525">
              <a:solidFill>
                <a:sysClr val="window" lastClr="FFFFFF">
                  <a:lumMod val="75000"/>
                </a:sysClr>
              </a:solidFill>
              <a:round/>
              <a:headEnd/>
              <a:tailEnd/>
            </a:ln>
          </p:spPr>
          <p:txBody>
            <a:bodyPr vert="horz" wrap="square" lIns="102870" tIns="51435" rIns="102870" bIns="51435" numCol="1" anchor="t" anchorCtr="0" compatLnSpc="1">
              <a:prstTxWarp prst="textNoShape">
                <a:avLst/>
              </a:prstTxWarp>
            </a:bodyP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8" name="Group 7">
              <a:extLst>
                <a:ext uri="{FF2B5EF4-FFF2-40B4-BE49-F238E27FC236}">
                  <a16:creationId xmlns:a16="http://schemas.microsoft.com/office/drawing/2014/main" id="{6A89B185-A91B-545D-DF3B-08A7B229042B}"/>
                </a:ext>
              </a:extLst>
            </p:cNvPr>
            <p:cNvGrpSpPr/>
            <p:nvPr/>
          </p:nvGrpSpPr>
          <p:grpSpPr>
            <a:xfrm>
              <a:off x="1206398" y="39923"/>
              <a:ext cx="404209" cy="616059"/>
              <a:chOff x="908603" y="80216"/>
              <a:chExt cx="538945" cy="676514"/>
            </a:xfrm>
          </p:grpSpPr>
          <p:sp>
            <p:nvSpPr>
              <p:cNvPr id="14" name="Freeform 4">
                <a:extLst>
                  <a:ext uri="{FF2B5EF4-FFF2-40B4-BE49-F238E27FC236}">
                    <a16:creationId xmlns:a16="http://schemas.microsoft.com/office/drawing/2014/main" id="{B356A310-7E56-0586-0963-4A1A6830F4E6}"/>
                  </a:ext>
                </a:extLst>
              </p:cNvPr>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Freeform 5">
                <a:extLst>
                  <a:ext uri="{FF2B5EF4-FFF2-40B4-BE49-F238E27FC236}">
                    <a16:creationId xmlns:a16="http://schemas.microsoft.com/office/drawing/2014/main" id="{0675C4AD-3ECA-587B-8F85-A119079688BC}"/>
                  </a:ext>
                </a:extLst>
              </p:cNvPr>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9" name="Freeform 6">
              <a:extLst>
                <a:ext uri="{FF2B5EF4-FFF2-40B4-BE49-F238E27FC236}">
                  <a16:creationId xmlns:a16="http://schemas.microsoft.com/office/drawing/2014/main" id="{C77237EF-707D-DB73-8CF1-B3511E6B9259}"/>
                </a:ext>
              </a:extLst>
            </p:cNvPr>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5B9BD5"/>
            </a:solidFill>
            <a:ln w="9525">
              <a:noFill/>
              <a:round/>
              <a:headEnd/>
              <a:tailEnd/>
            </a:ln>
          </p:spPr>
          <p:txBody>
            <a:bodyPr vert="horz" wrap="square" lIns="102870" tIns="51435" rIns="102870" bIns="51435" numCol="1" anchor="t" anchorCtr="0" compatLnSpc="1">
              <a:prstTxWarp prst="textNoShape">
                <a:avLst/>
              </a:prstTxWarp>
            </a:bodyP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Rectangle 9">
              <a:extLst>
                <a:ext uri="{FF2B5EF4-FFF2-40B4-BE49-F238E27FC236}">
                  <a16:creationId xmlns:a16="http://schemas.microsoft.com/office/drawing/2014/main" id="{429EC26F-FB3C-8FC5-B2AD-A470F4E80064}"/>
                </a:ext>
              </a:extLst>
            </p:cNvPr>
            <p:cNvSpPr/>
            <p:nvPr/>
          </p:nvSpPr>
          <p:spPr>
            <a:xfrm>
              <a:off x="666836" y="66135"/>
              <a:ext cx="539562" cy="435484"/>
            </a:xfrm>
            <a:prstGeom prst="rect">
              <a:avLst/>
            </a:prstGeom>
            <a:noFill/>
            <a:ln w="25400" cap="flat" cmpd="sng" algn="ctr">
              <a:noFill/>
              <a:prstDash val="solid"/>
            </a:ln>
            <a:effectLst/>
          </p:spPr>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2025"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LỚP</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2025"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11</a:t>
              </a:r>
            </a:p>
          </p:txBody>
        </p:sp>
        <p:sp>
          <p:nvSpPr>
            <p:cNvPr id="11" name="Rounded Rectangle 17">
              <a:extLst>
                <a:ext uri="{FF2B5EF4-FFF2-40B4-BE49-F238E27FC236}">
                  <a16:creationId xmlns:a16="http://schemas.microsoft.com/office/drawing/2014/main" id="{88C892E4-0F1B-EE68-8431-5D613016B7BD}"/>
                </a:ext>
              </a:extLst>
            </p:cNvPr>
            <p:cNvSpPr/>
            <p:nvPr/>
          </p:nvSpPr>
          <p:spPr>
            <a:xfrm>
              <a:off x="0" y="53758"/>
              <a:ext cx="631364" cy="513482"/>
            </a:xfrm>
            <a:prstGeom prst="roundRect">
              <a:avLst/>
            </a:prstGeom>
            <a:solidFill>
              <a:srgbClr val="5B9BD5"/>
            </a:solidFill>
            <a:ln w="25400" cap="flat" cmpd="sng" algn="ctr">
              <a:noFill/>
              <a:prstDash val="solid"/>
            </a:ln>
            <a:effectLst/>
          </p:spPr>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913"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NGỮ VĂN</a:t>
              </a:r>
            </a:p>
          </p:txBody>
        </p:sp>
        <p:sp>
          <p:nvSpPr>
            <p:cNvPr id="13" name="Rectangle 12">
              <a:extLst>
                <a:ext uri="{FF2B5EF4-FFF2-40B4-BE49-F238E27FC236}">
                  <a16:creationId xmlns:a16="http://schemas.microsoft.com/office/drawing/2014/main" id="{B429ED19-388E-6ACB-C5C3-A9B69F54317F}"/>
                </a:ext>
              </a:extLst>
            </p:cNvPr>
            <p:cNvSpPr/>
            <p:nvPr/>
          </p:nvSpPr>
          <p:spPr>
            <a:xfrm>
              <a:off x="1610607" y="98946"/>
              <a:ext cx="7533394" cy="423106"/>
            </a:xfrm>
            <a:prstGeom prst="rect">
              <a:avLst/>
            </a:prstGeom>
            <a:noFill/>
            <a:ln w="25400" cap="flat" cmpd="sng" algn="ctr">
              <a:noFill/>
              <a:prstDash val="solid"/>
            </a:ln>
            <a:effectLst/>
          </p:spPr>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93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BÀI 5. BĂN KHOĂN TÌM LẼ SỐNG (BI KỊCH)</a:t>
              </a:r>
            </a:p>
          </p:txBody>
        </p:sp>
      </p:grpSp>
      <p:sp>
        <p:nvSpPr>
          <p:cNvPr id="18" name="Rounded Rectangle 20">
            <a:extLst>
              <a:ext uri="{FF2B5EF4-FFF2-40B4-BE49-F238E27FC236}">
                <a16:creationId xmlns:a16="http://schemas.microsoft.com/office/drawing/2014/main" id="{F9365103-A92C-842E-979E-874D31F7FB4C}"/>
              </a:ext>
            </a:extLst>
          </p:cNvPr>
          <p:cNvSpPr/>
          <p:nvPr/>
        </p:nvSpPr>
        <p:spPr>
          <a:xfrm>
            <a:off x="2275990" y="3390901"/>
            <a:ext cx="14494194" cy="6404462"/>
          </a:xfrm>
          <a:prstGeom prst="roundRect">
            <a:avLst>
              <a:gd name="adj" fmla="val 3218"/>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C6009A4D-E4BF-5955-C73D-AB0BABDDE725}"/>
              </a:ext>
            </a:extLst>
          </p:cNvPr>
          <p:cNvGrpSpPr/>
          <p:nvPr/>
        </p:nvGrpSpPr>
        <p:grpSpPr>
          <a:xfrm>
            <a:off x="6125273" y="2924660"/>
            <a:ext cx="6822251" cy="934133"/>
            <a:chOff x="8010143" y="1905000"/>
            <a:chExt cx="9097521" cy="1290242"/>
          </a:xfrm>
        </p:grpSpPr>
        <p:sp>
          <p:nvSpPr>
            <p:cNvPr id="21" name="Rectangle 20">
              <a:extLst>
                <a:ext uri="{FF2B5EF4-FFF2-40B4-BE49-F238E27FC236}">
                  <a16:creationId xmlns:a16="http://schemas.microsoft.com/office/drawing/2014/main" id="{0475F7E7-DF1F-8351-E8E9-9FB75EC75C2C}"/>
                </a:ext>
              </a:extLst>
            </p:cNvPr>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14">
              <a:extLst>
                <a:ext uri="{FF2B5EF4-FFF2-40B4-BE49-F238E27FC236}">
                  <a16:creationId xmlns:a16="http://schemas.microsoft.com/office/drawing/2014/main" id="{7D763165-3636-FD1C-2C1B-6BD4BE79CB42}"/>
                </a:ext>
              </a:extLst>
            </p:cNvPr>
            <p:cNvSpPr/>
            <p:nvPr/>
          </p:nvSpPr>
          <p:spPr>
            <a:xfrm>
              <a:off x="8014819" y="1905000"/>
              <a:ext cx="9092845" cy="1290242"/>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5957F27-D932-EB7F-191A-3858179586C1}"/>
                </a:ext>
              </a:extLst>
            </p:cNvPr>
            <p:cNvSpPr txBox="1"/>
            <p:nvPr/>
          </p:nvSpPr>
          <p:spPr>
            <a:xfrm>
              <a:off x="9104552" y="2044484"/>
              <a:ext cx="7009670" cy="988196"/>
            </a:xfrm>
            <a:prstGeom prst="rect">
              <a:avLst/>
            </a:prstGeom>
            <a:noFill/>
            <a:ln>
              <a:noFill/>
            </a:ln>
          </p:spPr>
          <p:txBody>
            <a:bodyPr wrap="none" rtlCol="0" anchor="ct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49" b="1" i="0" u="none" strike="noStrike" kern="1200" cap="none" spc="0" normalizeH="0" baseline="0" noProof="0" dirty="0">
                  <a:ln>
                    <a:noFill/>
                  </a:ln>
                  <a:solidFill>
                    <a:srgbClr val="4BACC6"/>
                  </a:solidFill>
                  <a:effectLst/>
                  <a:uLnTx/>
                  <a:uFillTx/>
                  <a:latin typeface="Tahoma" pitchFamily="34" charset="0"/>
                  <a:ea typeface="Tahoma" pitchFamily="34" charset="0"/>
                  <a:cs typeface="Tahoma" pitchFamily="34" charset="0"/>
                </a:rPr>
                <a:t>CẤU TRÚC BÀI HỌC</a:t>
              </a:r>
            </a:p>
          </p:txBody>
        </p:sp>
      </p:grpSp>
      <p:sp>
        <p:nvSpPr>
          <p:cNvPr id="27" name="Rectangle 26">
            <a:extLst>
              <a:ext uri="{FF2B5EF4-FFF2-40B4-BE49-F238E27FC236}">
                <a16:creationId xmlns:a16="http://schemas.microsoft.com/office/drawing/2014/main" id="{00132FB3-A9C2-59F9-8009-63AD8E2C2C59}"/>
              </a:ext>
            </a:extLst>
          </p:cNvPr>
          <p:cNvSpPr/>
          <p:nvPr/>
        </p:nvSpPr>
        <p:spPr>
          <a:xfrm>
            <a:off x="2640570" y="5837630"/>
            <a:ext cx="7213209" cy="1777410"/>
          </a:xfrm>
          <a:prstGeom prst="rect">
            <a:avLst/>
          </a:prstGeom>
        </p:spPr>
        <p:txBody>
          <a:bodyPr wrap="square">
            <a:spAutoFit/>
          </a:bodyPr>
          <a:lstStyle/>
          <a:p>
            <a:pPr marL="0" marR="0" lvl="0" indent="0" algn="l" defTabSz="685664" rtl="0" eaLnBrk="1" fontAlgn="auto" latinLnBrk="0" hangingPunct="1">
              <a:lnSpc>
                <a:spcPct val="100000"/>
              </a:lnSpc>
              <a:spcBef>
                <a:spcPts val="900"/>
              </a:spcBef>
              <a:spcAft>
                <a:spcPts val="0"/>
              </a:spcAft>
              <a:buClrTx/>
              <a:buSzTx/>
              <a:buFontTx/>
              <a:buNone/>
              <a:tabLst/>
              <a:defRPr/>
            </a:pPr>
            <a:r>
              <a:rPr lang="en-US" sz="3150" b="1" kern="0" noProof="0" dirty="0">
                <a:solidFill>
                  <a:srgbClr val="FF0000"/>
                </a:solidFill>
                <a:latin typeface="Arial" pitchFamily="34" charset="0"/>
                <a:cs typeface="Arial" pitchFamily="34" charset="0"/>
              </a:rPr>
              <a:t>I</a:t>
            </a:r>
            <a:r>
              <a:rPr kumimoji="0" lang="en-US" sz="3150" b="1" i="0" u="none" strike="noStrike" kern="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3150" b="1" i="0" u="none" strike="noStrike" kern="0" cap="none" spc="0" normalizeH="0" baseline="0" noProof="0" dirty="0" err="1">
                <a:ln>
                  <a:noFill/>
                </a:ln>
                <a:solidFill>
                  <a:srgbClr val="FF0000"/>
                </a:solidFill>
                <a:effectLst/>
                <a:uLnTx/>
                <a:uFillTx/>
                <a:latin typeface="Arial" pitchFamily="34" charset="0"/>
                <a:ea typeface="+mn-ea"/>
                <a:cs typeface="Arial" pitchFamily="34" charset="0"/>
              </a:rPr>
              <a:t>Trước</a:t>
            </a:r>
            <a:r>
              <a:rPr kumimoji="0" lang="en-US" sz="3150" b="1" i="0" u="none" strike="noStrike" kern="0" cap="none" spc="0" normalizeH="0" noProof="0" dirty="0">
                <a:ln>
                  <a:noFill/>
                </a:ln>
                <a:solidFill>
                  <a:srgbClr val="FF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rgbClr val="FF0000"/>
                </a:solidFill>
                <a:effectLst/>
                <a:uLnTx/>
                <a:uFillTx/>
                <a:latin typeface="Arial" pitchFamily="34" charset="0"/>
                <a:ea typeface="+mn-ea"/>
                <a:cs typeface="Arial" pitchFamily="34" charset="0"/>
              </a:rPr>
              <a:t>khi</a:t>
            </a:r>
            <a:r>
              <a:rPr kumimoji="0" lang="en-US" sz="3150" b="1" i="0" u="none" strike="noStrike" kern="0" cap="none" spc="0" normalizeH="0" noProof="0" dirty="0">
                <a:ln>
                  <a:noFill/>
                </a:ln>
                <a:solidFill>
                  <a:srgbClr val="FF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rgbClr val="FF0000"/>
                </a:solidFill>
                <a:effectLst/>
                <a:uLnTx/>
                <a:uFillTx/>
                <a:latin typeface="Arial" pitchFamily="34" charset="0"/>
                <a:ea typeface="+mn-ea"/>
                <a:cs typeface="Arial" pitchFamily="34" charset="0"/>
              </a:rPr>
              <a:t>đọc</a:t>
            </a:r>
            <a:endParaRPr kumimoji="0" lang="vi-VN" sz="3150" b="1" i="1" u="none" strike="noStrike" kern="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685664" rtl="0" eaLnBrk="1" fontAlgn="auto" latinLnBrk="0" hangingPunct="1">
              <a:lnSpc>
                <a:spcPct val="100000"/>
              </a:lnSpc>
              <a:spcBef>
                <a:spcPts val="900"/>
              </a:spcBef>
              <a:spcAft>
                <a:spcPts val="0"/>
              </a:spcAft>
              <a:buClrTx/>
              <a:buSzTx/>
              <a:buFontTx/>
              <a:buNone/>
              <a:tabLst/>
              <a:defRPr/>
            </a:pPr>
            <a:r>
              <a:rPr lang="en-US" sz="3150" b="1" kern="0" noProof="0" dirty="0">
                <a:solidFill>
                  <a:srgbClr val="FF0000"/>
                </a:solidFill>
                <a:latin typeface="Arial" pitchFamily="34" charset="0"/>
                <a:cs typeface="Arial" pitchFamily="34" charset="0"/>
              </a:rPr>
              <a:t>II</a:t>
            </a:r>
            <a:r>
              <a:rPr kumimoji="0" lang="en-US" sz="3150" b="1" i="0" u="none" strike="noStrike" kern="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3150" b="1" i="0" u="none" strike="noStrike" kern="0" cap="none" spc="0" normalizeH="0" baseline="0" noProof="0" dirty="0" err="1">
                <a:ln>
                  <a:noFill/>
                </a:ln>
                <a:solidFill>
                  <a:srgbClr val="FF0000"/>
                </a:solidFill>
                <a:effectLst/>
                <a:uLnTx/>
                <a:uFillTx/>
                <a:latin typeface="Arial" pitchFamily="34" charset="0"/>
                <a:ea typeface="+mn-ea"/>
                <a:cs typeface="Arial" pitchFamily="34" charset="0"/>
              </a:rPr>
              <a:t>Trải</a:t>
            </a:r>
            <a:r>
              <a:rPr kumimoji="0" lang="en-US" sz="3150" b="1" i="0" u="none" strike="noStrike" kern="0" cap="none" spc="0" normalizeH="0" noProof="0" dirty="0">
                <a:ln>
                  <a:noFill/>
                </a:ln>
                <a:solidFill>
                  <a:srgbClr val="FF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rgbClr val="FF0000"/>
                </a:solidFill>
                <a:effectLst/>
                <a:uLnTx/>
                <a:uFillTx/>
                <a:latin typeface="Arial" pitchFamily="34" charset="0"/>
                <a:ea typeface="+mn-ea"/>
                <a:cs typeface="Arial" pitchFamily="34" charset="0"/>
              </a:rPr>
              <a:t>nghiệm</a:t>
            </a:r>
            <a:r>
              <a:rPr kumimoji="0" lang="en-US" sz="3150" b="1" i="0" u="none" strike="noStrike" kern="0" cap="none" spc="0" normalizeH="0" noProof="0" dirty="0">
                <a:ln>
                  <a:noFill/>
                </a:ln>
                <a:solidFill>
                  <a:srgbClr val="FF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rgbClr val="FF0000"/>
                </a:solidFill>
                <a:effectLst/>
                <a:uLnTx/>
                <a:uFillTx/>
                <a:latin typeface="Arial" pitchFamily="34" charset="0"/>
                <a:ea typeface="+mn-ea"/>
                <a:cs typeface="Arial" pitchFamily="34" charset="0"/>
              </a:rPr>
              <a:t>cùng</a:t>
            </a:r>
            <a:r>
              <a:rPr kumimoji="0" lang="en-US" sz="3150" b="1" i="0" u="none" strike="noStrike" kern="0" cap="none" spc="0" normalizeH="0" noProof="0" dirty="0">
                <a:ln>
                  <a:noFill/>
                </a:ln>
                <a:solidFill>
                  <a:srgbClr val="FF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rgbClr val="FF0000"/>
                </a:solidFill>
                <a:effectLst/>
                <a:uLnTx/>
                <a:uFillTx/>
                <a:latin typeface="Arial" pitchFamily="34" charset="0"/>
                <a:ea typeface="+mn-ea"/>
                <a:cs typeface="Arial" pitchFamily="34" charset="0"/>
              </a:rPr>
              <a:t>văn</a:t>
            </a:r>
            <a:r>
              <a:rPr kumimoji="0" lang="en-US" sz="3150" b="1" i="0" u="none" strike="noStrike" kern="0" cap="none" spc="0" normalizeH="0" noProof="0" dirty="0">
                <a:ln>
                  <a:noFill/>
                </a:ln>
                <a:solidFill>
                  <a:srgbClr val="FF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rgbClr val="FF0000"/>
                </a:solidFill>
                <a:effectLst/>
                <a:uLnTx/>
                <a:uFillTx/>
                <a:latin typeface="Arial" pitchFamily="34" charset="0"/>
                <a:cs typeface="Arial" pitchFamily="34" charset="0"/>
              </a:rPr>
              <a:t>bản</a:t>
            </a:r>
            <a:endParaRPr lang="en-US" sz="3150" b="1" i="1" kern="0" dirty="0">
              <a:solidFill>
                <a:srgbClr val="FF0000"/>
              </a:solidFill>
              <a:latin typeface="Arial" pitchFamily="34" charset="0"/>
              <a:cs typeface="Arial" pitchFamily="34" charset="0"/>
            </a:endParaRPr>
          </a:p>
          <a:p>
            <a:pPr marL="0" marR="0" lvl="0" indent="0" algn="l" defTabSz="685664" rtl="0" eaLnBrk="1" fontAlgn="auto" latinLnBrk="0" hangingPunct="1">
              <a:lnSpc>
                <a:spcPct val="100000"/>
              </a:lnSpc>
              <a:spcBef>
                <a:spcPts val="900"/>
              </a:spcBef>
              <a:spcAft>
                <a:spcPts val="0"/>
              </a:spcAft>
              <a:buClrTx/>
              <a:buSzTx/>
              <a:buFontTx/>
              <a:buNone/>
              <a:tabLst/>
              <a:defRPr/>
            </a:pPr>
            <a:r>
              <a:rPr kumimoji="0" lang="en-US" sz="3150" b="1" u="none" strike="noStrike" kern="0" cap="none" spc="0" normalizeH="0" baseline="0" noProof="0" dirty="0">
                <a:ln>
                  <a:noFill/>
                </a:ln>
                <a:solidFill>
                  <a:srgbClr val="FF0000"/>
                </a:solidFill>
                <a:effectLst/>
                <a:uLnTx/>
                <a:uFillTx/>
                <a:latin typeface="Arial" pitchFamily="34" charset="0"/>
                <a:ea typeface="+mn-ea"/>
                <a:cs typeface="Arial" pitchFamily="34" charset="0"/>
              </a:rPr>
              <a:t>III. </a:t>
            </a:r>
            <a:r>
              <a:rPr kumimoji="0" lang="en-US" sz="3150" b="1" u="none" strike="noStrike" kern="0" cap="none" spc="0" normalizeH="0" baseline="0" noProof="0" dirty="0" err="1">
                <a:ln>
                  <a:noFill/>
                </a:ln>
                <a:solidFill>
                  <a:srgbClr val="FF0000"/>
                </a:solidFill>
                <a:effectLst/>
                <a:uLnTx/>
                <a:uFillTx/>
                <a:latin typeface="Arial" pitchFamily="34" charset="0"/>
                <a:ea typeface="+mn-ea"/>
                <a:cs typeface="Arial" pitchFamily="34" charset="0"/>
              </a:rPr>
              <a:t>Suy</a:t>
            </a:r>
            <a:r>
              <a:rPr kumimoji="0" lang="en-US" sz="3150" b="1" u="none" strike="noStrike" kern="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3150" b="1" u="none" strike="noStrike" kern="0" cap="none" spc="0" normalizeH="0" baseline="0" noProof="0" dirty="0" err="1">
                <a:ln>
                  <a:noFill/>
                </a:ln>
                <a:solidFill>
                  <a:srgbClr val="FF0000"/>
                </a:solidFill>
                <a:effectLst/>
                <a:uLnTx/>
                <a:uFillTx/>
                <a:latin typeface="Arial" pitchFamily="34" charset="0"/>
                <a:ea typeface="+mn-ea"/>
                <a:cs typeface="Arial" pitchFamily="34" charset="0"/>
              </a:rPr>
              <a:t>ngẫm</a:t>
            </a:r>
            <a:r>
              <a:rPr kumimoji="0" lang="en-US" sz="3150" b="1" u="none" strike="noStrike" kern="0" cap="none" spc="0" normalizeH="0" noProof="0" dirty="0">
                <a:ln>
                  <a:noFill/>
                </a:ln>
                <a:solidFill>
                  <a:srgbClr val="FF0000"/>
                </a:solidFill>
                <a:effectLst/>
                <a:uLnTx/>
                <a:uFillTx/>
                <a:latin typeface="Arial" pitchFamily="34" charset="0"/>
                <a:ea typeface="+mn-ea"/>
                <a:cs typeface="Arial" pitchFamily="34" charset="0"/>
              </a:rPr>
              <a:t> </a:t>
            </a:r>
            <a:r>
              <a:rPr kumimoji="0" lang="en-US" sz="3150" b="1" u="none" strike="noStrike" kern="0" cap="none" spc="0" normalizeH="0" noProof="0" dirty="0" err="1">
                <a:ln>
                  <a:noFill/>
                </a:ln>
                <a:solidFill>
                  <a:srgbClr val="FF0000"/>
                </a:solidFill>
                <a:effectLst/>
                <a:uLnTx/>
                <a:uFillTx/>
                <a:latin typeface="Arial" pitchFamily="34" charset="0"/>
                <a:ea typeface="+mn-ea"/>
                <a:cs typeface="Arial" pitchFamily="34" charset="0"/>
              </a:rPr>
              <a:t>và</a:t>
            </a:r>
            <a:r>
              <a:rPr kumimoji="0" lang="en-US" sz="3150" b="1" u="none" strike="noStrike" kern="0" cap="none" spc="0" normalizeH="0" noProof="0" dirty="0">
                <a:ln>
                  <a:noFill/>
                </a:ln>
                <a:solidFill>
                  <a:srgbClr val="FF0000"/>
                </a:solidFill>
                <a:effectLst/>
                <a:uLnTx/>
                <a:uFillTx/>
                <a:latin typeface="Arial" pitchFamily="34" charset="0"/>
                <a:ea typeface="+mn-ea"/>
                <a:cs typeface="Arial" pitchFamily="34" charset="0"/>
              </a:rPr>
              <a:t> </a:t>
            </a:r>
            <a:r>
              <a:rPr kumimoji="0" lang="en-US" sz="3150" b="1" u="none" strike="noStrike" kern="0" cap="none" spc="0" normalizeH="0" noProof="0" dirty="0" err="1">
                <a:ln>
                  <a:noFill/>
                </a:ln>
                <a:solidFill>
                  <a:srgbClr val="FF0000"/>
                </a:solidFill>
                <a:effectLst/>
                <a:uLnTx/>
                <a:uFillTx/>
                <a:latin typeface="Arial" pitchFamily="34" charset="0"/>
                <a:ea typeface="+mn-ea"/>
                <a:cs typeface="Arial" pitchFamily="34" charset="0"/>
              </a:rPr>
              <a:t>phản</a:t>
            </a:r>
            <a:r>
              <a:rPr kumimoji="0" lang="en-US" sz="3150" b="1" u="none" strike="noStrike" kern="0" cap="none" spc="0" normalizeH="0" noProof="0" dirty="0">
                <a:ln>
                  <a:noFill/>
                </a:ln>
                <a:solidFill>
                  <a:srgbClr val="FF0000"/>
                </a:solidFill>
                <a:effectLst/>
                <a:uLnTx/>
                <a:uFillTx/>
                <a:latin typeface="Arial" pitchFamily="34" charset="0"/>
                <a:ea typeface="+mn-ea"/>
                <a:cs typeface="Arial" pitchFamily="34" charset="0"/>
              </a:rPr>
              <a:t> </a:t>
            </a:r>
            <a:r>
              <a:rPr kumimoji="0" lang="en-US" sz="3150" b="1" u="none" strike="noStrike" kern="0" cap="none" spc="0" normalizeH="0" noProof="0" dirty="0" err="1">
                <a:ln>
                  <a:noFill/>
                </a:ln>
                <a:solidFill>
                  <a:srgbClr val="FF0000"/>
                </a:solidFill>
                <a:effectLst/>
                <a:uLnTx/>
                <a:uFillTx/>
                <a:latin typeface="Arial" pitchFamily="34" charset="0"/>
                <a:ea typeface="+mn-ea"/>
                <a:cs typeface="Arial" pitchFamily="34" charset="0"/>
              </a:rPr>
              <a:t>hồi</a:t>
            </a:r>
            <a:endParaRPr kumimoji="0" lang="en-US" sz="3150" b="1" u="none" strike="noStrike" kern="0" cap="none" spc="0" normalizeH="0" baseline="0" noProof="0" dirty="0">
              <a:ln>
                <a:noFill/>
              </a:ln>
              <a:solidFill>
                <a:srgbClr val="FF0000"/>
              </a:solidFill>
              <a:effectLst/>
              <a:uLnTx/>
              <a:uFillTx/>
              <a:latin typeface="Arial" pitchFamily="34" charset="0"/>
              <a:ea typeface="+mn-ea"/>
              <a:cs typeface="Arial" pitchFamily="34" charset="0"/>
            </a:endParaRPr>
          </a:p>
        </p:txBody>
      </p:sp>
      <p:grpSp>
        <p:nvGrpSpPr>
          <p:cNvPr id="32" name="Group 31">
            <a:extLst>
              <a:ext uri="{FF2B5EF4-FFF2-40B4-BE49-F238E27FC236}">
                <a16:creationId xmlns:a16="http://schemas.microsoft.com/office/drawing/2014/main" id="{76303422-6201-4E30-6ACB-6025F6313ACD}"/>
              </a:ext>
            </a:extLst>
          </p:cNvPr>
          <p:cNvGrpSpPr/>
          <p:nvPr/>
        </p:nvGrpSpPr>
        <p:grpSpPr>
          <a:xfrm>
            <a:off x="2153626" y="4149763"/>
            <a:ext cx="6099593" cy="661751"/>
            <a:chOff x="2840539" y="3818711"/>
            <a:chExt cx="8133848" cy="882449"/>
          </a:xfrm>
        </p:grpSpPr>
        <p:sp>
          <p:nvSpPr>
            <p:cNvPr id="45" name="Isosceles Triangle 44">
              <a:extLst>
                <a:ext uri="{FF2B5EF4-FFF2-40B4-BE49-F238E27FC236}">
                  <a16:creationId xmlns:a16="http://schemas.microsoft.com/office/drawing/2014/main" id="{7DD4D2B4-DEA8-91DA-248F-766C5076B456}"/>
                </a:ext>
              </a:extLst>
            </p:cNvPr>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AFFAB11D-D6A8-BAB4-6561-13F1FDF74C7C}"/>
                </a:ext>
              </a:extLst>
            </p:cNvPr>
            <p:cNvGrpSpPr/>
            <p:nvPr/>
          </p:nvGrpSpPr>
          <p:grpSpPr>
            <a:xfrm>
              <a:off x="2840539" y="3886200"/>
              <a:ext cx="8133848" cy="814960"/>
              <a:chOff x="2840539" y="3733800"/>
              <a:chExt cx="8133848" cy="814960"/>
            </a:xfrm>
          </p:grpSpPr>
          <p:sp>
            <p:nvSpPr>
              <p:cNvPr id="47" name="Round Same Side Corner Rectangle 34">
                <a:extLst>
                  <a:ext uri="{FF2B5EF4-FFF2-40B4-BE49-F238E27FC236}">
                    <a16:creationId xmlns:a16="http://schemas.microsoft.com/office/drawing/2014/main" id="{B7E6DEA2-7676-3AF1-9333-A2AF6284092F}"/>
                  </a:ext>
                </a:extLst>
              </p:cNvPr>
              <p:cNvSpPr/>
              <p:nvPr/>
            </p:nvSpPr>
            <p:spPr>
              <a:xfrm rot="5400000">
                <a:off x="6544119" y="100180"/>
                <a:ext cx="731520" cy="812901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43A0A703-7F79-F56D-B50C-4370BE9976A1}"/>
                  </a:ext>
                </a:extLst>
              </p:cNvPr>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BB39B09D-78D1-00F5-5628-523A8B7DA643}"/>
                  </a:ext>
                </a:extLst>
              </p:cNvPr>
              <p:cNvSpPr/>
              <p:nvPr/>
            </p:nvSpPr>
            <p:spPr>
              <a:xfrm>
                <a:off x="4460662" y="3810001"/>
                <a:ext cx="4844264" cy="738759"/>
              </a:xfrm>
              <a:prstGeom prst="rect">
                <a:avLst/>
              </a:prstGeom>
            </p:spPr>
            <p:txBody>
              <a:bodyPr wrap="none">
                <a:spAutoFit/>
              </a:bodyPr>
              <a:lstStyle/>
              <a:p>
                <a:pPr marL="0" marR="0" lvl="0" indent="0" algn="l" defTabSz="685664" rtl="0" eaLnBrk="1" fontAlgn="auto" latinLnBrk="0" hangingPunct="1">
                  <a:lnSpc>
                    <a:spcPct val="100000"/>
                  </a:lnSpc>
                  <a:spcBef>
                    <a:spcPts val="900"/>
                  </a:spcBef>
                  <a:spcAft>
                    <a:spcPts val="0"/>
                  </a:spcAft>
                  <a:buClrTx/>
                  <a:buSzTx/>
                  <a:buFontTx/>
                  <a:buNone/>
                  <a:tabLst/>
                  <a:defRPr/>
                </a:pPr>
                <a:r>
                  <a:rPr kumimoji="0" lang="en-US" sz="3000" b="1" i="0" u="none" strike="noStrike" kern="0" cap="none" spc="0" normalizeH="0" baseline="0" noProof="0" dirty="0">
                    <a:ln>
                      <a:noFill/>
                    </a:ln>
                    <a:solidFill>
                      <a:prstClr val="white"/>
                    </a:solidFill>
                    <a:effectLst/>
                    <a:uLnTx/>
                    <a:uFillTx/>
                    <a:latin typeface="Arial" pitchFamily="34" charset="0"/>
                    <a:ea typeface="+mn-ea"/>
                    <a:cs typeface="Arial" pitchFamily="34" charset="0"/>
                  </a:rPr>
                  <a:t>PHẦN </a:t>
                </a:r>
                <a:r>
                  <a:rPr lang="en-US" sz="3000" b="1" kern="0" dirty="0">
                    <a:solidFill>
                      <a:prstClr val="white"/>
                    </a:solidFill>
                    <a:latin typeface="Arial" pitchFamily="34" charset="0"/>
                    <a:cs typeface="Arial" pitchFamily="34" charset="0"/>
                  </a:rPr>
                  <a:t>KHỞI ĐỘNG</a:t>
                </a:r>
                <a:endParaRPr kumimoji="0" lang="en-US" sz="30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0" name="TextBox 49">
                <a:extLst>
                  <a:ext uri="{FF2B5EF4-FFF2-40B4-BE49-F238E27FC236}">
                    <a16:creationId xmlns:a16="http://schemas.microsoft.com/office/drawing/2014/main" id="{6E179FC3-D0F9-98EA-ED73-2EA7554CE358}"/>
                  </a:ext>
                </a:extLst>
              </p:cNvPr>
              <p:cNvSpPr txBox="1"/>
              <p:nvPr/>
            </p:nvSpPr>
            <p:spPr>
              <a:xfrm>
                <a:off x="3283121" y="3733800"/>
                <a:ext cx="633162" cy="800322"/>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3300" b="1" dirty="0">
                    <a:solidFill>
                      <a:prstClr val="white"/>
                    </a:solidFill>
                    <a:latin typeface="Tahoma" pitchFamily="34" charset="0"/>
                    <a:ea typeface="Tahoma" pitchFamily="34" charset="0"/>
                    <a:cs typeface="Tahoma" pitchFamily="34" charset="0"/>
                  </a:rPr>
                  <a:t>A</a:t>
                </a:r>
                <a:endParaRPr kumimoji="0" lang="en-US" sz="33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grpSp>
      <p:grpSp>
        <p:nvGrpSpPr>
          <p:cNvPr id="51" name="Group 50">
            <a:extLst>
              <a:ext uri="{FF2B5EF4-FFF2-40B4-BE49-F238E27FC236}">
                <a16:creationId xmlns:a16="http://schemas.microsoft.com/office/drawing/2014/main" id="{1B0669C5-13E4-B1C5-E5CC-E22F4F110896}"/>
              </a:ext>
            </a:extLst>
          </p:cNvPr>
          <p:cNvGrpSpPr/>
          <p:nvPr/>
        </p:nvGrpSpPr>
        <p:grpSpPr>
          <a:xfrm>
            <a:off x="2153625" y="5016378"/>
            <a:ext cx="6099592" cy="661751"/>
            <a:chOff x="2840539" y="3818711"/>
            <a:chExt cx="8133848" cy="882449"/>
          </a:xfrm>
        </p:grpSpPr>
        <p:sp>
          <p:nvSpPr>
            <p:cNvPr id="52" name="Isosceles Triangle 44">
              <a:extLst>
                <a:ext uri="{FF2B5EF4-FFF2-40B4-BE49-F238E27FC236}">
                  <a16:creationId xmlns:a16="http://schemas.microsoft.com/office/drawing/2014/main" id="{7384F0A0-70C0-7BDC-7E4E-AD908D26E3AF}"/>
                </a:ext>
              </a:extLst>
            </p:cNvPr>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26173D03-B81B-D691-4E26-811FB73ADF85}"/>
                </a:ext>
              </a:extLst>
            </p:cNvPr>
            <p:cNvGrpSpPr/>
            <p:nvPr/>
          </p:nvGrpSpPr>
          <p:grpSpPr>
            <a:xfrm>
              <a:off x="2840539" y="3886200"/>
              <a:ext cx="8133848" cy="814960"/>
              <a:chOff x="2840539" y="3733800"/>
              <a:chExt cx="8133848" cy="814960"/>
            </a:xfrm>
          </p:grpSpPr>
          <p:sp>
            <p:nvSpPr>
              <p:cNvPr id="54" name="Round Same Side Corner Rectangle 33">
                <a:extLst>
                  <a:ext uri="{FF2B5EF4-FFF2-40B4-BE49-F238E27FC236}">
                    <a16:creationId xmlns:a16="http://schemas.microsoft.com/office/drawing/2014/main" id="{FFE25BBD-41D3-1656-399A-C832671B02ED}"/>
                  </a:ext>
                </a:extLst>
              </p:cNvPr>
              <p:cNvSpPr/>
              <p:nvPr/>
            </p:nvSpPr>
            <p:spPr>
              <a:xfrm rot="5400000">
                <a:off x="6544119" y="100180"/>
                <a:ext cx="731520" cy="812901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159ECA6E-0699-B0C7-CC5F-6191E758873D}"/>
                  </a:ext>
                </a:extLst>
              </p:cNvPr>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6BEA891E-5387-C814-219F-F5C6DC0CBFCD}"/>
                  </a:ext>
                </a:extLst>
              </p:cNvPr>
              <p:cNvSpPr/>
              <p:nvPr/>
            </p:nvSpPr>
            <p:spPr>
              <a:xfrm>
                <a:off x="4460662" y="3810001"/>
                <a:ext cx="6426100" cy="738759"/>
              </a:xfrm>
              <a:prstGeom prst="rect">
                <a:avLst/>
              </a:prstGeom>
            </p:spPr>
            <p:txBody>
              <a:bodyPr wrap="none">
                <a:spAutoFit/>
              </a:bodyPr>
              <a:lstStyle/>
              <a:p>
                <a:pPr marL="0" marR="0" lvl="0" indent="0" algn="l" defTabSz="685664" rtl="0" eaLnBrk="1" fontAlgn="auto" latinLnBrk="0" hangingPunct="1">
                  <a:lnSpc>
                    <a:spcPct val="100000"/>
                  </a:lnSpc>
                  <a:spcBef>
                    <a:spcPts val="900"/>
                  </a:spcBef>
                  <a:spcAft>
                    <a:spcPts val="0"/>
                  </a:spcAft>
                  <a:buClrTx/>
                  <a:buSzTx/>
                  <a:buFontTx/>
                  <a:buNone/>
                  <a:tabLst/>
                  <a:defRPr/>
                </a:pPr>
                <a:r>
                  <a:rPr kumimoji="0" lang="en-US" sz="3000" b="1" i="0" u="none" strike="noStrike" kern="0" cap="none" spc="0" normalizeH="0" baseline="0" noProof="0" dirty="0">
                    <a:ln>
                      <a:noFill/>
                    </a:ln>
                    <a:solidFill>
                      <a:prstClr val="white"/>
                    </a:solidFill>
                    <a:effectLst/>
                    <a:uLnTx/>
                    <a:uFillTx/>
                    <a:latin typeface="Arial" pitchFamily="34" charset="0"/>
                    <a:ea typeface="+mn-ea"/>
                    <a:cs typeface="Arial" pitchFamily="34" charset="0"/>
                  </a:rPr>
                  <a:t>HÌNH THÀNH KIẾN THỨC</a:t>
                </a:r>
                <a:endParaRPr kumimoji="0" lang="en-US" sz="30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7" name="TextBox 56">
                <a:extLst>
                  <a:ext uri="{FF2B5EF4-FFF2-40B4-BE49-F238E27FC236}">
                    <a16:creationId xmlns:a16="http://schemas.microsoft.com/office/drawing/2014/main" id="{006F34FF-0DF6-8A2F-8C02-8C5F0020684C}"/>
                  </a:ext>
                </a:extLst>
              </p:cNvPr>
              <p:cNvSpPr txBox="1"/>
              <p:nvPr/>
            </p:nvSpPr>
            <p:spPr>
              <a:xfrm>
                <a:off x="3283119" y="3733800"/>
                <a:ext cx="633162" cy="800322"/>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3300" b="1" dirty="0">
                    <a:solidFill>
                      <a:prstClr val="white"/>
                    </a:solidFill>
                    <a:latin typeface="Tahoma" pitchFamily="34" charset="0"/>
                    <a:ea typeface="Tahoma" pitchFamily="34" charset="0"/>
                    <a:cs typeface="Tahoma" pitchFamily="34" charset="0"/>
                  </a:rPr>
                  <a:t>B</a:t>
                </a:r>
                <a:endParaRPr kumimoji="0" lang="en-US" sz="33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grpSp>
      <p:sp>
        <p:nvSpPr>
          <p:cNvPr id="67" name="Rectangle 66">
            <a:extLst>
              <a:ext uri="{FF2B5EF4-FFF2-40B4-BE49-F238E27FC236}">
                <a16:creationId xmlns:a16="http://schemas.microsoft.com/office/drawing/2014/main" id="{3349DBB6-0E08-CF88-220A-15FFEB0D2DA3}"/>
              </a:ext>
            </a:extLst>
          </p:cNvPr>
          <p:cNvSpPr/>
          <p:nvPr/>
        </p:nvSpPr>
        <p:spPr>
          <a:xfrm>
            <a:off x="9901536" y="3982275"/>
            <a:ext cx="125625" cy="5573465"/>
          </a:xfrm>
          <a:prstGeom prst="rect">
            <a:avLst/>
          </a:prstGeom>
          <a:solidFill>
            <a:srgbClr val="5B9BD5"/>
          </a:solidFill>
          <a:ln w="25400" cap="flat" cmpd="sng" algn="ctr">
            <a:noFill/>
            <a:prstDash val="solid"/>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a:ea typeface="+mn-ea"/>
              <a:cs typeface="+mn-cs"/>
            </a:endParaRPr>
          </a:p>
        </p:txBody>
      </p:sp>
      <p:pic>
        <p:nvPicPr>
          <p:cNvPr id="104" name="Picture 103">
            <a:extLst>
              <a:ext uri="{FF2B5EF4-FFF2-40B4-BE49-F238E27FC236}">
                <a16:creationId xmlns:a16="http://schemas.microsoft.com/office/drawing/2014/main" id="{AF4EF813-F247-B046-AE80-6758B784AA9F}"/>
              </a:ext>
            </a:extLst>
          </p:cNvPr>
          <p:cNvPicPr>
            <a:picLocks noChangeAspect="1"/>
          </p:cNvPicPr>
          <p:nvPr/>
        </p:nvPicPr>
        <p:blipFill>
          <a:blip r:embed="rId3"/>
          <a:stretch>
            <a:fillRect/>
          </a:stretch>
        </p:blipFill>
        <p:spPr>
          <a:xfrm>
            <a:off x="15071393" y="141165"/>
            <a:ext cx="3549333" cy="3486012"/>
          </a:xfrm>
          <a:prstGeom prst="rect">
            <a:avLst/>
          </a:prstGeom>
        </p:spPr>
      </p:pic>
      <p:grpSp>
        <p:nvGrpSpPr>
          <p:cNvPr id="105" name="Group 104">
            <a:extLst>
              <a:ext uri="{FF2B5EF4-FFF2-40B4-BE49-F238E27FC236}">
                <a16:creationId xmlns:a16="http://schemas.microsoft.com/office/drawing/2014/main" id="{F53D0D89-F807-65DB-98A2-955E00960EC3}"/>
              </a:ext>
            </a:extLst>
          </p:cNvPr>
          <p:cNvGrpSpPr/>
          <p:nvPr/>
        </p:nvGrpSpPr>
        <p:grpSpPr>
          <a:xfrm>
            <a:off x="9843212" y="5432468"/>
            <a:ext cx="6099592" cy="661751"/>
            <a:chOff x="2840539" y="3818711"/>
            <a:chExt cx="8133848" cy="882449"/>
          </a:xfrm>
        </p:grpSpPr>
        <p:sp>
          <p:nvSpPr>
            <p:cNvPr id="106" name="Isosceles Triangle 44">
              <a:extLst>
                <a:ext uri="{FF2B5EF4-FFF2-40B4-BE49-F238E27FC236}">
                  <a16:creationId xmlns:a16="http://schemas.microsoft.com/office/drawing/2014/main" id="{7F13D93D-B44E-94DE-1F4D-765BED170A99}"/>
                </a:ext>
              </a:extLst>
            </p:cNvPr>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7771B5E4-9D72-98FF-6D30-4DF3615533D0}"/>
                </a:ext>
              </a:extLst>
            </p:cNvPr>
            <p:cNvGrpSpPr/>
            <p:nvPr/>
          </p:nvGrpSpPr>
          <p:grpSpPr>
            <a:xfrm>
              <a:off x="2840539" y="3886200"/>
              <a:ext cx="8133848" cy="814960"/>
              <a:chOff x="2840539" y="3733800"/>
              <a:chExt cx="8133848" cy="814960"/>
            </a:xfrm>
          </p:grpSpPr>
          <p:sp>
            <p:nvSpPr>
              <p:cNvPr id="108" name="Round Same Side Corner Rectangle 33">
                <a:extLst>
                  <a:ext uri="{FF2B5EF4-FFF2-40B4-BE49-F238E27FC236}">
                    <a16:creationId xmlns:a16="http://schemas.microsoft.com/office/drawing/2014/main" id="{4DE164B5-FB7F-5186-345A-527EA3C1241C}"/>
                  </a:ext>
                </a:extLst>
              </p:cNvPr>
              <p:cNvSpPr/>
              <p:nvPr/>
            </p:nvSpPr>
            <p:spPr>
              <a:xfrm rot="5400000">
                <a:off x="6544119" y="100180"/>
                <a:ext cx="731520" cy="812901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616E48B5-640D-EC08-BB7F-115F823832A8}"/>
                  </a:ext>
                </a:extLst>
              </p:cNvPr>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318F5536-5DF6-C6F2-82A8-5AE3C1069DD9}"/>
                  </a:ext>
                </a:extLst>
              </p:cNvPr>
              <p:cNvSpPr/>
              <p:nvPr/>
            </p:nvSpPr>
            <p:spPr>
              <a:xfrm>
                <a:off x="4460662" y="3810001"/>
                <a:ext cx="3153410" cy="738759"/>
              </a:xfrm>
              <a:prstGeom prst="rect">
                <a:avLst/>
              </a:prstGeom>
            </p:spPr>
            <p:txBody>
              <a:bodyPr wrap="none">
                <a:spAutoFit/>
              </a:bodyPr>
              <a:lstStyle/>
              <a:p>
                <a:pPr marL="0" marR="0" lvl="0" indent="0" algn="l" defTabSz="685664" rtl="0" eaLnBrk="1" fontAlgn="auto" latinLnBrk="0" hangingPunct="1">
                  <a:lnSpc>
                    <a:spcPct val="100000"/>
                  </a:lnSpc>
                  <a:spcBef>
                    <a:spcPts val="900"/>
                  </a:spcBef>
                  <a:spcAft>
                    <a:spcPts val="0"/>
                  </a:spcAft>
                  <a:buClrTx/>
                  <a:buSzTx/>
                  <a:buFontTx/>
                  <a:buNone/>
                  <a:tabLst/>
                  <a:defRPr/>
                </a:pPr>
                <a:r>
                  <a:rPr kumimoji="0" lang="en-US" sz="3000" b="1" i="0" u="none" strike="noStrike" kern="0" cap="none" spc="0" normalizeH="0" baseline="0" noProof="0" dirty="0">
                    <a:ln>
                      <a:noFill/>
                    </a:ln>
                    <a:solidFill>
                      <a:prstClr val="white"/>
                    </a:solidFill>
                    <a:effectLst/>
                    <a:uLnTx/>
                    <a:uFillTx/>
                    <a:latin typeface="Arial" pitchFamily="34" charset="0"/>
                    <a:ea typeface="+mn-ea"/>
                    <a:cs typeface="Arial" pitchFamily="34" charset="0"/>
                  </a:rPr>
                  <a:t>LUYỆN TẬP</a:t>
                </a:r>
                <a:endParaRPr kumimoji="0" lang="en-US" sz="30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1" name="TextBox 110">
                <a:extLst>
                  <a:ext uri="{FF2B5EF4-FFF2-40B4-BE49-F238E27FC236}">
                    <a16:creationId xmlns:a16="http://schemas.microsoft.com/office/drawing/2014/main" id="{B17AB641-7426-C253-BA20-8245B4BB0B10}"/>
                  </a:ext>
                </a:extLst>
              </p:cNvPr>
              <p:cNvSpPr txBox="1"/>
              <p:nvPr/>
            </p:nvSpPr>
            <p:spPr>
              <a:xfrm>
                <a:off x="3288464" y="3733800"/>
                <a:ext cx="622474" cy="800322"/>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grpSp>
      </p:grpSp>
      <p:grpSp>
        <p:nvGrpSpPr>
          <p:cNvPr id="112" name="Group 111">
            <a:extLst>
              <a:ext uri="{FF2B5EF4-FFF2-40B4-BE49-F238E27FC236}">
                <a16:creationId xmlns:a16="http://schemas.microsoft.com/office/drawing/2014/main" id="{64DC892A-CF83-FCEF-2642-6A1A294907BA}"/>
              </a:ext>
            </a:extLst>
          </p:cNvPr>
          <p:cNvGrpSpPr/>
          <p:nvPr/>
        </p:nvGrpSpPr>
        <p:grpSpPr>
          <a:xfrm>
            <a:off x="9881500" y="7441466"/>
            <a:ext cx="6099593" cy="661751"/>
            <a:chOff x="2840539" y="3818711"/>
            <a:chExt cx="8133848" cy="882449"/>
          </a:xfrm>
        </p:grpSpPr>
        <p:sp>
          <p:nvSpPr>
            <p:cNvPr id="113" name="Isosceles Triangle 44">
              <a:extLst>
                <a:ext uri="{FF2B5EF4-FFF2-40B4-BE49-F238E27FC236}">
                  <a16:creationId xmlns:a16="http://schemas.microsoft.com/office/drawing/2014/main" id="{2D18CCAE-2A93-3D0E-E1B3-9258414F4E37}"/>
                </a:ext>
              </a:extLst>
            </p:cNvPr>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4" name="Group 113">
              <a:extLst>
                <a:ext uri="{FF2B5EF4-FFF2-40B4-BE49-F238E27FC236}">
                  <a16:creationId xmlns:a16="http://schemas.microsoft.com/office/drawing/2014/main" id="{3ED3F833-167C-69F0-A0FA-517F4E44C1A1}"/>
                </a:ext>
              </a:extLst>
            </p:cNvPr>
            <p:cNvGrpSpPr/>
            <p:nvPr/>
          </p:nvGrpSpPr>
          <p:grpSpPr>
            <a:xfrm>
              <a:off x="2840539" y="3886200"/>
              <a:ext cx="8133848" cy="814960"/>
              <a:chOff x="2840539" y="3733800"/>
              <a:chExt cx="8133848" cy="814960"/>
            </a:xfrm>
          </p:grpSpPr>
          <p:sp>
            <p:nvSpPr>
              <p:cNvPr id="115" name="Round Same Side Corner Rectangle 52">
                <a:extLst>
                  <a:ext uri="{FF2B5EF4-FFF2-40B4-BE49-F238E27FC236}">
                    <a16:creationId xmlns:a16="http://schemas.microsoft.com/office/drawing/2014/main" id="{6209C601-CA7D-72A2-8DEA-A164CEB19EFA}"/>
                  </a:ext>
                </a:extLst>
              </p:cNvPr>
              <p:cNvSpPr/>
              <p:nvPr/>
            </p:nvSpPr>
            <p:spPr>
              <a:xfrm rot="5400000">
                <a:off x="6544119" y="100180"/>
                <a:ext cx="731520" cy="812901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73E537D7-8E33-7D3B-9AB1-9D075FE2EEAF}"/>
                  </a:ext>
                </a:extLst>
              </p:cNvPr>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913F3EF2-3793-37B3-0A7C-FD1567DD4FF5}"/>
                  </a:ext>
                </a:extLst>
              </p:cNvPr>
              <p:cNvSpPr/>
              <p:nvPr/>
            </p:nvSpPr>
            <p:spPr>
              <a:xfrm>
                <a:off x="4460662" y="3810001"/>
                <a:ext cx="6184548" cy="738759"/>
              </a:xfrm>
              <a:prstGeom prst="rect">
                <a:avLst/>
              </a:prstGeom>
            </p:spPr>
            <p:txBody>
              <a:bodyPr wrap="none">
                <a:spAutoFit/>
              </a:bodyPr>
              <a:lstStyle/>
              <a:p>
                <a:pPr marL="0" marR="0" lvl="0" indent="0" algn="l" defTabSz="685664" rtl="0" eaLnBrk="1" fontAlgn="auto" latinLnBrk="0" hangingPunct="1">
                  <a:lnSpc>
                    <a:spcPct val="100000"/>
                  </a:lnSpc>
                  <a:spcBef>
                    <a:spcPts val="900"/>
                  </a:spcBef>
                  <a:spcAft>
                    <a:spcPts val="0"/>
                  </a:spcAft>
                  <a:buClrTx/>
                  <a:buSzTx/>
                  <a:buFontTx/>
                  <a:buNone/>
                  <a:tabLst/>
                  <a:defRPr/>
                </a:pPr>
                <a:r>
                  <a:rPr kumimoji="0" lang="en-US" sz="3000" b="1" i="0" u="none" strike="noStrike" kern="0" cap="none" spc="0" normalizeH="0" baseline="0" noProof="0" dirty="0">
                    <a:ln>
                      <a:noFill/>
                    </a:ln>
                    <a:solidFill>
                      <a:prstClr val="white"/>
                    </a:solidFill>
                    <a:effectLst/>
                    <a:uLnTx/>
                    <a:uFillTx/>
                    <a:latin typeface="Arial" pitchFamily="34" charset="0"/>
                    <a:ea typeface="+mn-ea"/>
                    <a:cs typeface="Arial" pitchFamily="34" charset="0"/>
                  </a:rPr>
                  <a:t>VẬN DỤNG &amp; MỞ RỘNG</a:t>
                </a:r>
                <a:endParaRPr kumimoji="0" lang="en-US" sz="30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8" name="TextBox 117">
                <a:extLst>
                  <a:ext uri="{FF2B5EF4-FFF2-40B4-BE49-F238E27FC236}">
                    <a16:creationId xmlns:a16="http://schemas.microsoft.com/office/drawing/2014/main" id="{FEEF0A7C-39A8-4893-EEFE-A983FEC7AA92}"/>
                  </a:ext>
                </a:extLst>
              </p:cNvPr>
              <p:cNvSpPr txBox="1"/>
              <p:nvPr/>
            </p:nvSpPr>
            <p:spPr>
              <a:xfrm>
                <a:off x="3262811" y="3733800"/>
                <a:ext cx="673778" cy="800322"/>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p>
            </p:txBody>
          </p:sp>
        </p:grpSp>
      </p:grpSp>
      <p:sp>
        <p:nvSpPr>
          <p:cNvPr id="119" name="Rectangle 118">
            <a:extLst>
              <a:ext uri="{FF2B5EF4-FFF2-40B4-BE49-F238E27FC236}">
                <a16:creationId xmlns:a16="http://schemas.microsoft.com/office/drawing/2014/main" id="{94294124-6C28-E436-B06F-C821938AB303}"/>
              </a:ext>
            </a:extLst>
          </p:cNvPr>
          <p:cNvSpPr/>
          <p:nvPr/>
        </p:nvSpPr>
        <p:spPr>
          <a:xfrm>
            <a:off x="3106463" y="7688197"/>
            <a:ext cx="7213209" cy="1177245"/>
          </a:xfrm>
          <a:prstGeom prst="rect">
            <a:avLst/>
          </a:prstGeom>
        </p:spPr>
        <p:txBody>
          <a:bodyPr wrap="square">
            <a:spAutoFit/>
          </a:bodyPr>
          <a:lstStyle/>
          <a:p>
            <a:pPr marL="0" marR="0" lvl="0" indent="0" algn="l" defTabSz="685664" rtl="0" eaLnBrk="1" fontAlgn="auto" latinLnBrk="0" hangingPunct="1">
              <a:lnSpc>
                <a:spcPct val="100000"/>
              </a:lnSpc>
              <a:spcBef>
                <a:spcPts val="900"/>
              </a:spcBef>
              <a:spcAft>
                <a:spcPts val="0"/>
              </a:spcAft>
              <a:buClrTx/>
              <a:buSzTx/>
              <a:buFontTx/>
              <a:buNone/>
              <a:tabLst/>
              <a:defRPr/>
            </a:pPr>
            <a:r>
              <a:rPr kumimoji="0" lang="en-US"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1. </a:t>
            </a:r>
            <a:r>
              <a:rPr kumimoji="0" lang="en-US" sz="3150" b="1" i="0" u="none" strike="noStrike" kern="0" cap="none" spc="0" normalizeH="0" baseline="0" noProof="0" dirty="0" err="1">
                <a:ln>
                  <a:noFill/>
                </a:ln>
                <a:solidFill>
                  <a:sysClr val="windowText" lastClr="000000"/>
                </a:solidFill>
                <a:effectLst/>
                <a:uLnTx/>
                <a:uFillTx/>
                <a:latin typeface="Arial" pitchFamily="34" charset="0"/>
                <a:ea typeface="+mn-ea"/>
                <a:cs typeface="Arial" pitchFamily="34" charset="0"/>
              </a:rPr>
              <a:t>Cốt</a:t>
            </a:r>
            <a:r>
              <a:rPr kumimoji="0" lang="en-US" sz="3150" b="1" i="0" u="none" strike="noStrike" kern="0" cap="none" spc="0" normalizeH="0" noProof="0" dirty="0">
                <a:ln>
                  <a:noFill/>
                </a:ln>
                <a:solidFill>
                  <a:sysClr val="windowText" lastClr="00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ysClr val="windowText" lastClr="000000"/>
                </a:solidFill>
                <a:effectLst/>
                <a:uLnTx/>
                <a:uFillTx/>
                <a:latin typeface="Arial" pitchFamily="34" charset="0"/>
                <a:ea typeface="+mn-ea"/>
                <a:cs typeface="Arial" pitchFamily="34" charset="0"/>
              </a:rPr>
              <a:t>truyện</a:t>
            </a:r>
            <a:r>
              <a:rPr kumimoji="0" lang="en-US" sz="3150" b="1" i="0" u="none" strike="noStrike" kern="0" cap="none" spc="0" normalizeH="0" noProof="0" dirty="0">
                <a:ln>
                  <a:noFill/>
                </a:ln>
                <a:solidFill>
                  <a:sysClr val="windowText" lastClr="00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ysClr val="windowText" lastClr="000000"/>
                </a:solidFill>
                <a:effectLst/>
                <a:uLnTx/>
                <a:uFillTx/>
                <a:latin typeface="Arial" pitchFamily="34" charset="0"/>
                <a:ea typeface="+mn-ea"/>
                <a:cs typeface="Arial" pitchFamily="34" charset="0"/>
              </a:rPr>
              <a:t>xung</a:t>
            </a:r>
            <a:r>
              <a:rPr kumimoji="0" lang="en-US" sz="3150" b="1" i="0" u="none" strike="noStrike" kern="0" cap="none" spc="0" normalizeH="0" noProof="0" dirty="0">
                <a:ln>
                  <a:noFill/>
                </a:ln>
                <a:solidFill>
                  <a:sysClr val="windowText" lastClr="00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ysClr val="windowText" lastClr="000000"/>
                </a:solidFill>
                <a:effectLst/>
                <a:uLnTx/>
                <a:uFillTx/>
                <a:latin typeface="Arial" pitchFamily="34" charset="0"/>
                <a:ea typeface="+mn-ea"/>
                <a:cs typeface="Arial" pitchFamily="34" charset="0"/>
              </a:rPr>
              <a:t>đột</a:t>
            </a:r>
            <a:r>
              <a:rPr kumimoji="0" lang="en-US" sz="3150" b="1" i="0" u="none" strike="noStrike" kern="0" cap="none" spc="0" normalizeH="0" noProof="0" dirty="0">
                <a:ln>
                  <a:noFill/>
                </a:ln>
                <a:solidFill>
                  <a:sysClr val="windowText" lastClr="00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ysClr val="windowText" lastClr="000000"/>
                </a:solidFill>
                <a:effectLst/>
                <a:uLnTx/>
                <a:uFillTx/>
                <a:latin typeface="Arial" pitchFamily="34" charset="0"/>
                <a:ea typeface="+mn-ea"/>
                <a:cs typeface="Arial" pitchFamily="34" charset="0"/>
              </a:rPr>
              <a:t>kịch</a:t>
            </a:r>
            <a:endParaRPr kumimoji="0" lang="vi-VN"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685664" rtl="0" eaLnBrk="1" fontAlgn="auto" latinLnBrk="0" hangingPunct="1">
              <a:lnSpc>
                <a:spcPct val="100000"/>
              </a:lnSpc>
              <a:spcBef>
                <a:spcPts val="900"/>
              </a:spcBef>
              <a:spcAft>
                <a:spcPts val="0"/>
              </a:spcAft>
              <a:buClrTx/>
              <a:buSzTx/>
              <a:buFontTx/>
              <a:buNone/>
              <a:tabLst/>
              <a:defRPr/>
            </a:pPr>
            <a:r>
              <a:rPr kumimoji="0" lang="en-US"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2. </a:t>
            </a:r>
            <a:r>
              <a:rPr kumimoji="0" lang="en-US" sz="3150" b="1" i="0" u="none" strike="noStrike" kern="0" cap="none" spc="0" normalizeH="0" baseline="0" noProof="0" dirty="0" err="1">
                <a:ln>
                  <a:noFill/>
                </a:ln>
                <a:solidFill>
                  <a:sysClr val="windowText" lastClr="000000"/>
                </a:solidFill>
                <a:effectLst/>
                <a:uLnTx/>
                <a:uFillTx/>
                <a:latin typeface="Arial" pitchFamily="34" charset="0"/>
                <a:ea typeface="+mn-ea"/>
                <a:cs typeface="Arial" pitchFamily="34" charset="0"/>
              </a:rPr>
              <a:t>Nhân</a:t>
            </a:r>
            <a:r>
              <a:rPr kumimoji="0" lang="en-US" sz="3150" b="1" i="0" u="none" strike="noStrike" kern="0" cap="none" spc="0" normalizeH="0" noProof="0" dirty="0">
                <a:ln>
                  <a:noFill/>
                </a:ln>
                <a:solidFill>
                  <a:sysClr val="windowText" lastClr="00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ysClr val="windowText" lastClr="000000"/>
                </a:solidFill>
                <a:effectLst/>
                <a:uLnTx/>
                <a:uFillTx/>
                <a:latin typeface="Arial" pitchFamily="34" charset="0"/>
                <a:ea typeface="+mn-ea"/>
                <a:cs typeface="Arial" pitchFamily="34" charset="0"/>
              </a:rPr>
              <a:t>vật</a:t>
            </a:r>
            <a:r>
              <a:rPr kumimoji="0" lang="en-US" sz="3150" b="1" i="0" u="none" strike="noStrike" kern="0" cap="none" spc="0" normalizeH="0" noProof="0" dirty="0">
                <a:ln>
                  <a:noFill/>
                </a:ln>
                <a:solidFill>
                  <a:sysClr val="windowText" lastClr="000000"/>
                </a:solidFill>
                <a:effectLst/>
                <a:uLnTx/>
                <a:uFillTx/>
                <a:latin typeface="Arial" pitchFamily="34" charset="0"/>
                <a:ea typeface="+mn-ea"/>
                <a:cs typeface="Arial" pitchFamily="34" charset="0"/>
              </a:rPr>
              <a:t> bi </a:t>
            </a:r>
            <a:r>
              <a:rPr kumimoji="0" lang="en-US" sz="3150" b="1" i="0" u="none" strike="noStrike" kern="0" cap="none" spc="0" normalizeH="0" noProof="0" dirty="0" err="1">
                <a:ln>
                  <a:noFill/>
                </a:ln>
                <a:solidFill>
                  <a:sysClr val="windowText" lastClr="000000"/>
                </a:solidFill>
                <a:effectLst/>
                <a:uLnTx/>
                <a:uFillTx/>
                <a:latin typeface="Arial" pitchFamily="34" charset="0"/>
                <a:ea typeface="+mn-ea"/>
                <a:cs typeface="Arial" pitchFamily="34" charset="0"/>
              </a:rPr>
              <a:t>kịch</a:t>
            </a:r>
            <a:endParaRPr kumimoji="0" lang="en-US"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120" name="Rectangle 119">
            <a:extLst>
              <a:ext uri="{FF2B5EF4-FFF2-40B4-BE49-F238E27FC236}">
                <a16:creationId xmlns:a16="http://schemas.microsoft.com/office/drawing/2014/main" id="{54B11153-6096-77F2-0879-F427738B01DC}"/>
              </a:ext>
            </a:extLst>
          </p:cNvPr>
          <p:cNvSpPr/>
          <p:nvPr/>
        </p:nvSpPr>
        <p:spPr>
          <a:xfrm>
            <a:off x="10112403" y="6137713"/>
            <a:ext cx="6589266" cy="1177245"/>
          </a:xfrm>
          <a:prstGeom prst="rect">
            <a:avLst/>
          </a:prstGeom>
        </p:spPr>
        <p:txBody>
          <a:bodyPr wrap="square">
            <a:spAutoFit/>
          </a:bodyPr>
          <a:lstStyle/>
          <a:p>
            <a:pPr marL="0" marR="0" lvl="0" indent="0" algn="l" defTabSz="685664" rtl="0" eaLnBrk="1" fontAlgn="auto" latinLnBrk="0" hangingPunct="1">
              <a:lnSpc>
                <a:spcPct val="100000"/>
              </a:lnSpc>
              <a:spcBef>
                <a:spcPts val="900"/>
              </a:spcBef>
              <a:spcAft>
                <a:spcPts val="0"/>
              </a:spcAft>
              <a:buClrTx/>
              <a:buSzTx/>
              <a:buFontTx/>
              <a:buNone/>
              <a:tabLst/>
              <a:defRPr/>
            </a:pPr>
            <a:r>
              <a:rPr lang="en-US" sz="3150" b="1" kern="0" dirty="0" err="1">
                <a:solidFill>
                  <a:sysClr val="windowText" lastClr="000000"/>
                </a:solidFill>
                <a:latin typeface="Arial" pitchFamily="34" charset="0"/>
                <a:cs typeface="Arial" pitchFamily="34" charset="0"/>
              </a:rPr>
              <a:t>Lưu</a:t>
            </a:r>
            <a:r>
              <a:rPr lang="en-US" sz="3150" b="1" kern="0" dirty="0">
                <a:solidFill>
                  <a:sysClr val="windowText" lastClr="000000"/>
                </a:solidFill>
                <a:latin typeface="Arial" pitchFamily="34" charset="0"/>
                <a:cs typeface="Arial" pitchFamily="34" charset="0"/>
              </a:rPr>
              <a:t> ý </a:t>
            </a:r>
            <a:r>
              <a:rPr lang="en-US" sz="3150" b="1" kern="0" dirty="0" err="1">
                <a:solidFill>
                  <a:sysClr val="windowText" lastClr="000000"/>
                </a:solidFill>
                <a:latin typeface="Arial" pitchFamily="34" charset="0"/>
                <a:cs typeface="Arial" pitchFamily="34" charset="0"/>
              </a:rPr>
              <a:t>cách</a:t>
            </a:r>
            <a:r>
              <a:rPr lang="en-US" sz="3150" b="1" kern="0" dirty="0">
                <a:solidFill>
                  <a:sysClr val="windowText" lastClr="000000"/>
                </a:solidFill>
                <a:latin typeface="Arial" pitchFamily="34" charset="0"/>
                <a:cs typeface="Arial" pitchFamily="34" charset="0"/>
              </a:rPr>
              <a:t> </a:t>
            </a:r>
            <a:r>
              <a:rPr lang="en-US" sz="3150" b="1" kern="0" dirty="0" err="1">
                <a:solidFill>
                  <a:sysClr val="windowText" lastClr="000000"/>
                </a:solidFill>
                <a:latin typeface="Arial" pitchFamily="34" charset="0"/>
                <a:cs typeface="Arial" pitchFamily="34" charset="0"/>
              </a:rPr>
              <a:t>đọc</a:t>
            </a:r>
            <a:r>
              <a:rPr lang="en-US" sz="3150" b="1" kern="0" dirty="0">
                <a:solidFill>
                  <a:sysClr val="windowText" lastClr="000000"/>
                </a:solidFill>
                <a:latin typeface="Arial" pitchFamily="34" charset="0"/>
                <a:cs typeface="Arial" pitchFamily="34" charset="0"/>
              </a:rPr>
              <a:t> bi </a:t>
            </a:r>
            <a:r>
              <a:rPr lang="en-US" sz="3150" b="1" kern="0" dirty="0" err="1">
                <a:solidFill>
                  <a:sysClr val="windowText" lastClr="000000"/>
                </a:solidFill>
                <a:latin typeface="Arial" pitchFamily="34" charset="0"/>
                <a:cs typeface="Arial" pitchFamily="34" charset="0"/>
              </a:rPr>
              <a:t>kịch</a:t>
            </a:r>
            <a:r>
              <a:rPr lang="en-US" sz="3150" b="1" kern="0" dirty="0">
                <a:solidFill>
                  <a:sysClr val="windowText" lastClr="000000"/>
                </a:solidFill>
                <a:latin typeface="Arial" pitchFamily="34" charset="0"/>
                <a:cs typeface="Arial" pitchFamily="34" charset="0"/>
              </a:rPr>
              <a:t>:</a:t>
            </a:r>
          </a:p>
          <a:p>
            <a:pPr marL="0" marR="0" lvl="0" indent="0" algn="l" defTabSz="685664" rtl="0" eaLnBrk="1" fontAlgn="auto" latinLnBrk="0" hangingPunct="1">
              <a:lnSpc>
                <a:spcPct val="100000"/>
              </a:lnSpc>
              <a:spcBef>
                <a:spcPts val="900"/>
              </a:spcBef>
              <a:spcAft>
                <a:spcPts val="0"/>
              </a:spcAft>
              <a:buClrTx/>
              <a:buSzTx/>
              <a:buFontTx/>
              <a:buNone/>
              <a:tabLst/>
              <a:defRPr/>
            </a:pPr>
            <a:r>
              <a:rPr lang="en-US" sz="3150" b="1" i="1" kern="0" dirty="0">
                <a:solidFill>
                  <a:sysClr val="windowText" lastClr="000000"/>
                </a:solidFill>
                <a:latin typeface="Arial" pitchFamily="34" charset="0"/>
                <a:cs typeface="Arial" pitchFamily="34" charset="0"/>
              </a:rPr>
              <a:t>c</a:t>
            </a:r>
            <a:r>
              <a:rPr kumimoji="0" lang="en-US" sz="3150" b="1" i="1" u="none" strike="noStrike" kern="0" cap="none" spc="0" normalizeH="0" baseline="0" noProof="0" dirty="0" err="1">
                <a:ln>
                  <a:noFill/>
                </a:ln>
                <a:solidFill>
                  <a:sysClr val="windowText" lastClr="000000"/>
                </a:solidFill>
                <a:effectLst/>
                <a:uLnTx/>
                <a:uFillTx/>
                <a:latin typeface="Arial" pitchFamily="34" charset="0"/>
                <a:cs typeface="Arial" pitchFamily="34" charset="0"/>
              </a:rPr>
              <a:t>ốt</a:t>
            </a:r>
            <a:r>
              <a:rPr kumimoji="0" lang="en-US" sz="3150" b="1" i="1"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3150" b="1" i="1" u="none" strike="noStrike" kern="0" cap="none" spc="0" normalizeH="0" baseline="0" noProof="0" dirty="0" err="1">
                <a:ln>
                  <a:noFill/>
                </a:ln>
                <a:solidFill>
                  <a:sysClr val="windowText" lastClr="000000"/>
                </a:solidFill>
                <a:effectLst/>
                <a:uLnTx/>
                <a:uFillTx/>
                <a:latin typeface="Arial" pitchFamily="34" charset="0"/>
                <a:cs typeface="Arial" pitchFamily="34" charset="0"/>
              </a:rPr>
              <a:t>truyện</a:t>
            </a:r>
            <a:r>
              <a:rPr kumimoji="0" lang="en-US" sz="3150" b="1" i="1" u="none" strike="noStrike" kern="0" cap="none" spc="0" normalizeH="0" noProof="0" dirty="0">
                <a:ln>
                  <a:noFill/>
                </a:ln>
                <a:solidFill>
                  <a:sysClr val="windowText" lastClr="000000"/>
                </a:solidFill>
                <a:effectLst/>
                <a:uLnTx/>
                <a:uFillTx/>
                <a:latin typeface="Arial" pitchFamily="34" charset="0"/>
                <a:cs typeface="Arial" pitchFamily="34" charset="0"/>
              </a:rPr>
              <a:t> – </a:t>
            </a:r>
            <a:r>
              <a:rPr kumimoji="0" lang="en-US" sz="3150" b="1" i="1" u="none" strike="noStrike" kern="0" cap="none" spc="0" normalizeH="0" noProof="0" dirty="0" err="1">
                <a:ln>
                  <a:noFill/>
                </a:ln>
                <a:solidFill>
                  <a:sysClr val="windowText" lastClr="000000"/>
                </a:solidFill>
                <a:effectLst/>
                <a:uLnTx/>
                <a:uFillTx/>
                <a:latin typeface="Arial" pitchFamily="34" charset="0"/>
                <a:cs typeface="Arial" pitchFamily="34" charset="0"/>
              </a:rPr>
              <a:t>xung</a:t>
            </a:r>
            <a:r>
              <a:rPr kumimoji="0" lang="en-US" sz="3150" b="1" i="1" u="none" strike="noStrike" kern="0" cap="none" spc="0" normalizeH="0" noProof="0" dirty="0">
                <a:ln>
                  <a:noFill/>
                </a:ln>
                <a:solidFill>
                  <a:sysClr val="windowText" lastClr="000000"/>
                </a:solidFill>
                <a:effectLst/>
                <a:uLnTx/>
                <a:uFillTx/>
                <a:latin typeface="Arial" pitchFamily="34" charset="0"/>
                <a:cs typeface="Arial" pitchFamily="34" charset="0"/>
              </a:rPr>
              <a:t> </a:t>
            </a:r>
            <a:r>
              <a:rPr kumimoji="0" lang="en-US" sz="3150" b="1" i="1" u="none" strike="noStrike" kern="0" cap="none" spc="0" normalizeH="0" noProof="0" dirty="0" err="1">
                <a:ln>
                  <a:noFill/>
                </a:ln>
                <a:solidFill>
                  <a:sysClr val="windowText" lastClr="000000"/>
                </a:solidFill>
                <a:effectLst/>
                <a:uLnTx/>
                <a:uFillTx/>
                <a:latin typeface="Arial" pitchFamily="34" charset="0"/>
                <a:cs typeface="Arial" pitchFamily="34" charset="0"/>
              </a:rPr>
              <a:t>đột</a:t>
            </a:r>
            <a:r>
              <a:rPr kumimoji="0" lang="en-US" sz="3150" b="1" i="1" u="none" strike="noStrike" kern="0" cap="none" spc="0" normalizeH="0" noProof="0" dirty="0">
                <a:ln>
                  <a:noFill/>
                </a:ln>
                <a:solidFill>
                  <a:sysClr val="windowText" lastClr="000000"/>
                </a:solidFill>
                <a:effectLst/>
                <a:uLnTx/>
                <a:uFillTx/>
                <a:latin typeface="Arial" pitchFamily="34" charset="0"/>
                <a:cs typeface="Arial" pitchFamily="34" charset="0"/>
              </a:rPr>
              <a:t> – </a:t>
            </a:r>
            <a:r>
              <a:rPr kumimoji="0" lang="en-US" sz="3150" b="1" i="1" u="none" strike="noStrike" kern="0" cap="none" spc="0" normalizeH="0" noProof="0" dirty="0" err="1">
                <a:ln>
                  <a:noFill/>
                </a:ln>
                <a:solidFill>
                  <a:sysClr val="windowText" lastClr="000000"/>
                </a:solidFill>
                <a:effectLst/>
                <a:uLnTx/>
                <a:uFillTx/>
                <a:latin typeface="Arial" pitchFamily="34" charset="0"/>
                <a:cs typeface="Arial" pitchFamily="34" charset="0"/>
              </a:rPr>
              <a:t>nhân</a:t>
            </a:r>
            <a:r>
              <a:rPr kumimoji="0" lang="en-US" sz="3150" b="1" i="1" u="none" strike="noStrike" kern="0" cap="none" spc="0" normalizeH="0" noProof="0" dirty="0">
                <a:ln>
                  <a:noFill/>
                </a:ln>
                <a:solidFill>
                  <a:sysClr val="windowText" lastClr="000000"/>
                </a:solidFill>
                <a:effectLst/>
                <a:uLnTx/>
                <a:uFillTx/>
                <a:latin typeface="Arial" pitchFamily="34" charset="0"/>
                <a:cs typeface="Arial" pitchFamily="34" charset="0"/>
              </a:rPr>
              <a:t> </a:t>
            </a:r>
            <a:r>
              <a:rPr kumimoji="0" lang="en-US" sz="3150" b="1" i="1" u="none" strike="noStrike" kern="0" cap="none" spc="0" normalizeH="0" noProof="0" dirty="0" err="1">
                <a:ln>
                  <a:noFill/>
                </a:ln>
                <a:solidFill>
                  <a:sysClr val="windowText" lastClr="000000"/>
                </a:solidFill>
                <a:effectLst/>
                <a:uLnTx/>
                <a:uFillTx/>
                <a:latin typeface="Arial" pitchFamily="34" charset="0"/>
                <a:cs typeface="Arial" pitchFamily="34" charset="0"/>
              </a:rPr>
              <a:t>vật</a:t>
            </a:r>
            <a:endParaRPr kumimoji="0" lang="en-US" sz="3150" b="1" i="1"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2" name="Rectangle 1">
            <a:extLst>
              <a:ext uri="{FF2B5EF4-FFF2-40B4-BE49-F238E27FC236}">
                <a16:creationId xmlns:a16="http://schemas.microsoft.com/office/drawing/2014/main" id="{7ED8E417-B097-358D-4C6E-FE25FB583978}"/>
              </a:ext>
            </a:extLst>
          </p:cNvPr>
          <p:cNvSpPr/>
          <p:nvPr/>
        </p:nvSpPr>
        <p:spPr>
          <a:xfrm>
            <a:off x="10077044" y="8242195"/>
            <a:ext cx="6624624" cy="1177245"/>
          </a:xfrm>
          <a:prstGeom prst="rect">
            <a:avLst/>
          </a:prstGeom>
        </p:spPr>
        <p:txBody>
          <a:bodyPr wrap="square">
            <a:spAutoFit/>
          </a:bodyPr>
          <a:lstStyle/>
          <a:p>
            <a:pPr marL="0" marR="0" lvl="0" indent="0" algn="l" defTabSz="685664" rtl="0" eaLnBrk="1" fontAlgn="auto" latinLnBrk="0" hangingPunct="1">
              <a:lnSpc>
                <a:spcPct val="100000"/>
              </a:lnSpc>
              <a:spcBef>
                <a:spcPts val="900"/>
              </a:spcBef>
              <a:spcAft>
                <a:spcPts val="0"/>
              </a:spcAft>
              <a:buClrTx/>
              <a:buSzTx/>
              <a:buFontTx/>
              <a:buNone/>
              <a:tabLst/>
              <a:defRPr/>
            </a:pPr>
            <a:r>
              <a:rPr kumimoji="0" lang="en-US"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1. </a:t>
            </a:r>
            <a:r>
              <a:rPr kumimoji="0" lang="en-US" sz="3150" b="1" i="0" u="none" strike="noStrike" kern="0" cap="none" spc="0" normalizeH="0" baseline="0" noProof="0" dirty="0" err="1">
                <a:ln>
                  <a:noFill/>
                </a:ln>
                <a:solidFill>
                  <a:sysClr val="windowText" lastClr="000000"/>
                </a:solidFill>
                <a:effectLst/>
                <a:uLnTx/>
                <a:uFillTx/>
                <a:latin typeface="Arial" pitchFamily="34" charset="0"/>
                <a:ea typeface="+mn-ea"/>
                <a:cs typeface="Arial" pitchFamily="34" charset="0"/>
              </a:rPr>
              <a:t>Đặc</a:t>
            </a:r>
            <a:r>
              <a:rPr kumimoji="0" lang="en-US"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 </a:t>
            </a:r>
            <a:r>
              <a:rPr kumimoji="0" lang="en-US" sz="3150" b="1" i="0" u="none" strike="noStrike" kern="0" cap="none" spc="0" normalizeH="0" baseline="0" noProof="0" dirty="0" err="1">
                <a:ln>
                  <a:noFill/>
                </a:ln>
                <a:solidFill>
                  <a:sysClr val="windowText" lastClr="000000"/>
                </a:solidFill>
                <a:effectLst/>
                <a:uLnTx/>
                <a:uFillTx/>
                <a:latin typeface="Arial" pitchFamily="34" charset="0"/>
                <a:ea typeface="+mn-ea"/>
                <a:cs typeface="Arial" pitchFamily="34" charset="0"/>
              </a:rPr>
              <a:t>trưng</a:t>
            </a:r>
            <a:r>
              <a:rPr kumimoji="0" lang="en-US"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 </a:t>
            </a:r>
            <a:r>
              <a:rPr kumimoji="0" lang="en-US" sz="3150" b="1" i="0" u="none" strike="noStrike" kern="0" cap="none" spc="0" normalizeH="0" baseline="0" noProof="0" dirty="0" err="1">
                <a:ln>
                  <a:noFill/>
                </a:ln>
                <a:solidFill>
                  <a:sysClr val="windowText" lastClr="000000"/>
                </a:solidFill>
                <a:effectLst/>
                <a:uLnTx/>
                <a:uFillTx/>
                <a:latin typeface="Arial" pitchFamily="34" charset="0"/>
                <a:ea typeface="+mn-ea"/>
                <a:cs typeface="Arial" pitchFamily="34" charset="0"/>
              </a:rPr>
              <a:t>thể</a:t>
            </a:r>
            <a:r>
              <a:rPr kumimoji="0" lang="en-US"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 </a:t>
            </a:r>
            <a:r>
              <a:rPr kumimoji="0" lang="en-US" sz="3150" b="1" i="0" u="none" strike="noStrike" kern="0" cap="none" spc="0" normalizeH="0" baseline="0" noProof="0" dirty="0" err="1">
                <a:ln>
                  <a:noFill/>
                </a:ln>
                <a:solidFill>
                  <a:sysClr val="windowText" lastClr="000000"/>
                </a:solidFill>
                <a:effectLst/>
                <a:uLnTx/>
                <a:uFillTx/>
                <a:latin typeface="Arial" pitchFamily="34" charset="0"/>
                <a:ea typeface="+mn-ea"/>
                <a:cs typeface="Arial" pitchFamily="34" charset="0"/>
              </a:rPr>
              <a:t>loại</a:t>
            </a:r>
            <a:endParaRPr kumimoji="0" lang="vi-VN"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685664" rtl="0" eaLnBrk="1" fontAlgn="auto" latinLnBrk="0" hangingPunct="1">
              <a:lnSpc>
                <a:spcPct val="100000"/>
              </a:lnSpc>
              <a:spcBef>
                <a:spcPts val="900"/>
              </a:spcBef>
              <a:spcAft>
                <a:spcPts val="0"/>
              </a:spcAft>
              <a:buClrTx/>
              <a:buSzTx/>
              <a:buFontTx/>
              <a:buNone/>
              <a:tabLst/>
              <a:defRPr/>
            </a:pPr>
            <a:r>
              <a:rPr kumimoji="0" lang="en-US"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2. Liên</a:t>
            </a:r>
            <a:r>
              <a:rPr kumimoji="0" lang="en-US" sz="3150" b="1" i="0" u="none" strike="noStrike" kern="0" cap="none" spc="0" normalizeH="0" noProof="0" dirty="0">
                <a:ln>
                  <a:noFill/>
                </a:ln>
                <a:solidFill>
                  <a:sysClr val="windowText" lastClr="000000"/>
                </a:solidFill>
                <a:effectLst/>
                <a:uLnTx/>
                <a:uFillTx/>
                <a:latin typeface="Arial" pitchFamily="34" charset="0"/>
                <a:ea typeface="+mn-ea"/>
                <a:cs typeface="Arial" pitchFamily="34" charset="0"/>
              </a:rPr>
              <a:t> </a:t>
            </a:r>
            <a:r>
              <a:rPr kumimoji="0" lang="en-US" sz="3150" b="1" i="0" u="none" strike="noStrike" kern="0" cap="none" spc="0" normalizeH="0" noProof="0" dirty="0" err="1">
                <a:ln>
                  <a:noFill/>
                </a:ln>
                <a:solidFill>
                  <a:sysClr val="windowText" lastClr="000000"/>
                </a:solidFill>
                <a:effectLst/>
                <a:uLnTx/>
                <a:uFillTx/>
                <a:latin typeface="Arial" pitchFamily="34" charset="0"/>
                <a:ea typeface="+mn-ea"/>
                <a:cs typeface="Arial" pitchFamily="34" charset="0"/>
              </a:rPr>
              <a:t>hệ</a:t>
            </a:r>
            <a:r>
              <a:rPr kumimoji="0" lang="en-US" sz="3150" b="1" i="0" u="none" strike="noStrike" kern="0" cap="none" spc="0" normalizeH="0" noProof="0" dirty="0">
                <a:ln>
                  <a:noFill/>
                </a:ln>
                <a:solidFill>
                  <a:sysClr val="windowText" lastClr="000000"/>
                </a:solidFill>
                <a:effectLst/>
                <a:uLnTx/>
                <a:uFillTx/>
                <a:latin typeface="Arial" pitchFamily="34" charset="0"/>
                <a:ea typeface="+mn-ea"/>
                <a:cs typeface="Arial" pitchFamily="34" charset="0"/>
              </a:rPr>
              <a:t>, so </a:t>
            </a:r>
            <a:r>
              <a:rPr kumimoji="0" lang="en-US" sz="3150" b="1" i="0" u="none" strike="noStrike" kern="0" cap="none" spc="0" normalizeH="0" noProof="0" dirty="0" err="1">
                <a:ln>
                  <a:noFill/>
                </a:ln>
                <a:solidFill>
                  <a:sysClr val="windowText" lastClr="000000"/>
                </a:solidFill>
                <a:effectLst/>
                <a:uLnTx/>
                <a:uFillTx/>
                <a:latin typeface="Arial" pitchFamily="34" charset="0"/>
                <a:ea typeface="+mn-ea"/>
                <a:cs typeface="Arial" pitchFamily="34" charset="0"/>
              </a:rPr>
              <a:t>sánh</a:t>
            </a:r>
            <a:endParaRPr kumimoji="0" lang="en-US" sz="315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pic>
        <p:nvPicPr>
          <p:cNvPr id="12" name="Picture 11">
            <a:extLst>
              <a:ext uri="{FF2B5EF4-FFF2-40B4-BE49-F238E27FC236}">
                <a16:creationId xmlns:a16="http://schemas.microsoft.com/office/drawing/2014/main" id="{F31BF553-3A0A-5FAB-D9BF-72DFE563CC7C}"/>
              </a:ext>
            </a:extLst>
          </p:cNvPr>
          <p:cNvPicPr>
            <a:picLocks noChangeAspect="1"/>
          </p:cNvPicPr>
          <p:nvPr/>
        </p:nvPicPr>
        <p:blipFill>
          <a:blip r:embed="rId4"/>
          <a:stretch>
            <a:fillRect/>
          </a:stretch>
        </p:blipFill>
        <p:spPr>
          <a:xfrm>
            <a:off x="7127255" y="873328"/>
            <a:ext cx="4894002" cy="2076810"/>
          </a:xfrm>
          <a:prstGeom prst="rect">
            <a:avLst/>
          </a:prstGeom>
        </p:spPr>
      </p:pic>
    </p:spTree>
    <p:extLst>
      <p:ext uri="{BB962C8B-B14F-4D97-AF65-F5344CB8AC3E}">
        <p14:creationId xmlns:p14="http://schemas.microsoft.com/office/powerpoint/2010/main" val="309206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9" grpId="0"/>
      <p:bldP spid="12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C2C31"/>
        </a:solidFill>
        <a:effectLst/>
      </p:bgPr>
    </p:bg>
    <p:spTree>
      <p:nvGrpSpPr>
        <p:cNvPr id="1" name=""/>
        <p:cNvGrpSpPr/>
        <p:nvPr/>
      </p:nvGrpSpPr>
      <p:grpSpPr>
        <a:xfrm>
          <a:off x="0" y="0"/>
          <a:ext cx="0" cy="0"/>
          <a:chOff x="0" y="0"/>
          <a:chExt cx="0" cy="0"/>
        </a:xfrm>
      </p:grpSpPr>
      <p:grpSp>
        <p:nvGrpSpPr>
          <p:cNvPr id="2" name="Group 2"/>
          <p:cNvGrpSpPr/>
          <p:nvPr/>
        </p:nvGrpSpPr>
        <p:grpSpPr>
          <a:xfrm>
            <a:off x="12354457" y="8229600"/>
            <a:ext cx="5933543" cy="2057400"/>
            <a:chOff x="0" y="0"/>
            <a:chExt cx="1562744" cy="541867"/>
          </a:xfrm>
        </p:grpSpPr>
        <p:sp>
          <p:nvSpPr>
            <p:cNvPr id="3" name="Freeform 3"/>
            <p:cNvSpPr/>
            <p:nvPr/>
          </p:nvSpPr>
          <p:spPr>
            <a:xfrm>
              <a:off x="0" y="0"/>
              <a:ext cx="1562744" cy="541867"/>
            </a:xfrm>
            <a:custGeom>
              <a:avLst/>
              <a:gdLst/>
              <a:ahLst/>
              <a:cxnLst/>
              <a:rect l="l" t="t" r="r" b="b"/>
              <a:pathLst>
                <a:path w="1562744" h="541867">
                  <a:moveTo>
                    <a:pt x="0" y="0"/>
                  </a:moveTo>
                  <a:lnTo>
                    <a:pt x="1562744" y="0"/>
                  </a:lnTo>
                  <a:lnTo>
                    <a:pt x="1562744" y="541867"/>
                  </a:lnTo>
                  <a:lnTo>
                    <a:pt x="0" y="541867"/>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5298405" y="9104948"/>
            <a:ext cx="8898409" cy="0"/>
          </a:xfrm>
          <a:prstGeom prst="line">
            <a:avLst/>
          </a:prstGeom>
          <a:ln w="190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6"/>
          <p:cNvGrpSpPr/>
          <p:nvPr/>
        </p:nvGrpSpPr>
        <p:grpSpPr>
          <a:xfrm>
            <a:off x="0" y="0"/>
            <a:ext cx="18288000" cy="8229600"/>
            <a:chOff x="0" y="0"/>
            <a:chExt cx="4816593" cy="2167467"/>
          </a:xfrm>
        </p:grpSpPr>
        <p:sp>
          <p:nvSpPr>
            <p:cNvPr id="7" name="Freeform 7"/>
            <p:cNvSpPr/>
            <p:nvPr/>
          </p:nvSpPr>
          <p:spPr>
            <a:xfrm>
              <a:off x="0" y="0"/>
              <a:ext cx="4816592" cy="2167467"/>
            </a:xfrm>
            <a:custGeom>
              <a:avLst/>
              <a:gdLst/>
              <a:ahLst/>
              <a:cxnLst/>
              <a:rect l="l" t="t" r="r" b="b"/>
              <a:pathLst>
                <a:path w="4816592" h="2167467">
                  <a:moveTo>
                    <a:pt x="0" y="0"/>
                  </a:moveTo>
                  <a:lnTo>
                    <a:pt x="4816592" y="0"/>
                  </a:lnTo>
                  <a:lnTo>
                    <a:pt x="4816592" y="2167467"/>
                  </a:lnTo>
                  <a:lnTo>
                    <a:pt x="0" y="2167467"/>
                  </a:lnTo>
                  <a:close/>
                </a:path>
              </a:pathLst>
            </a:custGeom>
            <a:solidFill>
              <a:srgbClr val="E9E9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0377994" y="256747"/>
            <a:ext cx="7910006" cy="8385539"/>
          </a:xfrm>
          <a:custGeom>
            <a:avLst/>
            <a:gdLst/>
            <a:ahLst/>
            <a:cxnLst/>
            <a:rect l="l" t="t" r="r" b="b"/>
            <a:pathLst>
              <a:path w="7910006" h="8385539">
                <a:moveTo>
                  <a:pt x="0" y="0"/>
                </a:moveTo>
                <a:lnTo>
                  <a:pt x="7910006" y="0"/>
                </a:lnTo>
                <a:lnTo>
                  <a:pt x="7910006" y="8385539"/>
                </a:lnTo>
                <a:lnTo>
                  <a:pt x="0" y="8385539"/>
                </a:lnTo>
                <a:lnTo>
                  <a:pt x="0" y="0"/>
                </a:lnTo>
                <a:close/>
              </a:path>
            </a:pathLst>
          </a:custGeom>
          <a:blipFill>
            <a:blip r:embed="rId2"/>
            <a:stretch>
              <a:fillRect t="-7617" b="-7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 name="Group 10"/>
          <p:cNvGrpSpPr/>
          <p:nvPr/>
        </p:nvGrpSpPr>
        <p:grpSpPr>
          <a:xfrm>
            <a:off x="10204561" y="0"/>
            <a:ext cx="1570147" cy="1513913"/>
            <a:chOff x="0" y="0"/>
            <a:chExt cx="389388" cy="375442"/>
          </a:xfrm>
        </p:grpSpPr>
        <p:sp>
          <p:nvSpPr>
            <p:cNvPr id="11" name="Freeform 11"/>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2"/>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AutoShape 13"/>
          <p:cNvSpPr/>
          <p:nvPr/>
        </p:nvSpPr>
        <p:spPr>
          <a:xfrm>
            <a:off x="1608103" y="6799597"/>
            <a:ext cx="7535897" cy="0"/>
          </a:xfrm>
          <a:prstGeom prst="line">
            <a:avLst/>
          </a:prstGeom>
          <a:ln w="19050" cap="flat">
            <a:solidFill>
              <a:srgbClr val="9B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4" name="Group 14"/>
          <p:cNvGrpSpPr/>
          <p:nvPr/>
        </p:nvGrpSpPr>
        <p:grpSpPr>
          <a:xfrm>
            <a:off x="11774708" y="1513913"/>
            <a:ext cx="689490" cy="664797"/>
            <a:chOff x="0" y="0"/>
            <a:chExt cx="389388" cy="375442"/>
          </a:xfrm>
        </p:grpSpPr>
        <p:sp>
          <p:nvSpPr>
            <p:cNvPr id="15" name="Freeform 15"/>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6"/>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5689076" y="5933078"/>
            <a:ext cx="2598924" cy="2296522"/>
            <a:chOff x="0" y="0"/>
            <a:chExt cx="1233641" cy="1090099"/>
          </a:xfrm>
        </p:grpSpPr>
        <p:sp>
          <p:nvSpPr>
            <p:cNvPr id="18" name="Freeform 18"/>
            <p:cNvSpPr/>
            <p:nvPr/>
          </p:nvSpPr>
          <p:spPr>
            <a:xfrm>
              <a:off x="0" y="0"/>
              <a:ext cx="1233641" cy="1090099"/>
            </a:xfrm>
            <a:custGeom>
              <a:avLst/>
              <a:gdLst/>
              <a:ahLst/>
              <a:cxnLst/>
              <a:rect l="l" t="t" r="r" b="b"/>
              <a:pathLst>
                <a:path w="1233641" h="1090099">
                  <a:moveTo>
                    <a:pt x="0" y="0"/>
                  </a:moveTo>
                  <a:lnTo>
                    <a:pt x="1233641" y="0"/>
                  </a:lnTo>
                  <a:lnTo>
                    <a:pt x="1233641" y="1090099"/>
                  </a:lnTo>
                  <a:lnTo>
                    <a:pt x="0" y="1090099"/>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9"/>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4407429" y="4845143"/>
            <a:ext cx="1281647" cy="1148261"/>
            <a:chOff x="0" y="0"/>
            <a:chExt cx="1026572" cy="919733"/>
          </a:xfrm>
        </p:grpSpPr>
        <p:sp>
          <p:nvSpPr>
            <p:cNvPr id="21" name="Freeform 21"/>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2"/>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6129597" y="4114800"/>
            <a:ext cx="815182" cy="730343"/>
            <a:chOff x="0" y="0"/>
            <a:chExt cx="1026572" cy="919733"/>
          </a:xfrm>
        </p:grpSpPr>
        <p:sp>
          <p:nvSpPr>
            <p:cNvPr id="24" name="Freeform 24"/>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TextBox 25"/>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1540973" y="3248437"/>
            <a:ext cx="8945389" cy="1921000"/>
          </a:xfrm>
          <a:prstGeom prst="rect">
            <a:avLst/>
          </a:prstGeom>
        </p:spPr>
        <p:txBody>
          <a:bodyPr lIns="0" tIns="0" rIns="0" bIns="0" rtlCol="0" anchor="t">
            <a:spAutoFit/>
          </a:bodyPr>
          <a:lstStyle/>
          <a:p>
            <a:pPr marL="0" marR="0" lvl="0" indent="0" algn="l" defTabSz="914400" rtl="0" eaLnBrk="1" fontAlgn="auto" latinLnBrk="0" hangingPunct="1">
              <a:lnSpc>
                <a:spcPts val="15190"/>
              </a:lnSpc>
              <a:spcBef>
                <a:spcPts val="0"/>
              </a:spcBef>
              <a:spcAft>
                <a:spcPts val="0"/>
              </a:spcAft>
              <a:buClrTx/>
              <a:buSzTx/>
              <a:buFontTx/>
              <a:buNone/>
              <a:tabLst/>
              <a:defRPr/>
            </a:pPr>
            <a:r>
              <a:rPr kumimoji="0" lang="en-US" sz="12450" b="0" i="0" u="none" strike="noStrike" kern="1200" cap="none" spc="0" normalizeH="0" baseline="0" noProof="0" dirty="0">
                <a:ln>
                  <a:noFill/>
                </a:ln>
                <a:solidFill>
                  <a:srgbClr val="690706"/>
                </a:solidFill>
                <a:effectLst/>
                <a:uLnTx/>
                <a:uFillTx/>
                <a:latin typeface="UTM Showcard"/>
                <a:ea typeface="+mn-ea"/>
                <a:cs typeface="+mn-cs"/>
              </a:rPr>
              <a:t>KHỞI ĐỘNG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3F8B06-43C0-A575-6CEE-756163E98B56}"/>
              </a:ext>
            </a:extLst>
          </p:cNvPr>
          <p:cNvSpPr/>
          <p:nvPr/>
        </p:nvSpPr>
        <p:spPr>
          <a:xfrm>
            <a:off x="17167860" y="-1120140"/>
            <a:ext cx="2240280" cy="2240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B344"/>
              </a:solidFill>
              <a:latin typeface="A3.Jovis-QuicksandMedium-San"/>
            </a:endParaRPr>
          </a:p>
        </p:txBody>
      </p:sp>
      <p:sp>
        <p:nvSpPr>
          <p:cNvPr id="4" name="Rectangle 3">
            <a:extLst>
              <a:ext uri="{FF2B5EF4-FFF2-40B4-BE49-F238E27FC236}">
                <a16:creationId xmlns:a16="http://schemas.microsoft.com/office/drawing/2014/main" id="{8F4732E6-FA47-29A3-5DBB-1096FBA5AE28}"/>
              </a:ext>
            </a:extLst>
          </p:cNvPr>
          <p:cNvSpPr/>
          <p:nvPr/>
        </p:nvSpPr>
        <p:spPr>
          <a:xfrm>
            <a:off x="-1120140" y="9166860"/>
            <a:ext cx="2240280" cy="2240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B344"/>
              </a:solidFill>
              <a:latin typeface="A3.Jovis-QuicksandMedium-San"/>
            </a:endParaRPr>
          </a:p>
        </p:txBody>
      </p:sp>
      <p:sp>
        <p:nvSpPr>
          <p:cNvPr id="7" name="sl4-shp1">
            <a:extLst>
              <a:ext uri="{FF2B5EF4-FFF2-40B4-BE49-F238E27FC236}">
                <a16:creationId xmlns:a16="http://schemas.microsoft.com/office/drawing/2014/main" id="{B01BC44C-DE1F-2DB0-5865-59C12C943944}"/>
              </a:ext>
            </a:extLst>
          </p:cNvPr>
          <p:cNvSpPr>
            <a:spLocks/>
          </p:cNvSpPr>
          <p:nvPr/>
        </p:nvSpPr>
        <p:spPr>
          <a:xfrm>
            <a:off x="765092" y="4352925"/>
            <a:ext cx="17113334" cy="4813935"/>
          </a:xfrm>
          <a:prstGeom prst="rect">
            <a:avLst/>
          </a:prstGeom>
          <a:solidFill>
            <a:srgbClr val="16315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4500" b="1" dirty="0">
              <a:solidFill>
                <a:srgbClr val="FFB344">
                  <a:lumMod val="40000"/>
                  <a:lumOff val="60000"/>
                </a:srgbClr>
              </a:solidFill>
              <a:latin typeface="Bahnschrift SemiBold" panose="020B0502040204020203" pitchFamily="34" charset="0"/>
            </a:endParaRPr>
          </a:p>
          <a:p>
            <a:pPr algn="just" defTabSz="1371600">
              <a:defRPr/>
            </a:pPr>
            <a:endParaRPr lang="en-US" sz="4500" b="1" dirty="0">
              <a:solidFill>
                <a:srgbClr val="FFB344">
                  <a:lumMod val="40000"/>
                  <a:lumOff val="60000"/>
                </a:srgbClr>
              </a:solidFill>
              <a:latin typeface="Bahnschrift SemiBold" panose="020B0502040204020203" pitchFamily="34" charset="0"/>
            </a:endParaRPr>
          </a:p>
          <a:p>
            <a:pPr algn="just" defTabSz="1371600">
              <a:defRPr/>
            </a:pPr>
            <a:r>
              <a:rPr lang="vi-VN" sz="5400" b="1" dirty="0">
                <a:solidFill>
                  <a:srgbClr val="FFB344">
                    <a:lumMod val="75000"/>
                  </a:srgbClr>
                </a:solidFill>
                <a:latin typeface="Bahnschrift SemiBold" panose="020B0502040204020203" pitchFamily="34" charset="0"/>
              </a:rPr>
              <a:t>+</a:t>
            </a:r>
            <a:r>
              <a:rPr lang="en-US" sz="5400" b="1" dirty="0">
                <a:solidFill>
                  <a:srgbClr val="FFB344">
                    <a:lumMod val="75000"/>
                  </a:srgbClr>
                </a:solidFill>
                <a:latin typeface="Bahnschrift SemiBold" panose="020B0502040204020203" pitchFamily="34" charset="0"/>
              </a:rPr>
              <a:t> Chia </a:t>
            </a:r>
            <a:r>
              <a:rPr lang="en-US" sz="5400" b="1" dirty="0" err="1">
                <a:solidFill>
                  <a:srgbClr val="FFB344">
                    <a:lumMod val="75000"/>
                  </a:srgbClr>
                </a:solidFill>
                <a:latin typeface="Bahnschrift SemiBold" panose="020B0502040204020203" pitchFamily="34" charset="0"/>
              </a:rPr>
              <a:t>nhóm</a:t>
            </a:r>
            <a:r>
              <a:rPr lang="en-US" sz="5400" b="1" dirty="0">
                <a:solidFill>
                  <a:srgbClr val="FFB344">
                    <a:lumMod val="75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Mỗi</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nhóm</a:t>
            </a:r>
            <a:r>
              <a:rPr lang="en-US" sz="5400" b="1" dirty="0">
                <a:solidFill>
                  <a:srgbClr val="FFB344">
                    <a:lumMod val="40000"/>
                    <a:lumOff val="60000"/>
                  </a:srgbClr>
                </a:solidFill>
                <a:latin typeface="Bahnschrift SemiBold" panose="020B0502040204020203" pitchFamily="34" charset="0"/>
              </a:rPr>
              <a:t> 9 </a:t>
            </a:r>
            <a:r>
              <a:rPr lang="en-US" sz="5400" b="1" dirty="0" err="1">
                <a:solidFill>
                  <a:srgbClr val="FFB344">
                    <a:lumMod val="40000"/>
                    <a:lumOff val="60000"/>
                  </a:srgbClr>
                </a:solidFill>
                <a:latin typeface="Bahnschrift SemiBold" panose="020B0502040204020203" pitchFamily="34" charset="0"/>
              </a:rPr>
              <a:t>học</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sinh</a:t>
            </a:r>
            <a:endParaRPr lang="en-US" sz="5400" b="1" dirty="0">
              <a:solidFill>
                <a:srgbClr val="FFB344">
                  <a:lumMod val="40000"/>
                  <a:lumOff val="60000"/>
                </a:srgbClr>
              </a:solidFill>
              <a:latin typeface="Bahnschrift SemiBold" panose="020B0502040204020203" pitchFamily="34" charset="0"/>
            </a:endParaRPr>
          </a:p>
          <a:p>
            <a:pPr algn="just" defTabSz="1371600">
              <a:defRPr/>
            </a:pPr>
            <a:r>
              <a:rPr lang="en-US" sz="5400" b="1" dirty="0">
                <a:solidFill>
                  <a:srgbClr val="FFB344">
                    <a:lumMod val="75000"/>
                  </a:srgbClr>
                </a:solidFill>
                <a:latin typeface="Bahnschrift SemiBold" panose="020B0502040204020203" pitchFamily="34" charset="0"/>
              </a:rPr>
              <a:t>+ </a:t>
            </a:r>
            <a:r>
              <a:rPr lang="en-US" sz="5400" b="1" dirty="0" err="1">
                <a:solidFill>
                  <a:srgbClr val="FFB344">
                    <a:lumMod val="75000"/>
                  </a:srgbClr>
                </a:solidFill>
                <a:latin typeface="Bahnschrift SemiBold" panose="020B0502040204020203" pitchFamily="34" charset="0"/>
              </a:rPr>
              <a:t>Nhiệm</a:t>
            </a:r>
            <a:r>
              <a:rPr lang="en-US" sz="5400" b="1" dirty="0">
                <a:solidFill>
                  <a:srgbClr val="FFB344">
                    <a:lumMod val="75000"/>
                  </a:srgbClr>
                </a:solidFill>
                <a:latin typeface="Bahnschrift SemiBold" panose="020B0502040204020203" pitchFamily="34" charset="0"/>
              </a:rPr>
              <a:t> </a:t>
            </a:r>
            <a:r>
              <a:rPr lang="en-US" sz="5400" b="1" dirty="0" err="1">
                <a:solidFill>
                  <a:srgbClr val="FFB344">
                    <a:lumMod val="75000"/>
                  </a:srgbClr>
                </a:solidFill>
                <a:latin typeface="Bahnschrift SemiBold" panose="020B0502040204020203" pitchFamily="34" charset="0"/>
              </a:rPr>
              <a:t>vụ</a:t>
            </a:r>
            <a:r>
              <a:rPr lang="en-US" sz="5400" b="1" dirty="0">
                <a:solidFill>
                  <a:srgbClr val="FFB344">
                    <a:lumMod val="75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Nhận</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phiếu</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học</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tập</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nhóm</a:t>
            </a:r>
            <a:r>
              <a:rPr lang="en-US" sz="5400" b="1" dirty="0">
                <a:solidFill>
                  <a:srgbClr val="FFB344">
                    <a:lumMod val="40000"/>
                    <a:lumOff val="60000"/>
                  </a:srgbClr>
                </a:solidFill>
                <a:latin typeface="Bahnschrift SemiBold" panose="020B0502040204020203" pitchFamily="34" charset="0"/>
              </a:rPr>
              <a:t> =&gt; </a:t>
            </a:r>
            <a:r>
              <a:rPr lang="en-US" sz="5400" b="1" dirty="0" err="1">
                <a:solidFill>
                  <a:srgbClr val="FFB344">
                    <a:lumMod val="40000"/>
                    <a:lumOff val="60000"/>
                  </a:srgbClr>
                </a:solidFill>
                <a:latin typeface="Bahnschrift SemiBold" panose="020B0502040204020203" pitchFamily="34" charset="0"/>
              </a:rPr>
              <a:t>dán</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từ</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khóa</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vào</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chỗ</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trống</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theo</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hình</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thức</a:t>
            </a:r>
            <a:r>
              <a:rPr lang="en-US" sz="5400" b="1" dirty="0">
                <a:solidFill>
                  <a:srgbClr val="FFB344">
                    <a:lumMod val="40000"/>
                    <a:lumOff val="60000"/>
                  </a:srgbClr>
                </a:solidFill>
                <a:latin typeface="Bahnschrift SemiBold" panose="020B0502040204020203" pitchFamily="34" charset="0"/>
              </a:rPr>
              <a:t> “LẨU BĂNG CHUYỀN”</a:t>
            </a:r>
          </a:p>
          <a:p>
            <a:pPr algn="just" defTabSz="1371600">
              <a:defRPr/>
            </a:pPr>
            <a:r>
              <a:rPr lang="en-US" sz="5400" b="1" dirty="0">
                <a:solidFill>
                  <a:srgbClr val="FFB344">
                    <a:lumMod val="75000"/>
                  </a:srgbClr>
                </a:solidFill>
                <a:latin typeface="Bahnschrift SemiBold" panose="020B0502040204020203" pitchFamily="34" charset="0"/>
              </a:rPr>
              <a:t>+ </a:t>
            </a:r>
            <a:r>
              <a:rPr lang="en-US" sz="5400" b="1" dirty="0" err="1">
                <a:solidFill>
                  <a:srgbClr val="FFB344">
                    <a:lumMod val="75000"/>
                  </a:srgbClr>
                </a:solidFill>
                <a:latin typeface="Bahnschrift SemiBold" panose="020B0502040204020203" pitchFamily="34" charset="0"/>
              </a:rPr>
              <a:t>Thời</a:t>
            </a:r>
            <a:r>
              <a:rPr lang="en-US" sz="5400" b="1" dirty="0">
                <a:solidFill>
                  <a:srgbClr val="FFB344">
                    <a:lumMod val="75000"/>
                  </a:srgbClr>
                </a:solidFill>
                <a:latin typeface="Bahnschrift SemiBold" panose="020B0502040204020203" pitchFamily="34" charset="0"/>
              </a:rPr>
              <a:t> </a:t>
            </a:r>
            <a:r>
              <a:rPr lang="en-US" sz="5400" b="1" dirty="0" err="1">
                <a:solidFill>
                  <a:srgbClr val="FFB344">
                    <a:lumMod val="75000"/>
                  </a:srgbClr>
                </a:solidFill>
                <a:latin typeface="Bahnschrift SemiBold" panose="020B0502040204020203" pitchFamily="34" charset="0"/>
              </a:rPr>
              <a:t>gian</a:t>
            </a:r>
            <a:r>
              <a:rPr lang="en-US" sz="5400" b="1" dirty="0">
                <a:solidFill>
                  <a:srgbClr val="FFB344">
                    <a:lumMod val="75000"/>
                  </a:srgbClr>
                </a:solidFill>
                <a:latin typeface="Bahnschrift SemiBold" panose="020B0502040204020203" pitchFamily="34" charset="0"/>
              </a:rPr>
              <a:t>: </a:t>
            </a:r>
            <a:r>
              <a:rPr lang="en-US" sz="5400" b="1" dirty="0">
                <a:solidFill>
                  <a:srgbClr val="FFB344">
                    <a:lumMod val="40000"/>
                    <a:lumOff val="60000"/>
                  </a:srgbClr>
                </a:solidFill>
                <a:latin typeface="Bahnschrift SemiBold" panose="020B0502040204020203" pitchFamily="34" charset="0"/>
              </a:rPr>
              <a:t>01 </a:t>
            </a:r>
            <a:r>
              <a:rPr lang="en-US" sz="5400" b="1" dirty="0" err="1">
                <a:solidFill>
                  <a:srgbClr val="FFB344">
                    <a:lumMod val="40000"/>
                    <a:lumOff val="60000"/>
                  </a:srgbClr>
                </a:solidFill>
                <a:latin typeface="Bahnschrift SemiBold" panose="020B0502040204020203" pitchFamily="34" charset="0"/>
              </a:rPr>
              <a:t>phút</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Nhóm</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đúng</a:t>
            </a:r>
            <a:r>
              <a:rPr lang="en-US" sz="5400" b="1" dirty="0">
                <a:solidFill>
                  <a:srgbClr val="FFB344">
                    <a:lumMod val="40000"/>
                    <a:lumOff val="60000"/>
                  </a:srgbClr>
                </a:solidFill>
                <a:latin typeface="Bahnschrift SemiBold" panose="020B0502040204020203" pitchFamily="34" charset="0"/>
              </a:rPr>
              <a:t> &amp; </a:t>
            </a:r>
            <a:r>
              <a:rPr lang="en-US" sz="5400" b="1" dirty="0" err="1">
                <a:solidFill>
                  <a:srgbClr val="FFB344">
                    <a:lumMod val="40000"/>
                    <a:lumOff val="60000"/>
                  </a:srgbClr>
                </a:solidFill>
                <a:latin typeface="Bahnschrift SemiBold" panose="020B0502040204020203" pitchFamily="34" charset="0"/>
              </a:rPr>
              <a:t>nhanh</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nhất</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cử</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đại</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diện</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trình</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bày</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và</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trả</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lời</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câu</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hỏi</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phụ</a:t>
            </a:r>
            <a:r>
              <a:rPr lang="en-US" sz="5400" b="1" dirty="0">
                <a:solidFill>
                  <a:srgbClr val="FFB344">
                    <a:lumMod val="40000"/>
                    <a:lumOff val="60000"/>
                  </a:srgbClr>
                </a:solidFill>
                <a:latin typeface="Bahnschrift SemiBold" panose="020B0502040204020203" pitchFamily="34" charset="0"/>
              </a:rPr>
              <a:t> </a:t>
            </a:r>
            <a:r>
              <a:rPr lang="en-US" sz="5400" b="1" dirty="0" err="1">
                <a:solidFill>
                  <a:srgbClr val="FFB344">
                    <a:lumMod val="40000"/>
                    <a:lumOff val="60000"/>
                  </a:srgbClr>
                </a:solidFill>
                <a:latin typeface="Bahnschrift SemiBold" panose="020B0502040204020203" pitchFamily="34" charset="0"/>
              </a:rPr>
              <a:t>của</a:t>
            </a:r>
            <a:r>
              <a:rPr lang="en-US" sz="5400" b="1" dirty="0">
                <a:solidFill>
                  <a:srgbClr val="FFB344">
                    <a:lumMod val="40000"/>
                    <a:lumOff val="60000"/>
                  </a:srgbClr>
                </a:solidFill>
                <a:latin typeface="Bahnschrift SemiBold" panose="020B0502040204020203" pitchFamily="34" charset="0"/>
              </a:rPr>
              <a:t> GV.</a:t>
            </a:r>
          </a:p>
          <a:p>
            <a:pPr algn="just" defTabSz="1371600">
              <a:defRPr/>
            </a:pPr>
            <a:endParaRPr lang="vi-VN" sz="4500" b="1" dirty="0">
              <a:solidFill>
                <a:srgbClr val="FFB344">
                  <a:lumMod val="40000"/>
                  <a:lumOff val="60000"/>
                </a:srgbClr>
              </a:solidFill>
              <a:latin typeface="Bahnschrift SemiBold" panose="020B0502040204020203" pitchFamily="34" charset="0"/>
            </a:endParaRPr>
          </a:p>
        </p:txBody>
      </p:sp>
      <p:pic>
        <p:nvPicPr>
          <p:cNvPr id="2" name="Picture 1">
            <a:extLst>
              <a:ext uri="{FF2B5EF4-FFF2-40B4-BE49-F238E27FC236}">
                <a16:creationId xmlns:a16="http://schemas.microsoft.com/office/drawing/2014/main" id="{82D7614F-BD30-DEC1-E84D-9046FFB514EA}"/>
              </a:ext>
            </a:extLst>
          </p:cNvPr>
          <p:cNvPicPr>
            <a:picLocks noChangeAspect="1"/>
          </p:cNvPicPr>
          <p:nvPr/>
        </p:nvPicPr>
        <p:blipFill rotWithShape="1">
          <a:blip r:embed="rId2"/>
          <a:srcRect t="22861"/>
          <a:stretch/>
        </p:blipFill>
        <p:spPr>
          <a:xfrm>
            <a:off x="6916918" y="64546"/>
            <a:ext cx="4669070" cy="5070902"/>
          </a:xfrm>
          <a:prstGeom prst="rect">
            <a:avLst/>
          </a:prstGeom>
        </p:spPr>
      </p:pic>
    </p:spTree>
    <p:extLst>
      <p:ext uri="{BB962C8B-B14F-4D97-AF65-F5344CB8AC3E}">
        <p14:creationId xmlns:p14="http://schemas.microsoft.com/office/powerpoint/2010/main" val="1339978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2"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CA3CE6-2342-E7AF-C160-0541BC96FC6D}"/>
              </a:ext>
            </a:extLst>
          </p:cNvPr>
          <p:cNvPicPr>
            <a:picLocks noChangeAspect="1"/>
          </p:cNvPicPr>
          <p:nvPr/>
        </p:nvPicPr>
        <p:blipFill>
          <a:blip r:embed="rId4"/>
          <a:stretch>
            <a:fillRect/>
          </a:stretch>
        </p:blipFill>
        <p:spPr>
          <a:xfrm>
            <a:off x="33743" y="0"/>
            <a:ext cx="18220515" cy="10287000"/>
          </a:xfrm>
          <a:prstGeom prst="rect">
            <a:avLst/>
          </a:prstGeom>
        </p:spPr>
      </p:pic>
      <p:pic>
        <p:nvPicPr>
          <p:cNvPr id="8" name="5 Minute Countdown Timer _ Fall Leaves _ Music (online-video-cutter.com) (1)">
            <a:hlinkClick r:id="" action="ppaction://media"/>
            <a:extLst>
              <a:ext uri="{FF2B5EF4-FFF2-40B4-BE49-F238E27FC236}">
                <a16:creationId xmlns:a16="http://schemas.microsoft.com/office/drawing/2014/main" id="{6D815EFA-FB7B-4500-51B0-5799CC17AA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59200" y="190500"/>
            <a:ext cx="1600200" cy="1531938"/>
          </a:xfrm>
          <a:prstGeom prst="ellipse">
            <a:avLst/>
          </a:prstGeom>
        </p:spPr>
      </p:pic>
    </p:spTree>
    <p:extLst>
      <p:ext uri="{BB962C8B-B14F-4D97-AF65-F5344CB8AC3E}">
        <p14:creationId xmlns:p14="http://schemas.microsoft.com/office/powerpoint/2010/main" val="395132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207A1-2D0A-6F83-5D81-D290E7EDC463}"/>
              </a:ext>
            </a:extLst>
          </p:cNvPr>
          <p:cNvPicPr>
            <a:picLocks noChangeAspect="1"/>
          </p:cNvPicPr>
          <p:nvPr/>
        </p:nvPicPr>
        <p:blipFill>
          <a:blip r:embed="rId2"/>
          <a:stretch>
            <a:fillRect/>
          </a:stretch>
        </p:blipFill>
        <p:spPr>
          <a:xfrm>
            <a:off x="0" y="0"/>
            <a:ext cx="18198132" cy="10287000"/>
          </a:xfrm>
          <a:prstGeom prst="rect">
            <a:avLst/>
          </a:prstGeom>
        </p:spPr>
      </p:pic>
      <p:sp>
        <p:nvSpPr>
          <p:cNvPr id="5" name="Pentagon 5">
            <a:extLst>
              <a:ext uri="{FF2B5EF4-FFF2-40B4-BE49-F238E27FC236}">
                <a16:creationId xmlns:a16="http://schemas.microsoft.com/office/drawing/2014/main" id="{A9A6D8C0-EE73-3A50-C761-0775BEBC254F}"/>
              </a:ext>
            </a:extLst>
          </p:cNvPr>
          <p:cNvSpPr/>
          <p:nvPr/>
        </p:nvSpPr>
        <p:spPr>
          <a:xfrm>
            <a:off x="2599553" y="3238034"/>
            <a:ext cx="2285583" cy="549012"/>
          </a:xfrm>
          <a:prstGeom prst="homePlate">
            <a:avLst>
              <a:gd name="adj" fmla="val 27359"/>
            </a:avLst>
          </a:prstGeom>
          <a:solidFill>
            <a:srgbClr val="FF0000"/>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32"/>
            <a:r>
              <a:rPr lang="en-US" sz="3300" b="1" dirty="0" err="1">
                <a:solidFill>
                  <a:prstClr val="white"/>
                </a:solidFill>
                <a:latin typeface="Arial" panose="020B0604020202020204" pitchFamily="34" charset="0"/>
                <a:cs typeface="Arial" panose="020B0604020202020204" pitchFamily="34" charset="0"/>
              </a:rPr>
              <a:t>Xung</a:t>
            </a:r>
            <a:r>
              <a:rPr lang="en-US" sz="3300" b="1" dirty="0">
                <a:solidFill>
                  <a:prstClr val="white"/>
                </a:solidFill>
                <a:latin typeface="Arial" panose="020B0604020202020204" pitchFamily="34" charset="0"/>
                <a:cs typeface="Arial" panose="020B0604020202020204" pitchFamily="34" charset="0"/>
              </a:rPr>
              <a:t> </a:t>
            </a:r>
            <a:r>
              <a:rPr lang="en-US" sz="3300" b="1" dirty="0" err="1">
                <a:solidFill>
                  <a:prstClr val="white"/>
                </a:solidFill>
                <a:latin typeface="Arial" panose="020B0604020202020204" pitchFamily="34" charset="0"/>
                <a:cs typeface="Arial" panose="020B0604020202020204" pitchFamily="34" charset="0"/>
              </a:rPr>
              <a:t>đột</a:t>
            </a:r>
            <a:endParaRPr lang="en-US" sz="3300" b="1" dirty="0">
              <a:solidFill>
                <a:prstClr val="white"/>
              </a:solidFill>
              <a:latin typeface="Arial" panose="020B0604020202020204" pitchFamily="34" charset="0"/>
              <a:cs typeface="Arial" panose="020B0604020202020204" pitchFamily="34" charset="0"/>
            </a:endParaRPr>
          </a:p>
        </p:txBody>
      </p:sp>
      <p:sp>
        <p:nvSpPr>
          <p:cNvPr id="6" name="Pentagon 5">
            <a:extLst>
              <a:ext uri="{FF2B5EF4-FFF2-40B4-BE49-F238E27FC236}">
                <a16:creationId xmlns:a16="http://schemas.microsoft.com/office/drawing/2014/main" id="{B2AA4A6F-E975-5AAD-1184-80A9F0FA94DC}"/>
              </a:ext>
            </a:extLst>
          </p:cNvPr>
          <p:cNvSpPr/>
          <p:nvPr/>
        </p:nvSpPr>
        <p:spPr>
          <a:xfrm>
            <a:off x="3886200" y="7581900"/>
            <a:ext cx="2704704" cy="591194"/>
          </a:xfrm>
          <a:prstGeom prst="homePlate">
            <a:avLst>
              <a:gd name="adj" fmla="val 27359"/>
            </a:avLst>
          </a:prstGeom>
          <a:solidFill>
            <a:srgbClr val="FF0000"/>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32"/>
            <a:r>
              <a:rPr lang="en-US" sz="4200" b="1" dirty="0" err="1">
                <a:solidFill>
                  <a:prstClr val="white"/>
                </a:solidFill>
                <a:latin typeface="Arial" panose="020B0604020202020204" pitchFamily="34" charset="0"/>
                <a:cs typeface="Arial" panose="020B0604020202020204" pitchFamily="34" charset="0"/>
              </a:rPr>
              <a:t>Nhân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vật</a:t>
            </a:r>
            <a:endParaRPr lang="en-US" sz="4200" b="1" dirty="0">
              <a:solidFill>
                <a:prstClr val="white"/>
              </a:solidFill>
              <a:latin typeface="Arial" panose="020B0604020202020204" pitchFamily="34" charset="0"/>
              <a:cs typeface="Arial" panose="020B0604020202020204" pitchFamily="34" charset="0"/>
            </a:endParaRPr>
          </a:p>
        </p:txBody>
      </p:sp>
      <p:sp>
        <p:nvSpPr>
          <p:cNvPr id="7" name="Pentagon 5">
            <a:extLst>
              <a:ext uri="{FF2B5EF4-FFF2-40B4-BE49-F238E27FC236}">
                <a16:creationId xmlns:a16="http://schemas.microsoft.com/office/drawing/2014/main" id="{AC0721E5-7494-A1D4-E682-914B68470B11}"/>
              </a:ext>
            </a:extLst>
          </p:cNvPr>
          <p:cNvSpPr/>
          <p:nvPr/>
        </p:nvSpPr>
        <p:spPr>
          <a:xfrm>
            <a:off x="6928908" y="956958"/>
            <a:ext cx="2963379" cy="685710"/>
          </a:xfrm>
          <a:prstGeom prst="homePlate">
            <a:avLst>
              <a:gd name="adj" fmla="val 27359"/>
            </a:avLst>
          </a:prstGeom>
          <a:solidFill>
            <a:srgbClr val="FF0000"/>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32"/>
            <a:r>
              <a:rPr lang="en-US" sz="3600" b="1" dirty="0" err="1">
                <a:solidFill>
                  <a:prstClr val="white"/>
                </a:solidFill>
                <a:latin typeface="Arial" panose="020B0604020202020204" pitchFamily="34" charset="0"/>
                <a:cs typeface="Arial" panose="020B0604020202020204" pitchFamily="34" charset="0"/>
              </a:rPr>
              <a:t>Hành</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động</a:t>
            </a:r>
            <a:endParaRPr lang="en-US" sz="3600" b="1" dirty="0">
              <a:solidFill>
                <a:prstClr val="white"/>
              </a:solidFill>
              <a:latin typeface="Arial" panose="020B0604020202020204" pitchFamily="34" charset="0"/>
              <a:cs typeface="Arial" panose="020B0604020202020204" pitchFamily="34" charset="0"/>
            </a:endParaRPr>
          </a:p>
        </p:txBody>
      </p:sp>
      <p:sp>
        <p:nvSpPr>
          <p:cNvPr id="8" name="Pentagon 5">
            <a:extLst>
              <a:ext uri="{FF2B5EF4-FFF2-40B4-BE49-F238E27FC236}">
                <a16:creationId xmlns:a16="http://schemas.microsoft.com/office/drawing/2014/main" id="{8DD0F3D9-085E-3B06-7A1F-0AD8CC05ACD7}"/>
              </a:ext>
            </a:extLst>
          </p:cNvPr>
          <p:cNvSpPr/>
          <p:nvPr/>
        </p:nvSpPr>
        <p:spPr>
          <a:xfrm>
            <a:off x="6879552" y="6805268"/>
            <a:ext cx="2963379" cy="685712"/>
          </a:xfrm>
          <a:prstGeom prst="homePlate">
            <a:avLst>
              <a:gd name="adj" fmla="val 27359"/>
            </a:avLst>
          </a:prstGeom>
          <a:solidFill>
            <a:srgbClr val="FF0000"/>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32"/>
            <a:r>
              <a:rPr lang="en-US" sz="3000" b="1" dirty="0" err="1">
                <a:solidFill>
                  <a:prstClr val="white"/>
                </a:solidFill>
                <a:latin typeface="Arial" panose="020B0604020202020204" pitchFamily="34" charset="0"/>
                <a:cs typeface="Arial" panose="020B0604020202020204" pitchFamily="34" charset="0"/>
              </a:rPr>
              <a:t>Xung</a:t>
            </a:r>
            <a:r>
              <a:rPr lang="en-US" sz="3000" b="1" dirty="0">
                <a:solidFill>
                  <a:prstClr val="white"/>
                </a:solidFill>
                <a:latin typeface="Arial" panose="020B0604020202020204" pitchFamily="34" charset="0"/>
                <a:cs typeface="Arial" panose="020B0604020202020204" pitchFamily="34" charset="0"/>
              </a:rPr>
              <a:t> </a:t>
            </a:r>
            <a:r>
              <a:rPr lang="en-US" sz="3000" b="1" dirty="0" err="1">
                <a:solidFill>
                  <a:prstClr val="white"/>
                </a:solidFill>
                <a:latin typeface="Arial" panose="020B0604020202020204" pitchFamily="34" charset="0"/>
                <a:cs typeface="Arial" panose="020B0604020202020204" pitchFamily="34" charset="0"/>
              </a:rPr>
              <a:t>đột</a:t>
            </a:r>
            <a:r>
              <a:rPr lang="en-US" sz="3000" b="1" dirty="0">
                <a:solidFill>
                  <a:prstClr val="white"/>
                </a:solidFill>
                <a:latin typeface="Arial" panose="020B0604020202020204" pitchFamily="34" charset="0"/>
                <a:cs typeface="Arial" panose="020B0604020202020204" pitchFamily="34" charset="0"/>
              </a:rPr>
              <a:t> </a:t>
            </a:r>
            <a:r>
              <a:rPr lang="en-US" sz="3000" b="1" dirty="0" err="1">
                <a:solidFill>
                  <a:prstClr val="white"/>
                </a:solidFill>
                <a:latin typeface="Arial" panose="020B0604020202020204" pitchFamily="34" charset="0"/>
                <a:cs typeface="Arial" panose="020B0604020202020204" pitchFamily="34" charset="0"/>
              </a:rPr>
              <a:t>kịch</a:t>
            </a:r>
            <a:endParaRPr lang="en-US" sz="3000" b="1" dirty="0">
              <a:solidFill>
                <a:prstClr val="white"/>
              </a:solidFill>
              <a:latin typeface="Arial" panose="020B0604020202020204" pitchFamily="34" charset="0"/>
              <a:cs typeface="Arial" panose="020B0604020202020204" pitchFamily="34" charset="0"/>
            </a:endParaRPr>
          </a:p>
        </p:txBody>
      </p:sp>
      <p:sp>
        <p:nvSpPr>
          <p:cNvPr id="9" name="Pentagon 5">
            <a:extLst>
              <a:ext uri="{FF2B5EF4-FFF2-40B4-BE49-F238E27FC236}">
                <a16:creationId xmlns:a16="http://schemas.microsoft.com/office/drawing/2014/main" id="{788B0AE5-2040-E112-79F0-4BFC7CAE4295}"/>
              </a:ext>
            </a:extLst>
          </p:cNvPr>
          <p:cNvSpPr/>
          <p:nvPr/>
        </p:nvSpPr>
        <p:spPr>
          <a:xfrm>
            <a:off x="12735953" y="942919"/>
            <a:ext cx="2963379" cy="685712"/>
          </a:xfrm>
          <a:prstGeom prst="homePlate">
            <a:avLst>
              <a:gd name="adj" fmla="val 27359"/>
            </a:avLst>
          </a:prstGeom>
          <a:solidFill>
            <a:srgbClr val="FF0000"/>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32"/>
            <a:r>
              <a:rPr lang="en-US" sz="3600" b="1" dirty="0" err="1">
                <a:solidFill>
                  <a:prstClr val="white"/>
                </a:solidFill>
                <a:latin typeface="Arial" panose="020B0604020202020204" pitchFamily="34" charset="0"/>
                <a:cs typeface="Arial" panose="020B0604020202020204" pitchFamily="34" charset="0"/>
              </a:rPr>
              <a:t>Cốt</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truyện</a:t>
            </a:r>
            <a:endParaRPr lang="en-US" sz="3600" b="1" dirty="0">
              <a:solidFill>
                <a:prstClr val="white"/>
              </a:solidFill>
              <a:latin typeface="Arial" panose="020B0604020202020204" pitchFamily="34" charset="0"/>
              <a:cs typeface="Arial" panose="020B0604020202020204" pitchFamily="34" charset="0"/>
            </a:endParaRPr>
          </a:p>
        </p:txBody>
      </p:sp>
      <p:sp>
        <p:nvSpPr>
          <p:cNvPr id="10" name="Pentagon 5">
            <a:extLst>
              <a:ext uri="{FF2B5EF4-FFF2-40B4-BE49-F238E27FC236}">
                <a16:creationId xmlns:a16="http://schemas.microsoft.com/office/drawing/2014/main" id="{E8D2EC96-A9BA-19B8-A9D9-A6BA43C127C7}"/>
              </a:ext>
            </a:extLst>
          </p:cNvPr>
          <p:cNvSpPr/>
          <p:nvPr/>
        </p:nvSpPr>
        <p:spPr>
          <a:xfrm>
            <a:off x="12528365" y="6805268"/>
            <a:ext cx="3378554" cy="685712"/>
          </a:xfrm>
          <a:prstGeom prst="homePlate">
            <a:avLst>
              <a:gd name="adj" fmla="val 27359"/>
            </a:avLst>
          </a:prstGeom>
          <a:solidFill>
            <a:srgbClr val="FF0000"/>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32"/>
            <a:r>
              <a:rPr lang="en-US" sz="3225" b="1" dirty="0" err="1">
                <a:solidFill>
                  <a:prstClr val="white"/>
                </a:solidFill>
                <a:latin typeface="Arial" panose="020B0604020202020204" pitchFamily="34" charset="0"/>
                <a:cs typeface="Arial" panose="020B0604020202020204" pitchFamily="34" charset="0"/>
              </a:rPr>
              <a:t>Nhân</a:t>
            </a:r>
            <a:r>
              <a:rPr lang="en-US" sz="3225" b="1" dirty="0">
                <a:solidFill>
                  <a:prstClr val="white"/>
                </a:solidFill>
                <a:latin typeface="Arial" panose="020B0604020202020204" pitchFamily="34" charset="0"/>
                <a:cs typeface="Arial" panose="020B0604020202020204" pitchFamily="34" charset="0"/>
              </a:rPr>
              <a:t> </a:t>
            </a:r>
            <a:r>
              <a:rPr lang="en-US" sz="3225" b="1" dirty="0" err="1">
                <a:solidFill>
                  <a:prstClr val="white"/>
                </a:solidFill>
                <a:latin typeface="Arial" panose="020B0604020202020204" pitchFamily="34" charset="0"/>
                <a:cs typeface="Arial" panose="020B0604020202020204" pitchFamily="34" charset="0"/>
              </a:rPr>
              <a:t>vật</a:t>
            </a:r>
            <a:r>
              <a:rPr lang="en-US" sz="3225" b="1" dirty="0">
                <a:solidFill>
                  <a:prstClr val="white"/>
                </a:solidFill>
                <a:latin typeface="Arial" panose="020B0604020202020204" pitchFamily="34" charset="0"/>
                <a:cs typeface="Arial" panose="020B0604020202020204" pitchFamily="34" charset="0"/>
              </a:rPr>
              <a:t> </a:t>
            </a:r>
            <a:r>
              <a:rPr lang="en-US" sz="3225" b="1" dirty="0" err="1">
                <a:solidFill>
                  <a:prstClr val="white"/>
                </a:solidFill>
                <a:latin typeface="Arial" panose="020B0604020202020204" pitchFamily="34" charset="0"/>
                <a:cs typeface="Arial" panose="020B0604020202020204" pitchFamily="34" charset="0"/>
              </a:rPr>
              <a:t>chính</a:t>
            </a:r>
            <a:endParaRPr lang="en-US" sz="3225" b="1" dirty="0">
              <a:solidFill>
                <a:prstClr val="white"/>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C26DDAD-E042-9955-802F-87D11BE09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875" y="2097038"/>
            <a:ext cx="3582965" cy="5835728"/>
          </a:xfrm>
          <a:prstGeom prst="rect">
            <a:avLst/>
          </a:prstGeom>
        </p:spPr>
      </p:pic>
    </p:spTree>
    <p:extLst>
      <p:ext uri="{BB962C8B-B14F-4D97-AF65-F5344CB8AC3E}">
        <p14:creationId xmlns:p14="http://schemas.microsoft.com/office/powerpoint/2010/main" val="116764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C2C31"/>
        </a:solidFill>
        <a:effectLst/>
      </p:bgPr>
    </p:bg>
    <p:spTree>
      <p:nvGrpSpPr>
        <p:cNvPr id="1" name=""/>
        <p:cNvGrpSpPr/>
        <p:nvPr/>
      </p:nvGrpSpPr>
      <p:grpSpPr>
        <a:xfrm>
          <a:off x="0" y="0"/>
          <a:ext cx="0" cy="0"/>
          <a:chOff x="0" y="0"/>
          <a:chExt cx="0" cy="0"/>
        </a:xfrm>
      </p:grpSpPr>
      <p:grpSp>
        <p:nvGrpSpPr>
          <p:cNvPr id="2" name="Group 2"/>
          <p:cNvGrpSpPr/>
          <p:nvPr/>
        </p:nvGrpSpPr>
        <p:grpSpPr>
          <a:xfrm>
            <a:off x="12354457" y="8229600"/>
            <a:ext cx="5933543" cy="2057400"/>
            <a:chOff x="0" y="0"/>
            <a:chExt cx="1562744" cy="541867"/>
          </a:xfrm>
        </p:grpSpPr>
        <p:sp>
          <p:nvSpPr>
            <p:cNvPr id="3" name="Freeform 3"/>
            <p:cNvSpPr/>
            <p:nvPr/>
          </p:nvSpPr>
          <p:spPr>
            <a:xfrm>
              <a:off x="0" y="0"/>
              <a:ext cx="1562744" cy="541867"/>
            </a:xfrm>
            <a:custGeom>
              <a:avLst/>
              <a:gdLst/>
              <a:ahLst/>
              <a:cxnLst/>
              <a:rect l="l" t="t" r="r" b="b"/>
              <a:pathLst>
                <a:path w="1562744" h="541867">
                  <a:moveTo>
                    <a:pt x="0" y="0"/>
                  </a:moveTo>
                  <a:lnTo>
                    <a:pt x="1562744" y="0"/>
                  </a:lnTo>
                  <a:lnTo>
                    <a:pt x="1562744" y="541867"/>
                  </a:lnTo>
                  <a:lnTo>
                    <a:pt x="0" y="541867"/>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5298405" y="9104948"/>
            <a:ext cx="8898409" cy="0"/>
          </a:xfrm>
          <a:prstGeom prst="line">
            <a:avLst/>
          </a:prstGeom>
          <a:ln w="190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6"/>
          <p:cNvGrpSpPr/>
          <p:nvPr/>
        </p:nvGrpSpPr>
        <p:grpSpPr>
          <a:xfrm>
            <a:off x="0" y="0"/>
            <a:ext cx="18288000" cy="8229600"/>
            <a:chOff x="0" y="0"/>
            <a:chExt cx="4816593" cy="2167467"/>
          </a:xfrm>
        </p:grpSpPr>
        <p:sp>
          <p:nvSpPr>
            <p:cNvPr id="7" name="Freeform 7"/>
            <p:cNvSpPr/>
            <p:nvPr/>
          </p:nvSpPr>
          <p:spPr>
            <a:xfrm>
              <a:off x="0" y="0"/>
              <a:ext cx="4816592" cy="2167467"/>
            </a:xfrm>
            <a:custGeom>
              <a:avLst/>
              <a:gdLst/>
              <a:ahLst/>
              <a:cxnLst/>
              <a:rect l="l" t="t" r="r" b="b"/>
              <a:pathLst>
                <a:path w="4816592" h="2167467">
                  <a:moveTo>
                    <a:pt x="0" y="0"/>
                  </a:moveTo>
                  <a:lnTo>
                    <a:pt x="4816592" y="0"/>
                  </a:lnTo>
                  <a:lnTo>
                    <a:pt x="4816592" y="2167467"/>
                  </a:lnTo>
                  <a:lnTo>
                    <a:pt x="0" y="2167467"/>
                  </a:lnTo>
                  <a:close/>
                </a:path>
              </a:pathLst>
            </a:custGeom>
            <a:solidFill>
              <a:srgbClr val="E9E9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0486362" y="165176"/>
            <a:ext cx="7801638" cy="8102993"/>
          </a:xfrm>
          <a:custGeom>
            <a:avLst/>
            <a:gdLst/>
            <a:ahLst/>
            <a:cxnLst/>
            <a:rect l="l" t="t" r="r" b="b"/>
            <a:pathLst>
              <a:path w="7801638" h="8102993">
                <a:moveTo>
                  <a:pt x="0" y="0"/>
                </a:moveTo>
                <a:lnTo>
                  <a:pt x="7801638" y="0"/>
                </a:lnTo>
                <a:lnTo>
                  <a:pt x="7801638" y="8102992"/>
                </a:lnTo>
                <a:lnTo>
                  <a:pt x="0" y="8102992"/>
                </a:lnTo>
                <a:lnTo>
                  <a:pt x="0" y="0"/>
                </a:lnTo>
                <a:close/>
              </a:path>
            </a:pathLst>
          </a:custGeom>
          <a:blipFill>
            <a:blip r:embed="rId2"/>
            <a:stretch>
              <a:fillRect t="-12053" b="-1205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 name="Group 10"/>
          <p:cNvGrpSpPr/>
          <p:nvPr/>
        </p:nvGrpSpPr>
        <p:grpSpPr>
          <a:xfrm>
            <a:off x="10204561" y="0"/>
            <a:ext cx="1570147" cy="1513913"/>
            <a:chOff x="0" y="0"/>
            <a:chExt cx="389388" cy="375442"/>
          </a:xfrm>
        </p:grpSpPr>
        <p:sp>
          <p:nvSpPr>
            <p:cNvPr id="11" name="Freeform 11"/>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2"/>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AutoShape 13"/>
          <p:cNvSpPr/>
          <p:nvPr/>
        </p:nvSpPr>
        <p:spPr>
          <a:xfrm>
            <a:off x="1608103" y="6799597"/>
            <a:ext cx="7535897" cy="0"/>
          </a:xfrm>
          <a:prstGeom prst="line">
            <a:avLst/>
          </a:prstGeom>
          <a:ln w="19050" cap="flat">
            <a:solidFill>
              <a:srgbClr val="9B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4" name="Group 14"/>
          <p:cNvGrpSpPr/>
          <p:nvPr/>
        </p:nvGrpSpPr>
        <p:grpSpPr>
          <a:xfrm>
            <a:off x="11774708" y="1513913"/>
            <a:ext cx="689490" cy="664797"/>
            <a:chOff x="0" y="0"/>
            <a:chExt cx="389388" cy="375442"/>
          </a:xfrm>
        </p:grpSpPr>
        <p:sp>
          <p:nvSpPr>
            <p:cNvPr id="15" name="Freeform 15"/>
            <p:cNvSpPr/>
            <p:nvPr/>
          </p:nvSpPr>
          <p:spPr>
            <a:xfrm>
              <a:off x="0" y="0"/>
              <a:ext cx="389387" cy="375442"/>
            </a:xfrm>
            <a:custGeom>
              <a:avLst/>
              <a:gdLst/>
              <a:ahLst/>
              <a:cxnLst/>
              <a:rect l="l" t="t" r="r" b="b"/>
              <a:pathLst>
                <a:path w="389387" h="375442">
                  <a:moveTo>
                    <a:pt x="0" y="0"/>
                  </a:moveTo>
                  <a:lnTo>
                    <a:pt x="389387" y="0"/>
                  </a:lnTo>
                  <a:lnTo>
                    <a:pt x="389387" y="375442"/>
                  </a:lnTo>
                  <a:lnTo>
                    <a:pt x="0" y="375442"/>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6"/>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5689076" y="5933078"/>
            <a:ext cx="2598924" cy="2296522"/>
            <a:chOff x="0" y="0"/>
            <a:chExt cx="1233641" cy="1090099"/>
          </a:xfrm>
        </p:grpSpPr>
        <p:sp>
          <p:nvSpPr>
            <p:cNvPr id="18" name="Freeform 18"/>
            <p:cNvSpPr/>
            <p:nvPr/>
          </p:nvSpPr>
          <p:spPr>
            <a:xfrm>
              <a:off x="0" y="0"/>
              <a:ext cx="1233641" cy="1090099"/>
            </a:xfrm>
            <a:custGeom>
              <a:avLst/>
              <a:gdLst/>
              <a:ahLst/>
              <a:cxnLst/>
              <a:rect l="l" t="t" r="r" b="b"/>
              <a:pathLst>
                <a:path w="1233641" h="1090099">
                  <a:moveTo>
                    <a:pt x="0" y="0"/>
                  </a:moveTo>
                  <a:lnTo>
                    <a:pt x="1233641" y="0"/>
                  </a:lnTo>
                  <a:lnTo>
                    <a:pt x="1233641" y="1090099"/>
                  </a:lnTo>
                  <a:lnTo>
                    <a:pt x="0" y="1090099"/>
                  </a:lnTo>
                  <a:close/>
                </a:path>
              </a:pathLst>
            </a:custGeom>
            <a:solidFill>
              <a:srgbClr val="9B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9"/>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4407429" y="4845143"/>
            <a:ext cx="1281647" cy="1148261"/>
            <a:chOff x="0" y="0"/>
            <a:chExt cx="1026572" cy="919733"/>
          </a:xfrm>
        </p:grpSpPr>
        <p:sp>
          <p:nvSpPr>
            <p:cNvPr id="21" name="Freeform 21"/>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6907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2"/>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6129597" y="4114800"/>
            <a:ext cx="815182" cy="730343"/>
            <a:chOff x="0" y="0"/>
            <a:chExt cx="1026572" cy="919733"/>
          </a:xfrm>
        </p:grpSpPr>
        <p:sp>
          <p:nvSpPr>
            <p:cNvPr id="24" name="Freeform 24"/>
            <p:cNvSpPr/>
            <p:nvPr/>
          </p:nvSpPr>
          <p:spPr>
            <a:xfrm>
              <a:off x="0" y="0"/>
              <a:ext cx="1026572" cy="919733"/>
            </a:xfrm>
            <a:custGeom>
              <a:avLst/>
              <a:gdLst/>
              <a:ahLst/>
              <a:cxnLst/>
              <a:rect l="l" t="t" r="r" b="b"/>
              <a:pathLst>
                <a:path w="1026572" h="919733">
                  <a:moveTo>
                    <a:pt x="0" y="0"/>
                  </a:moveTo>
                  <a:lnTo>
                    <a:pt x="1026572" y="0"/>
                  </a:lnTo>
                  <a:lnTo>
                    <a:pt x="1026572" y="919733"/>
                  </a:lnTo>
                  <a:lnTo>
                    <a:pt x="0" y="9197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TextBox 25"/>
            <p:cNvSpPr txBox="1"/>
            <p:nvPr/>
          </p:nvSpPr>
          <p:spPr>
            <a:xfrm>
              <a:off x="0" y="57150"/>
              <a:ext cx="812800" cy="755650"/>
            </a:xfrm>
            <a:prstGeom prst="rect">
              <a:avLst/>
            </a:prstGeom>
          </p:spPr>
          <p:txBody>
            <a:bodyPr lIns="50800" tIns="50800" rIns="50800" bIns="50800" rtlCol="0" anchor="ctr"/>
            <a:lstStyle/>
            <a:p>
              <a:pPr marL="0" marR="0" lvl="0" indent="0" algn="ctr" defTabSz="914400" rtl="0" eaLnBrk="1" fontAlgn="auto" latinLnBrk="0" hangingPunct="1">
                <a:lnSpc>
                  <a:spcPts val="2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1498361" y="2150135"/>
            <a:ext cx="10856095" cy="4139960"/>
          </a:xfrm>
          <a:prstGeom prst="rect">
            <a:avLst/>
          </a:prstGeom>
        </p:spPr>
        <p:txBody>
          <a:bodyPr lIns="0" tIns="0" rIns="0" bIns="0" rtlCol="0" anchor="t">
            <a:spAutoFit/>
          </a:bodyPr>
          <a:lstStyle/>
          <a:p>
            <a:pPr marL="0" marR="0" lvl="0" indent="0" algn="l" defTabSz="914400" rtl="0" eaLnBrk="1" fontAlgn="auto" latinLnBrk="0" hangingPunct="1">
              <a:lnSpc>
                <a:spcPts val="16363"/>
              </a:lnSpc>
              <a:spcBef>
                <a:spcPts val="0"/>
              </a:spcBef>
              <a:spcAft>
                <a:spcPts val="0"/>
              </a:spcAft>
              <a:buClrTx/>
              <a:buSzTx/>
              <a:buFontTx/>
              <a:buNone/>
              <a:tabLst/>
              <a:defRPr/>
            </a:pPr>
            <a:r>
              <a:rPr kumimoji="0" lang="en-US" sz="13413" b="0" i="0" u="none" strike="noStrike" kern="1200" cap="none" spc="0" normalizeH="0" baseline="0" noProof="0">
                <a:ln>
                  <a:noFill/>
                </a:ln>
                <a:solidFill>
                  <a:srgbClr val="690706"/>
                </a:solidFill>
                <a:effectLst/>
                <a:uLnTx/>
                <a:uFillTx/>
                <a:latin typeface="UTM Showcard"/>
                <a:ea typeface="+mn-ea"/>
                <a:cs typeface="+mn-cs"/>
              </a:rPr>
              <a:t>HÌNH THÀNH</a:t>
            </a:r>
          </a:p>
          <a:p>
            <a:pPr marL="0" marR="0" lvl="0" indent="0" algn="l" defTabSz="914400" rtl="0" eaLnBrk="1" fontAlgn="auto" latinLnBrk="0" hangingPunct="1">
              <a:lnSpc>
                <a:spcPts val="16363"/>
              </a:lnSpc>
              <a:spcBef>
                <a:spcPts val="0"/>
              </a:spcBef>
              <a:spcAft>
                <a:spcPts val="0"/>
              </a:spcAft>
              <a:buClrTx/>
              <a:buSzTx/>
              <a:buFontTx/>
              <a:buNone/>
              <a:tabLst/>
              <a:defRPr/>
            </a:pPr>
            <a:r>
              <a:rPr kumimoji="0" lang="en-US" sz="13413" b="0" i="0" u="none" strike="noStrike" kern="1200" cap="none" spc="0" normalizeH="0" baseline="0" noProof="0">
                <a:ln>
                  <a:noFill/>
                </a:ln>
                <a:solidFill>
                  <a:srgbClr val="690706"/>
                </a:solidFill>
                <a:effectLst/>
                <a:uLnTx/>
                <a:uFillTx/>
                <a:latin typeface="UTM Showcard"/>
                <a:ea typeface="+mn-ea"/>
                <a:cs typeface="+mn-cs"/>
              </a:rPr>
              <a:t>KIẾN THỨC</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64&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67&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0&quot;/&gt;&lt;/object&gt;&lt;object type=&quot;3&quot; unique_id=&quot;10018&quot;&gt;&lt;property id=&quot;20148&quot; value=&quot;5&quot;/&gt;&lt;property id=&quot;20300&quot; value=&quot;Slide 16&quot;/&gt;&lt;property id=&quot;20307&quot; value=&quot;271&quot;/&gt;&lt;/object&gt;&lt;object type=&quot;3&quot; unique_id=&quot;10019&quot;&gt;&lt;property id=&quot;20148&quot; value=&quot;5&quot;/&gt;&lt;property id=&quot;20300&quot; value=&quot;Slide 17&quot;/&gt;&lt;property id=&quot;20307&quot; value=&quot;272&quot;/&gt;&lt;/object&gt;&lt;object type=&quot;3&quot; unique_id=&quot;10020&quot;&gt;&lt;property id=&quot;20148&quot; value=&quot;5&quot;/&gt;&lt;property id=&quot;20300&quot; value=&quot;Slide 18&quot;/&gt;&lt;property id=&quot;20307&quot; value=&quot;273&quot;/&gt;&lt;/object&gt;&lt;object type=&quot;3&quot; unique_id=&quot;10021&quot;&gt;&lt;property id=&quot;20148&quot; value=&quot;5&quot;/&gt;&lt;property id=&quot;20300&quot; value=&quot;Slide 19&quot;/&gt;&lt;property id=&quot;20307&quot; value=&quot;274&quot;/&gt;&lt;/object&gt;&lt;object type=&quot;3&quot; unique_id=&quot;10022&quot;&gt;&lt;property id=&quot;20148&quot; value=&quot;5&quot;/&gt;&lt;property id=&quot;20300&quot; value=&quot;Slide 20&quot;/&gt;&lt;property id=&quot;20307&quot; value=&quot;275&quot;/&gt;&lt;/object&gt;&lt;object type=&quot;3&quot; unique_id=&quot;10023&quot;&gt;&lt;property id=&quot;20148&quot; value=&quot;5&quot;/&gt;&lt;property id=&quot;20300&quot; value=&quot;Slide 21&quot;/&gt;&lt;property id=&quot;20307&quot; value=&quot;276&quot;/&gt;&lt;/object&gt;&lt;object type=&quot;3&quot; unique_id=&quot;10024&quot;&gt;&lt;property id=&quot;20148&quot; value=&quot;5&quot;/&gt;&lt;property id=&quot;20300&quot; value=&quot;Slide 22&quot;/&gt;&lt;property id=&quot;20307&quot; value=&quot;277&quot;/&gt;&lt;/object&gt;&lt;/object&gt;&lt;object type=&quot;8&quot; unique_id=&quot;10048&quot;&gt;&lt;/object&gt;&lt;/object&gt;&lt;/database&gt;"/>
  <p:tag name="SECTOMILLISECCONVERTED" val="1"/>
  <p:tag name="MMPROD_NEXTUNIQUEID" val="100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Color of 2020">
      <a:dk1>
        <a:srgbClr val="3F3F3F"/>
      </a:dk1>
      <a:lt1>
        <a:srgbClr val="FFFFFF"/>
      </a:lt1>
      <a:dk2>
        <a:srgbClr val="1D4E89"/>
      </a:dk2>
      <a:lt2>
        <a:srgbClr val="E7E6E6"/>
      </a:lt2>
      <a:accent1>
        <a:srgbClr val="00A19D"/>
      </a:accent1>
      <a:accent2>
        <a:srgbClr val="FFF8E5"/>
      </a:accent2>
      <a:accent3>
        <a:srgbClr val="FFB344"/>
      </a:accent3>
      <a:accent4>
        <a:srgbClr val="E05D5D"/>
      </a:accent4>
      <a:accent5>
        <a:srgbClr val="FC6E51"/>
      </a:accent5>
      <a:accent6>
        <a:srgbClr val="ED5565"/>
      </a:accent6>
      <a:hlink>
        <a:srgbClr val="5D9CEC"/>
      </a:hlink>
      <a:folHlink>
        <a:srgbClr val="AC92EC"/>
      </a:folHlink>
    </a:clrScheme>
    <a:fontScheme name="datnuoc">
      <a:majorFont>
        <a:latin typeface="A5.Jovis-FSPlaylist-Script"/>
        <a:ea typeface=""/>
        <a:cs typeface=""/>
      </a:majorFont>
      <a:minorFont>
        <a:latin typeface="A3.Jovis-QuicksandMedium-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ADAD1A1-CEC9-4312-AC2A-7A3DCE0B6CC7}" vid="{FE0E3839-66CC-412B-BD39-DBA3FC809DE9}"/>
    </a:ext>
  </a:extLst>
</a:theme>
</file>

<file path=ppt/theme/theme5.xml><?xml version="1.0" encoding="utf-8"?>
<a:theme xmlns:a="http://schemas.openxmlformats.org/drawingml/2006/main" name="4_Office Theme">
  <a:themeElements>
    <a:clrScheme name="tuay1">
      <a:dk1>
        <a:srgbClr val="3F3F3F"/>
      </a:dk1>
      <a:lt1>
        <a:sysClr val="window" lastClr="FFFFFF"/>
      </a:lt1>
      <a:dk2>
        <a:srgbClr val="1D4E89"/>
      </a:dk2>
      <a:lt2>
        <a:srgbClr val="E7E6E6"/>
      </a:lt2>
      <a:accent1>
        <a:srgbClr val="FFCC1D"/>
      </a:accent1>
      <a:accent2>
        <a:srgbClr val="0B4619"/>
      </a:accent2>
      <a:accent3>
        <a:srgbClr val="116530"/>
      </a:accent3>
      <a:accent4>
        <a:srgbClr val="E8E8CC"/>
      </a:accent4>
      <a:accent5>
        <a:srgbClr val="C66E51"/>
      </a:accent5>
      <a:accent6>
        <a:srgbClr val="ED5565"/>
      </a:accent6>
      <a:hlink>
        <a:srgbClr val="5D9CEC"/>
      </a:hlink>
      <a:folHlink>
        <a:srgbClr val="AC92EC"/>
      </a:folHlink>
    </a:clrScheme>
    <a:fontScheme name="Custom 3">
      <a:majorFont>
        <a:latin typeface="A5.Jovis-SVN-WeYouth-Script"/>
        <a:ea typeface=""/>
        <a:cs typeface=""/>
      </a:majorFont>
      <a:minorFont>
        <a:latin typeface="A3.Jovis-SVNFutura-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ADAD1A1-CEC9-4312-AC2A-7A3DCE0B6CC7}" vid="{FE0E3839-66CC-412B-BD39-DBA3FC809DE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1108</Words>
  <Application>Microsoft Office PowerPoint</Application>
  <PresentationFormat>Custom</PresentationFormat>
  <Paragraphs>115</Paragraphs>
  <Slides>29</Slides>
  <Notes>2</Notes>
  <HiddenSlides>0</HiddenSlides>
  <MMClips>4</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29</vt:i4>
      </vt:variant>
    </vt:vector>
  </HeadingPairs>
  <TitlesOfParts>
    <vt:vector size="52" baseType="lpstr">
      <vt:lpstr>UTM Raven</vt:lpstr>
      <vt:lpstr>Arial</vt:lpstr>
      <vt:lpstr>Tahoma</vt:lpstr>
      <vt:lpstr>Bahnschrift SemiBold</vt:lpstr>
      <vt:lpstr>Wingdings</vt:lpstr>
      <vt:lpstr>Times New Roman</vt:lpstr>
      <vt:lpstr>A5.Jovis-FSPlaylist-Script</vt:lpstr>
      <vt:lpstr>A3.Jovis-SVNFutura-San</vt:lpstr>
      <vt:lpstr>UTM Showcard</vt:lpstr>
      <vt:lpstr>Calibri</vt:lpstr>
      <vt:lpstr>UTM Aptima Bold</vt:lpstr>
      <vt:lpstr>A3.Jovis-QuicksandMedium-San</vt:lpstr>
      <vt:lpstr>UTM ThuPhap Thien An</vt:lpstr>
      <vt:lpstr>Livvic Bold</vt:lpstr>
      <vt:lpstr>UTM Aptima Bold Italics</vt:lpstr>
      <vt:lpstr>Calibri Light</vt:lpstr>
      <vt:lpstr>UTM Aptima</vt:lpstr>
      <vt:lpstr>A5.Jovis-SVN-WeYouth-Script</vt:lpstr>
      <vt:lpstr>Office Theme</vt:lpstr>
      <vt:lpstr>1_Office Theme</vt:lpstr>
      <vt:lpstr>3_Office Theme</vt:lpstr>
      <vt:lpstr>5_Office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CTST 11. BAI 5. BAN KHOAN TIM LE SONG</dc:title>
  <dc:creator>ASUS</dc:creator>
  <cp:lastModifiedBy>Nguyễn Hoàng Thu BH-SNAC</cp:lastModifiedBy>
  <cp:revision>11</cp:revision>
  <dcterms:created xsi:type="dcterms:W3CDTF">2006-08-16T00:00:00Z</dcterms:created>
  <dcterms:modified xsi:type="dcterms:W3CDTF">2024-11-30T01:11:42Z</dcterms:modified>
  <dc:identifier>DAFtX_gUunA</dc:identifier>
</cp:coreProperties>
</file>