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 id="2147483780" r:id="rId4"/>
  </p:sldMasterIdLst>
  <p:notesMasterIdLst>
    <p:notesMasterId r:id="rId32"/>
  </p:notesMasterIdLst>
  <p:sldIdLst>
    <p:sldId id="299" r:id="rId5"/>
    <p:sldId id="256" r:id="rId6"/>
    <p:sldId id="287" r:id="rId7"/>
    <p:sldId id="277" r:id="rId8"/>
    <p:sldId id="278" r:id="rId9"/>
    <p:sldId id="279" r:id="rId10"/>
    <p:sldId id="276" r:id="rId11"/>
    <p:sldId id="275" r:id="rId12"/>
    <p:sldId id="274" r:id="rId13"/>
    <p:sldId id="273" r:id="rId14"/>
    <p:sldId id="272" r:id="rId15"/>
    <p:sldId id="271" r:id="rId16"/>
    <p:sldId id="291" r:id="rId17"/>
    <p:sldId id="270" r:id="rId18"/>
    <p:sldId id="280" r:id="rId19"/>
    <p:sldId id="281" r:id="rId20"/>
    <p:sldId id="266" r:id="rId21"/>
    <p:sldId id="265" r:id="rId22"/>
    <p:sldId id="264" r:id="rId23"/>
    <p:sldId id="295" r:id="rId24"/>
    <p:sldId id="296" r:id="rId25"/>
    <p:sldId id="297" r:id="rId26"/>
    <p:sldId id="263" r:id="rId27"/>
    <p:sldId id="283" r:id="rId28"/>
    <p:sldId id="284" r:id="rId29"/>
    <p:sldId id="298"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AD6EE5-FA4B-84A2-9904-568923DBC204}" name="anh huynh" initials="ah" userId="309f91e3a68f8d3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h huynh" initials="ah" lastIdx="1" clrIdx="0">
    <p:extLst>
      <p:ext uri="{19B8F6BF-5375-455C-9EA6-DF929625EA0E}">
        <p15:presenceInfo xmlns:p15="http://schemas.microsoft.com/office/powerpoint/2012/main" userId="309f91e3a68f8d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86D58"/>
    <a:srgbClr val="AE9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0" autoAdjust="0"/>
    <p:restoredTop sz="94660"/>
  </p:normalViewPr>
  <p:slideViewPr>
    <p:cSldViewPr snapToGrid="0">
      <p:cViewPr varScale="1">
        <p:scale>
          <a:sx n="62" d="100"/>
          <a:sy n="62" d="100"/>
        </p:scale>
        <p:origin x="37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huynh" userId="309f91e3a68f8d3b" providerId="LiveId" clId="{56747EA5-44F8-4749-A912-92F71CD74B89}"/>
    <pc:docChg chg="undo custSel modSld">
      <pc:chgData name="anh huynh" userId="309f91e3a68f8d3b" providerId="LiveId" clId="{56747EA5-44F8-4749-A912-92F71CD74B89}" dt="2024-11-07T11:57:56.060" v="783"/>
      <pc:docMkLst>
        <pc:docMk/>
      </pc:docMkLst>
      <pc:sldChg chg="addSp modSp mod modAnim">
        <pc:chgData name="anh huynh" userId="309f91e3a68f8d3b" providerId="LiveId" clId="{56747EA5-44F8-4749-A912-92F71CD74B89}" dt="2024-11-07T11:08:34.344" v="6" actId="14100"/>
        <pc:sldMkLst>
          <pc:docMk/>
          <pc:sldMk cId="0" sldId="256"/>
        </pc:sldMkLst>
        <pc:picChg chg="add mod">
          <ac:chgData name="anh huynh" userId="309f91e3a68f8d3b" providerId="LiveId" clId="{56747EA5-44F8-4749-A912-92F71CD74B89}" dt="2024-11-07T11:08:34.344" v="6" actId="14100"/>
          <ac:picMkLst>
            <pc:docMk/>
            <pc:sldMk cId="0" sldId="256"/>
            <ac:picMk id="2" creationId="{88678749-6325-2120-D5A3-36F802575077}"/>
          </ac:picMkLst>
        </pc:picChg>
      </pc:sldChg>
      <pc:sldChg chg="modSp mod modAnim">
        <pc:chgData name="anh huynh" userId="309f91e3a68f8d3b" providerId="LiveId" clId="{56747EA5-44F8-4749-A912-92F71CD74B89}" dt="2024-11-07T11:35:55.618" v="181"/>
        <pc:sldMkLst>
          <pc:docMk/>
          <pc:sldMk cId="0" sldId="264"/>
        </pc:sldMkLst>
        <pc:spChg chg="mod">
          <ac:chgData name="anh huynh" userId="309f91e3a68f8d3b" providerId="LiveId" clId="{56747EA5-44F8-4749-A912-92F71CD74B89}" dt="2024-11-07T11:35:45.139" v="180" actId="12"/>
          <ac:spMkLst>
            <pc:docMk/>
            <pc:sldMk cId="0" sldId="264"/>
            <ac:spMk id="5" creationId="{4CCCC0FF-4AC8-4339-ADE4-3E8CE19FB615}"/>
          </ac:spMkLst>
        </pc:spChg>
        <pc:grpChg chg="mod">
          <ac:chgData name="anh huynh" userId="309f91e3a68f8d3b" providerId="LiveId" clId="{56747EA5-44F8-4749-A912-92F71CD74B89}" dt="2024-11-07T11:35:23.031" v="178" actId="1076"/>
          <ac:grpSpMkLst>
            <pc:docMk/>
            <pc:sldMk cId="0" sldId="264"/>
            <ac:grpSpMk id="6" creationId="{00000000-0000-0000-0000-000000000000}"/>
          </ac:grpSpMkLst>
        </pc:grpChg>
      </pc:sldChg>
      <pc:sldChg chg="modSp mod modAnim">
        <pc:chgData name="anh huynh" userId="309f91e3a68f8d3b" providerId="LiveId" clId="{56747EA5-44F8-4749-A912-92F71CD74B89}" dt="2024-11-07T11:34:52.120" v="176" actId="1076"/>
        <pc:sldMkLst>
          <pc:docMk/>
          <pc:sldMk cId="0" sldId="265"/>
        </pc:sldMkLst>
        <pc:spChg chg="mod">
          <ac:chgData name="anh huynh" userId="309f91e3a68f8d3b" providerId="LiveId" clId="{56747EA5-44F8-4749-A912-92F71CD74B89}" dt="2024-11-07T11:34:26.030" v="173" actId="12"/>
          <ac:spMkLst>
            <pc:docMk/>
            <pc:sldMk cId="0" sldId="265"/>
            <ac:spMk id="2" creationId="{B7E47223-80E3-456A-9D58-EC0B5D268165}"/>
          </ac:spMkLst>
        </pc:spChg>
        <pc:spChg chg="mod">
          <ac:chgData name="anh huynh" userId="309f91e3a68f8d3b" providerId="LiveId" clId="{56747EA5-44F8-4749-A912-92F71CD74B89}" dt="2024-11-07T11:34:52.120" v="176" actId="1076"/>
          <ac:spMkLst>
            <pc:docMk/>
            <pc:sldMk cId="0" sldId="265"/>
            <ac:spMk id="5" creationId="{00000000-0000-0000-0000-000000000000}"/>
          </ac:spMkLst>
        </pc:spChg>
        <pc:spChg chg="mod">
          <ac:chgData name="anh huynh" userId="309f91e3a68f8d3b" providerId="LiveId" clId="{56747EA5-44F8-4749-A912-92F71CD74B89}" dt="2024-11-07T11:34:40.020" v="175" actId="1076"/>
          <ac:spMkLst>
            <pc:docMk/>
            <pc:sldMk cId="0" sldId="265"/>
            <ac:spMk id="9" creationId="{00000000-0000-0000-0000-000000000000}"/>
          </ac:spMkLst>
        </pc:spChg>
      </pc:sldChg>
      <pc:sldChg chg="modSp mod">
        <pc:chgData name="anh huynh" userId="309f91e3a68f8d3b" providerId="LiveId" clId="{56747EA5-44F8-4749-A912-92F71CD74B89}" dt="2024-11-07T11:32:58.343" v="168" actId="20577"/>
        <pc:sldMkLst>
          <pc:docMk/>
          <pc:sldMk cId="0" sldId="266"/>
        </pc:sldMkLst>
        <pc:spChg chg="mod">
          <ac:chgData name="anh huynh" userId="309f91e3a68f8d3b" providerId="LiveId" clId="{56747EA5-44F8-4749-A912-92F71CD74B89}" dt="2024-11-07T11:32:20.752" v="163" actId="255"/>
          <ac:spMkLst>
            <pc:docMk/>
            <pc:sldMk cId="0" sldId="266"/>
            <ac:spMk id="8" creationId="{00000000-0000-0000-0000-000000000000}"/>
          </ac:spMkLst>
        </pc:spChg>
        <pc:spChg chg="mod">
          <ac:chgData name="anh huynh" userId="309f91e3a68f8d3b" providerId="LiveId" clId="{56747EA5-44F8-4749-A912-92F71CD74B89}" dt="2024-11-07T11:32:58.343" v="168" actId="20577"/>
          <ac:spMkLst>
            <pc:docMk/>
            <pc:sldMk cId="0" sldId="266"/>
            <ac:spMk id="9" creationId="{00000000-0000-0000-0000-000000000000}"/>
          </ac:spMkLst>
        </pc:spChg>
      </pc:sldChg>
      <pc:sldChg chg="modSp mod">
        <pc:chgData name="anh huynh" userId="309f91e3a68f8d3b" providerId="LiveId" clId="{56747EA5-44F8-4749-A912-92F71CD74B89}" dt="2024-11-07T11:16:00.743" v="59" actId="1076"/>
        <pc:sldMkLst>
          <pc:docMk/>
          <pc:sldMk cId="0" sldId="270"/>
        </pc:sldMkLst>
        <pc:spChg chg="mod">
          <ac:chgData name="anh huynh" userId="309f91e3a68f8d3b" providerId="LiveId" clId="{56747EA5-44F8-4749-A912-92F71CD74B89}" dt="2024-11-07T11:16:00.743" v="59" actId="1076"/>
          <ac:spMkLst>
            <pc:docMk/>
            <pc:sldMk cId="0" sldId="270"/>
            <ac:spMk id="5" creationId="{7C939C2B-F027-4314-ACC2-0D87EE19F885}"/>
          </ac:spMkLst>
        </pc:spChg>
        <pc:spChg chg="mod">
          <ac:chgData name="anh huynh" userId="309f91e3a68f8d3b" providerId="LiveId" clId="{56747EA5-44F8-4749-A912-92F71CD74B89}" dt="2024-11-07T11:15:54.134" v="57" actId="1076"/>
          <ac:spMkLst>
            <pc:docMk/>
            <pc:sldMk cId="0" sldId="270"/>
            <ac:spMk id="6" creationId="{31F6DF97-70CD-45C8-ACDB-F1CFA924A701}"/>
          </ac:spMkLst>
        </pc:spChg>
        <pc:graphicFrameChg chg="mod">
          <ac:chgData name="anh huynh" userId="309f91e3a68f8d3b" providerId="LiveId" clId="{56747EA5-44F8-4749-A912-92F71CD74B89}" dt="2024-11-07T11:15:29.509" v="56" actId="14100"/>
          <ac:graphicFrameMkLst>
            <pc:docMk/>
            <pc:sldMk cId="0" sldId="270"/>
            <ac:graphicFrameMk id="7" creationId="{5447C7F9-66E2-48FD-B96C-EFE2E41F15B3}"/>
          </ac:graphicFrameMkLst>
        </pc:graphicFrameChg>
      </pc:sldChg>
      <pc:sldChg chg="modSp mod">
        <pc:chgData name="anh huynh" userId="309f91e3a68f8d3b" providerId="LiveId" clId="{56747EA5-44F8-4749-A912-92F71CD74B89}" dt="2024-11-07T11:14:21.001" v="18" actId="1036"/>
        <pc:sldMkLst>
          <pc:docMk/>
          <pc:sldMk cId="0" sldId="271"/>
        </pc:sldMkLst>
        <pc:spChg chg="mod">
          <ac:chgData name="anh huynh" userId="309f91e3a68f8d3b" providerId="LiveId" clId="{56747EA5-44F8-4749-A912-92F71CD74B89}" dt="2024-11-07T11:14:21.001" v="18" actId="1036"/>
          <ac:spMkLst>
            <pc:docMk/>
            <pc:sldMk cId="0" sldId="271"/>
            <ac:spMk id="2" creationId="{2602A314-48F2-43D3-9741-12637E29EA5D}"/>
          </ac:spMkLst>
        </pc:spChg>
      </pc:sldChg>
      <pc:sldChg chg="modSp">
        <pc:chgData name="anh huynh" userId="309f91e3a68f8d3b" providerId="LiveId" clId="{56747EA5-44F8-4749-A912-92F71CD74B89}" dt="2024-11-07T11:13:24.004" v="16" actId="255"/>
        <pc:sldMkLst>
          <pc:docMk/>
          <pc:sldMk cId="0" sldId="273"/>
        </pc:sldMkLst>
        <pc:spChg chg="mod">
          <ac:chgData name="anh huynh" userId="309f91e3a68f8d3b" providerId="LiveId" clId="{56747EA5-44F8-4749-A912-92F71CD74B89}" dt="2024-11-07T11:13:24.004" v="16" actId="255"/>
          <ac:spMkLst>
            <pc:docMk/>
            <pc:sldMk cId="0" sldId="273"/>
            <ac:spMk id="3" creationId="{DAC0973D-BF4A-498C-9BCA-410EC609EA56}"/>
          </ac:spMkLst>
        </pc:spChg>
      </pc:sldChg>
      <pc:sldChg chg="modSp mod">
        <pc:chgData name="anh huynh" userId="309f91e3a68f8d3b" providerId="LiveId" clId="{56747EA5-44F8-4749-A912-92F71CD74B89}" dt="2024-11-07T11:12:50.004" v="14" actId="27636"/>
        <pc:sldMkLst>
          <pc:docMk/>
          <pc:sldMk cId="0" sldId="274"/>
        </pc:sldMkLst>
        <pc:spChg chg="mod">
          <ac:chgData name="anh huynh" userId="309f91e3a68f8d3b" providerId="LiveId" clId="{56747EA5-44F8-4749-A912-92F71CD74B89}" dt="2024-11-07T11:12:50.004" v="14" actId="27636"/>
          <ac:spMkLst>
            <pc:docMk/>
            <pc:sldMk cId="0" sldId="274"/>
            <ac:spMk id="29" creationId="{00000000-0000-0000-0000-000000000000}"/>
          </ac:spMkLst>
        </pc:spChg>
      </pc:sldChg>
      <pc:sldChg chg="addSp modSp mod modAnim">
        <pc:chgData name="anh huynh" userId="309f91e3a68f8d3b" providerId="LiveId" clId="{56747EA5-44F8-4749-A912-92F71CD74B89}" dt="2024-11-07T11:49:48.754" v="223" actId="123"/>
        <pc:sldMkLst>
          <pc:docMk/>
          <pc:sldMk cId="0" sldId="275"/>
        </pc:sldMkLst>
        <pc:spChg chg="mod">
          <ac:chgData name="anh huynh" userId="309f91e3a68f8d3b" providerId="LiveId" clId="{56747EA5-44F8-4749-A912-92F71CD74B89}" dt="2024-11-07T11:49:39.212" v="222" actId="123"/>
          <ac:spMkLst>
            <pc:docMk/>
            <pc:sldMk cId="0" sldId="275"/>
            <ac:spMk id="7" creationId="{00000000-0000-0000-0000-000000000000}"/>
          </ac:spMkLst>
        </pc:spChg>
        <pc:spChg chg="mod">
          <ac:chgData name="anh huynh" userId="309f91e3a68f8d3b" providerId="LiveId" clId="{56747EA5-44F8-4749-A912-92F71CD74B89}" dt="2024-11-07T11:49:48.754" v="223" actId="123"/>
          <ac:spMkLst>
            <pc:docMk/>
            <pc:sldMk cId="0" sldId="275"/>
            <ac:spMk id="8" creationId="{00000000-0000-0000-0000-000000000000}"/>
          </ac:spMkLst>
        </pc:spChg>
        <pc:picChg chg="add mod">
          <ac:chgData name="anh huynh" userId="309f91e3a68f8d3b" providerId="LiveId" clId="{56747EA5-44F8-4749-A912-92F71CD74B89}" dt="2024-11-07T11:48:13.752" v="214" actId="1038"/>
          <ac:picMkLst>
            <pc:docMk/>
            <pc:sldMk cId="0" sldId="275"/>
            <ac:picMk id="10" creationId="{A0841E6C-BFD9-91B9-697F-4D457B3A705B}"/>
          </ac:picMkLst>
        </pc:picChg>
      </pc:sldChg>
      <pc:sldChg chg="modSp mod">
        <pc:chgData name="anh huynh" userId="309f91e3a68f8d3b" providerId="LiveId" clId="{56747EA5-44F8-4749-A912-92F71CD74B89}" dt="2024-11-07T11:13:00.837" v="15" actId="255"/>
        <pc:sldMkLst>
          <pc:docMk/>
          <pc:sldMk cId="0" sldId="276"/>
        </pc:sldMkLst>
        <pc:spChg chg="mod">
          <ac:chgData name="anh huynh" userId="309f91e3a68f8d3b" providerId="LiveId" clId="{56747EA5-44F8-4749-A912-92F71CD74B89}" dt="2024-11-07T11:13:00.837" v="15" actId="255"/>
          <ac:spMkLst>
            <pc:docMk/>
            <pc:sldMk cId="0" sldId="276"/>
            <ac:spMk id="9" creationId="{00000000-0000-0000-0000-000000000000}"/>
          </ac:spMkLst>
        </pc:spChg>
      </pc:sldChg>
      <pc:sldChg chg="modSp mod addCm">
        <pc:chgData name="anh huynh" userId="309f91e3a68f8d3b" providerId="LiveId" clId="{56747EA5-44F8-4749-A912-92F71CD74B89}" dt="2024-11-07T11:43:54.425" v="188" actId="14100"/>
        <pc:sldMkLst>
          <pc:docMk/>
          <pc:sldMk cId="0" sldId="278"/>
        </pc:sldMkLst>
        <pc:spChg chg="mod">
          <ac:chgData name="anh huynh" userId="309f91e3a68f8d3b" providerId="LiveId" clId="{56747EA5-44F8-4749-A912-92F71CD74B89}" dt="2024-11-07T11:42:23.945" v="182" actId="255"/>
          <ac:spMkLst>
            <pc:docMk/>
            <pc:sldMk cId="0" sldId="278"/>
            <ac:spMk id="11" creationId="{00000000-0000-0000-0000-000000000000}"/>
          </ac:spMkLst>
        </pc:spChg>
        <pc:grpChg chg="mod">
          <ac:chgData name="anh huynh" userId="309f91e3a68f8d3b" providerId="LiveId" clId="{56747EA5-44F8-4749-A912-92F71CD74B89}" dt="2024-11-07T11:43:41.920" v="185" actId="1076"/>
          <ac:grpSpMkLst>
            <pc:docMk/>
            <pc:sldMk cId="0" sldId="278"/>
            <ac:grpSpMk id="9" creationId="{00000000-0000-0000-0000-000000000000}"/>
          </ac:grpSpMkLst>
        </pc:grpChg>
        <pc:picChg chg="mod">
          <ac:chgData name="anh huynh" userId="309f91e3a68f8d3b" providerId="LiveId" clId="{56747EA5-44F8-4749-A912-92F71CD74B89}" dt="2024-11-07T11:43:54.425" v="188" actId="14100"/>
          <ac:picMkLst>
            <pc:docMk/>
            <pc:sldMk cId="0" sldId="278"/>
            <ac:picMk id="4098" creationId="{CEDB89FC-C4A0-4898-B883-F5EA39596934}"/>
          </ac:picMkLst>
        </pc:picChg>
      </pc:sldChg>
      <pc:sldChg chg="modSp mod modTransition modAnim addCm">
        <pc:chgData name="anh huynh" userId="309f91e3a68f8d3b" providerId="LiveId" clId="{56747EA5-44F8-4749-A912-92F71CD74B89}" dt="2024-11-07T11:57:56.060" v="783"/>
        <pc:sldMkLst>
          <pc:docMk/>
          <pc:sldMk cId="0" sldId="280"/>
        </pc:sldMkLst>
        <pc:spChg chg="mod">
          <ac:chgData name="anh huynh" userId="309f91e3a68f8d3b" providerId="LiveId" clId="{56747EA5-44F8-4749-A912-92F71CD74B89}" dt="2024-11-07T11:57:54.527" v="781" actId="14861"/>
          <ac:spMkLst>
            <pc:docMk/>
            <pc:sldMk cId="0" sldId="280"/>
            <ac:spMk id="3" creationId="{BA645FF4-A0DB-4211-94AB-4C26BD5E7DD3}"/>
          </ac:spMkLst>
        </pc:spChg>
        <pc:spChg chg="mod">
          <ac:chgData name="anh huynh" userId="309f91e3a68f8d3b" providerId="LiveId" clId="{56747EA5-44F8-4749-A912-92F71CD74B89}" dt="2024-11-07T11:57:52.614" v="777" actId="1076"/>
          <ac:spMkLst>
            <pc:docMk/>
            <pc:sldMk cId="0" sldId="280"/>
            <ac:spMk id="4" creationId="{00000000-0000-0000-0000-000000000000}"/>
          </ac:spMkLst>
        </pc:spChg>
      </pc:sldChg>
      <pc:sldChg chg="addSp modSp mod modAnim">
        <pc:chgData name="anh huynh" userId="309f91e3a68f8d3b" providerId="LiveId" clId="{56747EA5-44F8-4749-A912-92F71CD74B89}" dt="2024-11-07T11:30:57.962" v="160"/>
        <pc:sldMkLst>
          <pc:docMk/>
          <pc:sldMk cId="0" sldId="281"/>
        </pc:sldMkLst>
        <pc:spChg chg="mod">
          <ac:chgData name="anh huynh" userId="309f91e3a68f8d3b" providerId="LiveId" clId="{56747EA5-44F8-4749-A912-92F71CD74B89}" dt="2024-11-07T11:23:19.299" v="109" actId="1076"/>
          <ac:spMkLst>
            <pc:docMk/>
            <pc:sldMk cId="0" sldId="281"/>
            <ac:spMk id="16" creationId="{BCC3DEEA-6828-467C-9521-B4B06D37E4B9}"/>
          </ac:spMkLst>
        </pc:spChg>
        <pc:grpChg chg="add mod">
          <ac:chgData name="anh huynh" userId="309f91e3a68f8d3b" providerId="LiveId" clId="{56747EA5-44F8-4749-A912-92F71CD74B89}" dt="2024-11-07T11:23:19.299" v="109" actId="1076"/>
          <ac:grpSpMkLst>
            <pc:docMk/>
            <pc:sldMk cId="0" sldId="281"/>
            <ac:grpSpMk id="2" creationId="{2010D33A-DC3C-D163-A429-131AF4125610}"/>
          </ac:grpSpMkLst>
        </pc:grpChg>
        <pc:picChg chg="mod">
          <ac:chgData name="anh huynh" userId="309f91e3a68f8d3b" providerId="LiveId" clId="{56747EA5-44F8-4749-A912-92F71CD74B89}" dt="2024-11-07T11:28:12.963" v="145" actId="1076"/>
          <ac:picMkLst>
            <pc:docMk/>
            <pc:sldMk cId="0" sldId="281"/>
            <ac:picMk id="17" creationId="{00000000-0000-0000-0000-000000000000}"/>
          </ac:picMkLst>
        </pc:picChg>
        <pc:picChg chg="mod">
          <ac:chgData name="anh huynh" userId="309f91e3a68f8d3b" providerId="LiveId" clId="{56747EA5-44F8-4749-A912-92F71CD74B89}" dt="2024-11-07T11:23:19.299" v="109" actId="1076"/>
          <ac:picMkLst>
            <pc:docMk/>
            <pc:sldMk cId="0" sldId="281"/>
            <ac:picMk id="18439" creationId="{3ECFB58E-00FB-4FD1-82FE-99E0321E6FE6}"/>
          </ac:picMkLst>
        </pc:picChg>
        <pc:cxnChg chg="mod">
          <ac:chgData name="anh huynh" userId="309f91e3a68f8d3b" providerId="LiveId" clId="{56747EA5-44F8-4749-A912-92F71CD74B89}" dt="2024-11-07T11:28:04.204" v="144" actId="1038"/>
          <ac:cxnSpMkLst>
            <pc:docMk/>
            <pc:sldMk cId="0" sldId="281"/>
            <ac:cxnSpMk id="12" creationId="{EC1E6CAD-ADED-46A4-BF5B-76A220817367}"/>
          </ac:cxnSpMkLst>
        </pc:cxnChg>
      </pc:sldChg>
      <pc:sldChg chg="modSp mod">
        <pc:chgData name="anh huynh" userId="309f91e3a68f8d3b" providerId="LiveId" clId="{56747EA5-44F8-4749-A912-92F71CD74B89}" dt="2024-11-07T11:14:56.733" v="53" actId="1036"/>
        <pc:sldMkLst>
          <pc:docMk/>
          <pc:sldMk cId="2530171256" sldId="291"/>
        </pc:sldMkLst>
        <pc:grpChg chg="mod">
          <ac:chgData name="anh huynh" userId="309f91e3a68f8d3b" providerId="LiveId" clId="{56747EA5-44F8-4749-A912-92F71CD74B89}" dt="2024-11-07T11:14:56.733" v="53" actId="1036"/>
          <ac:grpSpMkLst>
            <pc:docMk/>
            <pc:sldMk cId="2530171256" sldId="291"/>
            <ac:grpSpMk id="3" creationId="{00000000-0000-0000-0000-000000000000}"/>
          </ac:grpSpMkLst>
        </pc:grpChg>
      </pc:sldChg>
    </pc:docChg>
  </pc:docChgLst>
  <pc:docChgLst>
    <pc:chgData name="anh huynh" userId="309f91e3a68f8d3b" providerId="LiveId" clId="{02646901-18D8-4365-8E41-34C31408F25A}"/>
    <pc:docChg chg="undo custSel delSld modSld delMainMaster">
      <pc:chgData name="anh huynh" userId="309f91e3a68f8d3b" providerId="LiveId" clId="{02646901-18D8-4365-8E41-34C31408F25A}" dt="2024-11-10T02:04:47.866" v="1135" actId="14100"/>
      <pc:docMkLst>
        <pc:docMk/>
      </pc:docMkLst>
      <pc:sldChg chg="addSp delSp modSp mod delAnim modAnim">
        <pc:chgData name="anh huynh" userId="309f91e3a68f8d3b" providerId="LiveId" clId="{02646901-18D8-4365-8E41-34C31408F25A}" dt="2024-11-06T15:00:02.315" v="1087" actId="1076"/>
        <pc:sldMkLst>
          <pc:docMk/>
          <pc:sldMk cId="0" sldId="258"/>
        </pc:sldMkLst>
        <pc:spChg chg="add mod">
          <ac:chgData name="anh huynh" userId="309f91e3a68f8d3b" providerId="LiveId" clId="{02646901-18D8-4365-8E41-34C31408F25A}" dt="2024-11-06T14:32:37.217" v="1"/>
          <ac:spMkLst>
            <pc:docMk/>
            <pc:sldMk cId="0" sldId="258"/>
            <ac:spMk id="2" creationId="{72984026-0805-11EC-4C62-8119D94D2BCB}"/>
          </ac:spMkLst>
        </pc:spChg>
        <pc:spChg chg="add mod">
          <ac:chgData name="anh huynh" userId="309f91e3a68f8d3b" providerId="LiveId" clId="{02646901-18D8-4365-8E41-34C31408F25A}" dt="2024-11-06T14:35:45.685" v="50" actId="1076"/>
          <ac:spMkLst>
            <pc:docMk/>
            <pc:sldMk cId="0" sldId="258"/>
            <ac:spMk id="3" creationId="{DCAFFCC4-7E5C-4525-29C7-D63F3870805A}"/>
          </ac:spMkLst>
        </pc:spChg>
        <pc:spChg chg="del">
          <ac:chgData name="anh huynh" userId="309f91e3a68f8d3b" providerId="LiveId" clId="{02646901-18D8-4365-8E41-34C31408F25A}" dt="2024-11-06T14:42:27.556" v="62" actId="478"/>
          <ac:spMkLst>
            <pc:docMk/>
            <pc:sldMk cId="0" sldId="258"/>
            <ac:spMk id="4" creationId="{D9BCED64-6B2D-4876-8339-39305C1764BA}"/>
          </ac:spMkLst>
        </pc:spChg>
        <pc:spChg chg="mod">
          <ac:chgData name="anh huynh" userId="309f91e3a68f8d3b" providerId="LiveId" clId="{02646901-18D8-4365-8E41-34C31408F25A}" dt="2024-11-06T14:59:49.094" v="1084" actId="14100"/>
          <ac:spMkLst>
            <pc:docMk/>
            <pc:sldMk cId="0" sldId="258"/>
            <ac:spMk id="5" creationId="{619C127B-9266-4C89-97CF-E40AA5855D56}"/>
          </ac:spMkLst>
        </pc:spChg>
        <pc:spChg chg="mod">
          <ac:chgData name="anh huynh" userId="309f91e3a68f8d3b" providerId="LiveId" clId="{02646901-18D8-4365-8E41-34C31408F25A}" dt="2024-11-06T14:59:49.094" v="1084" actId="14100"/>
          <ac:spMkLst>
            <pc:docMk/>
            <pc:sldMk cId="0" sldId="258"/>
            <ac:spMk id="6" creationId="{7D34C405-B82A-4130-96C7-E233E30802D5}"/>
          </ac:spMkLst>
        </pc:spChg>
        <pc:spChg chg="mod">
          <ac:chgData name="anh huynh" userId="309f91e3a68f8d3b" providerId="LiveId" clId="{02646901-18D8-4365-8E41-34C31408F25A}" dt="2024-11-06T14:59:49.094" v="1084" actId="14100"/>
          <ac:spMkLst>
            <pc:docMk/>
            <pc:sldMk cId="0" sldId="258"/>
            <ac:spMk id="7" creationId="{18770A0D-1985-4DC1-9DEE-C3E40AF3A69B}"/>
          </ac:spMkLst>
        </pc:spChg>
        <pc:spChg chg="mod">
          <ac:chgData name="anh huynh" userId="309f91e3a68f8d3b" providerId="LiveId" clId="{02646901-18D8-4365-8E41-34C31408F25A}" dt="2024-11-06T14:59:56.555" v="1086" actId="14100"/>
          <ac:spMkLst>
            <pc:docMk/>
            <pc:sldMk cId="0" sldId="258"/>
            <ac:spMk id="8" creationId="{E493C7F7-6E62-49EA-AC2F-EA1B73EDA62D}"/>
          </ac:spMkLst>
        </pc:spChg>
        <pc:spChg chg="mod">
          <ac:chgData name="anh huynh" userId="309f91e3a68f8d3b" providerId="LiveId" clId="{02646901-18D8-4365-8E41-34C31408F25A}" dt="2024-11-06T14:59:54.342" v="1085" actId="14100"/>
          <ac:spMkLst>
            <pc:docMk/>
            <pc:sldMk cId="0" sldId="258"/>
            <ac:spMk id="9" creationId="{C3C133F7-8AF7-4834-AA9F-D93DDFC6A7B3}"/>
          </ac:spMkLst>
        </pc:spChg>
        <pc:spChg chg="mod">
          <ac:chgData name="anh huynh" userId="309f91e3a68f8d3b" providerId="LiveId" clId="{02646901-18D8-4365-8E41-34C31408F25A}" dt="2024-11-06T14:45:52.413" v="93" actId="2085"/>
          <ac:spMkLst>
            <pc:docMk/>
            <pc:sldMk cId="0" sldId="258"/>
            <ac:spMk id="10" creationId="{CCBF7565-EE59-4793-B7EB-862373C0BE38}"/>
          </ac:spMkLst>
        </pc:spChg>
        <pc:spChg chg="del mod">
          <ac:chgData name="anh huynh" userId="309f91e3a68f8d3b" providerId="LiveId" clId="{02646901-18D8-4365-8E41-34C31408F25A}" dt="2024-11-06T14:33:51.658" v="29" actId="478"/>
          <ac:spMkLst>
            <pc:docMk/>
            <pc:sldMk cId="0" sldId="258"/>
            <ac:spMk id="11" creationId="{124FF0B0-582E-4230-AA4D-151673A4C360}"/>
          </ac:spMkLst>
        </pc:spChg>
        <pc:spChg chg="del mod">
          <ac:chgData name="anh huynh" userId="309f91e3a68f8d3b" providerId="LiveId" clId="{02646901-18D8-4365-8E41-34C31408F25A}" dt="2024-11-06T14:34:11.896" v="31" actId="478"/>
          <ac:spMkLst>
            <pc:docMk/>
            <pc:sldMk cId="0" sldId="258"/>
            <ac:spMk id="12" creationId="{CD620C99-A860-4855-95FD-B5C1087025EC}"/>
          </ac:spMkLst>
        </pc:spChg>
        <pc:spChg chg="del mod">
          <ac:chgData name="anh huynh" userId="309f91e3a68f8d3b" providerId="LiveId" clId="{02646901-18D8-4365-8E41-34C31408F25A}" dt="2024-11-06T14:34:25.730" v="36" actId="478"/>
          <ac:spMkLst>
            <pc:docMk/>
            <pc:sldMk cId="0" sldId="258"/>
            <ac:spMk id="13" creationId="{13CD4DCC-9B74-4890-81E7-9DD648264B80}"/>
          </ac:spMkLst>
        </pc:spChg>
        <pc:spChg chg="del mod">
          <ac:chgData name="anh huynh" userId="309f91e3a68f8d3b" providerId="LiveId" clId="{02646901-18D8-4365-8E41-34C31408F25A}" dt="2024-11-06T14:34:40.405" v="39" actId="478"/>
          <ac:spMkLst>
            <pc:docMk/>
            <pc:sldMk cId="0" sldId="258"/>
            <ac:spMk id="14" creationId="{AE42A797-E9F1-420F-A714-E210B5656410}"/>
          </ac:spMkLst>
        </pc:spChg>
        <pc:spChg chg="del mod">
          <ac:chgData name="anh huynh" userId="309f91e3a68f8d3b" providerId="LiveId" clId="{02646901-18D8-4365-8E41-34C31408F25A}" dt="2024-11-06T14:35:00.130" v="43" actId="478"/>
          <ac:spMkLst>
            <pc:docMk/>
            <pc:sldMk cId="0" sldId="258"/>
            <ac:spMk id="15" creationId="{1D4ECD9A-25F7-44D8-AD39-F8CF01330962}"/>
          </ac:spMkLst>
        </pc:spChg>
        <pc:spChg chg="add mod">
          <ac:chgData name="anh huynh" userId="309f91e3a68f8d3b" providerId="LiveId" clId="{02646901-18D8-4365-8E41-34C31408F25A}" dt="2024-11-06T14:36:15.116" v="58" actId="1076"/>
          <ac:spMkLst>
            <pc:docMk/>
            <pc:sldMk cId="0" sldId="258"/>
            <ac:spMk id="16" creationId="{56DF0B3C-9046-091E-4688-45ED3F1E9401}"/>
          </ac:spMkLst>
        </pc:spChg>
        <pc:spChg chg="add del mod">
          <ac:chgData name="anh huynh" userId="309f91e3a68f8d3b" providerId="LiveId" clId="{02646901-18D8-4365-8E41-34C31408F25A}" dt="2024-11-06T14:34:17.569" v="34" actId="478"/>
          <ac:spMkLst>
            <pc:docMk/>
            <pc:sldMk cId="0" sldId="258"/>
            <ac:spMk id="17" creationId="{5B007CD4-CC52-37A5-9797-DEC38891ADFD}"/>
          </ac:spMkLst>
        </pc:spChg>
        <pc:spChg chg="add mod">
          <ac:chgData name="anh huynh" userId="309f91e3a68f8d3b" providerId="LiveId" clId="{02646901-18D8-4365-8E41-34C31408F25A}" dt="2024-11-06T14:35:49.556" v="52" actId="1076"/>
          <ac:spMkLst>
            <pc:docMk/>
            <pc:sldMk cId="0" sldId="258"/>
            <ac:spMk id="18" creationId="{4EE0B2D1-BABB-85BB-C227-FE3A76713772}"/>
          </ac:spMkLst>
        </pc:spChg>
        <pc:spChg chg="add mod">
          <ac:chgData name="anh huynh" userId="309f91e3a68f8d3b" providerId="LiveId" clId="{02646901-18D8-4365-8E41-34C31408F25A}" dt="2024-11-06T14:43:22.877" v="92" actId="1076"/>
          <ac:spMkLst>
            <pc:docMk/>
            <pc:sldMk cId="0" sldId="258"/>
            <ac:spMk id="19" creationId="{98D744CB-4B09-7C35-3229-C65C320EF555}"/>
          </ac:spMkLst>
        </pc:spChg>
        <pc:spChg chg="add mod">
          <ac:chgData name="anh huynh" userId="309f91e3a68f8d3b" providerId="LiveId" clId="{02646901-18D8-4365-8E41-34C31408F25A}" dt="2024-11-06T14:43:15.035" v="91" actId="207"/>
          <ac:spMkLst>
            <pc:docMk/>
            <pc:sldMk cId="0" sldId="258"/>
            <ac:spMk id="20" creationId="{898C47AF-3A3B-DAB2-2313-6E3A164C30D7}"/>
          </ac:spMkLst>
        </pc:spChg>
        <pc:spChg chg="add mod">
          <ac:chgData name="anh huynh" userId="309f91e3a68f8d3b" providerId="LiveId" clId="{02646901-18D8-4365-8E41-34C31408F25A}" dt="2024-11-06T15:00:02.315" v="1087" actId="1076"/>
          <ac:spMkLst>
            <pc:docMk/>
            <pc:sldMk cId="0" sldId="258"/>
            <ac:spMk id="21" creationId="{3AB0ADC5-E5BB-F7DA-1025-2AC497DD3632}"/>
          </ac:spMkLst>
        </pc:spChg>
        <pc:picChg chg="add del mod">
          <ac:chgData name="anh huynh" userId="309f91e3a68f8d3b" providerId="LiveId" clId="{02646901-18D8-4365-8E41-34C31408F25A}" dt="2024-11-06T14:50:23.332" v="123" actId="14100"/>
          <ac:picMkLst>
            <pc:docMk/>
            <pc:sldMk cId="0" sldId="258"/>
            <ac:picMk id="22" creationId="{A96C0C09-5FA6-0CF9-4198-58852266349C}"/>
          </ac:picMkLst>
        </pc:picChg>
        <pc:picChg chg="add mod">
          <ac:chgData name="anh huynh" userId="309f91e3a68f8d3b" providerId="LiveId" clId="{02646901-18D8-4365-8E41-34C31408F25A}" dt="2024-11-06T14:50:07.156" v="118" actId="1076"/>
          <ac:picMkLst>
            <pc:docMk/>
            <pc:sldMk cId="0" sldId="258"/>
            <ac:picMk id="23" creationId="{30EFADC8-76A6-84AF-3D16-08D55FAD8AAA}"/>
          </ac:picMkLst>
        </pc:picChg>
        <pc:picChg chg="mod">
          <ac:chgData name="anh huynh" userId="309f91e3a68f8d3b" providerId="LiveId" clId="{02646901-18D8-4365-8E41-34C31408F25A}" dt="2024-11-06T14:59:49.094" v="1084" actId="14100"/>
          <ac:picMkLst>
            <pc:docMk/>
            <pc:sldMk cId="0" sldId="258"/>
            <ac:picMk id="5134" creationId="{81CF2DB0-286B-4B2F-8072-549481EB26CC}"/>
          </ac:picMkLst>
        </pc:picChg>
        <pc:picChg chg="mod">
          <ac:chgData name="anh huynh" userId="309f91e3a68f8d3b" providerId="LiveId" clId="{02646901-18D8-4365-8E41-34C31408F25A}" dt="2024-11-06T14:36:03.876" v="56" actId="14100"/>
          <ac:picMkLst>
            <pc:docMk/>
            <pc:sldMk cId="0" sldId="258"/>
            <ac:picMk id="5135" creationId="{CD1DE6D3-7210-4FC8-BF11-DB633CFFA4F7}"/>
          </ac:picMkLst>
        </pc:picChg>
        <pc:picChg chg="add del mod">
          <ac:chgData name="anh huynh" userId="309f91e3a68f8d3b" providerId="LiveId" clId="{02646901-18D8-4365-8E41-34C31408F25A}" dt="2024-11-06T14:50:33.028" v="125" actId="14100"/>
          <ac:picMkLst>
            <pc:docMk/>
            <pc:sldMk cId="0" sldId="258"/>
            <ac:picMk id="5136" creationId="{3E063A12-112E-439C-961F-2B88CA98F47D}"/>
          </ac:picMkLst>
        </pc:picChg>
      </pc:sldChg>
      <pc:sldChg chg="delSp del mod delAnim">
        <pc:chgData name="anh huynh" userId="309f91e3a68f8d3b" providerId="LiveId" clId="{02646901-18D8-4365-8E41-34C31408F25A}" dt="2024-11-06T15:00:25.325" v="1088" actId="2696"/>
        <pc:sldMkLst>
          <pc:docMk/>
          <pc:sldMk cId="2823318908" sldId="260"/>
        </pc:sldMkLst>
        <pc:grpChg chg="del">
          <ac:chgData name="anh huynh" userId="309f91e3a68f8d3b" providerId="LiveId" clId="{02646901-18D8-4365-8E41-34C31408F25A}" dt="2024-11-06T14:48:19.119" v="94" actId="478"/>
          <ac:grpSpMkLst>
            <pc:docMk/>
            <pc:sldMk cId="2823318908" sldId="260"/>
            <ac:grpSpMk id="45" creationId="{00000000-0000-0000-0000-000000000000}"/>
          </ac:grpSpMkLst>
        </pc:grpChg>
      </pc:sldChg>
      <pc:sldChg chg="addSp delSp modSp mod delAnim modAnim">
        <pc:chgData name="anh huynh" userId="309f91e3a68f8d3b" providerId="LiveId" clId="{02646901-18D8-4365-8E41-34C31408F25A}" dt="2024-11-06T15:04:32.635" v="1118" actId="14100"/>
        <pc:sldMkLst>
          <pc:docMk/>
          <pc:sldMk cId="0" sldId="278"/>
        </pc:sldMkLst>
        <pc:spChg chg="mod">
          <ac:chgData name="anh huynh" userId="309f91e3a68f8d3b" providerId="LiveId" clId="{02646901-18D8-4365-8E41-34C31408F25A}" dt="2024-11-06T15:01:11.787" v="1089"/>
          <ac:spMkLst>
            <pc:docMk/>
            <pc:sldMk cId="0" sldId="278"/>
            <ac:spMk id="3" creationId="{50FD50F0-5478-DD04-7DA4-068ED1EB821B}"/>
          </ac:spMkLst>
        </pc:spChg>
        <pc:spChg chg="mod">
          <ac:chgData name="anh huynh" userId="309f91e3a68f8d3b" providerId="LiveId" clId="{02646901-18D8-4365-8E41-34C31408F25A}" dt="2024-11-06T15:03:24.601" v="1111" actId="20577"/>
          <ac:spMkLst>
            <pc:docMk/>
            <pc:sldMk cId="0" sldId="278"/>
            <ac:spMk id="4" creationId="{6940F800-1C0D-CEAC-D38E-D029D2D4FFDC}"/>
          </ac:spMkLst>
        </pc:spChg>
        <pc:spChg chg="del">
          <ac:chgData name="anh huynh" userId="309f91e3a68f8d3b" providerId="LiveId" clId="{02646901-18D8-4365-8E41-34C31408F25A}" dt="2024-11-06T15:02:27.149" v="1095" actId="478"/>
          <ac:spMkLst>
            <pc:docMk/>
            <pc:sldMk cId="0" sldId="278"/>
            <ac:spMk id="5" creationId="{8BE96F4A-D1B3-4AE6-9E28-9DCD6C5F1ED2}"/>
          </ac:spMkLst>
        </pc:spChg>
        <pc:spChg chg="del">
          <ac:chgData name="anh huynh" userId="309f91e3a68f8d3b" providerId="LiveId" clId="{02646901-18D8-4365-8E41-34C31408F25A}" dt="2024-11-06T15:01:15.267" v="1090" actId="478"/>
          <ac:spMkLst>
            <pc:docMk/>
            <pc:sldMk cId="0" sldId="278"/>
            <ac:spMk id="6" creationId="{54B8BB69-515D-457B-844A-2F9F48736A4B}"/>
          </ac:spMkLst>
        </pc:spChg>
        <pc:spChg chg="add mod">
          <ac:chgData name="anh huynh" userId="309f91e3a68f8d3b" providerId="LiveId" clId="{02646901-18D8-4365-8E41-34C31408F25A}" dt="2024-11-06T15:04:08.579" v="1114" actId="14100"/>
          <ac:spMkLst>
            <pc:docMk/>
            <pc:sldMk cId="0" sldId="278"/>
            <ac:spMk id="8" creationId="{35AB07E4-188E-2A07-EA7B-E2F02D0F2B15}"/>
          </ac:spMkLst>
        </pc:spChg>
        <pc:grpChg chg="add mod">
          <ac:chgData name="anh huynh" userId="309f91e3a68f8d3b" providerId="LiveId" clId="{02646901-18D8-4365-8E41-34C31408F25A}" dt="2024-11-06T15:04:18.499" v="1117" actId="1076"/>
          <ac:grpSpMkLst>
            <pc:docMk/>
            <pc:sldMk cId="0" sldId="278"/>
            <ac:grpSpMk id="2" creationId="{5C09D0E4-E5E5-DD99-9E8D-68AFD869D409}"/>
          </ac:grpSpMkLst>
        </pc:grpChg>
        <pc:picChg chg="mod">
          <ac:chgData name="anh huynh" userId="309f91e3a68f8d3b" providerId="LiveId" clId="{02646901-18D8-4365-8E41-34C31408F25A}" dt="2024-11-06T15:04:32.635" v="1118" actId="14100"/>
          <ac:picMkLst>
            <pc:docMk/>
            <pc:sldMk cId="0" sldId="278"/>
            <ac:picMk id="4098" creationId="{CEDB89FC-C4A0-4898-B883-F5EA39596934}"/>
          </ac:picMkLst>
        </pc:picChg>
      </pc:sldChg>
      <pc:sldChg chg="modSp mod">
        <pc:chgData name="anh huynh" userId="309f91e3a68f8d3b" providerId="LiveId" clId="{02646901-18D8-4365-8E41-34C31408F25A}" dt="2024-11-10T02:04:47.866" v="1135" actId="14100"/>
        <pc:sldMkLst>
          <pc:docMk/>
          <pc:sldMk cId="2318190867" sldId="298"/>
        </pc:sldMkLst>
        <pc:spChg chg="mod">
          <ac:chgData name="anh huynh" userId="309f91e3a68f8d3b" providerId="LiveId" clId="{02646901-18D8-4365-8E41-34C31408F25A}" dt="2024-11-10T02:04:47.866" v="1135" actId="14100"/>
          <ac:spMkLst>
            <pc:docMk/>
            <pc:sldMk cId="2318190867" sldId="298"/>
            <ac:spMk id="21" creationId="{00000000-0000-0000-0000-000000000000}"/>
          </ac:spMkLst>
        </pc:spChg>
      </pc:sldChg>
      <pc:sldChg chg="modSp">
        <pc:chgData name="anh huynh" userId="309f91e3a68f8d3b" providerId="LiveId" clId="{02646901-18D8-4365-8E41-34C31408F25A}" dt="2024-11-10T02:03:48.626" v="1125" actId="20577"/>
        <pc:sldMkLst>
          <pc:docMk/>
          <pc:sldMk cId="0" sldId="300"/>
        </pc:sldMkLst>
        <pc:spChg chg="mod">
          <ac:chgData name="anh huynh" userId="309f91e3a68f8d3b" providerId="LiveId" clId="{02646901-18D8-4365-8E41-34C31408F25A}" dt="2024-11-10T02:03:48.626" v="1125" actId="20577"/>
          <ac:spMkLst>
            <pc:docMk/>
            <pc:sldMk cId="0" sldId="300"/>
            <ac:spMk id="30" creationId="{00000000-0000-0000-0000-000000000000}"/>
          </ac:spMkLst>
        </pc:spChg>
        <pc:spChg chg="mod">
          <ac:chgData name="anh huynh" userId="309f91e3a68f8d3b" providerId="LiveId" clId="{02646901-18D8-4365-8E41-34C31408F25A}" dt="2024-11-10T02:03:10.336" v="1119" actId="20577"/>
          <ac:spMkLst>
            <pc:docMk/>
            <pc:sldMk cId="0" sldId="300"/>
            <ac:spMk id="31" creationId="{00000000-0000-0000-0000-000000000000}"/>
          </ac:spMkLst>
        </pc:spChg>
      </pc:sldChg>
      <pc:sldMasterChg chg="del delSldLayout">
        <pc:chgData name="anh huynh" userId="309f91e3a68f8d3b" providerId="LiveId" clId="{02646901-18D8-4365-8E41-34C31408F25A}" dt="2024-11-06T15:00:25.325" v="1088" actId="2696"/>
        <pc:sldMasterMkLst>
          <pc:docMk/>
          <pc:sldMasterMk cId="2250073720" sldId="2147483744"/>
        </pc:sldMasterMkLst>
        <pc:sldLayoutChg chg="del">
          <pc:chgData name="anh huynh" userId="309f91e3a68f8d3b" providerId="LiveId" clId="{02646901-18D8-4365-8E41-34C31408F25A}" dt="2024-11-06T15:00:25.325" v="1088" actId="2696"/>
          <pc:sldLayoutMkLst>
            <pc:docMk/>
            <pc:sldMasterMk cId="2250073720" sldId="2147483744"/>
            <pc:sldLayoutMk cId="1631559687" sldId="2147483745"/>
          </pc:sldLayoutMkLst>
        </pc:sldLayoutChg>
        <pc:sldLayoutChg chg="del">
          <pc:chgData name="anh huynh" userId="309f91e3a68f8d3b" providerId="LiveId" clId="{02646901-18D8-4365-8E41-34C31408F25A}" dt="2024-11-06T15:00:25.325" v="1088" actId="2696"/>
          <pc:sldLayoutMkLst>
            <pc:docMk/>
            <pc:sldMasterMk cId="2250073720" sldId="2147483744"/>
            <pc:sldLayoutMk cId="1468851712" sldId="2147483746"/>
          </pc:sldLayoutMkLst>
        </pc:sldLayoutChg>
        <pc:sldLayoutChg chg="del">
          <pc:chgData name="anh huynh" userId="309f91e3a68f8d3b" providerId="LiveId" clId="{02646901-18D8-4365-8E41-34C31408F25A}" dt="2024-11-06T15:00:25.325" v="1088" actId="2696"/>
          <pc:sldLayoutMkLst>
            <pc:docMk/>
            <pc:sldMasterMk cId="2250073720" sldId="2147483744"/>
            <pc:sldLayoutMk cId="1853253501" sldId="2147483747"/>
          </pc:sldLayoutMkLst>
        </pc:sldLayoutChg>
        <pc:sldLayoutChg chg="del">
          <pc:chgData name="anh huynh" userId="309f91e3a68f8d3b" providerId="LiveId" clId="{02646901-18D8-4365-8E41-34C31408F25A}" dt="2024-11-06T15:00:25.325" v="1088" actId="2696"/>
          <pc:sldLayoutMkLst>
            <pc:docMk/>
            <pc:sldMasterMk cId="2250073720" sldId="2147483744"/>
            <pc:sldLayoutMk cId="2105353971" sldId="2147483748"/>
          </pc:sldLayoutMkLst>
        </pc:sldLayoutChg>
        <pc:sldLayoutChg chg="del">
          <pc:chgData name="anh huynh" userId="309f91e3a68f8d3b" providerId="LiveId" clId="{02646901-18D8-4365-8E41-34C31408F25A}" dt="2024-11-06T15:00:25.325" v="1088" actId="2696"/>
          <pc:sldLayoutMkLst>
            <pc:docMk/>
            <pc:sldMasterMk cId="2250073720" sldId="2147483744"/>
            <pc:sldLayoutMk cId="3528608391" sldId="2147483749"/>
          </pc:sldLayoutMkLst>
        </pc:sldLayoutChg>
        <pc:sldLayoutChg chg="del">
          <pc:chgData name="anh huynh" userId="309f91e3a68f8d3b" providerId="LiveId" clId="{02646901-18D8-4365-8E41-34C31408F25A}" dt="2024-11-06T15:00:25.325" v="1088" actId="2696"/>
          <pc:sldLayoutMkLst>
            <pc:docMk/>
            <pc:sldMasterMk cId="2250073720" sldId="2147483744"/>
            <pc:sldLayoutMk cId="952881915" sldId="2147483750"/>
          </pc:sldLayoutMkLst>
        </pc:sldLayoutChg>
        <pc:sldLayoutChg chg="del">
          <pc:chgData name="anh huynh" userId="309f91e3a68f8d3b" providerId="LiveId" clId="{02646901-18D8-4365-8E41-34C31408F25A}" dt="2024-11-06T15:00:25.325" v="1088" actId="2696"/>
          <pc:sldLayoutMkLst>
            <pc:docMk/>
            <pc:sldMasterMk cId="2250073720" sldId="2147483744"/>
            <pc:sldLayoutMk cId="2033788571" sldId="2147483751"/>
          </pc:sldLayoutMkLst>
        </pc:sldLayoutChg>
        <pc:sldLayoutChg chg="del">
          <pc:chgData name="anh huynh" userId="309f91e3a68f8d3b" providerId="LiveId" clId="{02646901-18D8-4365-8E41-34C31408F25A}" dt="2024-11-06T15:00:25.325" v="1088" actId="2696"/>
          <pc:sldLayoutMkLst>
            <pc:docMk/>
            <pc:sldMasterMk cId="2250073720" sldId="2147483744"/>
            <pc:sldLayoutMk cId="2984818981" sldId="2147483752"/>
          </pc:sldLayoutMkLst>
        </pc:sldLayoutChg>
        <pc:sldLayoutChg chg="del">
          <pc:chgData name="anh huynh" userId="309f91e3a68f8d3b" providerId="LiveId" clId="{02646901-18D8-4365-8E41-34C31408F25A}" dt="2024-11-06T15:00:25.325" v="1088" actId="2696"/>
          <pc:sldLayoutMkLst>
            <pc:docMk/>
            <pc:sldMasterMk cId="2250073720" sldId="2147483744"/>
            <pc:sldLayoutMk cId="1094557943" sldId="2147483753"/>
          </pc:sldLayoutMkLst>
        </pc:sldLayoutChg>
        <pc:sldLayoutChg chg="del">
          <pc:chgData name="anh huynh" userId="309f91e3a68f8d3b" providerId="LiveId" clId="{02646901-18D8-4365-8E41-34C31408F25A}" dt="2024-11-06T15:00:25.325" v="1088" actId="2696"/>
          <pc:sldLayoutMkLst>
            <pc:docMk/>
            <pc:sldMasterMk cId="2250073720" sldId="2147483744"/>
            <pc:sldLayoutMk cId="441204744" sldId="2147483754"/>
          </pc:sldLayoutMkLst>
        </pc:sldLayoutChg>
        <pc:sldLayoutChg chg="del">
          <pc:chgData name="anh huynh" userId="309f91e3a68f8d3b" providerId="LiveId" clId="{02646901-18D8-4365-8E41-34C31408F25A}" dt="2024-11-06T15:00:25.325" v="1088" actId="2696"/>
          <pc:sldLayoutMkLst>
            <pc:docMk/>
            <pc:sldMasterMk cId="2250073720" sldId="2147483744"/>
            <pc:sldLayoutMk cId="3287353148" sldId="2147483755"/>
          </pc:sldLayoutMkLst>
        </pc:sldLayoutChg>
      </pc:sldMasterChg>
    </pc:docChg>
  </pc:docChgLst>
  <pc:docChgLst>
    <pc:chgData name="anh huynh" userId="309f91e3a68f8d3b" providerId="LiveId" clId="{5FF054DE-E01D-44E4-A97A-4B12B17564E2}"/>
    <pc:docChg chg="undo custSel addSld delSld modSld">
      <pc:chgData name="anh huynh" userId="309f91e3a68f8d3b" providerId="LiveId" clId="{5FF054DE-E01D-44E4-A97A-4B12B17564E2}" dt="2024-11-10T01:27:50.205" v="163" actId="962"/>
      <pc:docMkLst>
        <pc:docMk/>
      </pc:docMkLst>
      <pc:sldChg chg="addSp modSp mod modAnim">
        <pc:chgData name="anh huynh" userId="309f91e3a68f8d3b" providerId="LiveId" clId="{5FF054DE-E01D-44E4-A97A-4B12B17564E2}" dt="2024-11-10T01:15:30.069" v="91"/>
        <pc:sldMkLst>
          <pc:docMk/>
          <pc:sldMk cId="0" sldId="263"/>
        </pc:sldMkLst>
        <pc:spChg chg="mod">
          <ac:chgData name="anh huynh" userId="309f91e3a68f8d3b" providerId="LiveId" clId="{5FF054DE-E01D-44E4-A97A-4B12B17564E2}" dt="2024-11-10T01:13:26.990" v="80" actId="164"/>
          <ac:spMkLst>
            <pc:docMk/>
            <pc:sldMk cId="0" sldId="263"/>
            <ac:spMk id="3" creationId="{00000000-0000-0000-0000-000000000000}"/>
          </ac:spMkLst>
        </pc:spChg>
        <pc:spChg chg="mod">
          <ac:chgData name="anh huynh" userId="309f91e3a68f8d3b" providerId="LiveId" clId="{5FF054DE-E01D-44E4-A97A-4B12B17564E2}" dt="2024-11-10T01:14:46.851" v="85" actId="123"/>
          <ac:spMkLst>
            <pc:docMk/>
            <pc:sldMk cId="0" sldId="263"/>
            <ac:spMk id="4" creationId="{F49DA098-CD77-4114-8DE7-C76272D95ADA}"/>
          </ac:spMkLst>
        </pc:spChg>
        <pc:spChg chg="mod">
          <ac:chgData name="anh huynh" userId="309f91e3a68f8d3b" providerId="LiveId" clId="{5FF054DE-E01D-44E4-A97A-4B12B17564E2}" dt="2024-11-10T01:12:26.390" v="77" actId="962"/>
          <ac:spMkLst>
            <pc:docMk/>
            <pc:sldMk cId="0" sldId="263"/>
            <ac:spMk id="8" creationId="{B1552AC0-B510-4E41-BBD2-1465C5D6D09F}"/>
          </ac:spMkLst>
        </pc:spChg>
        <pc:grpChg chg="add mod">
          <ac:chgData name="anh huynh" userId="309f91e3a68f8d3b" providerId="LiveId" clId="{5FF054DE-E01D-44E4-A97A-4B12B17564E2}" dt="2024-11-10T01:13:26.990" v="80" actId="164"/>
          <ac:grpSpMkLst>
            <pc:docMk/>
            <pc:sldMk cId="0" sldId="263"/>
            <ac:grpSpMk id="2" creationId="{B1ACBC88-AB72-4D6D-9AF0-0A192A52CCDE}"/>
          </ac:grpSpMkLst>
        </pc:grpChg>
        <pc:picChg chg="mod">
          <ac:chgData name="anh huynh" userId="309f91e3a68f8d3b" providerId="LiveId" clId="{5FF054DE-E01D-44E4-A97A-4B12B17564E2}" dt="2024-11-10T01:11:35.824" v="76" actId="1076"/>
          <ac:picMkLst>
            <pc:docMk/>
            <pc:sldMk cId="0" sldId="263"/>
            <ac:picMk id="5" creationId="{00000000-0000-0000-0000-000000000000}"/>
          </ac:picMkLst>
        </pc:picChg>
        <pc:picChg chg="mod">
          <ac:chgData name="anh huynh" userId="309f91e3a68f8d3b" providerId="LiveId" clId="{5FF054DE-E01D-44E4-A97A-4B12B17564E2}" dt="2024-11-10T01:13:26.990" v="80" actId="164"/>
          <ac:picMkLst>
            <pc:docMk/>
            <pc:sldMk cId="0" sldId="263"/>
            <ac:picMk id="15" creationId="{00000000-0000-0000-0000-000000000000}"/>
          </ac:picMkLst>
        </pc:picChg>
      </pc:sldChg>
      <pc:sldChg chg="modSp">
        <pc:chgData name="anh huynh" userId="309f91e3a68f8d3b" providerId="LiveId" clId="{5FF054DE-E01D-44E4-A97A-4B12B17564E2}" dt="2024-11-10T01:27:50.205" v="163" actId="962"/>
        <pc:sldMkLst>
          <pc:docMk/>
          <pc:sldMk cId="0" sldId="264"/>
        </pc:sldMkLst>
        <pc:spChg chg="mod">
          <ac:chgData name="anh huynh" userId="309f91e3a68f8d3b" providerId="LiveId" clId="{5FF054DE-E01D-44E4-A97A-4B12B17564E2}" dt="2024-11-10T01:27:50.205" v="163" actId="962"/>
          <ac:spMkLst>
            <pc:docMk/>
            <pc:sldMk cId="0" sldId="264"/>
            <ac:spMk id="1615" creationId="{11320E0F-CD51-44D6-AF56-071093D28AB6}"/>
          </ac:spMkLst>
        </pc:spChg>
      </pc:sldChg>
      <pc:sldChg chg="modSp">
        <pc:chgData name="anh huynh" userId="309f91e3a68f8d3b" providerId="LiveId" clId="{5FF054DE-E01D-44E4-A97A-4B12B17564E2}" dt="2024-11-10T01:27:39.131" v="162" actId="962"/>
        <pc:sldMkLst>
          <pc:docMk/>
          <pc:sldMk cId="0" sldId="265"/>
        </pc:sldMkLst>
        <pc:spChg chg="mod">
          <ac:chgData name="anh huynh" userId="309f91e3a68f8d3b" providerId="LiveId" clId="{5FF054DE-E01D-44E4-A97A-4B12B17564E2}" dt="2024-11-10T01:27:39.131" v="162" actId="962"/>
          <ac:spMkLst>
            <pc:docMk/>
            <pc:sldMk cId="0" sldId="265"/>
            <ac:spMk id="2" creationId="{B7E47223-80E3-456A-9D58-EC0B5D268165}"/>
          </ac:spMkLst>
        </pc:spChg>
        <pc:spChg chg="mod">
          <ac:chgData name="anh huynh" userId="309f91e3a68f8d3b" providerId="LiveId" clId="{5FF054DE-E01D-44E4-A97A-4B12B17564E2}" dt="2024-11-10T01:27:32.327" v="161" actId="962"/>
          <ac:spMkLst>
            <pc:docMk/>
            <pc:sldMk cId="0" sldId="265"/>
            <ac:spMk id="4" creationId="{9C91CCA2-4FF7-4DC5-9D9F-089C9F3E60E9}"/>
          </ac:spMkLst>
        </pc:spChg>
      </pc:sldChg>
      <pc:sldChg chg="modSp">
        <pc:chgData name="anh huynh" userId="309f91e3a68f8d3b" providerId="LiveId" clId="{5FF054DE-E01D-44E4-A97A-4B12B17564E2}" dt="2024-11-10T01:27:17.983" v="160" actId="962"/>
        <pc:sldMkLst>
          <pc:docMk/>
          <pc:sldMk cId="0" sldId="266"/>
        </pc:sldMkLst>
        <pc:spChg chg="mod">
          <ac:chgData name="anh huynh" userId="309f91e3a68f8d3b" providerId="LiveId" clId="{5FF054DE-E01D-44E4-A97A-4B12B17564E2}" dt="2024-11-10T01:27:17.983" v="160" actId="962"/>
          <ac:spMkLst>
            <pc:docMk/>
            <pc:sldMk cId="0" sldId="266"/>
            <ac:spMk id="2" creationId="{3C64DA8F-05D3-473C-BDEB-A7A49440498B}"/>
          </ac:spMkLst>
        </pc:spChg>
      </pc:sldChg>
      <pc:sldChg chg="modSp">
        <pc:chgData name="anh huynh" userId="309f91e3a68f8d3b" providerId="LiveId" clId="{5FF054DE-E01D-44E4-A97A-4B12B17564E2}" dt="2024-11-10T01:26:15.036" v="153" actId="962"/>
        <pc:sldMkLst>
          <pc:docMk/>
          <pc:sldMk cId="0" sldId="270"/>
        </pc:sldMkLst>
        <pc:spChg chg="mod">
          <ac:chgData name="anh huynh" userId="309f91e3a68f8d3b" providerId="LiveId" clId="{5FF054DE-E01D-44E4-A97A-4B12B17564E2}" dt="2024-11-10T01:26:15.036" v="153" actId="962"/>
          <ac:spMkLst>
            <pc:docMk/>
            <pc:sldMk cId="0" sldId="270"/>
            <ac:spMk id="2" creationId="{74C3409A-730B-4959-9006-5933445FC1EC}"/>
          </ac:spMkLst>
        </pc:spChg>
        <pc:spChg chg="mod">
          <ac:chgData name="anh huynh" userId="309f91e3a68f8d3b" providerId="LiveId" clId="{5FF054DE-E01D-44E4-A97A-4B12B17564E2}" dt="2024-11-10T01:26:08.972" v="152" actId="962"/>
          <ac:spMkLst>
            <pc:docMk/>
            <pc:sldMk cId="0" sldId="270"/>
            <ac:spMk id="4" creationId="{87F06778-448B-467C-A792-924930D9C06F}"/>
          </ac:spMkLst>
        </pc:spChg>
        <pc:spChg chg="mod">
          <ac:chgData name="anh huynh" userId="309f91e3a68f8d3b" providerId="LiveId" clId="{5FF054DE-E01D-44E4-A97A-4B12B17564E2}" dt="2024-11-10T01:25:44.414" v="151" actId="962"/>
          <ac:spMkLst>
            <pc:docMk/>
            <pc:sldMk cId="0" sldId="270"/>
            <ac:spMk id="5" creationId="{7C939C2B-F027-4314-ACC2-0D87EE19F885}"/>
          </ac:spMkLst>
        </pc:spChg>
      </pc:sldChg>
      <pc:sldChg chg="modSp">
        <pc:chgData name="anh huynh" userId="309f91e3a68f8d3b" providerId="LiveId" clId="{5FF054DE-E01D-44E4-A97A-4B12B17564E2}" dt="2024-11-10T01:25:23.892" v="150" actId="962"/>
        <pc:sldMkLst>
          <pc:docMk/>
          <pc:sldMk cId="0" sldId="272"/>
        </pc:sldMkLst>
        <pc:spChg chg="mod">
          <ac:chgData name="anh huynh" userId="309f91e3a68f8d3b" providerId="LiveId" clId="{5FF054DE-E01D-44E4-A97A-4B12B17564E2}" dt="2024-11-10T01:25:23.892" v="150" actId="962"/>
          <ac:spMkLst>
            <pc:docMk/>
            <pc:sldMk cId="0" sldId="272"/>
            <ac:spMk id="2" creationId="{3D7D02D7-09CC-44F9-895D-1D331FD631B1}"/>
          </ac:spMkLst>
        </pc:spChg>
        <pc:spChg chg="mod">
          <ac:chgData name="anh huynh" userId="309f91e3a68f8d3b" providerId="LiveId" clId="{5FF054DE-E01D-44E4-A97A-4B12B17564E2}" dt="2024-11-10T01:25:17.822" v="149" actId="962"/>
          <ac:spMkLst>
            <pc:docMk/>
            <pc:sldMk cId="0" sldId="272"/>
            <ac:spMk id="3" creationId="{8056E5C4-2C80-4DD5-80C1-AD58923AD7BD}"/>
          </ac:spMkLst>
        </pc:spChg>
        <pc:spChg chg="mod">
          <ac:chgData name="anh huynh" userId="309f91e3a68f8d3b" providerId="LiveId" clId="{5FF054DE-E01D-44E4-A97A-4B12B17564E2}" dt="2024-11-10T01:25:06.209" v="148" actId="962"/>
          <ac:spMkLst>
            <pc:docMk/>
            <pc:sldMk cId="0" sldId="272"/>
            <ac:spMk id="4" creationId="{E02166E1-C13D-4DA9-BE5B-6B9481F30C56}"/>
          </ac:spMkLst>
        </pc:spChg>
        <pc:spChg chg="mod">
          <ac:chgData name="anh huynh" userId="309f91e3a68f8d3b" providerId="LiveId" clId="{5FF054DE-E01D-44E4-A97A-4B12B17564E2}" dt="2024-11-10T01:24:57.873" v="147" actId="962"/>
          <ac:spMkLst>
            <pc:docMk/>
            <pc:sldMk cId="0" sldId="272"/>
            <ac:spMk id="5" creationId="{ABF1F0F9-C00B-4791-960A-52AAA57F568A}"/>
          </ac:spMkLst>
        </pc:spChg>
        <pc:spChg chg="mod">
          <ac:chgData name="anh huynh" userId="309f91e3a68f8d3b" providerId="LiveId" clId="{5FF054DE-E01D-44E4-A97A-4B12B17564E2}" dt="2024-11-10T01:24:48.655" v="146" actId="962"/>
          <ac:spMkLst>
            <pc:docMk/>
            <pc:sldMk cId="0" sldId="272"/>
            <ac:spMk id="7" creationId="{595C6363-49C2-423C-9CE6-5BB9AACFFDFB}"/>
          </ac:spMkLst>
        </pc:spChg>
        <pc:spChg chg="mod">
          <ac:chgData name="anh huynh" userId="309f91e3a68f8d3b" providerId="LiveId" clId="{5FF054DE-E01D-44E4-A97A-4B12B17564E2}" dt="2024-11-10T01:24:23.796" v="145" actId="962"/>
          <ac:spMkLst>
            <pc:docMk/>
            <pc:sldMk cId="0" sldId="272"/>
            <ac:spMk id="9" creationId="{97C0B73F-945C-40B2-AA77-6A00A500D204}"/>
          </ac:spMkLst>
        </pc:spChg>
      </pc:sldChg>
      <pc:sldChg chg="modSp">
        <pc:chgData name="anh huynh" userId="309f91e3a68f8d3b" providerId="LiveId" clId="{5FF054DE-E01D-44E4-A97A-4B12B17564E2}" dt="2024-11-10T01:24:05.921" v="143" actId="962"/>
        <pc:sldMkLst>
          <pc:docMk/>
          <pc:sldMk cId="0" sldId="273"/>
        </pc:sldMkLst>
        <pc:spChg chg="mod">
          <ac:chgData name="anh huynh" userId="309f91e3a68f8d3b" providerId="LiveId" clId="{5FF054DE-E01D-44E4-A97A-4B12B17564E2}" dt="2024-11-10T01:24:05.921" v="143" actId="962"/>
          <ac:spMkLst>
            <pc:docMk/>
            <pc:sldMk cId="0" sldId="273"/>
            <ac:spMk id="2" creationId="{9F32D0C5-5C3D-41DA-8CD9-C49528C7BC93}"/>
          </ac:spMkLst>
        </pc:spChg>
      </pc:sldChg>
      <pc:sldChg chg="modSp">
        <pc:chgData name="anh huynh" userId="309f91e3a68f8d3b" providerId="LiveId" clId="{5FF054DE-E01D-44E4-A97A-4B12B17564E2}" dt="2024-11-10T01:23:53.845" v="142" actId="962"/>
        <pc:sldMkLst>
          <pc:docMk/>
          <pc:sldMk cId="0" sldId="274"/>
        </pc:sldMkLst>
        <pc:spChg chg="mod">
          <ac:chgData name="anh huynh" userId="309f91e3a68f8d3b" providerId="LiveId" clId="{5FF054DE-E01D-44E4-A97A-4B12B17564E2}" dt="2024-11-10T01:23:53.845" v="142" actId="962"/>
          <ac:spMkLst>
            <pc:docMk/>
            <pc:sldMk cId="0" sldId="274"/>
            <ac:spMk id="2" creationId="{A97D4288-7EDB-409A-ADD3-D839696A1BA6}"/>
          </ac:spMkLst>
        </pc:spChg>
      </pc:sldChg>
      <pc:sldChg chg="modSp">
        <pc:chgData name="anh huynh" userId="309f91e3a68f8d3b" providerId="LiveId" clId="{5FF054DE-E01D-44E4-A97A-4B12B17564E2}" dt="2024-11-10T01:23:23.443" v="141" actId="962"/>
        <pc:sldMkLst>
          <pc:docMk/>
          <pc:sldMk cId="0" sldId="275"/>
        </pc:sldMkLst>
        <pc:spChg chg="mod">
          <ac:chgData name="anh huynh" userId="309f91e3a68f8d3b" providerId="LiveId" clId="{5FF054DE-E01D-44E4-A97A-4B12B17564E2}" dt="2024-11-10T01:23:23.443" v="141" actId="962"/>
          <ac:spMkLst>
            <pc:docMk/>
            <pc:sldMk cId="0" sldId="275"/>
            <ac:spMk id="2" creationId="{35E2C51F-69F7-4391-AF6F-B451959C306F}"/>
          </ac:spMkLst>
        </pc:spChg>
      </pc:sldChg>
      <pc:sldChg chg="modSp">
        <pc:chgData name="anh huynh" userId="309f91e3a68f8d3b" providerId="LiveId" clId="{5FF054DE-E01D-44E4-A97A-4B12B17564E2}" dt="2024-11-10T01:23:07.656" v="140" actId="962"/>
        <pc:sldMkLst>
          <pc:docMk/>
          <pc:sldMk cId="0" sldId="276"/>
        </pc:sldMkLst>
        <pc:spChg chg="mod">
          <ac:chgData name="anh huynh" userId="309f91e3a68f8d3b" providerId="LiveId" clId="{5FF054DE-E01D-44E4-A97A-4B12B17564E2}" dt="2024-11-10T01:23:07.656" v="140" actId="962"/>
          <ac:spMkLst>
            <pc:docMk/>
            <pc:sldMk cId="0" sldId="276"/>
            <ac:spMk id="2" creationId="{6FDEECED-2ACC-4A0E-806F-6F192BBDB2A7}"/>
          </ac:spMkLst>
        </pc:spChg>
      </pc:sldChg>
      <pc:sldChg chg="modSp">
        <pc:chgData name="anh huynh" userId="309f91e3a68f8d3b" providerId="LiveId" clId="{5FF054DE-E01D-44E4-A97A-4B12B17564E2}" dt="2024-11-10T01:22:48.733" v="139" actId="962"/>
        <pc:sldMkLst>
          <pc:docMk/>
          <pc:sldMk cId="0" sldId="277"/>
        </pc:sldMkLst>
        <pc:spChg chg="mod">
          <ac:chgData name="anh huynh" userId="309f91e3a68f8d3b" providerId="LiveId" clId="{5FF054DE-E01D-44E4-A97A-4B12B17564E2}" dt="2024-11-10T01:22:48.733" v="139" actId="962"/>
          <ac:spMkLst>
            <pc:docMk/>
            <pc:sldMk cId="0" sldId="277"/>
            <ac:spMk id="8" creationId="{0E6F2E34-EE62-4DED-98B8-1B4DC6A08ADF}"/>
          </ac:spMkLst>
        </pc:spChg>
      </pc:sldChg>
      <pc:sldChg chg="modSp mod delCm">
        <pc:chgData name="anh huynh" userId="309f91e3a68f8d3b" providerId="LiveId" clId="{5FF054DE-E01D-44E4-A97A-4B12B17564E2}" dt="2024-11-09T12:23:36.192" v="20"/>
        <pc:sldMkLst>
          <pc:docMk/>
          <pc:sldMk cId="0" sldId="278"/>
        </pc:sldMkLst>
        <pc:spChg chg="mod">
          <ac:chgData name="anh huynh" userId="309f91e3a68f8d3b" providerId="LiveId" clId="{5FF054DE-E01D-44E4-A97A-4B12B17564E2}" dt="2024-11-09T12:23:29.836" v="19" actId="20577"/>
          <ac:spMkLst>
            <pc:docMk/>
            <pc:sldMk cId="0" sldId="278"/>
            <ac:spMk id="12" creationId="{00000000-0000-0000-0000-000000000000}"/>
          </ac:spMkLst>
        </pc:spChg>
      </pc:sldChg>
      <pc:sldChg chg="modSp mod delCm">
        <pc:chgData name="anh huynh" userId="309f91e3a68f8d3b" providerId="LiveId" clId="{5FF054DE-E01D-44E4-A97A-4B12B17564E2}" dt="2024-11-10T01:26:27.609" v="154" actId="962"/>
        <pc:sldMkLst>
          <pc:docMk/>
          <pc:sldMk cId="0" sldId="280"/>
        </pc:sldMkLst>
        <pc:spChg chg="mod">
          <ac:chgData name="anh huynh" userId="309f91e3a68f8d3b" providerId="LiveId" clId="{5FF054DE-E01D-44E4-A97A-4B12B17564E2}" dt="2024-11-10T01:26:27.609" v="154" actId="962"/>
          <ac:spMkLst>
            <pc:docMk/>
            <pc:sldMk cId="0" sldId="280"/>
            <ac:spMk id="2" creationId="{23F128E5-AB4D-4E59-8E01-8CA51D2594A0}"/>
          </ac:spMkLst>
        </pc:spChg>
        <pc:spChg chg="mod">
          <ac:chgData name="anh huynh" userId="309f91e3a68f8d3b" providerId="LiveId" clId="{5FF054DE-E01D-44E4-A97A-4B12B17564E2}" dt="2024-11-09T12:24:32.572" v="28" actId="1076"/>
          <ac:spMkLst>
            <pc:docMk/>
            <pc:sldMk cId="0" sldId="280"/>
            <ac:spMk id="3" creationId="{BA645FF4-A0DB-4211-94AB-4C26BD5E7DD3}"/>
          </ac:spMkLst>
        </pc:spChg>
      </pc:sldChg>
      <pc:sldChg chg="modSp">
        <pc:chgData name="anh huynh" userId="309f91e3a68f8d3b" providerId="LiveId" clId="{5FF054DE-E01D-44E4-A97A-4B12B17564E2}" dt="2024-11-10T01:27:09.614" v="159" actId="962"/>
        <pc:sldMkLst>
          <pc:docMk/>
          <pc:sldMk cId="0" sldId="281"/>
        </pc:sldMkLst>
        <pc:spChg chg="mod">
          <ac:chgData name="anh huynh" userId="309f91e3a68f8d3b" providerId="LiveId" clId="{5FF054DE-E01D-44E4-A97A-4B12B17564E2}" dt="2024-11-10T01:26:44.770" v="155" actId="962"/>
          <ac:spMkLst>
            <pc:docMk/>
            <pc:sldMk cId="0" sldId="281"/>
            <ac:spMk id="3" creationId="{97A430C7-1790-435C-833C-94BEFDFE2C61}"/>
          </ac:spMkLst>
        </pc:spChg>
        <pc:picChg chg="mod">
          <ac:chgData name="anh huynh" userId="309f91e3a68f8d3b" providerId="LiveId" clId="{5FF054DE-E01D-44E4-A97A-4B12B17564E2}" dt="2024-11-10T01:26:51.812" v="156" actId="962"/>
          <ac:picMkLst>
            <pc:docMk/>
            <pc:sldMk cId="0" sldId="281"/>
            <ac:picMk id="18440" creationId="{63FF3878-CDEA-4AC2-B8D3-EDF1F4375232}"/>
          </ac:picMkLst>
        </pc:picChg>
        <pc:cxnChg chg="mod">
          <ac:chgData name="anh huynh" userId="309f91e3a68f8d3b" providerId="LiveId" clId="{5FF054DE-E01D-44E4-A97A-4B12B17564E2}" dt="2024-11-10T01:27:03.681" v="158" actId="962"/>
          <ac:cxnSpMkLst>
            <pc:docMk/>
            <pc:sldMk cId="0" sldId="281"/>
            <ac:cxnSpMk id="11" creationId="{70B83BAE-8A92-4252-8D9D-CFED8F16765C}"/>
          </ac:cxnSpMkLst>
        </pc:cxnChg>
        <pc:cxnChg chg="mod">
          <ac:chgData name="anh huynh" userId="309f91e3a68f8d3b" providerId="LiveId" clId="{5FF054DE-E01D-44E4-A97A-4B12B17564E2}" dt="2024-11-10T01:26:57.548" v="157" actId="962"/>
          <ac:cxnSpMkLst>
            <pc:docMk/>
            <pc:sldMk cId="0" sldId="281"/>
            <ac:cxnSpMk id="12" creationId="{EC1E6CAD-ADED-46A4-BF5B-76A220817367}"/>
          </ac:cxnSpMkLst>
        </pc:cxnChg>
        <pc:cxnChg chg="mod">
          <ac:chgData name="anh huynh" userId="309f91e3a68f8d3b" providerId="LiveId" clId="{5FF054DE-E01D-44E4-A97A-4B12B17564E2}" dt="2024-11-10T01:27:09.614" v="159" actId="962"/>
          <ac:cxnSpMkLst>
            <pc:docMk/>
            <pc:sldMk cId="0" sldId="281"/>
            <ac:cxnSpMk id="15" creationId="{036855F4-AC33-4AB4-857C-9F19AD656753}"/>
          </ac:cxnSpMkLst>
        </pc:cxnChg>
      </pc:sldChg>
      <pc:sldChg chg="modSp modAnim">
        <pc:chgData name="anh huynh" userId="309f91e3a68f8d3b" providerId="LiveId" clId="{5FF054DE-E01D-44E4-A97A-4B12B17564E2}" dt="2024-11-10T01:19:21.752" v="101" actId="1076"/>
        <pc:sldMkLst>
          <pc:docMk/>
          <pc:sldMk cId="0" sldId="283"/>
        </pc:sldMkLst>
        <pc:spChg chg="mod">
          <ac:chgData name="anh huynh" userId="309f91e3a68f8d3b" providerId="LiveId" clId="{5FF054DE-E01D-44E4-A97A-4B12B17564E2}" dt="2024-11-10T01:19:21.752" v="101" actId="1076"/>
          <ac:spMkLst>
            <pc:docMk/>
            <pc:sldMk cId="0" sldId="283"/>
            <ac:spMk id="9" creationId="{43E8A4D2-66DA-40EB-99D1-55E14CB3D844}"/>
          </ac:spMkLst>
        </pc:spChg>
        <pc:picChg chg="mod">
          <ac:chgData name="anh huynh" userId="309f91e3a68f8d3b" providerId="LiveId" clId="{5FF054DE-E01D-44E4-A97A-4B12B17564E2}" dt="2024-11-10T01:19:06.430" v="98" actId="1076"/>
          <ac:picMkLst>
            <pc:docMk/>
            <pc:sldMk cId="0" sldId="283"/>
            <ac:picMk id="25604" creationId="{D0420DAA-7C3B-4CAF-BAD2-660971257D3A}"/>
          </ac:picMkLst>
        </pc:picChg>
        <pc:picChg chg="mod">
          <ac:chgData name="anh huynh" userId="309f91e3a68f8d3b" providerId="LiveId" clId="{5FF054DE-E01D-44E4-A97A-4B12B17564E2}" dt="2024-11-10T01:19:10.151" v="99" actId="14100"/>
          <ac:picMkLst>
            <pc:docMk/>
            <pc:sldMk cId="0" sldId="283"/>
            <ac:picMk id="25605" creationId="{A58626BD-88FE-4A08-B669-59A470500971}"/>
          </ac:picMkLst>
        </pc:picChg>
        <pc:picChg chg="mod">
          <ac:chgData name="anh huynh" userId="309f91e3a68f8d3b" providerId="LiveId" clId="{5FF054DE-E01D-44E4-A97A-4B12B17564E2}" dt="2024-11-10T01:19:13.232" v="100" actId="14100"/>
          <ac:picMkLst>
            <pc:docMk/>
            <pc:sldMk cId="0" sldId="283"/>
            <ac:picMk id="25606" creationId="{D96D2171-B971-4C2D-8E79-3DF0A5170626}"/>
          </ac:picMkLst>
        </pc:picChg>
      </pc:sldChg>
      <pc:sldChg chg="modSp mod modAnim">
        <pc:chgData name="anh huynh" userId="309f91e3a68f8d3b" providerId="LiveId" clId="{5FF054DE-E01D-44E4-A97A-4B12B17564E2}" dt="2024-11-10T01:20:59.939" v="108" actId="14429"/>
        <pc:sldMkLst>
          <pc:docMk/>
          <pc:sldMk cId="0" sldId="284"/>
        </pc:sldMkLst>
        <pc:spChg chg="mod">
          <ac:chgData name="anh huynh" userId="309f91e3a68f8d3b" providerId="LiveId" clId="{5FF054DE-E01D-44E4-A97A-4B12B17564E2}" dt="2024-11-10T01:20:43.455" v="105" actId="962"/>
          <ac:spMkLst>
            <pc:docMk/>
            <pc:sldMk cId="0" sldId="284"/>
            <ac:spMk id="9" creationId="{98F8FB1C-EC78-4348-B47A-4382074E8360}"/>
          </ac:spMkLst>
        </pc:spChg>
        <pc:spChg chg="mod modVis">
          <ac:chgData name="anh huynh" userId="309f91e3a68f8d3b" providerId="LiveId" clId="{5FF054DE-E01D-44E4-A97A-4B12B17564E2}" dt="2024-11-10T01:20:59.939" v="108" actId="14429"/>
          <ac:spMkLst>
            <pc:docMk/>
            <pc:sldMk cId="0" sldId="284"/>
            <ac:spMk id="13" creationId="{0E9776B3-A6ED-4CA1-B462-36051A493029}"/>
          </ac:spMkLst>
        </pc:spChg>
        <pc:picChg chg="mod">
          <ac:chgData name="anh huynh" userId="309f91e3a68f8d3b" providerId="LiveId" clId="{5FF054DE-E01D-44E4-A97A-4B12B17564E2}" dt="2024-11-10T01:20:05.577" v="103" actId="1076"/>
          <ac:picMkLst>
            <pc:docMk/>
            <pc:sldMk cId="0" sldId="284"/>
            <ac:picMk id="26628" creationId="{AFF0B171-5494-4CB1-ABD7-41D6A6E2A84B}"/>
          </ac:picMkLst>
        </pc:picChg>
      </pc:sldChg>
      <pc:sldChg chg="del">
        <pc:chgData name="anh huynh" userId="309f91e3a68f8d3b" providerId="LiveId" clId="{5FF054DE-E01D-44E4-A97A-4B12B17564E2}" dt="2024-11-10T01:09:27.713" v="68" actId="47"/>
        <pc:sldMkLst>
          <pc:docMk/>
          <pc:sldMk cId="3396827925" sldId="292"/>
        </pc:sldMkLst>
      </pc:sldChg>
      <pc:sldChg chg="del">
        <pc:chgData name="anh huynh" userId="309f91e3a68f8d3b" providerId="LiveId" clId="{5FF054DE-E01D-44E4-A97A-4B12B17564E2}" dt="2024-11-10T01:09:27.713" v="68" actId="47"/>
        <pc:sldMkLst>
          <pc:docMk/>
          <pc:sldMk cId="2647423807" sldId="293"/>
        </pc:sldMkLst>
      </pc:sldChg>
      <pc:sldChg chg="del">
        <pc:chgData name="anh huynh" userId="309f91e3a68f8d3b" providerId="LiveId" clId="{5FF054DE-E01D-44E4-A97A-4B12B17564E2}" dt="2024-11-10T01:09:27.713" v="68" actId="47"/>
        <pc:sldMkLst>
          <pc:docMk/>
          <pc:sldMk cId="160048051" sldId="294"/>
        </pc:sldMkLst>
      </pc:sldChg>
      <pc:sldChg chg="modSp mod addCm delCm">
        <pc:chgData name="anh huynh" userId="309f91e3a68f8d3b" providerId="LiveId" clId="{5FF054DE-E01D-44E4-A97A-4B12B17564E2}" dt="2024-11-10T01:10:57.383" v="71" actId="1076"/>
        <pc:sldMkLst>
          <pc:docMk/>
          <pc:sldMk cId="516024766" sldId="296"/>
        </pc:sldMkLst>
        <pc:spChg chg="mod">
          <ac:chgData name="anh huynh" userId="309f91e3a68f8d3b" providerId="LiveId" clId="{5FF054DE-E01D-44E4-A97A-4B12B17564E2}" dt="2024-11-10T01:10:46.734" v="70" actId="1076"/>
          <ac:spMkLst>
            <pc:docMk/>
            <pc:sldMk cId="516024766" sldId="296"/>
            <ac:spMk id="15" creationId="{8B66CBE4-2DB9-BCF7-D1C4-281B894BFE17}"/>
          </ac:spMkLst>
        </pc:spChg>
        <pc:spChg chg="mod">
          <ac:chgData name="anh huynh" userId="309f91e3a68f8d3b" providerId="LiveId" clId="{5FF054DE-E01D-44E4-A97A-4B12B17564E2}" dt="2024-11-10T01:10:57.383" v="71" actId="1076"/>
          <ac:spMkLst>
            <pc:docMk/>
            <pc:sldMk cId="516024766" sldId="296"/>
            <ac:spMk id="16" creationId="{3FCD9830-5FD1-BD44-878B-228BD96CE996}"/>
          </ac:spMkLst>
        </pc:spChg>
        <pc:spChg chg="mod">
          <ac:chgData name="anh huynh" userId="309f91e3a68f8d3b" providerId="LiveId" clId="{5FF054DE-E01D-44E4-A97A-4B12B17564E2}" dt="2024-11-10T01:04:17.103" v="48" actId="1076"/>
          <ac:spMkLst>
            <pc:docMk/>
            <pc:sldMk cId="516024766" sldId="296"/>
            <ac:spMk id="17" creationId="{6A919885-0285-0403-1E09-FA94D8BC080B}"/>
          </ac:spMkLst>
        </pc:spChg>
        <pc:spChg chg="mod">
          <ac:chgData name="anh huynh" userId="309f91e3a68f8d3b" providerId="LiveId" clId="{5FF054DE-E01D-44E4-A97A-4B12B17564E2}" dt="2024-11-10T01:03:50.389" v="45" actId="1076"/>
          <ac:spMkLst>
            <pc:docMk/>
            <pc:sldMk cId="516024766" sldId="296"/>
            <ac:spMk id="20" creationId="{2E7D83A4-3758-8699-4DD0-010A80780539}"/>
          </ac:spMkLst>
        </pc:spChg>
        <pc:picChg chg="mod">
          <ac:chgData name="anh huynh" userId="309f91e3a68f8d3b" providerId="LiveId" clId="{5FF054DE-E01D-44E4-A97A-4B12B17564E2}" dt="2024-11-10T01:10:46.734" v="70" actId="1076"/>
          <ac:picMkLst>
            <pc:docMk/>
            <pc:sldMk cId="516024766" sldId="296"/>
            <ac:picMk id="22" creationId="{31EA41D2-9796-7E4F-2882-9DC49D5A8C0A}"/>
          </ac:picMkLst>
        </pc:picChg>
        <pc:picChg chg="mod">
          <ac:chgData name="anh huynh" userId="309f91e3a68f8d3b" providerId="LiveId" clId="{5FF054DE-E01D-44E4-A97A-4B12B17564E2}" dt="2024-11-10T01:03:50.389" v="45" actId="1076"/>
          <ac:picMkLst>
            <pc:docMk/>
            <pc:sldMk cId="516024766" sldId="296"/>
            <ac:picMk id="24" creationId="{A47525BE-8DC6-1E4E-AED4-3C6DAB364AFC}"/>
          </ac:picMkLst>
        </pc:picChg>
        <pc:picChg chg="mod">
          <ac:chgData name="anh huynh" userId="309f91e3a68f8d3b" providerId="LiveId" clId="{5FF054DE-E01D-44E4-A97A-4B12B17564E2}" dt="2024-11-10T01:10:57.383" v="71" actId="1076"/>
          <ac:picMkLst>
            <pc:docMk/>
            <pc:sldMk cId="516024766" sldId="296"/>
            <ac:picMk id="25" creationId="{65C423E0-743C-7316-FEF3-4CE8613F3E05}"/>
          </ac:picMkLst>
        </pc:picChg>
      </pc:sldChg>
      <pc:sldChg chg="modSp mod modAnim">
        <pc:chgData name="anh huynh" userId="309f91e3a68f8d3b" providerId="LiveId" clId="{5FF054DE-E01D-44E4-A97A-4B12B17564E2}" dt="2024-11-10T01:08:38.245" v="67"/>
        <pc:sldMkLst>
          <pc:docMk/>
          <pc:sldMk cId="3522729265" sldId="297"/>
        </pc:sldMkLst>
        <pc:spChg chg="mod">
          <ac:chgData name="anh huynh" userId="309f91e3a68f8d3b" providerId="LiveId" clId="{5FF054DE-E01D-44E4-A97A-4B12B17564E2}" dt="2024-11-10T01:06:36.015" v="62" actId="1076"/>
          <ac:spMkLst>
            <pc:docMk/>
            <pc:sldMk cId="3522729265" sldId="297"/>
            <ac:spMk id="15" creationId="{8B66CBE4-2DB9-BCF7-D1C4-281B894BFE17}"/>
          </ac:spMkLst>
        </pc:spChg>
        <pc:spChg chg="mod">
          <ac:chgData name="anh huynh" userId="309f91e3a68f8d3b" providerId="LiveId" clId="{5FF054DE-E01D-44E4-A97A-4B12B17564E2}" dt="2024-11-10T01:06:57.518" v="64" actId="1076"/>
          <ac:spMkLst>
            <pc:docMk/>
            <pc:sldMk cId="3522729265" sldId="297"/>
            <ac:spMk id="17" creationId="{6A919885-0285-0403-1E09-FA94D8BC080B}"/>
          </ac:spMkLst>
        </pc:spChg>
        <pc:spChg chg="mod">
          <ac:chgData name="anh huynh" userId="309f91e3a68f8d3b" providerId="LiveId" clId="{5FF054DE-E01D-44E4-A97A-4B12B17564E2}" dt="2024-11-10T01:07:06.478" v="65" actId="1076"/>
          <ac:spMkLst>
            <pc:docMk/>
            <pc:sldMk cId="3522729265" sldId="297"/>
            <ac:spMk id="20" creationId="{2E7D83A4-3758-8699-4DD0-010A80780539}"/>
          </ac:spMkLst>
        </pc:spChg>
        <pc:picChg chg="mod">
          <ac:chgData name="anh huynh" userId="309f91e3a68f8d3b" providerId="LiveId" clId="{5FF054DE-E01D-44E4-A97A-4B12B17564E2}" dt="2024-11-10T01:06:42.984" v="63" actId="1076"/>
          <ac:picMkLst>
            <pc:docMk/>
            <pc:sldMk cId="3522729265" sldId="297"/>
            <ac:picMk id="22" creationId="{31EA41D2-9796-7E4F-2882-9DC49D5A8C0A}"/>
          </ac:picMkLst>
        </pc:picChg>
        <pc:picChg chg="mod">
          <ac:chgData name="anh huynh" userId="309f91e3a68f8d3b" providerId="LiveId" clId="{5FF054DE-E01D-44E4-A97A-4B12B17564E2}" dt="2024-11-10T01:06:57.518" v="64" actId="1076"/>
          <ac:picMkLst>
            <pc:docMk/>
            <pc:sldMk cId="3522729265" sldId="297"/>
            <ac:picMk id="23" creationId="{4B31FD67-694B-8D1E-89C7-5C3C61578F68}"/>
          </ac:picMkLst>
        </pc:picChg>
        <pc:picChg chg="mod">
          <ac:chgData name="anh huynh" userId="309f91e3a68f8d3b" providerId="LiveId" clId="{5FF054DE-E01D-44E4-A97A-4B12B17564E2}" dt="2024-11-10T01:07:06.478" v="65" actId="1076"/>
          <ac:picMkLst>
            <pc:docMk/>
            <pc:sldMk cId="3522729265" sldId="297"/>
            <ac:picMk id="24" creationId="{A47525BE-8DC6-1E4E-AED4-3C6DAB364AFC}"/>
          </ac:picMkLst>
        </pc:picChg>
      </pc:sldChg>
      <pc:sldChg chg="modSp mod">
        <pc:chgData name="anh huynh" userId="309f91e3a68f8d3b" providerId="LiveId" clId="{5FF054DE-E01D-44E4-A97A-4B12B17564E2}" dt="2024-11-10T01:22:11.932" v="138" actId="1038"/>
        <pc:sldMkLst>
          <pc:docMk/>
          <pc:sldMk cId="2318190867" sldId="298"/>
        </pc:sldMkLst>
        <pc:spChg chg="mod">
          <ac:chgData name="anh huynh" userId="309f91e3a68f8d3b" providerId="LiveId" clId="{5FF054DE-E01D-44E4-A97A-4B12B17564E2}" dt="2024-11-10T01:22:11.932" v="138" actId="1038"/>
          <ac:spMkLst>
            <pc:docMk/>
            <pc:sldMk cId="2318190867" sldId="298"/>
            <ac:spMk id="25" creationId="{00000000-0000-0000-0000-000000000000}"/>
          </ac:spMkLst>
        </pc:spChg>
      </pc:sldChg>
      <pc:sldChg chg="new del">
        <pc:chgData name="anh huynh" userId="309f91e3a68f8d3b" providerId="LiveId" clId="{5FF054DE-E01D-44E4-A97A-4B12B17564E2}" dt="2024-11-09T12:24:14.436" v="26" actId="680"/>
        <pc:sldMkLst>
          <pc:docMk/>
          <pc:sldMk cId="2175461695" sldId="300"/>
        </pc:sldMkLst>
      </pc:sldChg>
      <pc:sldChg chg="add del">
        <pc:chgData name="anh huynh" userId="309f91e3a68f8d3b" providerId="LiveId" clId="{5FF054DE-E01D-44E4-A97A-4B12B17564E2}" dt="2024-11-10T01:10:27.053" v="69" actId="2696"/>
        <pc:sldMkLst>
          <pc:docMk/>
          <pc:sldMk cId="4126131118" sldId="3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1" qsCatId="simple" csTypeId="urn:microsoft.com/office/officeart/2005/8/colors/accent0_3" csCatId="mainScheme" phldr="1"/>
      <dgm:spPr/>
      <dgm:t>
        <a:bodyPr/>
        <a:lstStyle/>
        <a:p>
          <a:endParaRPr lang="en-US"/>
        </a:p>
      </dgm:t>
    </dgm:pt>
    <dgm:pt modelId="{268E29D1-63E9-4D25-A41F-7A2F7BB5A1C9}">
      <dgm:prSet phldrT="[Text]" custT="1">
        <dgm:style>
          <a:lnRef idx="0">
            <a:schemeClr val="accent1"/>
          </a:lnRef>
          <a:fillRef idx="3">
            <a:schemeClr val="accent1"/>
          </a:fillRef>
          <a:effectRef idx="3">
            <a:schemeClr val="accent1"/>
          </a:effectRef>
          <a:fontRef idx="minor">
            <a:schemeClr val="lt1"/>
          </a:fontRef>
        </dgm:style>
      </dgm:prSet>
      <dgm:spPr/>
      <dgm:t>
        <a:bodyPr/>
        <a:lstStyle/>
        <a:p>
          <a:pPr>
            <a:lnSpc>
              <a:spcPct val="150000"/>
            </a:lnSpc>
          </a:pPr>
          <a:endParaRPr lang="en-US" sz="2400" b="1" dirty="0">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rgbClr val="D86D58"/>
        </a:solidFill>
      </dgm:spPr>
      <dgm:t>
        <a:bodyPr/>
        <a:lstStyle/>
        <a:p>
          <a:pPr>
            <a:lnSpc>
              <a:spcPct val="150000"/>
            </a:lnSpc>
          </a:pPr>
          <a:endParaRPr lang="en-US" sz="2300" dirty="0">
            <a:latin typeface="Times New Roman" panose="02020603050405020304" pitchFamily="18" charset="0"/>
            <a:cs typeface="Times New Roman" panose="02020603050405020304" pitchFamily="18" charset="0"/>
          </a:endParaRP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chemeClr val="accent1">
            <a:lumMod val="60000"/>
            <a:lumOff val="40000"/>
          </a:schemeClr>
        </a:solidFill>
      </dgm:spPr>
      <dgm:t>
        <a:bodyPr/>
        <a:lstStyle/>
        <a:p>
          <a:pPr>
            <a:lnSpc>
              <a:spcPct val="150000"/>
            </a:lnSpc>
          </a:pPr>
          <a:endParaRPr lang="en-US" sz="2400" dirty="0">
            <a:latin typeface="Times New Roman" panose="02020603050405020304" pitchFamily="18" charset="0"/>
            <a:cs typeface="Times New Roman" panose="02020603050405020304" pitchFamily="18" charset="0"/>
          </a:endParaRP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8101" custScaleY="200363">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2" qsCatId="simple" csTypeId="urn:microsoft.com/office/officeart/2005/8/colors/accent0_3" csCatId="mainScheme" phldr="1"/>
      <dgm:spPr/>
      <dgm:t>
        <a:bodyPr/>
        <a:lstStyle/>
        <a:p>
          <a:endParaRPr lang="en-US"/>
        </a:p>
      </dgm:t>
    </dgm:pt>
    <dgm:pt modelId="{268E29D1-63E9-4D25-A41F-7A2F7BB5A1C9}">
      <dgm:prSet phldrT="[Text]" custT="1"/>
      <dgm:spPr>
        <a:solidFill>
          <a:schemeClr val="accent2">
            <a:lumMod val="20000"/>
            <a:lumOff val="80000"/>
          </a:schemeClr>
        </a:solidFill>
      </dgm:spPr>
      <dgm:t>
        <a:bodyPr/>
        <a:lstStyle/>
        <a:p>
          <a:pPr>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gốm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chemeClr val="accent2">
            <a:lumMod val="20000"/>
            <a:lumOff val="80000"/>
          </a:schemeClr>
        </a:solidFill>
      </dgm:spPr>
      <dgm:t>
        <a:bodyPr/>
        <a:lstStyle/>
        <a:p>
          <a:pPr>
            <a:lnSpc>
              <a:spcPct val="150000"/>
            </a:lnSpc>
          </a:pPr>
          <a:r>
            <a:rPr lang="en-US" sz="2300" err="1">
              <a:solidFill>
                <a:schemeClr val="tx1"/>
              </a:solidFill>
              <a:latin typeface="Times New Roman" panose="02020603050405020304" pitchFamily="18" charset="0"/>
              <a:cs typeface="Times New Roman" panose="02020603050405020304" pitchFamily="18" charset="0"/>
            </a:rPr>
            <a:t>Phần</a:t>
          </a:r>
          <a:r>
            <a:rPr lang="en-US" sz="2300">
              <a:solidFill>
                <a:schemeClr val="tx1"/>
              </a:solidFill>
              <a:latin typeface="Times New Roman" panose="02020603050405020304" pitchFamily="18" charset="0"/>
              <a:cs typeface="Times New Roman" panose="02020603050405020304" pitchFamily="18" charset="0"/>
            </a:rPr>
            <a:t> 1:  </a:t>
          </a:r>
          <a:r>
            <a:rPr lang="en-US" sz="2300" dirty="0">
              <a:solidFill>
                <a:schemeClr val="tx1"/>
              </a:solidFill>
              <a:latin typeface="Times New Roman" panose="02020603050405020304" pitchFamily="18" charset="0"/>
              <a:cs typeface="Times New Roman" panose="02020603050405020304" pitchFamily="18" charset="0"/>
            </a:rPr>
            <a:t>“</a:t>
          </a:r>
          <a:r>
            <a:rPr lang="en-US" sz="2300" i="1" dirty="0" err="1">
              <a:solidFill>
                <a:schemeClr val="tx1"/>
              </a:solidFill>
              <a:latin typeface="Times New Roman" panose="02020603050405020304" pitchFamily="18" charset="0"/>
              <a:cs typeface="Times New Roman" panose="02020603050405020304" pitchFamily="18" charset="0"/>
            </a:rPr>
            <a:t>Đồ</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gốm</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sứ</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nhỏ</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thế</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kỉ</a:t>
          </a:r>
          <a:r>
            <a:rPr lang="en-US" sz="2300" i="1" dirty="0">
              <a:solidFill>
                <a:schemeClr val="tx1"/>
              </a:solidFill>
              <a:latin typeface="Times New Roman" panose="02020603050405020304" pitchFamily="18" charset="0"/>
              <a:cs typeface="Times New Roman" panose="02020603050405020304" pitchFamily="18" charset="0"/>
            </a:rPr>
            <a:t> XVIII – XIX</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Đồ</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gốm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sứ</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nhỏ</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dùng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trong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có</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lịch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sử</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phát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liên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tục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hình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trường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hợp</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của</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cái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cơm</a:t>
          </a:r>
          <a:r>
            <a:rPr lang="en-US" sz="2300" dirty="0">
              <a:solidFill>
                <a:schemeClr val="tx1"/>
              </a:solidFill>
              <a:latin typeface="Times New Roman" panose="02020603050405020304" pitchFamily="18" charset="0"/>
              <a:cs typeface="Times New Roman" panose="02020603050405020304" pitchFamily="18" charset="0"/>
            </a:rPr>
            <a:t>.</a:t>
          </a: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chemeClr val="accent2">
            <a:lumMod val="20000"/>
            <a:lumOff val="80000"/>
          </a:schemeClr>
        </a:solidFill>
      </dgm:spPr>
      <dgm:t>
        <a:bodyPr/>
        <a:lstStyle/>
        <a:p>
          <a:pP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gốm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Lý – </a:t>
          </a:r>
          <a:r>
            <a:rPr lang="en-US" sz="2400" dirty="0" err="1">
              <a:solidFill>
                <a:schemeClr val="tx1"/>
              </a:solidFill>
              <a:latin typeface="Times New Roman" panose="02020603050405020304" pitchFamily="18" charset="0"/>
              <a:cs typeface="Times New Roman" panose="02020603050405020304" pitchFamily="18" charset="0"/>
            </a:rPr>
            <a:t>Trần</a:t>
          </a:r>
          <a:r>
            <a:rPr lang="en-US" sz="2400" dirty="0">
              <a:solidFill>
                <a:schemeClr val="tx1"/>
              </a:solidFill>
              <a:latin typeface="Times New Roman" panose="02020603050405020304" pitchFamily="18" charset="0"/>
              <a:cs typeface="Times New Roman" panose="02020603050405020304" pitchFamily="18" charset="0"/>
            </a:rPr>
            <a:t>.</a:t>
          </a: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custLinFactNeighborX="-1784" custLinFactNeighborY="-1856">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custLinFactNeighborX="-19362" custLinFactNeighborY="72">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3330" custScaleY="200364" custLinFactNeighborX="7136" custLinFactNeighborY="-5349">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222614" y="855970"/>
          <a:ext cx="179307" cy="1214012"/>
        </a:xfrm>
        <a:custGeom>
          <a:avLst/>
          <a:gdLst/>
          <a:ahLst/>
          <a:cxnLst/>
          <a:rect l="0" t="0" r="0" b="0"/>
          <a:pathLst>
            <a:path>
              <a:moveTo>
                <a:pt x="0" y="0"/>
              </a:moveTo>
              <a:lnTo>
                <a:pt x="0" y="1214012"/>
              </a:lnTo>
              <a:lnTo>
                <a:pt x="179307" y="1214012"/>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043306" y="855970"/>
          <a:ext cx="179307" cy="1676259"/>
        </a:xfrm>
        <a:custGeom>
          <a:avLst/>
          <a:gdLst/>
          <a:ahLst/>
          <a:cxnLst/>
          <a:rect l="0" t="0" r="0" b="0"/>
          <a:pathLst>
            <a:path>
              <a:moveTo>
                <a:pt x="179307" y="0"/>
              </a:moveTo>
              <a:lnTo>
                <a:pt x="179307" y="1676259"/>
              </a:lnTo>
              <a:lnTo>
                <a:pt x="0" y="1676259"/>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566910" y="2123"/>
          <a:ext cx="3311406" cy="853847"/>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endParaRPr lang="en-US" sz="2400" b="1" kern="1200" dirty="0">
            <a:latin typeface="Times New Roman" panose="02020603050405020304" pitchFamily="18" charset="0"/>
            <a:cs typeface="Times New Roman" panose="02020603050405020304" pitchFamily="18" charset="0"/>
          </a:endParaRPr>
        </a:p>
      </dsp:txBody>
      <dsp:txXfrm>
        <a:off x="3566910" y="2123"/>
        <a:ext cx="3311406" cy="853847"/>
      </dsp:txXfrm>
    </dsp:sp>
    <dsp:sp modelId="{2AADE80C-00ED-4445-9098-F63C8CBFE51F}">
      <dsp:nvSpPr>
        <dsp:cNvPr id="0" name=""/>
        <dsp:cNvSpPr/>
      </dsp:nvSpPr>
      <dsp:spPr>
        <a:xfrm>
          <a:off x="1382556" y="1214585"/>
          <a:ext cx="3660749" cy="2635288"/>
        </a:xfrm>
        <a:prstGeom prst="rect">
          <a:avLst/>
        </a:prstGeom>
        <a:solidFill>
          <a:srgbClr val="D86D5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endParaRPr lang="en-US" sz="2300" kern="1200" dirty="0">
            <a:latin typeface="Times New Roman" panose="02020603050405020304" pitchFamily="18" charset="0"/>
            <a:cs typeface="Times New Roman" panose="02020603050405020304" pitchFamily="18" charset="0"/>
          </a:endParaRPr>
        </a:p>
      </dsp:txBody>
      <dsp:txXfrm>
        <a:off x="1382556" y="1214585"/>
        <a:ext cx="3660749" cy="2635288"/>
      </dsp:txXfrm>
    </dsp:sp>
    <dsp:sp modelId="{4EB842D2-E49F-4B3B-A57D-4A35A0C32CC7}">
      <dsp:nvSpPr>
        <dsp:cNvPr id="0" name=""/>
        <dsp:cNvSpPr/>
      </dsp:nvSpPr>
      <dsp:spPr>
        <a:xfrm>
          <a:off x="5401922" y="1214585"/>
          <a:ext cx="2699881" cy="1710793"/>
        </a:xfrm>
        <a:prstGeom prst="rect">
          <a:avLst/>
        </a:prstGeom>
        <a:solidFill>
          <a:schemeClr val="accent1">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endParaRPr lang="en-US" sz="2400" kern="1200" dirty="0">
            <a:latin typeface="Times New Roman" panose="02020603050405020304" pitchFamily="18" charset="0"/>
            <a:cs typeface="Times New Roman" panose="02020603050405020304" pitchFamily="18" charset="0"/>
          </a:endParaRPr>
        </a:p>
      </dsp:txBody>
      <dsp:txXfrm>
        <a:off x="5401922" y="1214585"/>
        <a:ext cx="2699881" cy="171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626296" y="915218"/>
          <a:ext cx="355470" cy="1253255"/>
        </a:xfrm>
        <a:custGeom>
          <a:avLst/>
          <a:gdLst/>
          <a:ahLst/>
          <a:cxnLst/>
          <a:rect l="0" t="0" r="0" b="0"/>
          <a:pathLst>
            <a:path>
              <a:moveTo>
                <a:pt x="0" y="0"/>
              </a:moveTo>
              <a:lnTo>
                <a:pt x="0" y="1253255"/>
              </a:lnTo>
              <a:lnTo>
                <a:pt x="355470" y="1253255"/>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112345" y="915218"/>
          <a:ext cx="513950" cy="1798336"/>
        </a:xfrm>
        <a:custGeom>
          <a:avLst/>
          <a:gdLst/>
          <a:ahLst/>
          <a:cxnLst/>
          <a:rect l="0" t="0" r="0" b="0"/>
          <a:pathLst>
            <a:path>
              <a:moveTo>
                <a:pt x="513950" y="0"/>
              </a:moveTo>
              <a:lnTo>
                <a:pt x="513950" y="1798336"/>
              </a:lnTo>
              <a:lnTo>
                <a:pt x="0" y="1798336"/>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851586" y="0"/>
          <a:ext cx="3549418" cy="915218"/>
        </a:xfrm>
        <a:prstGeom prst="rect">
          <a:avLst/>
        </a:prstGeom>
        <a:solidFill>
          <a:schemeClr val="accent2">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kern="1200" dirty="0" err="1">
              <a:solidFill>
                <a:schemeClr val="tx1"/>
              </a:solidFill>
              <a:latin typeface="Times New Roman" panose="02020603050405020304" pitchFamily="18" charset="0"/>
              <a:cs typeface="Times New Roman" panose="02020603050405020304" pitchFamily="18" charset="0"/>
            </a:rPr>
            <a:t>Đồ</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gốm</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gia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của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người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Việt</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851586" y="0"/>
        <a:ext cx="3549418" cy="915218"/>
      </dsp:txXfrm>
    </dsp:sp>
    <dsp:sp modelId="{2AADE80C-00ED-4445-9098-F63C8CBFE51F}">
      <dsp:nvSpPr>
        <dsp:cNvPr id="0" name=""/>
        <dsp:cNvSpPr/>
      </dsp:nvSpPr>
      <dsp:spPr>
        <a:xfrm>
          <a:off x="1188474" y="1301203"/>
          <a:ext cx="3923871" cy="2824703"/>
        </a:xfrm>
        <a:prstGeom prst="rect">
          <a:avLst/>
        </a:prstGeom>
        <a:solidFill>
          <a:schemeClr val="accent2">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r>
            <a:rPr lang="en-US" sz="2300" kern="1200" err="1">
              <a:solidFill>
                <a:schemeClr val="tx1"/>
              </a:solidFill>
              <a:latin typeface="Times New Roman" panose="02020603050405020304" pitchFamily="18" charset="0"/>
              <a:cs typeface="Times New Roman" panose="02020603050405020304" pitchFamily="18" charset="0"/>
            </a:rPr>
            <a:t>Phần</a:t>
          </a:r>
          <a:r>
            <a:rPr lang="en-US" sz="2300" kern="1200">
              <a:solidFill>
                <a:schemeClr val="tx1"/>
              </a:solidFill>
              <a:latin typeface="Times New Roman" panose="02020603050405020304" pitchFamily="18" charset="0"/>
              <a:cs typeface="Times New Roman" panose="02020603050405020304" pitchFamily="18" charset="0"/>
            </a:rPr>
            <a:t> 1:  </a:t>
          </a:r>
          <a:r>
            <a:rPr lang="en-US" sz="2300" kern="1200" dirty="0">
              <a:solidFill>
                <a:schemeClr val="tx1"/>
              </a:solidFill>
              <a:latin typeface="Times New Roman" panose="02020603050405020304" pitchFamily="18" charset="0"/>
              <a:cs typeface="Times New Roman" panose="02020603050405020304" pitchFamily="18" charset="0"/>
            </a:rPr>
            <a:t>“</a:t>
          </a:r>
          <a:r>
            <a:rPr lang="en-US" sz="2300" i="1" kern="1200" dirty="0" err="1">
              <a:solidFill>
                <a:schemeClr val="tx1"/>
              </a:solidFill>
              <a:latin typeface="Times New Roman" panose="02020603050405020304" pitchFamily="18" charset="0"/>
              <a:cs typeface="Times New Roman" panose="02020603050405020304" pitchFamily="18" charset="0"/>
            </a:rPr>
            <a:t>Đồ</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gốm</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sứ</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nhỏ</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thế</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kỉ</a:t>
          </a:r>
          <a:r>
            <a:rPr lang="en-US" sz="2300" i="1" kern="1200" dirty="0">
              <a:solidFill>
                <a:schemeClr val="tx1"/>
              </a:solidFill>
              <a:latin typeface="Times New Roman" panose="02020603050405020304" pitchFamily="18" charset="0"/>
              <a:cs typeface="Times New Roman" panose="02020603050405020304" pitchFamily="18" charset="0"/>
            </a:rPr>
            <a:t> XVIII – XIX</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Đồ</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gốm</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sứ</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nhỏ</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dùng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trong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có</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lịch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sử</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phát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liên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tục</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hình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trường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hợp</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của</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cái</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bát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cơm</a:t>
          </a:r>
          <a:r>
            <a:rPr lang="en-US" sz="2300" kern="1200" dirty="0">
              <a:solidFill>
                <a:schemeClr val="tx1"/>
              </a:solidFill>
              <a:latin typeface="Times New Roman" panose="02020603050405020304" pitchFamily="18" charset="0"/>
              <a:cs typeface="Times New Roman" panose="02020603050405020304" pitchFamily="18" charset="0"/>
            </a:rPr>
            <a:t>.</a:t>
          </a:r>
        </a:p>
      </dsp:txBody>
      <dsp:txXfrm>
        <a:off x="1188474" y="1301203"/>
        <a:ext cx="3923871" cy="2824703"/>
      </dsp:txXfrm>
    </dsp:sp>
    <dsp:sp modelId="{4EB842D2-E49F-4B3B-A57D-4A35A0C32CC7}">
      <dsp:nvSpPr>
        <dsp:cNvPr id="0" name=""/>
        <dsp:cNvSpPr/>
      </dsp:nvSpPr>
      <dsp:spPr>
        <a:xfrm>
          <a:off x="5981766" y="1251589"/>
          <a:ext cx="2806609" cy="1833768"/>
        </a:xfrm>
        <a:prstGeom prst="rect">
          <a:avLst/>
        </a:prstGeom>
        <a:solidFill>
          <a:schemeClr val="accent2">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Phần</a:t>
          </a:r>
          <a:r>
            <a:rPr lang="en-US" sz="2400" kern="1200" dirty="0">
              <a:solidFill>
                <a:schemeClr val="tx1"/>
              </a:solidFill>
              <a:latin typeface="Times New Roman" panose="02020603050405020304" pitchFamily="18" charset="0"/>
              <a:cs typeface="Times New Roman" panose="02020603050405020304" pitchFamily="18" charset="0"/>
            </a:rPr>
            <a:t> 2: </a:t>
          </a:r>
          <a:r>
            <a:rPr lang="en-US" sz="2400" kern="1200" dirty="0" err="1">
              <a:solidFill>
                <a:schemeClr val="tx1"/>
              </a:solidFill>
              <a:latin typeface="Times New Roman" panose="02020603050405020304" pitchFamily="18" charset="0"/>
              <a:cs typeface="Times New Roman" panose="02020603050405020304" pitchFamily="18" charset="0"/>
            </a:rPr>
            <a:t>Đặc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điểm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đồ</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gốm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thời</a:t>
          </a:r>
          <a:r>
            <a:rPr lang="en-US" sz="2400" kern="1200" dirty="0">
              <a:solidFill>
                <a:schemeClr val="tx1"/>
              </a:solidFill>
              <a:latin typeface="Times New Roman" panose="02020603050405020304" pitchFamily="18" charset="0"/>
              <a:cs typeface="Times New Roman" panose="02020603050405020304" pitchFamily="18" charset="0"/>
            </a:rPr>
            <a:t> Lý – </a:t>
          </a:r>
          <a:r>
            <a:rPr lang="en-US" sz="2400" kern="1200" dirty="0" err="1">
              <a:solidFill>
                <a:schemeClr val="tx1"/>
              </a:solidFill>
              <a:latin typeface="Times New Roman" panose="02020603050405020304" pitchFamily="18" charset="0"/>
              <a:cs typeface="Times New Roman" panose="02020603050405020304" pitchFamily="18" charset="0"/>
            </a:rPr>
            <a:t>Trần</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5981766" y="1251589"/>
        <a:ext cx="2806609" cy="18337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CFCFA-5064-4A5D-A739-6950A878D765}"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082AF-C5F2-4CE2-B229-63B59AE2BD17}" type="slidenum">
              <a:rPr lang="en-US" smtClean="0"/>
              <a:t>‹#›</a:t>
            </a:fld>
            <a:endParaRPr lang="en-US"/>
          </a:p>
        </p:txBody>
      </p:sp>
    </p:spTree>
    <p:extLst>
      <p:ext uri="{BB962C8B-B14F-4D97-AF65-F5344CB8AC3E}">
        <p14:creationId xmlns:p14="http://schemas.microsoft.com/office/powerpoint/2010/main" val="17172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535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56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2928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11630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7231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67355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1428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4276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8189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7365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387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771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9165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2396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2663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3426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11917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47838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4439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019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01659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694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269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07610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2988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803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0492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4429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011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43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613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745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20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0514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358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4447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661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080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143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918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582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8365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3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11/19/2024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0456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718863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874982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99523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audio" Target="../media/media3.mp3"/><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audio" Target="../media/media3.mp3"/><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audio" Target="../media/media3.mp3"/><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baodantoc.vn/nghe-thuat-lam-gom-cua-nguoi-cham-duoc-unesco-ghi-danh-1669740723809.htm"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40.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svg"/><Relationship Id="rId4" Type="http://schemas.openxmlformats.org/officeDocument/2006/relationships/diagramData" Target="../diagrams/data1.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
          </a:xfrm>
          <a:prstGeom prst="rect">
            <a:avLst/>
          </a:prstGeom>
          <a:solidFill>
            <a:srgbClr val="DBDBDB"/>
          </a:solidFill>
        </p:spPr>
      </p:sp>
      <p:grpSp>
        <p:nvGrpSpPr>
          <p:cNvPr id="3" name="Group 3"/>
          <p:cNvGrpSpPr/>
          <p:nvPr/>
        </p:nvGrpSpPr>
        <p:grpSpPr>
          <a:xfrm>
            <a:off x="353555" y="239392"/>
            <a:ext cx="207016" cy="20701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75B3F"/>
            </a:solidFill>
          </p:spPr>
        </p:sp>
      </p:grpSp>
      <p:grpSp>
        <p:nvGrpSpPr>
          <p:cNvPr id="5" name="Group 5"/>
          <p:cNvGrpSpPr/>
          <p:nvPr/>
        </p:nvGrpSpPr>
        <p:grpSpPr>
          <a:xfrm>
            <a:off x="682339" y="239392"/>
            <a:ext cx="207016" cy="207016"/>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866"/>
            </a:solidFill>
          </p:spPr>
        </p:sp>
      </p:grpSp>
      <p:grpSp>
        <p:nvGrpSpPr>
          <p:cNvPr id="7" name="Group 7"/>
          <p:cNvGrpSpPr/>
          <p:nvPr/>
        </p:nvGrpSpPr>
        <p:grpSpPr>
          <a:xfrm>
            <a:off x="1018045" y="239392"/>
            <a:ext cx="207016" cy="20701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2BB2F"/>
            </a:solidFill>
          </p:spPr>
        </p:sp>
      </p:grpSp>
      <p:grpSp>
        <p:nvGrpSpPr>
          <p:cNvPr id="9" name="Group 9"/>
          <p:cNvGrpSpPr/>
          <p:nvPr/>
        </p:nvGrpSpPr>
        <p:grpSpPr>
          <a:xfrm>
            <a:off x="1688682" y="278956"/>
            <a:ext cx="8228024" cy="166221"/>
            <a:chOff x="0" y="0"/>
            <a:chExt cx="61160206" cy="1235544"/>
          </a:xfrm>
        </p:grpSpPr>
        <p:sp>
          <p:nvSpPr>
            <p:cNvPr id="10" name="Freeform 10"/>
            <p:cNvSpPr/>
            <p:nvPr/>
          </p:nvSpPr>
          <p:spPr>
            <a:xfrm>
              <a:off x="0" y="0"/>
              <a:ext cx="61161476" cy="1235544"/>
            </a:xfrm>
            <a:custGeom>
              <a:avLst/>
              <a:gdLst/>
              <a:ahLst/>
              <a:cxnLst/>
              <a:rect l="l" t="t" r="r" b="b"/>
              <a:pathLst>
                <a:path w="61161476" h="1235544">
                  <a:moveTo>
                    <a:pt x="60607755" y="1235544"/>
                  </a:moveTo>
                  <a:lnTo>
                    <a:pt x="553720" y="1235544"/>
                  </a:lnTo>
                  <a:cubicBezTo>
                    <a:pt x="247650" y="1235544"/>
                    <a:pt x="0" y="958948"/>
                    <a:pt x="0" y="618493"/>
                  </a:cubicBezTo>
                  <a:cubicBezTo>
                    <a:pt x="0" y="276620"/>
                    <a:pt x="247650" y="0"/>
                    <a:pt x="553720" y="0"/>
                  </a:cubicBezTo>
                  <a:lnTo>
                    <a:pt x="60607755" y="0"/>
                  </a:lnTo>
                  <a:cubicBezTo>
                    <a:pt x="60913826" y="0"/>
                    <a:pt x="61161476" y="276620"/>
                    <a:pt x="61161476" y="618493"/>
                  </a:cubicBezTo>
                  <a:cubicBezTo>
                    <a:pt x="61160205" y="958948"/>
                    <a:pt x="60912555" y="1235544"/>
                    <a:pt x="60607755" y="1235544"/>
                  </a:cubicBezTo>
                  <a:close/>
                </a:path>
              </a:pathLst>
            </a:custGeom>
            <a:solidFill>
              <a:srgbClr val="FFFFFF"/>
            </a:solidFill>
          </p:spPr>
        </p:sp>
      </p:grpSp>
      <p:pic>
        <p:nvPicPr>
          <p:cNvPr id="12" name="Picture 1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97183" y="212644"/>
            <a:ext cx="260513" cy="260513"/>
          </a:xfrm>
          <a:prstGeom prst="rect">
            <a:avLst/>
          </a:prstGeom>
        </p:spPr>
      </p:pic>
      <p:pic>
        <p:nvPicPr>
          <p:cNvPr id="13" name="Picture 1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299779" y="198942"/>
            <a:ext cx="275099" cy="268497"/>
          </a:xfrm>
          <a:prstGeom prst="rect">
            <a:avLst/>
          </a:prstGeom>
        </p:spPr>
      </p:pic>
      <p:pic>
        <p:nvPicPr>
          <p:cNvPr id="14"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68888" y="198942"/>
            <a:ext cx="226883" cy="260513"/>
          </a:xfrm>
          <a:prstGeom prst="rect">
            <a:avLst/>
          </a:prstGeom>
        </p:spPr>
      </p:pic>
      <p:sp>
        <p:nvSpPr>
          <p:cNvPr id="17" name="TextBox 17"/>
          <p:cNvSpPr txBox="1"/>
          <p:nvPr/>
        </p:nvSpPr>
        <p:spPr>
          <a:xfrm>
            <a:off x="866832" y="1689721"/>
            <a:ext cx="10432947" cy="2790892"/>
          </a:xfrm>
          <a:prstGeom prst="rect">
            <a:avLst/>
          </a:prstGeom>
        </p:spPr>
        <p:txBody>
          <a:bodyPr wrap="square" lIns="0" tIns="0" rIns="0" bIns="0" rtlCol="0" anchor="t">
            <a:spAutoFit/>
          </a:bodyPr>
          <a:lstStyle/>
          <a:p>
            <a:pPr algn="ctr" defTabSz="609630">
              <a:lnSpc>
                <a:spcPct val="170000"/>
              </a:lnSpc>
            </a:pPr>
            <a:r>
              <a:rPr lang="en-US" sz="5334" b="1" dirty="0">
                <a:solidFill>
                  <a:srgbClr val="C0504D">
                    <a:lumMod val="75000"/>
                  </a:srgbClr>
                </a:solidFill>
                <a:latin typeface="Arial" panose="020B0604020202020204" pitchFamily="34" charset="0"/>
                <a:cs typeface="Arial" panose="020B0604020202020204" pitchFamily="34" charset="0"/>
              </a:rPr>
              <a:t>CHÀO MỪNG CẢ LỚP </a:t>
            </a:r>
          </a:p>
          <a:p>
            <a:pPr algn="ctr" defTabSz="609630">
              <a:lnSpc>
                <a:spcPct val="170000"/>
              </a:lnSpc>
            </a:pPr>
            <a:r>
              <a:rPr lang="en-US" sz="5334" b="1" dirty="0">
                <a:solidFill>
                  <a:srgbClr val="C0504D">
                    <a:lumMod val="75000"/>
                  </a:srgbClr>
                </a:solidFill>
                <a:latin typeface="Arial" panose="020B0604020202020204" pitchFamily="34" charset="0"/>
                <a:cs typeface="Arial" panose="020B0604020202020204" pitchFamily="34" charset="0"/>
              </a:rPr>
              <a:t>ĐẾN VỚI TIẾT HỌC HÔM NAY!</a:t>
            </a:r>
          </a:p>
        </p:txBody>
      </p:sp>
      <p:grpSp>
        <p:nvGrpSpPr>
          <p:cNvPr id="19" name="Group 19"/>
          <p:cNvGrpSpPr/>
          <p:nvPr/>
        </p:nvGrpSpPr>
        <p:grpSpPr>
          <a:xfrm>
            <a:off x="5232400" y="4854461"/>
            <a:ext cx="1405923" cy="602789"/>
            <a:chOff x="0" y="0"/>
            <a:chExt cx="2811845" cy="1205579"/>
          </a:xfrm>
        </p:grpSpPr>
        <p:pic>
          <p:nvPicPr>
            <p:cNvPr id="20" name="Picture 20"/>
            <p:cNvPicPr>
              <a:picLocks noChangeAspect="1"/>
            </p:cNvPicPr>
            <p:nvPr/>
          </p:nvPicPr>
          <p:blipFill>
            <a:blip r:embed="rId8"/>
            <a:srcRect/>
            <a:stretch>
              <a:fillRect/>
            </a:stretch>
          </p:blipFill>
          <p:spPr>
            <a:xfrm>
              <a:off x="0" y="0"/>
              <a:ext cx="2811845" cy="1205579"/>
            </a:xfrm>
            <a:prstGeom prst="rect">
              <a:avLst/>
            </a:prstGeom>
          </p:spPr>
        </p:pic>
        <p:grpSp>
          <p:nvGrpSpPr>
            <p:cNvPr id="21" name="Group 21"/>
            <p:cNvGrpSpPr/>
            <p:nvPr/>
          </p:nvGrpSpPr>
          <p:grpSpPr>
            <a:xfrm>
              <a:off x="784229" y="448855"/>
              <a:ext cx="1243387" cy="307869"/>
              <a:chOff x="0" y="0"/>
              <a:chExt cx="2051651" cy="508000"/>
            </a:xfrm>
          </p:grpSpPr>
          <p:sp>
            <p:nvSpPr>
              <p:cNvPr id="22" name="Freeform 22"/>
              <p:cNvSpPr/>
              <p:nvPr/>
            </p:nvSpPr>
            <p:spPr>
              <a:xfrm>
                <a:off x="0" y="215900"/>
                <a:ext cx="1755741" cy="76200"/>
              </a:xfrm>
              <a:custGeom>
                <a:avLst/>
                <a:gdLst/>
                <a:ahLst/>
                <a:cxnLst/>
                <a:rect l="l" t="t" r="r" b="b"/>
                <a:pathLst>
                  <a:path w="1755741" h="76200">
                    <a:moveTo>
                      <a:pt x="0" y="0"/>
                    </a:moveTo>
                    <a:lnTo>
                      <a:pt x="1755741" y="0"/>
                    </a:lnTo>
                    <a:lnTo>
                      <a:pt x="1755741" y="76200"/>
                    </a:lnTo>
                    <a:lnTo>
                      <a:pt x="0" y="76200"/>
                    </a:lnTo>
                    <a:close/>
                  </a:path>
                </a:pathLst>
              </a:custGeom>
              <a:solidFill>
                <a:srgbClr val="D75B3F"/>
              </a:solidFill>
            </p:spPr>
          </p:sp>
          <p:sp>
            <p:nvSpPr>
              <p:cNvPr id="23" name="Freeform 23"/>
              <p:cNvSpPr/>
              <p:nvPr/>
            </p:nvSpPr>
            <p:spPr>
              <a:xfrm>
                <a:off x="1677001" y="1270"/>
                <a:ext cx="374650" cy="505460"/>
              </a:xfrm>
              <a:custGeom>
                <a:avLst/>
                <a:gdLst/>
                <a:ahLst/>
                <a:cxnLst/>
                <a:rect l="l" t="t" r="r" b="b"/>
                <a:pathLst>
                  <a:path w="374650" h="505460">
                    <a:moveTo>
                      <a:pt x="0" y="505460"/>
                    </a:moveTo>
                    <a:lnTo>
                      <a:pt x="0" y="0"/>
                    </a:lnTo>
                    <a:lnTo>
                      <a:pt x="374650" y="252730"/>
                    </a:lnTo>
                    <a:close/>
                  </a:path>
                </a:pathLst>
              </a:custGeom>
              <a:solidFill>
                <a:srgbClr val="D75B3F"/>
              </a:solidFill>
            </p:spPr>
          </p:sp>
        </p:grpSp>
      </p:grpSp>
    </p:spTree>
    <p:extLst>
      <p:ext uri="{BB962C8B-B14F-4D97-AF65-F5344CB8AC3E}">
        <p14:creationId xmlns:p14="http://schemas.microsoft.com/office/powerpoint/2010/main" val="270971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9F32D0C5-5C3D-41DA-8CD9-C49528C7BC93}"/>
              </a:ext>
            </a:extLst>
          </p:cNvPr>
          <p:cNvSpPr txBox="1">
            <a:spLocks noChangeArrowheads="1"/>
          </p:cNvSpPr>
          <p:nvPr/>
        </p:nvSpPr>
        <p:spPr bwMode="auto">
          <a:xfrm>
            <a:off x="421895" y="114393"/>
            <a:ext cx="8207375"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2. Cách trình bày dữ liệu và thông tin của văn bản </a:t>
            </a:r>
          </a:p>
        </p:txBody>
      </p:sp>
      <p:sp>
        <p:nvSpPr>
          <p:cNvPr id="3" name="TextBox 2">
            <a:extLst>
              <a:ext uri="{FF2B5EF4-FFF2-40B4-BE49-F238E27FC236}">
                <a16:creationId xmlns:a16="http://schemas.microsoft.com/office/drawing/2014/main" id="{DAC0973D-BF4A-498C-9BCA-410EC609EA56}"/>
              </a:ext>
            </a:extLst>
          </p:cNvPr>
          <p:cNvSpPr txBox="1">
            <a:spLocks noChangeArrowheads="1"/>
          </p:cNvSpPr>
          <p:nvPr/>
        </p:nvSpPr>
        <p:spPr bwMode="auto">
          <a:xfrm>
            <a:off x="612775" y="893763"/>
            <a:ext cx="11244263" cy="213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20000"/>
              </a:lnSpc>
              <a:spcBef>
                <a:spcPct val="0"/>
              </a:spcBef>
              <a:spcAft>
                <a:spcPts val="800"/>
              </a:spcAft>
              <a:buFontTx/>
              <a:buAutoNum type="alphaLcPeriod"/>
            </a:pPr>
            <a:r>
              <a:rPr lang="en-US" altLang="en-US" sz="2400" b="1">
                <a:solidFill>
                  <a:srgbClr val="000000"/>
                </a:solidFill>
                <a:latin typeface="Times New Roman" panose="02020603050405020304" pitchFamily="18" charset="0"/>
                <a:cs typeface="Times New Roman" panose="02020603050405020304" pitchFamily="18" charset="0"/>
              </a:rPr>
              <a:t>Cách </a:t>
            </a:r>
            <a:r>
              <a:rPr lang="en-US" altLang="en-US" sz="2400" b="1" dirty="0" err="1">
                <a:solidFill>
                  <a:srgbClr val="000000"/>
                </a:solidFill>
                <a:latin typeface="Times New Roman" panose="02020603050405020304" pitchFamily="18" charset="0"/>
                <a:cs typeface="Times New Roman" panose="02020603050405020304" pitchFamily="18" charset="0"/>
              </a:rPr>
              <a:t>trình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thông</a:t>
            </a:r>
            <a:r>
              <a:rPr lang="en-US" altLang="en-US" sz="2400" b="1" dirty="0">
                <a:solidFill>
                  <a:srgbClr val="000000"/>
                </a:solidFill>
                <a:latin typeface="Times New Roman" panose="02020603050405020304" pitchFamily="18" charset="0"/>
                <a:cs typeface="Times New Roman" panose="02020603050405020304" pitchFamily="18" charset="0"/>
              </a:rPr>
              <a:t> tin </a:t>
            </a:r>
            <a:r>
              <a:rPr lang="en-US" altLang="en-US" sz="2400" b="1" dirty="0" err="1">
                <a:solidFill>
                  <a:srgbClr val="000000"/>
                </a:solidFill>
                <a:latin typeface="Times New Roman" panose="02020603050405020304" pitchFamily="18" charset="0"/>
                <a:cs typeface="Times New Roman" panose="02020603050405020304" pitchFamily="18" charset="0"/>
              </a:rPr>
              <a:t>của</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đoạn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văn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Đồ</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gốm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sứ</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nhỏ</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dùng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trong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có</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một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lịch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sử</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phát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triển</a:t>
            </a:r>
            <a:r>
              <a:rPr lang="en-US" altLang="en-US" sz="2400" b="1" dirty="0">
                <a:solidFill>
                  <a:srgbClr val="000000"/>
                </a:solidFill>
                <a:latin typeface="Times New Roman" panose="02020603050405020304" pitchFamily="18" charset="0"/>
                <a:cs typeface="Times New Roman" panose="02020603050405020304" pitchFamily="18" charset="0"/>
              </a:rPr>
              <a:t> ... </a:t>
            </a:r>
            <a:r>
              <a:rPr lang="en-US" altLang="en-US" sz="2400" b="1" dirty="0" err="1">
                <a:solidFill>
                  <a:srgbClr val="000000"/>
                </a:solidFill>
                <a:latin typeface="Times New Roman" panose="02020603050405020304" pitchFamily="18" charset="0"/>
                <a:cs typeface="Times New Roman" panose="02020603050405020304" pitchFamily="18" charset="0"/>
              </a:rPr>
              <a:t>cái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bát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chiết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yêu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duyên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dáng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thế</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kỉ</a:t>
            </a:r>
            <a:r>
              <a:rPr lang="en-US" altLang="en-US" sz="2400" b="1" dirty="0">
                <a:solidFill>
                  <a:srgbClr val="000000"/>
                </a:solidFill>
                <a:latin typeface="Times New Roman" panose="02020603050405020304" pitchFamily="18" charset="0"/>
                <a:cs typeface="Times New Roman" panose="02020603050405020304" pitchFamily="18" charset="0"/>
              </a:rPr>
              <a:t> XVIII – XIX</a:t>
            </a:r>
            <a:r>
              <a:rPr lang="en-US" altLang="en-US" sz="2400" b="1">
                <a:solidFill>
                  <a:srgbClr val="000000"/>
                </a:solidFill>
                <a:latin typeface="Times New Roman" panose="02020603050405020304" pitchFamily="18" charset="0"/>
                <a:cs typeface="Times New Roman" panose="02020603050405020304" pitchFamily="18" charset="0"/>
              </a:rPr>
              <a:t>”:</a:t>
            </a:r>
            <a:r>
              <a:rPr lang="en-US" altLang="en-US" sz="2400">
                <a:solidFill>
                  <a:srgbClr val="000000"/>
                </a:solidFill>
                <a:latin typeface="Times New Roman" panose="02020603050405020304" pitchFamily="18" charset="0"/>
                <a:cs typeface="Times New Roman" panose="02020603050405020304" pitchFamily="18" charset="0"/>
              </a:rPr>
              <a:t> </a:t>
            </a:r>
          </a:p>
          <a:p>
            <a:pPr algn="just" eaLnBrk="1" hangingPunct="1">
              <a:lnSpc>
                <a:spcPct val="150000"/>
              </a:lnSpc>
              <a:spcBef>
                <a:spcPct val="0"/>
              </a:spcBef>
              <a:spcAft>
                <a:spcPts val="800"/>
              </a:spcAft>
              <a:buNone/>
            </a:pPr>
            <a:r>
              <a:rPr lang="en-US" altLang="en-US" sz="2400">
                <a:solidFill>
                  <a:srgbClr val="000000"/>
                </a:solidFill>
                <a:latin typeface="Times New Roman" panose="02020603050405020304" pitchFamily="18" charset="0"/>
                <a:cs typeface="Times New Roman" panose="02020603050405020304" pitchFamily="18" charset="0"/>
              </a:rPr>
              <a:t>	Thông </a:t>
            </a:r>
            <a:r>
              <a:rPr lang="en-US" altLang="en-US" sz="2400" dirty="0">
                <a:solidFill>
                  <a:srgbClr val="000000"/>
                </a:solidFill>
                <a:latin typeface="Times New Roman" panose="02020603050405020304" pitchFamily="18" charset="0"/>
                <a:cs typeface="Times New Roman" panose="02020603050405020304" pitchFamily="18" charset="0"/>
              </a:rPr>
              <a:t>tin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đoạn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này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được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theo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mối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quan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giữa</a:t>
            </a:r>
            <a:r>
              <a:rPr lang="en-US" altLang="en-US" sz="2400" b="1" dirty="0">
                <a:solidFill>
                  <a:srgbClr val="000000"/>
                </a:solidFill>
                <a:latin typeface="Times New Roman" panose="02020603050405020304" pitchFamily="18" charset="0"/>
                <a:cs typeface="Times New Roman" panose="02020603050405020304" pitchFamily="18" charset="0"/>
              </a:rPr>
              <a:t> ý </a:t>
            </a:r>
            <a:r>
              <a:rPr lang="en-US" altLang="en-US" sz="2400" b="1" dirty="0" err="1">
                <a:solidFill>
                  <a:srgbClr val="000000"/>
                </a:solidFill>
                <a:latin typeface="Times New Roman" panose="02020603050405020304" pitchFamily="18" charset="0"/>
                <a:cs typeface="Times New Roman" panose="02020603050405020304" pitchFamily="18" charset="0"/>
              </a:rPr>
              <a:t>chính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nội</a:t>
            </a:r>
            <a:r>
              <a:rPr lang="en-US" altLang="en-US" sz="2400" b="1" dirty="0">
                <a:solidFill>
                  <a:srgbClr val="000000"/>
                </a:solidFill>
                <a:latin typeface="Times New Roman" panose="02020603050405020304" pitchFamily="18" charset="0"/>
                <a:cs typeface="Times New Roman" panose="02020603050405020304" pitchFamily="18" charset="0"/>
              </a:rPr>
              <a:t> dung chi </a:t>
            </a:r>
            <a:r>
              <a:rPr lang="en-US" altLang="en-US" sz="2400" b="1" dirty="0" err="1">
                <a:solidFill>
                  <a:srgbClr val="000000"/>
                </a:solidFill>
                <a:latin typeface="Times New Roman" panose="02020603050405020304" pitchFamily="18" charset="0"/>
                <a:cs typeface="Times New Roman" panose="02020603050405020304" pitchFamily="18" charset="0"/>
              </a:rPr>
              <a:t>tiết</a:t>
            </a:r>
            <a:endParaRPr lang="en-US" altLang="en-US" sz="2400" dirty="0">
              <a:cs typeface="Calibri" panose="020F0502020204030204" pitchFamily="34" charset="0"/>
            </a:endParaRPr>
          </a:p>
        </p:txBody>
      </p:sp>
      <p:pic>
        <p:nvPicPr>
          <p:cNvPr id="12292" name="Picture 6" descr="Bát Chiết Yêu độc bản vuốt tay vẽ hoa dây - Gốm sứ Tiến Bình">
            <a:extLst>
              <a:ext uri="{FF2B5EF4-FFF2-40B4-BE49-F238E27FC236}">
                <a16:creationId xmlns:a16="http://schemas.microsoft.com/office/drawing/2014/main" id="{82688116-AC8F-4D0D-83C4-171D62F43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27" t="44678" r="17747" b="7280"/>
          <a:stretch>
            <a:fillRect/>
          </a:stretch>
        </p:blipFill>
        <p:spPr bwMode="auto">
          <a:xfrm>
            <a:off x="4333875" y="4310063"/>
            <a:ext cx="34544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Những hình vẽ hoa Sen đẹp nhất">
            <a:extLst>
              <a:ext uri="{FF2B5EF4-FFF2-40B4-BE49-F238E27FC236}">
                <a16:creationId xmlns:a16="http://schemas.microsoft.com/office/drawing/2014/main" id="{5E2391E4-5D1E-4A41-ABE0-AB3811C9A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48" t="15265" r="17285"/>
          <a:stretch>
            <a:fillRect/>
          </a:stretch>
        </p:blipFill>
        <p:spPr bwMode="auto">
          <a:xfrm>
            <a:off x="1833563" y="5211763"/>
            <a:ext cx="250031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Những hình vẽ hoa Sen đẹp nhất">
            <a:extLst>
              <a:ext uri="{FF2B5EF4-FFF2-40B4-BE49-F238E27FC236}">
                <a16:creationId xmlns:a16="http://schemas.microsoft.com/office/drawing/2014/main" id="{B0DCE135-FEB9-4035-A41C-96114C8C9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285" t="15265" r="13148"/>
          <a:stretch>
            <a:fillRect/>
          </a:stretch>
        </p:blipFill>
        <p:spPr bwMode="auto">
          <a:xfrm>
            <a:off x="7170738" y="5080000"/>
            <a:ext cx="24987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Những hình vẽ hoa Sen đẹp nhất">
            <a:extLst>
              <a:ext uri="{FF2B5EF4-FFF2-40B4-BE49-F238E27FC236}">
                <a16:creationId xmlns:a16="http://schemas.microsoft.com/office/drawing/2014/main" id="{FE14F0F4-42E8-460B-AF94-DAFCDC9DE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628" t="46124" r="39838" b="2150"/>
          <a:stretch>
            <a:fillRect/>
          </a:stretch>
        </p:blipFill>
        <p:spPr bwMode="auto">
          <a:xfrm>
            <a:off x="9355138" y="5989638"/>
            <a:ext cx="630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Những hình vẽ hoa Sen đẹp nhất">
            <a:extLst>
              <a:ext uri="{FF2B5EF4-FFF2-40B4-BE49-F238E27FC236}">
                <a16:creationId xmlns:a16="http://schemas.microsoft.com/office/drawing/2014/main" id="{DA83D288-0F0D-4678-98A6-B040DDB1A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85" t="15265" r="13148"/>
          <a:stretch>
            <a:fillRect/>
          </a:stretch>
        </p:blipFill>
        <p:spPr bwMode="auto">
          <a:xfrm>
            <a:off x="-80963" y="5781675"/>
            <a:ext cx="2498726"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Những hình vẽ hoa Sen đẹp nhất">
            <a:extLst>
              <a:ext uri="{FF2B5EF4-FFF2-40B4-BE49-F238E27FC236}">
                <a16:creationId xmlns:a16="http://schemas.microsoft.com/office/drawing/2014/main" id="{2230763A-325F-42A8-8EDC-1617DCE93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148" t="15265" r="17285"/>
          <a:stretch>
            <a:fillRect/>
          </a:stretch>
        </p:blipFill>
        <p:spPr bwMode="auto">
          <a:xfrm>
            <a:off x="9525000" y="5527675"/>
            <a:ext cx="24987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3D7D02D7-09CC-44F9-895D-1D331FD631B1}"/>
              </a:ext>
            </a:extLst>
          </p:cNvPr>
          <p:cNvSpPr txBox="1">
            <a:spLocks noChangeArrowheads="1"/>
          </p:cNvSpPr>
          <p:nvPr/>
        </p:nvSpPr>
        <p:spPr bwMode="auto">
          <a:xfrm>
            <a:off x="468313" y="1947863"/>
            <a:ext cx="3440112" cy="576262"/>
          </a:xfrm>
          <a:prstGeom prst="rect">
            <a:avLst/>
          </a:prstGeom>
          <a:solidFill>
            <a:srgbClr val="D86D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zh-CN" sz="2100" b="1">
                <a:solidFill>
                  <a:schemeClr val="bg1"/>
                </a:solidFill>
                <a:latin typeface="Times New Roman" panose="02020603050405020304" pitchFamily="18" charset="0"/>
                <a:ea typeface="汉呈王天喜行楷"/>
                <a:cs typeface="Times New Roman" panose="02020603050405020304" pitchFamily="18" charset="0"/>
              </a:rPr>
              <a:t>Ý chính và nội dung chi tiết</a:t>
            </a:r>
            <a:endParaRPr lang="zh-CN" altLang="en-US" sz="2100" b="1">
              <a:solidFill>
                <a:schemeClr val="bg1"/>
              </a:solidFill>
              <a:latin typeface="Times New Roman" panose="02020603050405020304" pitchFamily="18" charset="0"/>
              <a:ea typeface="汉呈王天喜行楷"/>
              <a:cs typeface="Times New Roman" panose="02020603050405020304" pitchFamily="18" charset="0"/>
            </a:endParaRPr>
          </a:p>
        </p:txBody>
      </p:sp>
      <p:sp>
        <p:nvSpPr>
          <p:cNvPr id="3" name="2.1">
            <a:extLst>
              <a:ext uri="{FF2B5EF4-FFF2-40B4-BE49-F238E27FC236}">
                <a16:creationId xmlns:a16="http://schemas.microsoft.com/office/drawing/2014/main" id="{8056E5C4-2C80-4DD5-80C1-AD58923AD7BD}"/>
              </a:ext>
            </a:extLst>
          </p:cNvPr>
          <p:cNvSpPr txBox="1"/>
          <p:nvPr/>
        </p:nvSpPr>
        <p:spPr>
          <a:xfrm>
            <a:off x="261938" y="2693988"/>
            <a:ext cx="3852862" cy="3952875"/>
          </a:xfrm>
          <a:prstGeom prst="rect">
            <a:avLst/>
          </a:prstGeom>
          <a:noFill/>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defRPr/>
            </a:pPr>
            <a:r>
              <a:rPr lang="en-US" altLang="en-US" sz="2100">
                <a:latin typeface="Times New Roman" panose="02020603050405020304" pitchFamily="18" charset="0"/>
                <a:cs typeface="Times New Roman" panose="02020603050405020304" pitchFamily="18" charset="0"/>
              </a:rPr>
              <a:t>Chi tiết đặc điểm thanh nhã của đồ gốm gia dụng thời Lý – Trần, sự phân biệt trong một số xu hướng dùng đồ gốm từ sau thế kỉ XV, để từ đó, làm rõ cho </a:t>
            </a:r>
            <a:r>
              <a:rPr lang="en-US" altLang="en-US" sz="2100" b="1">
                <a:latin typeface="Times New Roman" panose="02020603050405020304" pitchFamily="18" charset="0"/>
                <a:cs typeface="Times New Roman" panose="02020603050405020304" pitchFamily="18" charset="0"/>
              </a:rPr>
              <a:t>nội dung chính mà đoạn văn muốn chuyển tải là đặc điểm của đồ gốm gia dụng thời Lý – Trần.</a:t>
            </a:r>
            <a:endParaRPr lang="zh-CN" altLang="en-US" sz="2100" b="1">
              <a:latin typeface="Times New Roman" panose="02020603050405020304" pitchFamily="18" charset="0"/>
              <a:ea typeface="杨任东竹石体-Bold"/>
              <a:cs typeface="Times New Roman" panose="02020603050405020304" pitchFamily="18" charset="0"/>
            </a:endParaRPr>
          </a:p>
        </p:txBody>
      </p:sp>
      <p:sp>
        <p:nvSpPr>
          <p:cNvPr id="4" name="3.">
            <a:extLst>
              <a:ext uri="{FF2B5EF4-FFF2-40B4-BE49-F238E27FC236}">
                <a16:creationId xmlns:a16="http://schemas.microsoft.com/office/drawing/2014/main" id="{E02166E1-C13D-4DA9-BE5B-6B9481F30C56}"/>
              </a:ext>
            </a:extLst>
          </p:cNvPr>
          <p:cNvSpPr txBox="1">
            <a:spLocks noChangeArrowheads="1"/>
          </p:cNvSpPr>
          <p:nvPr/>
        </p:nvSpPr>
        <p:spPr bwMode="auto">
          <a:xfrm>
            <a:off x="8551863" y="2046288"/>
            <a:ext cx="3502025" cy="577850"/>
          </a:xfrm>
          <a:prstGeom prst="rect">
            <a:avLst/>
          </a:prstGeom>
          <a:solidFill>
            <a:srgbClr val="D86D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zh-CN" sz="2100" b="1">
                <a:solidFill>
                  <a:schemeClr val="bg1"/>
                </a:solidFill>
                <a:latin typeface="Times New Roman" panose="02020603050405020304" pitchFamily="18" charset="0"/>
                <a:ea typeface="汉呈王天喜行楷"/>
                <a:cs typeface="Times New Roman" panose="02020603050405020304" pitchFamily="18" charset="0"/>
              </a:rPr>
              <a:t>Cấu trúc so sánh – đối chiếu</a:t>
            </a:r>
            <a:endParaRPr lang="zh-CN" altLang="en-US" sz="2100" b="1">
              <a:solidFill>
                <a:schemeClr val="bg1"/>
              </a:solidFill>
              <a:latin typeface="Times New Roman" panose="02020603050405020304" pitchFamily="18" charset="0"/>
              <a:ea typeface="汉呈王天喜行楷"/>
              <a:cs typeface="Times New Roman" panose="02020603050405020304" pitchFamily="18" charset="0"/>
            </a:endParaRPr>
          </a:p>
        </p:txBody>
      </p:sp>
      <p:sp>
        <p:nvSpPr>
          <p:cNvPr id="5" name="3.">
            <a:extLst>
              <a:ext uri="{FF2B5EF4-FFF2-40B4-BE49-F238E27FC236}">
                <a16:creationId xmlns:a16="http://schemas.microsoft.com/office/drawing/2014/main" id="{ABF1F0F9-C00B-4791-960A-52AAA57F568A}"/>
              </a:ext>
            </a:extLst>
          </p:cNvPr>
          <p:cNvSpPr txBox="1"/>
          <p:nvPr/>
        </p:nvSpPr>
        <p:spPr>
          <a:xfrm>
            <a:off x="8454392" y="2709863"/>
            <a:ext cx="3599495" cy="3485570"/>
          </a:xfrm>
          <a:prstGeom prst="rect">
            <a:avLst/>
          </a:prstGeom>
          <a:noFill/>
          <a:ln>
            <a:solidFill>
              <a:schemeClr val="accent2">
                <a:lumMod val="75000"/>
              </a:schemeClr>
            </a:solid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defRPr/>
            </a:pPr>
            <a:r>
              <a:rPr lang="en-US" altLang="en-US" sz="2100">
                <a:latin typeface="Times New Roman" panose="02020603050405020304" pitchFamily="18" charset="0"/>
                <a:cs typeface="Times New Roman" panose="02020603050405020304" pitchFamily="18" charset="0"/>
              </a:rPr>
              <a:t>Trình bày sự phân biệt về </a:t>
            </a:r>
            <a:r>
              <a:rPr lang="en-US" altLang="en-US" sz="2100" b="1">
                <a:latin typeface="Times New Roman" panose="02020603050405020304" pitchFamily="18" charset="0"/>
                <a:cs typeface="Times New Roman" panose="02020603050405020304" pitchFamily="18" charset="0"/>
              </a:rPr>
              <a:t>xu hướng sử dụng đồ gốm giữa dân gian và triều đình, giữa dân thành thị và nông thôn</a:t>
            </a:r>
            <a:r>
              <a:rPr lang="en-US" altLang="en-US" sz="2100">
                <a:latin typeface="Times New Roman" panose="02020603050405020304" pitchFamily="18" charset="0"/>
                <a:cs typeface="Times New Roman" panose="02020603050405020304" pitchFamily="18" charset="0"/>
              </a:rPr>
              <a:t> để cho thấy sự phong phú của thị trường đồ gốm gia dụng thời Lý – Trần.</a:t>
            </a:r>
            <a:endParaRPr lang="zh-CN" altLang="en-US" sz="2100">
              <a:latin typeface="Times New Roman" panose="02020603050405020304" pitchFamily="18" charset="0"/>
              <a:ea typeface="杨任东竹石体-Bold"/>
              <a:cs typeface="Times New Roman" panose="02020603050405020304" pitchFamily="18" charset="0"/>
            </a:endParaRPr>
          </a:p>
        </p:txBody>
      </p:sp>
      <p:sp>
        <p:nvSpPr>
          <p:cNvPr id="7" name="2.">
            <a:extLst>
              <a:ext uri="{FF2B5EF4-FFF2-40B4-BE49-F238E27FC236}">
                <a16:creationId xmlns:a16="http://schemas.microsoft.com/office/drawing/2014/main" id="{595C6363-49C2-423C-9CE6-5BB9AACFFDFB}"/>
              </a:ext>
            </a:extLst>
          </p:cNvPr>
          <p:cNvSpPr txBox="1">
            <a:spLocks noChangeArrowheads="1"/>
          </p:cNvSpPr>
          <p:nvPr/>
        </p:nvSpPr>
        <p:spPr bwMode="auto">
          <a:xfrm>
            <a:off x="344488" y="161260"/>
            <a:ext cx="8207375" cy="522259"/>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pPr algn="l"/>
            <a:r>
              <a:rPr lang="en-US" altLang="en-US"/>
              <a:t>2. Cách trình bày dữ liệu và thông tin của văn bản </a:t>
            </a:r>
          </a:p>
        </p:txBody>
      </p:sp>
      <p:sp>
        <p:nvSpPr>
          <p:cNvPr id="9" name="1.">
            <a:extLst>
              <a:ext uri="{FF2B5EF4-FFF2-40B4-BE49-F238E27FC236}">
                <a16:creationId xmlns:a16="http://schemas.microsoft.com/office/drawing/2014/main" id="{97C0B73F-945C-40B2-AA77-6A00A500D204}"/>
              </a:ext>
            </a:extLst>
          </p:cNvPr>
          <p:cNvSpPr txBox="1">
            <a:spLocks noChangeArrowheads="1"/>
          </p:cNvSpPr>
          <p:nvPr/>
        </p:nvSpPr>
        <p:spPr bwMode="auto">
          <a:xfrm>
            <a:off x="468313" y="879512"/>
            <a:ext cx="10443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b. Cách trình bày thông tin của đoạn văn “Đồ gốm gia dụng thời Lý – Trần quá thanh nhã ... bức tranh trừu tượng với bốn hoặc sáu ghế” </a:t>
            </a:r>
            <a:r>
              <a:rPr lang="en-US" altLang="en-US" sz="2000">
                <a:latin typeface="Times New Roman" panose="02020603050405020304" pitchFamily="18" charset="0"/>
                <a:cs typeface="Times New Roman" panose="02020603050405020304" pitchFamily="18" charset="0"/>
              </a:rPr>
              <a:t>:</a:t>
            </a:r>
            <a:endParaRPr lang="zh-CN" altLang="en-US" sz="1600">
              <a:latin typeface="Times New Roman" panose="02020603050405020304" pitchFamily="18" charset="0"/>
              <a:ea typeface="杨任东竹石体-Bold"/>
              <a:cs typeface="Times New Roman" panose="02020603050405020304" pitchFamily="18" charset="0"/>
            </a:endParaRPr>
          </a:p>
        </p:txBody>
      </p:sp>
      <p:pic>
        <p:nvPicPr>
          <p:cNvPr id="10" name="Picture 4" descr="Bộ đồ ăn bằng sứ ấm trà ấm đun nước, trà Trung Quốc, gốm sứ, cốc png |  PNGEgg">
            <a:extLst>
              <a:ext uri="{FF2B5EF4-FFF2-40B4-BE49-F238E27FC236}">
                <a16:creationId xmlns:a16="http://schemas.microsoft.com/office/drawing/2014/main" id="{E4B96301-BADA-404B-9C2E-69B2828C4577}"/>
              </a:ext>
            </a:extLst>
          </p:cNvPr>
          <p:cNvPicPr>
            <a:picLocks noChangeAspect="1" noChangeArrowheads="1"/>
          </p:cNvPicPr>
          <p:nvPr/>
        </p:nvPicPr>
        <p:blipFill>
          <a:blip r:embed="rId2"/>
          <a:srcRect/>
          <a:stretch>
            <a:fillRect/>
          </a:stretch>
        </p:blipFill>
        <p:spPr bwMode="auto">
          <a:xfrm rot="2036191" flipH="1">
            <a:off x="3894754" y="1770258"/>
            <a:ext cx="3258495" cy="2019216"/>
          </a:xfrm>
          <a:prstGeom prst="rect">
            <a:avLst/>
          </a:prstGeom>
          <a:noFill/>
          <a:effectLst>
            <a:outerShdw blurRad="76200" dir="13500000" sy="23000" kx="1200000" algn="br" rotWithShape="0">
              <a:prstClr val="black">
                <a:alpha val="20000"/>
              </a:prstClr>
            </a:outerShdw>
          </a:effectLst>
        </p:spPr>
      </p:pic>
      <p:sp>
        <p:nvSpPr>
          <p:cNvPr id="6" name="Rectangle 5">
            <a:extLst>
              <a:ext uri="{FF2B5EF4-FFF2-40B4-BE49-F238E27FC236}">
                <a16:creationId xmlns:a16="http://schemas.microsoft.com/office/drawing/2014/main" id="{D0F65967-D553-4383-96F4-635D74E23F2B}"/>
              </a:ext>
            </a:extLst>
          </p:cNvPr>
          <p:cNvSpPr>
            <a:spLocks noChangeArrowheads="1"/>
          </p:cNvSpPr>
          <p:nvPr/>
        </p:nvSpPr>
        <p:spPr bwMode="auto">
          <a:xfrm>
            <a:off x="4400551" y="3789363"/>
            <a:ext cx="3768090" cy="2727325"/>
          </a:xfrm>
          <a:prstGeom prst="wedgeEllipseCallout">
            <a:avLst>
              <a:gd name="adj1" fmla="val 9095"/>
              <a:gd name="adj2" fmla="val -68618"/>
            </a:avLst>
          </a:prstGeom>
          <a:solidFill>
            <a:srgbClr val="D86D5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chemeClr val="bg1"/>
                </a:solidFill>
                <a:latin typeface="Times New Roman" panose="02020603050405020304" pitchFamily="18" charset="0"/>
                <a:cs typeface="Times New Roman" panose="02020603050405020304" pitchFamily="18" charset="0"/>
              </a:rPr>
              <a:t>Hiệu quả: góp phần làm nổi bật thông tin chính, chi tiết hoá để làm rõ thông tin chính của VB.</a:t>
            </a:r>
            <a:endParaRPr lang="en-US" altLang="en-US" sz="2400">
              <a:solidFill>
                <a:schemeClr val="bg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7" grpId="1" animBg="1"/>
      <p:bldP spid="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8EA172FB-30B3-4171-BAB4-59859907F528}"/>
              </a:ext>
            </a:extLst>
          </p:cNvPr>
          <p:cNvSpPr/>
          <p:nvPr/>
        </p:nvSpPr>
        <p:spPr>
          <a:xfrm flipH="1" flipV="1">
            <a:off x="9320213" y="4999038"/>
            <a:ext cx="2490787" cy="16875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58" name="Picture 2" descr="Tổng hợp Đồ Gốm Sứ Cổ Việt Nam giá rẻ, bán chạy tháng 7/2023 - BeeCost">
            <a:extLst>
              <a:ext uri="{FF2B5EF4-FFF2-40B4-BE49-F238E27FC236}">
                <a16:creationId xmlns:a16="http://schemas.microsoft.com/office/drawing/2014/main" id="{B282862B-FC37-4170-AED7-2478B4AB6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96" b="9746"/>
          <a:stretch>
            <a:fillRect/>
          </a:stretch>
        </p:blipFill>
        <p:spPr bwMode="auto">
          <a:xfrm>
            <a:off x="8123238" y="2728852"/>
            <a:ext cx="37338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5">
            <a:extLst>
              <a:ext uri="{FF2B5EF4-FFF2-40B4-BE49-F238E27FC236}">
                <a16:creationId xmlns:a16="http://schemas.microsoft.com/office/drawing/2014/main" id="{2602A314-48F2-43D3-9741-12637E29EA5D}"/>
              </a:ext>
            </a:extLst>
          </p:cNvPr>
          <p:cNvSpPr txBox="1">
            <a:spLocks noChangeArrowheads="1"/>
          </p:cNvSpPr>
          <p:nvPr/>
        </p:nvSpPr>
        <p:spPr bwMode="auto">
          <a:xfrm>
            <a:off x="483306" y="88462"/>
            <a:ext cx="600004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3. Các yếu tố hình thức của văn bản </a:t>
            </a:r>
          </a:p>
        </p:txBody>
      </p:sp>
      <p:graphicFrame>
        <p:nvGraphicFramePr>
          <p:cNvPr id="4" name="Table 3">
            <a:extLst>
              <a:ext uri="{FF2B5EF4-FFF2-40B4-BE49-F238E27FC236}">
                <a16:creationId xmlns:a16="http://schemas.microsoft.com/office/drawing/2014/main" id="{3A5F8CD3-BC4D-4392-A73B-77304651BE38}"/>
              </a:ext>
            </a:extLst>
          </p:cNvPr>
          <p:cNvGraphicFramePr>
            <a:graphicFrameLocks noGrp="1"/>
          </p:cNvGraphicFramePr>
          <p:nvPr>
            <p:extLst>
              <p:ext uri="{D42A27DB-BD31-4B8C-83A1-F6EECF244321}">
                <p14:modId xmlns:p14="http://schemas.microsoft.com/office/powerpoint/2010/main" val="3471217433"/>
              </p:ext>
            </p:extLst>
          </p:nvPr>
        </p:nvGraphicFramePr>
        <p:xfrm>
          <a:off x="495881" y="2099055"/>
          <a:ext cx="7965000" cy="4348163"/>
        </p:xfrm>
        <a:graphic>
          <a:graphicData uri="http://schemas.openxmlformats.org/drawingml/2006/table">
            <a:tbl>
              <a:tblPr firstRow="1" firstCol="1" bandRow="1">
                <a:tableStyleId>{9DCAF9ED-07DC-4A11-8D7F-57B35C25682E}</a:tableStyleId>
              </a:tblPr>
              <a:tblGrid>
                <a:gridCol w="2216998">
                  <a:extLst>
                    <a:ext uri="{9D8B030D-6E8A-4147-A177-3AD203B41FA5}">
                      <a16:colId xmlns:a16="http://schemas.microsoft.com/office/drawing/2014/main" val="20000"/>
                    </a:ext>
                  </a:extLst>
                </a:gridCol>
                <a:gridCol w="5748002">
                  <a:extLst>
                    <a:ext uri="{9D8B030D-6E8A-4147-A177-3AD203B41FA5}">
                      <a16:colId xmlns:a16="http://schemas.microsoft.com/office/drawing/2014/main" val="20001"/>
                    </a:ext>
                  </a:extLst>
                </a:gridCol>
              </a:tblGrid>
              <a:tr h="1087041">
                <a:tc>
                  <a:txBody>
                    <a:bodyPr/>
                    <a:lstStyle/>
                    <a:p>
                      <a:pPr marL="0" marR="0" algn="ctr">
                        <a:lnSpc>
                          <a:spcPct val="150000"/>
                        </a:lnSpc>
                        <a:spcBef>
                          <a:spcPts val="0"/>
                        </a:spcBef>
                        <a:spcAft>
                          <a:spcPts val="0"/>
                        </a:spcAft>
                      </a:pPr>
                      <a:r>
                        <a:rPr lang="en-US" sz="1800" dirty="0" err="1">
                          <a:effectLst/>
                        </a:rPr>
                        <a:t>Các</a:t>
                      </a:r>
                      <a:r>
                        <a:rPr lang="en-US" sz="1800" dirty="0">
                          <a:effectLst/>
                        </a:rPr>
                        <a:t> </a:t>
                      </a:r>
                      <a:r>
                        <a:rPr lang="en-US" sz="1800" dirty="0" err="1">
                          <a:effectLst/>
                        </a:rPr>
                        <a:t>thông</a:t>
                      </a:r>
                      <a:r>
                        <a:rPr lang="en-US" sz="1800" dirty="0">
                          <a:effectLst/>
                        </a:rPr>
                        <a:t> tin </a:t>
                      </a:r>
                      <a:r>
                        <a:rPr lang="en-US" sz="1800" dirty="0" err="1">
                          <a:effectLst/>
                        </a:rPr>
                        <a:t>chính</a:t>
                      </a:r>
                      <a:r>
                        <a:rPr lang="en-US" sz="1800" dirty="0">
                          <a:effectLst/>
                        </a:rPr>
                        <a:t> </a:t>
                      </a:r>
                      <a:r>
                        <a:rPr lang="en-US" sz="1800" dirty="0" err="1">
                          <a:effectLst/>
                        </a:rPr>
                        <a:t>của</a:t>
                      </a:r>
                      <a:r>
                        <a:rPr lang="en-US" sz="1800" dirty="0">
                          <a:effectLst/>
                        </a:rPr>
                        <a:t> </a:t>
                      </a:r>
                      <a:r>
                        <a:rPr lang="en-US" sz="1800" dirty="0" err="1">
                          <a:effectLst/>
                        </a:rPr>
                        <a:t>văn</a:t>
                      </a:r>
                      <a:r>
                        <a:rPr lang="en-US" sz="1800" dirty="0">
                          <a:effectLst/>
                        </a:rPr>
                        <a:t> </a:t>
                      </a:r>
                      <a:r>
                        <a:rPr lang="en-US" sz="1800" dirty="0" err="1">
                          <a:effectLst/>
                        </a:rPr>
                        <a:t>bản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087041">
                <a:tc>
                  <a:txBody>
                    <a:bodyPr/>
                    <a:lstStyle/>
                    <a:p>
                      <a:pPr marL="0" marR="0" algn="ctr">
                        <a:lnSpc>
                          <a:spcPct val="150000"/>
                        </a:lnSpc>
                        <a:spcBef>
                          <a:spcPts val="0"/>
                        </a:spcBef>
                        <a:spcAft>
                          <a:spcPts val="0"/>
                        </a:spcAft>
                      </a:pP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văn</a:t>
                      </a:r>
                      <a:r>
                        <a:rPr lang="en-US" sz="1800" dirty="0">
                          <a:solidFill>
                            <a:schemeClr val="bg1"/>
                          </a:solidFill>
                          <a:effectLst/>
                        </a:rPr>
                        <a:t> </a:t>
                      </a:r>
                      <a:r>
                        <a:rPr lang="en-US" sz="1800" dirty="0" err="1">
                          <a:solidFill>
                            <a:schemeClr val="bg1"/>
                          </a:solidFill>
                          <a:effectLst/>
                        </a:rPr>
                        <a:t>bản</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660145">
                <a:tc>
                  <a:txBody>
                    <a:bodyPr/>
                    <a:lstStyle/>
                    <a:p>
                      <a:pPr marL="0" marR="0" algn="ctr">
                        <a:lnSpc>
                          <a:spcPct val="150000"/>
                        </a:lnSpc>
                        <a:spcBef>
                          <a:spcPts val="0"/>
                        </a:spcBef>
                        <a:spcAft>
                          <a:spcPts val="0"/>
                        </a:spcAft>
                      </a:pPr>
                      <a:r>
                        <a:rPr lang="en-US" sz="1800" dirty="0" err="1">
                          <a:solidFill>
                            <a:schemeClr val="bg1"/>
                          </a:solidFill>
                          <a:effectLst/>
                        </a:rPr>
                        <a:t>Nét</a:t>
                      </a:r>
                      <a:r>
                        <a:rPr lang="en-US" sz="1800" dirty="0">
                          <a:solidFill>
                            <a:schemeClr val="bg1"/>
                          </a:solidFill>
                          <a:effectLst/>
                        </a:rPr>
                        <a:t> </a:t>
                      </a:r>
                      <a:r>
                        <a:rPr lang="en-US" sz="1800" dirty="0" err="1">
                          <a:solidFill>
                            <a:schemeClr val="bg1"/>
                          </a:solidFill>
                          <a:effectLst/>
                        </a:rPr>
                        <a:t>đặc</a:t>
                      </a:r>
                      <a:r>
                        <a:rPr lang="en-US" sz="1800" dirty="0">
                          <a:solidFill>
                            <a:schemeClr val="bg1"/>
                          </a:solidFill>
                          <a:effectLst/>
                        </a:rPr>
                        <a:t> </a:t>
                      </a:r>
                      <a:r>
                        <a:rPr lang="en-US" sz="1800" dirty="0" err="1">
                          <a:solidFill>
                            <a:schemeClr val="bg1"/>
                          </a:solidFill>
                          <a:effectLst/>
                        </a:rPr>
                        <a:t>biệt</a:t>
                      </a:r>
                      <a:r>
                        <a:rPr lang="en-US" sz="1800" dirty="0">
                          <a:solidFill>
                            <a:schemeClr val="bg1"/>
                          </a:solidFill>
                          <a:effectLst/>
                        </a:rPr>
                        <a:t> </a:t>
                      </a:r>
                      <a:r>
                        <a:rPr lang="en-US" sz="1800" dirty="0" err="1">
                          <a:solidFill>
                            <a:schemeClr val="bg1"/>
                          </a:solidFill>
                          <a:effectLst/>
                        </a:rPr>
                        <a:t>trong</a:t>
                      </a:r>
                      <a:r>
                        <a:rPr lang="en-US" sz="1800" dirty="0">
                          <a:solidFill>
                            <a:schemeClr val="bg1"/>
                          </a:solidFill>
                          <a:effectLst/>
                        </a:rPr>
                        <a:t> </a:t>
                      </a:r>
                      <a:r>
                        <a:rPr lang="en-US" sz="1800" dirty="0" err="1">
                          <a:solidFill>
                            <a:schemeClr val="bg1"/>
                          </a:solidFill>
                          <a:effectLst/>
                        </a:rPr>
                        <a:t>cách</a:t>
                      </a:r>
                      <a:r>
                        <a:rPr lang="en-US" sz="1800" dirty="0">
                          <a:solidFill>
                            <a:schemeClr val="bg1"/>
                          </a:solidFill>
                          <a:effectLst/>
                        </a:rPr>
                        <a:t> </a:t>
                      </a:r>
                      <a:r>
                        <a:rPr lang="en-US" sz="1800" dirty="0" err="1">
                          <a:solidFill>
                            <a:schemeClr val="bg1"/>
                          </a:solidFill>
                          <a:effectLst/>
                        </a:rPr>
                        <a:t>sử</a:t>
                      </a:r>
                      <a:r>
                        <a:rPr lang="en-US" sz="1800" dirty="0">
                          <a:solidFill>
                            <a:schemeClr val="bg1"/>
                          </a:solidFill>
                          <a:effectLst/>
                        </a:rPr>
                        <a:t> </a:t>
                      </a:r>
                      <a:r>
                        <a:rPr lang="en-US" sz="1800" dirty="0" err="1">
                          <a:solidFill>
                            <a:schemeClr val="bg1"/>
                          </a:solidFill>
                          <a:effectLst/>
                        </a:rPr>
                        <a:t>dụng</a:t>
                      </a:r>
                      <a:r>
                        <a:rPr lang="en-US" sz="1800" dirty="0">
                          <a:solidFill>
                            <a:schemeClr val="bg1"/>
                          </a:solidFill>
                          <a:effectLst/>
                        </a:rPr>
                        <a:t> </a:t>
                      </a: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13936">
                <a:tc>
                  <a:txBody>
                    <a:bodyPr/>
                    <a:lstStyle/>
                    <a:p>
                      <a:pPr marL="0" marR="0" algn="ctr">
                        <a:lnSpc>
                          <a:spcPct val="150000"/>
                        </a:lnSpc>
                        <a:spcBef>
                          <a:spcPts val="0"/>
                        </a:spcBef>
                        <a:spcAft>
                          <a:spcPts val="0"/>
                        </a:spcAft>
                      </a:pPr>
                      <a:r>
                        <a:rPr lang="en-US" sz="1800" dirty="0" err="1">
                          <a:solidFill>
                            <a:schemeClr val="bg1"/>
                          </a:solidFill>
                          <a:effectLst/>
                        </a:rPr>
                        <a:t>Đánh</a:t>
                      </a:r>
                      <a:r>
                        <a:rPr lang="en-US" sz="1800" dirty="0">
                          <a:solidFill>
                            <a:schemeClr val="bg1"/>
                          </a:solidFill>
                          <a:effectLst/>
                        </a:rPr>
                        <a:t> </a:t>
                      </a:r>
                      <a:r>
                        <a:rPr lang="en-US" sz="1800" dirty="0" err="1">
                          <a:solidFill>
                            <a:schemeClr val="bg1"/>
                          </a:solidFill>
                          <a:effectLst/>
                        </a:rPr>
                        <a:t>giá</a:t>
                      </a:r>
                      <a:r>
                        <a:rPr lang="en-US" sz="1800" dirty="0">
                          <a:solidFill>
                            <a:schemeClr val="bg1"/>
                          </a:solidFill>
                          <a:effectLst/>
                        </a:rPr>
                        <a:t> </a:t>
                      </a:r>
                      <a:r>
                        <a:rPr lang="en-US" sz="1800" dirty="0" err="1">
                          <a:solidFill>
                            <a:schemeClr val="bg1"/>
                          </a:solidFill>
                          <a:effectLst/>
                        </a:rPr>
                        <a:t>hiệu</a:t>
                      </a:r>
                      <a:r>
                        <a:rPr lang="en-US" sz="1800" dirty="0">
                          <a:solidFill>
                            <a:schemeClr val="bg1"/>
                          </a:solidFill>
                          <a:effectLst/>
                        </a:rPr>
                        <a:t> </a:t>
                      </a:r>
                      <a:r>
                        <a:rPr lang="en-US" sz="1800" dirty="0" err="1">
                          <a:solidFill>
                            <a:schemeClr val="bg1"/>
                          </a:solidFill>
                          <a:effectLst/>
                        </a:rPr>
                        <a:t>quả</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4359" name="Picture 6" descr="Bộ Sưu Tập Hình Hoa Lá Cực Chất Full 4K Với Hơn 999+ Mẫu">
            <a:extLst>
              <a:ext uri="{FF2B5EF4-FFF2-40B4-BE49-F238E27FC236}">
                <a16:creationId xmlns:a16="http://schemas.microsoft.com/office/drawing/2014/main" id="{1F06F68D-5AEE-4BDA-9628-CCC963D45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8624" flipH="1">
            <a:off x="8731250" y="-1274763"/>
            <a:ext cx="3675063"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836874" y="894927"/>
            <a:ext cx="8718413" cy="718628"/>
            <a:chOff x="836874" y="894927"/>
            <a:chExt cx="8718413" cy="718628"/>
          </a:xfrm>
        </p:grpSpPr>
        <p:grpSp>
          <p:nvGrpSpPr>
            <p:cNvPr id="10" name="Group 9"/>
            <p:cNvGrpSpPr/>
            <p:nvPr/>
          </p:nvGrpSpPr>
          <p:grpSpPr>
            <a:xfrm>
              <a:off x="1704914" y="894927"/>
              <a:ext cx="7850373" cy="718628"/>
              <a:chOff x="1107440" y="2439360"/>
              <a:chExt cx="9265920" cy="6697020"/>
            </a:xfrm>
          </p:grpSpPr>
          <p:grpSp>
            <p:nvGrpSpPr>
              <p:cNvPr id="11" name="Group 2"/>
              <p:cNvGrpSpPr/>
              <p:nvPr/>
            </p:nvGrpSpPr>
            <p:grpSpPr>
              <a:xfrm>
                <a:off x="1107440" y="2439360"/>
                <a:ext cx="9265920" cy="6697020"/>
                <a:chOff x="0" y="0"/>
                <a:chExt cx="1588153" cy="1154379"/>
              </a:xfrm>
            </p:grpSpPr>
            <p:sp>
              <p:nvSpPr>
                <p:cNvPr id="14"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38100">
                  <a:noFill/>
                </a:ln>
              </p:spPr>
            </p:sp>
            <p:sp>
              <p:nvSpPr>
                <p:cNvPr id="15"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2"/>
              <p:cNvSpPr txBox="1"/>
              <p:nvPr/>
            </p:nvSpPr>
            <p:spPr>
              <a:xfrm>
                <a:off x="2404730" y="2569316"/>
                <a:ext cx="7374516" cy="4935053"/>
              </a:xfrm>
              <a:prstGeom prst="rect">
                <a:avLst/>
              </a:prstGeom>
              <a:noFill/>
            </p:spPr>
            <p:txBody>
              <a:bodyPr wrap="square" rtlCol="0">
                <a:noAutofit/>
              </a:bodyPr>
              <a:lstStyle/>
              <a:p>
                <a:pPr algn="ctr">
                  <a:lnSpc>
                    <a:spcPct val="100000"/>
                  </a:lnSpc>
                  <a:spcBef>
                    <a:spcPct val="0"/>
                  </a:spcBef>
                  <a:buFontTx/>
                  <a:buNone/>
                </a:pPr>
                <a:r>
                  <a:rPr lang="en-US" altLang="en-US">
                    <a:solidFill>
                      <a:schemeClr val="bg1"/>
                    </a:solidFill>
                    <a:latin typeface="Times New Roman" panose="02020603050405020304" pitchFamily="18" charset="0"/>
                    <a:cs typeface="Times New Roman" panose="02020603050405020304" pitchFamily="18" charset="0"/>
                  </a:rPr>
                  <a:t>Hoàn thiện nhiệm vụ  điền thông tin vào bảng sau: Tổ 1,2</a:t>
                </a:r>
              </a:p>
              <a:p>
                <a:pPr algn="ctr">
                  <a:lnSpc>
                    <a:spcPct val="100000"/>
                  </a:lnSpc>
                  <a:spcBef>
                    <a:spcPct val="0"/>
                  </a:spcBef>
                  <a:buFontTx/>
                  <a:buNone/>
                </a:pPr>
                <a:r>
                  <a:rPr lang="en-US" altLang="en-US">
                    <a:solidFill>
                      <a:schemeClr val="bg1"/>
                    </a:solidFill>
                    <a:latin typeface="Times New Roman" panose="02020603050405020304" pitchFamily="18" charset="0"/>
                    <a:cs typeface="Times New Roman" panose="02020603050405020304" pitchFamily="18" charset="0"/>
                  </a:rPr>
                  <a:t>Làm nhiệm vụ của ô 1,2. </a:t>
                </a:r>
                <a:endParaRPr lang="en-US" altLang="en-US" dirty="0">
                  <a:solidFill>
                    <a:schemeClr val="bg1"/>
                  </a:solidFill>
                  <a:latin typeface="Times New Roman" panose="02020603050405020304" pitchFamily="18" charset="0"/>
                  <a:cs typeface="Times New Roman" panose="02020603050405020304" pitchFamily="18" charset="0"/>
                </a:endParaRPr>
              </a:p>
            </p:txBody>
          </p:sp>
        </p:grpSp>
        <p:sp>
          <p:nvSpPr>
            <p:cNvPr id="9" name="Rounded Rectangle 8"/>
            <p:cNvSpPr/>
            <p:nvPr/>
          </p:nvSpPr>
          <p:spPr>
            <a:xfrm>
              <a:off x="836874" y="975369"/>
              <a:ext cx="2217555" cy="483832"/>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4400" b="1">
                  <a:solidFill>
                    <a:schemeClr val="bg1"/>
                  </a:solidFill>
                  <a:latin typeface="Arial" panose="020B0604020202020204" pitchFamily="34" charset="0"/>
                  <a:cs typeface="Arial" panose="020B0604020202020204" pitchFamily="34" charset="0"/>
                </a:rPr>
                <a:t>Nhiệm vụ</a:t>
              </a:r>
              <a:endParaRPr lang="en-US" sz="44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EA172FB-30B3-4171-BAB4-59859907F528}"/>
              </a:ext>
            </a:extLst>
          </p:cNvPr>
          <p:cNvSpPr/>
          <p:nvPr/>
        </p:nvSpPr>
        <p:spPr>
          <a:xfrm flipH="1" flipV="1">
            <a:off x="9320213" y="4999038"/>
            <a:ext cx="2490787" cy="16875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文本框 5">
            <a:extLst>
              <a:ext uri="{FF2B5EF4-FFF2-40B4-BE49-F238E27FC236}">
                <a16:creationId xmlns:a16="http://schemas.microsoft.com/office/drawing/2014/main" id="{2602A314-48F2-43D3-9741-12637E29EA5D}"/>
              </a:ext>
            </a:extLst>
          </p:cNvPr>
          <p:cNvSpPr txBox="1">
            <a:spLocks noChangeArrowheads="1"/>
          </p:cNvSpPr>
          <p:nvPr/>
        </p:nvSpPr>
        <p:spPr bwMode="auto">
          <a:xfrm>
            <a:off x="501088" y="90489"/>
            <a:ext cx="600004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3. Các yếu tố hình thức của văn bản </a:t>
            </a:r>
          </a:p>
        </p:txBody>
      </p:sp>
      <p:graphicFrame>
        <p:nvGraphicFramePr>
          <p:cNvPr id="4" name="Table 3">
            <a:extLst>
              <a:ext uri="{FF2B5EF4-FFF2-40B4-BE49-F238E27FC236}">
                <a16:creationId xmlns:a16="http://schemas.microsoft.com/office/drawing/2014/main" id="{3A5F8CD3-BC4D-4392-A73B-77304651BE38}"/>
              </a:ext>
            </a:extLst>
          </p:cNvPr>
          <p:cNvGraphicFramePr>
            <a:graphicFrameLocks noGrp="1"/>
          </p:cNvGraphicFramePr>
          <p:nvPr>
            <p:extLst>
              <p:ext uri="{D42A27DB-BD31-4B8C-83A1-F6EECF244321}">
                <p14:modId xmlns:p14="http://schemas.microsoft.com/office/powerpoint/2010/main" val="3992532311"/>
              </p:ext>
            </p:extLst>
          </p:nvPr>
        </p:nvGraphicFramePr>
        <p:xfrm>
          <a:off x="554140" y="1970730"/>
          <a:ext cx="7687559" cy="4337995"/>
        </p:xfrm>
        <a:graphic>
          <a:graphicData uri="http://schemas.openxmlformats.org/drawingml/2006/table">
            <a:tbl>
              <a:tblPr firstRow="1" firstCol="1" bandRow="1">
                <a:tableStyleId>{9DCAF9ED-07DC-4A11-8D7F-57B35C25682E}</a:tableStyleId>
              </a:tblPr>
              <a:tblGrid>
                <a:gridCol w="2139774">
                  <a:extLst>
                    <a:ext uri="{9D8B030D-6E8A-4147-A177-3AD203B41FA5}">
                      <a16:colId xmlns:a16="http://schemas.microsoft.com/office/drawing/2014/main" val="20000"/>
                    </a:ext>
                  </a:extLst>
                </a:gridCol>
                <a:gridCol w="5547785">
                  <a:extLst>
                    <a:ext uri="{9D8B030D-6E8A-4147-A177-3AD203B41FA5}">
                      <a16:colId xmlns:a16="http://schemas.microsoft.com/office/drawing/2014/main" val="20001"/>
                    </a:ext>
                  </a:extLst>
                </a:gridCol>
              </a:tblGrid>
              <a:tr h="1084499">
                <a:tc>
                  <a:txBody>
                    <a:bodyPr/>
                    <a:lstStyle/>
                    <a:p>
                      <a:pPr marL="0" marR="0" algn="ctr">
                        <a:lnSpc>
                          <a:spcPct val="150000"/>
                        </a:lnSpc>
                        <a:spcBef>
                          <a:spcPts val="0"/>
                        </a:spcBef>
                        <a:spcAft>
                          <a:spcPts val="0"/>
                        </a:spcAft>
                      </a:pPr>
                      <a:r>
                        <a:rPr lang="en-US" sz="1800" dirty="0" err="1">
                          <a:effectLst/>
                        </a:rPr>
                        <a:t>Các</a:t>
                      </a:r>
                      <a:r>
                        <a:rPr lang="en-US" sz="1800" dirty="0">
                          <a:effectLst/>
                        </a:rPr>
                        <a:t> </a:t>
                      </a:r>
                      <a:r>
                        <a:rPr lang="en-US" sz="1800" dirty="0" err="1">
                          <a:effectLst/>
                        </a:rPr>
                        <a:t>thông</a:t>
                      </a:r>
                      <a:r>
                        <a:rPr lang="en-US" sz="1800" dirty="0">
                          <a:effectLst/>
                        </a:rPr>
                        <a:t> tin </a:t>
                      </a:r>
                      <a:r>
                        <a:rPr lang="en-US" sz="1800" dirty="0" err="1">
                          <a:effectLst/>
                        </a:rPr>
                        <a:t>chính</a:t>
                      </a:r>
                      <a:r>
                        <a:rPr lang="en-US" sz="1800" dirty="0">
                          <a:effectLst/>
                        </a:rPr>
                        <a:t> </a:t>
                      </a:r>
                      <a:r>
                        <a:rPr lang="en-US" sz="1800" dirty="0" err="1">
                          <a:effectLst/>
                        </a:rPr>
                        <a:t>của</a:t>
                      </a:r>
                      <a:r>
                        <a:rPr lang="en-US" sz="1800" dirty="0">
                          <a:effectLst/>
                        </a:rPr>
                        <a:t> </a:t>
                      </a:r>
                      <a:r>
                        <a:rPr lang="en-US" sz="1800" dirty="0" err="1">
                          <a:effectLst/>
                        </a:rPr>
                        <a:t>văn</a:t>
                      </a:r>
                      <a:r>
                        <a:rPr lang="en-US" sz="1800" dirty="0">
                          <a:effectLst/>
                        </a:rPr>
                        <a:t> </a:t>
                      </a:r>
                      <a:r>
                        <a:rPr lang="en-US" sz="1800" dirty="0" err="1">
                          <a:effectLst/>
                        </a:rPr>
                        <a:t>bản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084499">
                <a:tc>
                  <a:txBody>
                    <a:bodyPr/>
                    <a:lstStyle/>
                    <a:p>
                      <a:pPr marL="0" marR="0" algn="ctr">
                        <a:lnSpc>
                          <a:spcPct val="150000"/>
                        </a:lnSpc>
                        <a:spcBef>
                          <a:spcPts val="0"/>
                        </a:spcBef>
                        <a:spcAft>
                          <a:spcPts val="0"/>
                        </a:spcAft>
                      </a:pP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văn</a:t>
                      </a:r>
                      <a:r>
                        <a:rPr lang="en-US" sz="1800" dirty="0">
                          <a:solidFill>
                            <a:schemeClr val="bg1"/>
                          </a:solidFill>
                          <a:effectLst/>
                        </a:rPr>
                        <a:t> </a:t>
                      </a:r>
                      <a:r>
                        <a:rPr lang="en-US" sz="1800" dirty="0" err="1">
                          <a:solidFill>
                            <a:schemeClr val="bg1"/>
                          </a:solidFill>
                          <a:effectLst/>
                        </a:rPr>
                        <a:t>bản</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656263">
                <a:tc>
                  <a:txBody>
                    <a:bodyPr/>
                    <a:lstStyle/>
                    <a:p>
                      <a:pPr marL="0" marR="0" algn="ctr">
                        <a:lnSpc>
                          <a:spcPct val="150000"/>
                        </a:lnSpc>
                        <a:spcBef>
                          <a:spcPts val="0"/>
                        </a:spcBef>
                        <a:spcAft>
                          <a:spcPts val="0"/>
                        </a:spcAft>
                      </a:pPr>
                      <a:r>
                        <a:rPr lang="en-US" sz="1800" dirty="0" err="1">
                          <a:solidFill>
                            <a:schemeClr val="bg1"/>
                          </a:solidFill>
                          <a:effectLst/>
                        </a:rPr>
                        <a:t>Nét</a:t>
                      </a:r>
                      <a:r>
                        <a:rPr lang="en-US" sz="1800" dirty="0">
                          <a:solidFill>
                            <a:schemeClr val="bg1"/>
                          </a:solidFill>
                          <a:effectLst/>
                        </a:rPr>
                        <a:t> </a:t>
                      </a:r>
                      <a:r>
                        <a:rPr lang="en-US" sz="1800" dirty="0" err="1">
                          <a:solidFill>
                            <a:schemeClr val="bg1"/>
                          </a:solidFill>
                          <a:effectLst/>
                        </a:rPr>
                        <a:t>đặc</a:t>
                      </a:r>
                      <a:r>
                        <a:rPr lang="en-US" sz="1800" dirty="0">
                          <a:solidFill>
                            <a:schemeClr val="bg1"/>
                          </a:solidFill>
                          <a:effectLst/>
                        </a:rPr>
                        <a:t> </a:t>
                      </a:r>
                      <a:r>
                        <a:rPr lang="en-US" sz="1800" dirty="0" err="1">
                          <a:solidFill>
                            <a:schemeClr val="bg1"/>
                          </a:solidFill>
                          <a:effectLst/>
                        </a:rPr>
                        <a:t>biệt</a:t>
                      </a:r>
                      <a:r>
                        <a:rPr lang="en-US" sz="1800" dirty="0">
                          <a:solidFill>
                            <a:schemeClr val="bg1"/>
                          </a:solidFill>
                          <a:effectLst/>
                        </a:rPr>
                        <a:t> </a:t>
                      </a:r>
                      <a:r>
                        <a:rPr lang="en-US" sz="1800" dirty="0" err="1">
                          <a:solidFill>
                            <a:schemeClr val="bg1"/>
                          </a:solidFill>
                          <a:effectLst/>
                        </a:rPr>
                        <a:t>trong</a:t>
                      </a:r>
                      <a:r>
                        <a:rPr lang="en-US" sz="1800" dirty="0">
                          <a:solidFill>
                            <a:schemeClr val="bg1"/>
                          </a:solidFill>
                          <a:effectLst/>
                        </a:rPr>
                        <a:t> </a:t>
                      </a:r>
                      <a:r>
                        <a:rPr lang="en-US" sz="1800" dirty="0" err="1">
                          <a:solidFill>
                            <a:schemeClr val="bg1"/>
                          </a:solidFill>
                          <a:effectLst/>
                        </a:rPr>
                        <a:t>cách</a:t>
                      </a:r>
                      <a:r>
                        <a:rPr lang="en-US" sz="1800" dirty="0">
                          <a:solidFill>
                            <a:schemeClr val="bg1"/>
                          </a:solidFill>
                          <a:effectLst/>
                        </a:rPr>
                        <a:t> </a:t>
                      </a:r>
                      <a:r>
                        <a:rPr lang="en-US" sz="1800" dirty="0" err="1">
                          <a:solidFill>
                            <a:schemeClr val="bg1"/>
                          </a:solidFill>
                          <a:effectLst/>
                        </a:rPr>
                        <a:t>sử</a:t>
                      </a:r>
                      <a:r>
                        <a:rPr lang="en-US" sz="1800" dirty="0">
                          <a:solidFill>
                            <a:schemeClr val="bg1"/>
                          </a:solidFill>
                          <a:effectLst/>
                        </a:rPr>
                        <a:t> </a:t>
                      </a:r>
                      <a:r>
                        <a:rPr lang="en-US" sz="1800" dirty="0" err="1">
                          <a:solidFill>
                            <a:schemeClr val="bg1"/>
                          </a:solidFill>
                          <a:effectLst/>
                        </a:rPr>
                        <a:t>dụng</a:t>
                      </a:r>
                      <a:r>
                        <a:rPr lang="en-US" sz="1800" dirty="0">
                          <a:solidFill>
                            <a:schemeClr val="bg1"/>
                          </a:solidFill>
                          <a:effectLst/>
                        </a:rPr>
                        <a:t> </a:t>
                      </a: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12734">
                <a:tc>
                  <a:txBody>
                    <a:bodyPr/>
                    <a:lstStyle/>
                    <a:p>
                      <a:pPr marL="0" marR="0" algn="ctr">
                        <a:lnSpc>
                          <a:spcPct val="150000"/>
                        </a:lnSpc>
                        <a:spcBef>
                          <a:spcPts val="0"/>
                        </a:spcBef>
                        <a:spcAft>
                          <a:spcPts val="0"/>
                        </a:spcAft>
                      </a:pPr>
                      <a:r>
                        <a:rPr lang="en-US" sz="1800" dirty="0" err="1">
                          <a:solidFill>
                            <a:schemeClr val="bg1"/>
                          </a:solidFill>
                          <a:effectLst/>
                        </a:rPr>
                        <a:t>Đánh</a:t>
                      </a:r>
                      <a:r>
                        <a:rPr lang="en-US" sz="1800" dirty="0">
                          <a:solidFill>
                            <a:schemeClr val="bg1"/>
                          </a:solidFill>
                          <a:effectLst/>
                        </a:rPr>
                        <a:t> </a:t>
                      </a:r>
                      <a:r>
                        <a:rPr lang="en-US" sz="1800" dirty="0" err="1">
                          <a:solidFill>
                            <a:schemeClr val="bg1"/>
                          </a:solidFill>
                          <a:effectLst/>
                        </a:rPr>
                        <a:t>giá</a:t>
                      </a:r>
                      <a:r>
                        <a:rPr lang="en-US" sz="1800" dirty="0">
                          <a:solidFill>
                            <a:schemeClr val="bg1"/>
                          </a:solidFill>
                          <a:effectLst/>
                        </a:rPr>
                        <a:t> </a:t>
                      </a:r>
                      <a:r>
                        <a:rPr lang="en-US" sz="1800" dirty="0" err="1">
                          <a:solidFill>
                            <a:schemeClr val="bg1"/>
                          </a:solidFill>
                          <a:effectLst/>
                        </a:rPr>
                        <a:t>hiệu</a:t>
                      </a:r>
                      <a:r>
                        <a:rPr lang="en-US" sz="1800" dirty="0">
                          <a:solidFill>
                            <a:schemeClr val="bg1"/>
                          </a:solidFill>
                          <a:effectLst/>
                        </a:rPr>
                        <a:t> </a:t>
                      </a:r>
                      <a:r>
                        <a:rPr lang="en-US" sz="1800" dirty="0" err="1">
                          <a:solidFill>
                            <a:schemeClr val="bg1"/>
                          </a:solidFill>
                          <a:effectLst/>
                        </a:rPr>
                        <a:t>quả</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4358" name="Picture 2" descr="Tổng hợp Đồ Gốm Sứ Cổ Việt Nam giá rẻ, bán chạy tháng 7/2023 - BeeCost">
            <a:extLst>
              <a:ext uri="{FF2B5EF4-FFF2-40B4-BE49-F238E27FC236}">
                <a16:creationId xmlns:a16="http://schemas.microsoft.com/office/drawing/2014/main" id="{B282862B-FC37-4170-AED7-2478B4AB6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96" b="9746"/>
          <a:stretch>
            <a:fillRect/>
          </a:stretch>
        </p:blipFill>
        <p:spPr bwMode="auto">
          <a:xfrm>
            <a:off x="8123238" y="2809875"/>
            <a:ext cx="37338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6" descr="Bộ Sưu Tập Hình Hoa Lá Cực Chất Full 4K Với Hơn 999+ Mẫu">
            <a:extLst>
              <a:ext uri="{FF2B5EF4-FFF2-40B4-BE49-F238E27FC236}">
                <a16:creationId xmlns:a16="http://schemas.microsoft.com/office/drawing/2014/main" id="{1F06F68D-5AEE-4BDA-9628-CCC963D45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8624" flipH="1">
            <a:off x="8731250" y="-1274763"/>
            <a:ext cx="3675063"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807068" y="860559"/>
            <a:ext cx="8791565" cy="718628"/>
            <a:chOff x="554140" y="773007"/>
            <a:chExt cx="8791565" cy="718628"/>
          </a:xfrm>
        </p:grpSpPr>
        <p:grpSp>
          <p:nvGrpSpPr>
            <p:cNvPr id="9" name="Group 8"/>
            <p:cNvGrpSpPr/>
            <p:nvPr/>
          </p:nvGrpSpPr>
          <p:grpSpPr>
            <a:xfrm>
              <a:off x="1495332" y="773007"/>
              <a:ext cx="7850373" cy="718628"/>
              <a:chOff x="1107440" y="2439360"/>
              <a:chExt cx="9265920" cy="6697020"/>
            </a:xfrm>
          </p:grpSpPr>
          <p:grpSp>
            <p:nvGrpSpPr>
              <p:cNvPr id="10" name="Group 2"/>
              <p:cNvGrpSpPr/>
              <p:nvPr/>
            </p:nvGrpSpPr>
            <p:grpSpPr>
              <a:xfrm>
                <a:off x="1107440" y="2439360"/>
                <a:ext cx="9265920" cy="6697020"/>
                <a:chOff x="0" y="0"/>
                <a:chExt cx="1588153" cy="1154379"/>
              </a:xfrm>
            </p:grpSpPr>
            <p:sp>
              <p:nvSpPr>
                <p:cNvPr id="12"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38100">
                  <a:noFill/>
                </a:ln>
              </p:spPr>
            </p:sp>
            <p:sp>
              <p:nvSpPr>
                <p:cNvPr id="1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p:cNvSpPr txBox="1"/>
              <p:nvPr/>
            </p:nvSpPr>
            <p:spPr>
              <a:xfrm>
                <a:off x="2404730" y="2569316"/>
                <a:ext cx="7374516" cy="4935053"/>
              </a:xfrm>
              <a:prstGeom prst="rect">
                <a:avLst/>
              </a:prstGeom>
              <a:noFill/>
            </p:spPr>
            <p:txBody>
              <a:bodyPr wrap="square" rtlCol="0">
                <a:noAutofit/>
              </a:bodyPr>
              <a:lstStyle/>
              <a:p>
                <a:pPr algn="ctr">
                  <a:lnSpc>
                    <a:spcPct val="100000"/>
                  </a:lnSpc>
                  <a:spcBef>
                    <a:spcPct val="0"/>
                  </a:spcBef>
                  <a:buFontTx/>
                  <a:buNone/>
                </a:pPr>
                <a:r>
                  <a:rPr lang="en-US" altLang="en-US">
                    <a:solidFill>
                      <a:schemeClr val="bg1"/>
                    </a:solidFill>
                    <a:latin typeface="Times New Roman" panose="02020603050405020304" pitchFamily="18" charset="0"/>
                    <a:cs typeface="Times New Roman" panose="02020603050405020304" pitchFamily="18" charset="0"/>
                  </a:rPr>
                  <a:t>Hoàn thiện nhiệm vụ  điền thông tin vào bảng sau: Tổ 3,4</a:t>
                </a:r>
              </a:p>
              <a:p>
                <a:pPr algn="ctr">
                  <a:lnSpc>
                    <a:spcPct val="100000"/>
                  </a:lnSpc>
                  <a:spcBef>
                    <a:spcPct val="0"/>
                  </a:spcBef>
                  <a:buFontTx/>
                  <a:buNone/>
                </a:pPr>
                <a:r>
                  <a:rPr lang="en-US" altLang="en-US">
                    <a:solidFill>
                      <a:schemeClr val="bg1"/>
                    </a:solidFill>
                    <a:latin typeface="Times New Roman" panose="02020603050405020304" pitchFamily="18" charset="0"/>
                    <a:cs typeface="Times New Roman" panose="02020603050405020304" pitchFamily="18" charset="0"/>
                  </a:rPr>
                  <a:t>làm nhiệm vụ của ô 3,4. </a:t>
                </a:r>
                <a:endParaRPr lang="en-US" altLang="en-US" dirty="0">
                  <a:solidFill>
                    <a:schemeClr val="bg1"/>
                  </a:solidFill>
                  <a:latin typeface="Times New Roman" panose="02020603050405020304" pitchFamily="18" charset="0"/>
                  <a:cs typeface="Times New Roman" panose="02020603050405020304" pitchFamily="18" charset="0"/>
                </a:endParaRPr>
              </a:p>
            </p:txBody>
          </p:sp>
        </p:grpSp>
        <p:sp>
          <p:nvSpPr>
            <p:cNvPr id="14" name="Rounded Rectangle 13"/>
            <p:cNvSpPr/>
            <p:nvPr/>
          </p:nvSpPr>
          <p:spPr>
            <a:xfrm>
              <a:off x="554140" y="879534"/>
              <a:ext cx="2217555" cy="483832"/>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rmAutofit fontScale="62500" lnSpcReduction="20000"/>
            </a:bodyPr>
            <a:lstStyle/>
            <a:p>
              <a:pPr algn="ctr"/>
              <a:r>
                <a:rPr lang="en-US" sz="4400" b="1">
                  <a:solidFill>
                    <a:schemeClr val="bg1"/>
                  </a:solidFill>
                  <a:latin typeface="Arial" panose="020B0604020202020204" pitchFamily="34" charset="0"/>
                  <a:cs typeface="Arial" panose="020B0604020202020204" pitchFamily="34" charset="0"/>
                </a:rPr>
                <a:t>Nhiệm vụ</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0171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07309A-7951-4313-9C16-74A9E5C0000E}"/>
              </a:ext>
            </a:extLst>
          </p:cNvPr>
          <p:cNvSpPr/>
          <p:nvPr/>
        </p:nvSpPr>
        <p:spPr>
          <a:xfrm>
            <a:off x="7000875" y="1297422"/>
            <a:ext cx="3590925" cy="1000125"/>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C5E9061-CAD0-446A-9899-CA601E28AFD2}"/>
              </a:ext>
            </a:extLst>
          </p:cNvPr>
          <p:cNvSpPr/>
          <p:nvPr/>
        </p:nvSpPr>
        <p:spPr>
          <a:xfrm>
            <a:off x="8991600" y="2436529"/>
            <a:ext cx="2889250" cy="1839913"/>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B6B0ADA6-538B-4E76-A4F1-8C757A1BFBA1}"/>
              </a:ext>
            </a:extLst>
          </p:cNvPr>
          <p:cNvSpPr/>
          <p:nvPr/>
        </p:nvSpPr>
        <p:spPr>
          <a:xfrm>
            <a:off x="4572000" y="2499159"/>
            <a:ext cx="3870325" cy="2846388"/>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1.">
            <a:extLst>
              <a:ext uri="{FF2B5EF4-FFF2-40B4-BE49-F238E27FC236}">
                <a16:creationId xmlns:a16="http://schemas.microsoft.com/office/drawing/2014/main" id="{74C3409A-730B-4959-9006-5933445FC1EC}"/>
              </a:ext>
            </a:extLst>
          </p:cNvPr>
          <p:cNvSpPr txBox="1">
            <a:spLocks noChangeArrowheads="1"/>
          </p:cNvSpPr>
          <p:nvPr/>
        </p:nvSpPr>
        <p:spPr bwMode="auto">
          <a:xfrm>
            <a:off x="549275" y="229651"/>
            <a:ext cx="600004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3. Các yếu tố hình thức của văn bản </a:t>
            </a:r>
          </a:p>
        </p:txBody>
      </p:sp>
      <p:sp>
        <p:nvSpPr>
          <p:cNvPr id="4" name="2.">
            <a:extLst>
              <a:ext uri="{FF2B5EF4-FFF2-40B4-BE49-F238E27FC236}">
                <a16:creationId xmlns:a16="http://schemas.microsoft.com/office/drawing/2014/main" id="{87F06778-448B-467C-A792-924930D9C06F}"/>
              </a:ext>
            </a:extLst>
          </p:cNvPr>
          <p:cNvSpPr txBox="1">
            <a:spLocks noChangeArrowheads="1"/>
          </p:cNvSpPr>
          <p:nvPr/>
        </p:nvSpPr>
        <p:spPr bwMode="auto">
          <a:xfrm>
            <a:off x="6782837" y="695990"/>
            <a:ext cx="402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Các thông tin chính của VB: </a:t>
            </a:r>
            <a:endParaRPr lang="en-US" altLang="en-US" sz="2400">
              <a:latin typeface="Times New Roman" panose="02020603050405020304" pitchFamily="18" charset="0"/>
              <a:cs typeface="Times New Roman" panose="02020603050405020304" pitchFamily="18" charset="0"/>
            </a:endParaRPr>
          </a:p>
        </p:txBody>
      </p:sp>
      <p:sp>
        <p:nvSpPr>
          <p:cNvPr id="5" name="4.">
            <a:extLst>
              <a:ext uri="{FF2B5EF4-FFF2-40B4-BE49-F238E27FC236}">
                <a16:creationId xmlns:a16="http://schemas.microsoft.com/office/drawing/2014/main" id="{7C939C2B-F027-4314-ACC2-0D87EE19F885}"/>
              </a:ext>
            </a:extLst>
          </p:cNvPr>
          <p:cNvSpPr txBox="1">
            <a:spLocks noChangeArrowheads="1"/>
          </p:cNvSpPr>
          <p:nvPr/>
        </p:nvSpPr>
        <p:spPr bwMode="auto">
          <a:xfrm>
            <a:off x="6096000" y="5587177"/>
            <a:ext cx="797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Các yếu tố hình thức của VB</a:t>
            </a:r>
            <a:endParaRPr lang="en-US" altLang="en-US"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F6DF97-70CD-45C8-ACDB-F1CFA924A701}"/>
              </a:ext>
            </a:extLst>
          </p:cNvPr>
          <p:cNvSpPr txBox="1">
            <a:spLocks noChangeArrowheads="1"/>
          </p:cNvSpPr>
          <p:nvPr/>
        </p:nvSpPr>
        <p:spPr bwMode="auto">
          <a:xfrm>
            <a:off x="4572000" y="6021666"/>
            <a:ext cx="74152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800"/>
              </a:spcAft>
              <a:buFontTx/>
              <a:buNone/>
            </a:pPr>
            <a:r>
              <a:rPr lang="en-US" altLang="en-US" sz="2400">
                <a:solidFill>
                  <a:srgbClr val="000000"/>
                </a:solidFill>
                <a:latin typeface="Times New Roman" panose="02020603050405020304" pitchFamily="18" charset="0"/>
                <a:cs typeface="Times New Roman" panose="02020603050405020304" pitchFamily="18" charset="0"/>
              </a:rPr>
              <a:t>Nhan đề, hình ảnh minh hoạ và các chú thích tương ứng với từng hình.</a:t>
            </a:r>
            <a:endParaRPr lang="en-US" altLang="en-US" sz="2400">
              <a:cs typeface="Calibri" panose="020F0502020204030204" pitchFamily="34" charset="0"/>
            </a:endParaRPr>
          </a:p>
        </p:txBody>
      </p:sp>
      <p:graphicFrame>
        <p:nvGraphicFramePr>
          <p:cNvPr id="7" name="Diagram 6">
            <a:extLst>
              <a:ext uri="{FF2B5EF4-FFF2-40B4-BE49-F238E27FC236}">
                <a16:creationId xmlns:a16="http://schemas.microsoft.com/office/drawing/2014/main" id="{5447C7F9-66E2-48FD-B96C-EFE2E41F15B3}"/>
              </a:ext>
            </a:extLst>
          </p:cNvPr>
          <p:cNvGraphicFramePr/>
          <p:nvPr>
            <p:extLst>
              <p:ext uri="{D42A27DB-BD31-4B8C-83A1-F6EECF244321}">
                <p14:modId xmlns:p14="http://schemas.microsoft.com/office/powerpoint/2010/main" val="2529657197"/>
              </p:ext>
            </p:extLst>
          </p:nvPr>
        </p:nvGraphicFramePr>
        <p:xfrm>
          <a:off x="3220720" y="1350490"/>
          <a:ext cx="10200640" cy="4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ẤM TRÀ GỐM NHẬT QUAI MÂY – Chào mừng bạn đến với Ý Trà Quán">
            <a:extLst>
              <a:ext uri="{FF2B5EF4-FFF2-40B4-BE49-F238E27FC236}">
                <a16:creationId xmlns:a16="http://schemas.microsoft.com/office/drawing/2014/main" id="{D91E8D01-C51C-4380-9E97-85DDA46380AC}"/>
              </a:ext>
            </a:extLst>
          </p:cNvPr>
          <p:cNvPicPr>
            <a:picLocks noChangeAspect="1" noChangeArrowheads="1"/>
          </p:cNvPicPr>
          <p:nvPr/>
        </p:nvPicPr>
        <p:blipFill>
          <a:blip r:embed="rId7"/>
          <a:srcRect/>
          <a:stretch>
            <a:fillRect/>
          </a:stretch>
        </p:blipFill>
        <p:spPr bwMode="auto">
          <a:xfrm>
            <a:off x="549275" y="1758950"/>
            <a:ext cx="3473450" cy="4435475"/>
          </a:xfrm>
          <a:prstGeom prst="rect">
            <a:avLst/>
          </a:prstGeom>
          <a:noFill/>
          <a:ln>
            <a:solidFill>
              <a:schemeClr val="accent2">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4471282" y="731838"/>
            <a:ext cx="7405511" cy="4939420"/>
          </a:xfrm>
          <a:prstGeom prst="horizontalScroll">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
            <a:extLst>
              <a:ext uri="{FF2B5EF4-FFF2-40B4-BE49-F238E27FC236}">
                <a16:creationId xmlns:a16="http://schemas.microsoft.com/office/drawing/2014/main" id="{23F128E5-AB4D-4E59-8E01-8CA51D2594A0}"/>
              </a:ext>
            </a:extLst>
          </p:cNvPr>
          <p:cNvSpPr txBox="1">
            <a:spLocks noChangeArrowheads="1"/>
          </p:cNvSpPr>
          <p:nvPr/>
        </p:nvSpPr>
        <p:spPr bwMode="auto">
          <a:xfrm>
            <a:off x="592576" y="178480"/>
            <a:ext cx="600004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3. Các yếu tố hình thức của văn bản </a:t>
            </a:r>
          </a:p>
        </p:txBody>
      </p:sp>
      <p:pic>
        <p:nvPicPr>
          <p:cNvPr id="6146" name="Picture 2" descr="ẤM TRÀ GỐM NHẬT QUAI MÂY – Chào mừng bạn đến với Ý Trà Quán">
            <a:extLst>
              <a:ext uri="{FF2B5EF4-FFF2-40B4-BE49-F238E27FC236}">
                <a16:creationId xmlns:a16="http://schemas.microsoft.com/office/drawing/2014/main" id="{E823A7BD-82DE-4514-9976-45916572BAE2}"/>
              </a:ext>
            </a:extLst>
          </p:cNvPr>
          <p:cNvPicPr>
            <a:picLocks noChangeAspect="1" noChangeArrowheads="1"/>
          </p:cNvPicPr>
          <p:nvPr/>
        </p:nvPicPr>
        <p:blipFill>
          <a:blip r:embed="rId2"/>
          <a:srcRect/>
          <a:stretch>
            <a:fillRect/>
          </a:stretch>
        </p:blipFill>
        <p:spPr bwMode="auto">
          <a:xfrm>
            <a:off x="592576" y="1235783"/>
            <a:ext cx="3473450" cy="4435475"/>
          </a:xfrm>
          <a:prstGeom prst="rect">
            <a:avLst/>
          </a:prstGeom>
          <a:noFill/>
          <a:ln>
            <a:solidFill>
              <a:schemeClr val="accent2">
                <a:lumMod val="75000"/>
              </a:schemeClr>
            </a:solidFill>
          </a:ln>
        </p:spPr>
      </p:pic>
      <p:sp>
        <p:nvSpPr>
          <p:cNvPr id="3" name="Rectangle 2">
            <a:extLst>
              <a:ext uri="{FF2B5EF4-FFF2-40B4-BE49-F238E27FC236}">
                <a16:creationId xmlns:a16="http://schemas.microsoft.com/office/drawing/2014/main" id="{BA645FF4-A0DB-4211-94AB-4C26BD5E7DD3}"/>
              </a:ext>
            </a:extLst>
          </p:cNvPr>
          <p:cNvSpPr/>
          <p:nvPr/>
        </p:nvSpPr>
        <p:spPr>
          <a:xfrm>
            <a:off x="5321749" y="1708639"/>
            <a:ext cx="6096000" cy="2985817"/>
          </a:xfrm>
          <a:prstGeom prst="rect">
            <a:avLst/>
          </a:prstGeom>
          <a:solidFill>
            <a:schemeClr val="accent2">
              <a:lumMod val="20000"/>
              <a:lumOff val="80000"/>
            </a:schemeClr>
          </a:solid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algn="just" eaLnBrk="1" hangingPunct="1">
              <a:lnSpc>
                <a:spcPct val="107000"/>
              </a:lnSpc>
              <a:spcAft>
                <a:spcPts val="600"/>
              </a:spcAft>
              <a:buFont typeface="Wingdings" panose="05000000000000000000" pitchFamily="2" charset="2"/>
              <a:buChar char="v"/>
              <a:defRPr/>
            </a:pPr>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Nét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yếu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thức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VB</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1085850" lvl="1" indent="-342900" algn="just">
              <a:lnSpc>
                <a:spcPct val="107000"/>
              </a:lnSpc>
              <a:spcAft>
                <a:spcPts val="600"/>
              </a:spcAft>
              <a:buFont typeface="Arial" panose="020B0604020202020204" pitchFamily="34" charset="0"/>
              <a:buChar char="•"/>
              <a:defRPr/>
            </a:pPr>
            <a:r>
              <a:rPr lang="en-US" altLang="en-US" sz="2400" b="1">
                <a:latin typeface="Times New Roman" panose="02020603050405020304" pitchFamily="18" charset="0"/>
                <a:cs typeface="Times New Roman" panose="02020603050405020304" pitchFamily="18" charset="0"/>
              </a:rPr>
              <a:t>Không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mục</a:t>
            </a:r>
            <a:endParaRPr lang="en-US" altLang="en-US" sz="2400" dirty="0">
              <a:latin typeface="Times New Roman" panose="02020603050405020304" pitchFamily="18" charset="0"/>
              <a:cs typeface="Calibri" panose="020F0502020204030204" pitchFamily="34" charset="0"/>
            </a:endParaRPr>
          </a:p>
          <a:p>
            <a:pPr marL="1085850" lvl="1" indent="-342900" algn="just">
              <a:lnSpc>
                <a:spcPct val="107000"/>
              </a:lnSpc>
              <a:spcAft>
                <a:spcPts val="600"/>
              </a:spcAft>
              <a:buFont typeface="Arial" panose="020B0604020202020204" pitchFamily="34" charset="0"/>
              <a:buChar char="•"/>
              <a:defRPr/>
            </a:pPr>
            <a:r>
              <a:rPr lang="en-US" altLang="en-US" sz="2400">
                <a:latin typeface="Times New Roman" panose="02020603050405020304" pitchFamily="18" charset="0"/>
                <a:cs typeface="Times New Roman" panose="02020603050405020304" pitchFamily="18" charset="0"/>
              </a:rPr>
              <a:t>Sử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tiếp</a:t>
            </a:r>
            <a:r>
              <a:rPr lang="en-US" altLang="en-US" sz="2400" dirty="0">
                <a:latin typeface="Times New Roman" panose="02020603050405020304" pitchFamily="18" charset="0"/>
                <a:cs typeface="Times New Roman" panose="02020603050405020304" pitchFamily="18" charset="0"/>
              </a:rPr>
              <a:t> phi </a:t>
            </a:r>
            <a:r>
              <a:rPr lang="en-US" altLang="en-US" sz="2400" dirty="0" err="1">
                <a:latin typeface="Times New Roman" panose="02020603050405020304" pitchFamily="18" charset="0"/>
                <a:cs typeface="Times New Roman" panose="02020603050405020304" pitchFamily="18" charset="0"/>
              </a:rPr>
              <a:t>ngôn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chú</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thích</a:t>
            </a:r>
            <a:r>
              <a:rPr lang="en-US" altLang="en-US" sz="2400" b="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sắp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xếp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theo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gian</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11">
            <a:extLst>
              <a:ext uri="{FF2B5EF4-FFF2-40B4-BE49-F238E27FC236}">
                <a16:creationId xmlns:a16="http://schemas.microsoft.com/office/drawing/2014/main" id="{036855F4-AC33-4AB4-857C-9F19AD656753}"/>
              </a:ext>
            </a:extLst>
          </p:cNvPr>
          <p:cNvCxnSpPr/>
          <p:nvPr/>
        </p:nvCxnSpPr>
        <p:spPr>
          <a:xfrm>
            <a:off x="1225550" y="4494213"/>
            <a:ext cx="2308225" cy="917575"/>
          </a:xfrm>
          <a:prstGeom prst="bentConnector3">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5">
            <a:extLst>
              <a:ext uri="{FF2B5EF4-FFF2-40B4-BE49-F238E27FC236}">
                <a16:creationId xmlns:a16="http://schemas.microsoft.com/office/drawing/2014/main" id="{70B83BAE-8A92-4252-8D9D-CFED8F16765C}"/>
              </a:ext>
            </a:extLst>
          </p:cNvPr>
          <p:cNvCxnSpPr>
            <a:cxnSpLocks/>
          </p:cNvCxnSpPr>
          <p:nvPr/>
        </p:nvCxnSpPr>
        <p:spPr>
          <a:xfrm flipV="1">
            <a:off x="2011363" y="1336675"/>
            <a:ext cx="2517775" cy="1019175"/>
          </a:xfrm>
          <a:prstGeom prst="bentConnector3">
            <a:avLst>
              <a:gd name="adj1" fmla="val 50000"/>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2" name="7">
            <a:extLst>
              <a:ext uri="{FF2B5EF4-FFF2-40B4-BE49-F238E27FC236}">
                <a16:creationId xmlns:a16="http://schemas.microsoft.com/office/drawing/2014/main" id="{EC1E6CAD-ADED-46A4-BF5B-76A220817367}"/>
              </a:ext>
            </a:extLst>
          </p:cNvPr>
          <p:cNvCxnSpPr>
            <a:cxnSpLocks/>
          </p:cNvCxnSpPr>
          <p:nvPr/>
        </p:nvCxnSpPr>
        <p:spPr>
          <a:xfrm flipV="1">
            <a:off x="1699676" y="3080247"/>
            <a:ext cx="2269281" cy="798016"/>
          </a:xfrm>
          <a:prstGeom prst="bentConnector3">
            <a:avLst>
              <a:gd name="adj1" fmla="val 50000"/>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grpSp>
        <p:nvGrpSpPr>
          <p:cNvPr id="2" name="Group 1">
            <a:extLst>
              <a:ext uri="{FF2B5EF4-FFF2-40B4-BE49-F238E27FC236}">
                <a16:creationId xmlns:a16="http://schemas.microsoft.com/office/drawing/2014/main" id="{2010D33A-DC3C-D163-A429-131AF4125610}"/>
              </a:ext>
            </a:extLst>
          </p:cNvPr>
          <p:cNvGrpSpPr/>
          <p:nvPr/>
        </p:nvGrpSpPr>
        <p:grpSpPr>
          <a:xfrm>
            <a:off x="-146095" y="1997012"/>
            <a:ext cx="3179111" cy="2862181"/>
            <a:chOff x="9782333" y="402512"/>
            <a:chExt cx="3179111" cy="2862181"/>
          </a:xfrm>
        </p:grpSpPr>
        <p:sp>
          <p:nvSpPr>
            <p:cNvPr id="16" name="Oval 15">
              <a:extLst>
                <a:ext uri="{FF2B5EF4-FFF2-40B4-BE49-F238E27FC236}">
                  <a16:creationId xmlns:a16="http://schemas.microsoft.com/office/drawing/2014/main" id="{BCC3DEEA-6828-467C-9521-B4B06D37E4B9}"/>
                </a:ext>
              </a:extLst>
            </p:cNvPr>
            <p:cNvSpPr/>
            <p:nvPr/>
          </p:nvSpPr>
          <p:spPr>
            <a:xfrm>
              <a:off x="10011869" y="427830"/>
              <a:ext cx="2949575" cy="2836863"/>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439" name="Picture 2" descr="Gốm và Đời sống | Câu chuyện tản mạn về Bát chiết Yêu - Tác giả: Nguyễ –  vuonnhagom.vn">
              <a:extLst>
                <a:ext uri="{FF2B5EF4-FFF2-40B4-BE49-F238E27FC236}">
                  <a16:creationId xmlns:a16="http://schemas.microsoft.com/office/drawing/2014/main" id="{3ECFB58E-00FB-4FD1-82FE-99E0321E6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466" r="7275" b="13600"/>
            <a:stretch>
              <a:fillRect/>
            </a:stretch>
          </p:blipFill>
          <p:spPr bwMode="auto">
            <a:xfrm>
              <a:off x="9782333" y="402512"/>
              <a:ext cx="31353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9" descr="faa92ff9d362402619110769e28108dd">
            <a:extLst>
              <a:ext uri="{FF2B5EF4-FFF2-40B4-BE49-F238E27FC236}">
                <a16:creationId xmlns:a16="http://schemas.microsoft.com/office/drawing/2014/main" id="{63FF3878-CDEA-4AC2-B8D3-EDF1F4375232}"/>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7638" y="5224463"/>
            <a:ext cx="30861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B6E1B03-7B4A-4F2D-897E-989DB0976431}"/>
              </a:ext>
            </a:extLst>
          </p:cNvPr>
          <p:cNvSpPr/>
          <p:nvPr/>
        </p:nvSpPr>
        <p:spPr>
          <a:xfrm>
            <a:off x="4853671" y="706868"/>
            <a:ext cx="6557963" cy="507831"/>
          </a:xfrm>
          <a:prstGeom prst="rect">
            <a:avLst/>
          </a:prstGeom>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defRPr/>
            </a:pPr>
            <a:r>
              <a:rPr lang="en-US" altLang="en-US" b="1" dirty="0" err="1">
                <a:latin typeface="Times New Roman" panose="02020603050405020304" pitchFamily="18" charset="0"/>
                <a:cs typeface="Times New Roman" panose="02020603050405020304" pitchFamily="18" charset="0"/>
              </a:rPr>
              <a:t>Nhan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đề</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thông</a:t>
            </a:r>
            <a:r>
              <a:rPr lang="en-US" altLang="en-US" b="1" dirty="0">
                <a:latin typeface="Times New Roman" panose="02020603050405020304" pitchFamily="18" charset="0"/>
                <a:cs typeface="Times New Roman" panose="02020603050405020304" pitchFamily="18" charset="0"/>
              </a:rPr>
              <a:t> tin </a:t>
            </a:r>
            <a:r>
              <a:rPr lang="en-US" altLang="en-US" b="1" dirty="0" err="1">
                <a:latin typeface="Times New Roman" panose="02020603050405020304" pitchFamily="18" charset="0"/>
                <a:cs typeface="Times New Roman" panose="02020603050405020304" pitchFamily="18" charset="0"/>
              </a:rPr>
              <a:t>chính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VB</a:t>
            </a:r>
          </a:p>
        </p:txBody>
      </p:sp>
      <p:sp>
        <p:nvSpPr>
          <p:cNvPr id="6" name="Rectangle 5">
            <a:extLst>
              <a:ext uri="{FF2B5EF4-FFF2-40B4-BE49-F238E27FC236}">
                <a16:creationId xmlns:a16="http://schemas.microsoft.com/office/drawing/2014/main" id="{5A83D614-71D0-4C28-B4F1-914B09EB66FD}"/>
              </a:ext>
            </a:extLst>
          </p:cNvPr>
          <p:cNvSpPr/>
          <p:nvPr/>
        </p:nvSpPr>
        <p:spPr>
          <a:xfrm>
            <a:off x="3061051" y="2112284"/>
            <a:ext cx="8159750" cy="776623"/>
          </a:xfrm>
          <a:prstGeom prst="rect">
            <a:avLst/>
          </a:prstGeom>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30000"/>
              </a:lnSpc>
              <a:defRPr/>
            </a:pPr>
            <a:r>
              <a:rPr lang="en-US" altLang="en-US" b="1" dirty="0" err="1">
                <a:latin typeface="Times New Roman" panose="02020603050405020304" pitchFamily="18" charset="0"/>
                <a:cs typeface="Times New Roman" panose="02020603050405020304" pitchFamily="18" charset="0"/>
              </a:rPr>
              <a:t>Hệ</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kèm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chú</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thích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cụ</a:t>
            </a:r>
            <a:r>
              <a:rPr lang="en-US" altLang="en-US" b="1" dirty="0">
                <a:latin typeface="Times New Roman" panose="02020603050405020304" pitchFamily="18" charset="0"/>
                <a:cs typeface="Times New Roman" panose="02020603050405020304" pitchFamily="18" charset="0"/>
              </a:rPr>
              <a:t> </a:t>
            </a:r>
            <a:r>
              <a:rPr lang="en-US" altLang="en-US" b="1" err="1">
                <a:latin typeface="Times New Roman" panose="02020603050405020304" pitchFamily="18" charset="0"/>
                <a:cs typeface="Times New Roman" panose="02020603050405020304" pitchFamily="18" charset="0"/>
              </a:rPr>
              <a:t>thể</a:t>
            </a:r>
            <a:r>
              <a:rPr lang="en-US" altLang="en-US" b="1">
                <a:latin typeface="Times New Roman" panose="02020603050405020304" pitchFamily="18" charset="0"/>
                <a:cs typeface="Times New Roman" panose="02020603050405020304" pitchFamily="18" charset="0"/>
              </a:rPr>
              <a:t>:</a:t>
            </a:r>
          </a:p>
          <a:p>
            <a:pPr algn="ctr" eaLnBrk="1" hangingPunct="1">
              <a:lnSpc>
                <a:spcPct val="130000"/>
              </a:lnSpc>
              <a:defRPr/>
            </a:pPr>
            <a:r>
              <a:rPr lang="en-US" altLang="en-US" b="1">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Minh </a:t>
            </a:r>
            <a:r>
              <a:rPr lang="en-US" altLang="en-US" b="1" dirty="0" err="1">
                <a:latin typeface="Times New Roman" panose="02020603050405020304" pitchFamily="18" charset="0"/>
                <a:cs typeface="Times New Roman" panose="02020603050405020304" pitchFamily="18" charset="0"/>
              </a:rPr>
              <a:t>hoạ</a:t>
            </a:r>
            <a:r>
              <a:rPr lang="en-US" altLang="en-US" b="1" dirty="0">
                <a:latin typeface="Times New Roman" panose="02020603050405020304" pitchFamily="18" charset="0"/>
                <a:cs typeface="Times New Roman" panose="02020603050405020304" pitchFamily="18" charset="0"/>
              </a:rPr>
              <a:t> chi </a:t>
            </a:r>
            <a:r>
              <a:rPr lang="en-US" altLang="en-US" b="1" dirty="0" err="1">
                <a:latin typeface="Times New Roman" panose="02020603050405020304" pitchFamily="18" charset="0"/>
                <a:cs typeface="Times New Roman" panose="02020603050405020304" pitchFamily="18" charset="0"/>
              </a:rPr>
              <a:t>tiết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rõ</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ràng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endParaRPr lang="en-US" altLang="en-US"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DBC798B-0CC7-413A-9C0A-C4EEAD515FF5}"/>
              </a:ext>
            </a:extLst>
          </p:cNvPr>
          <p:cNvSpPr/>
          <p:nvPr/>
        </p:nvSpPr>
        <p:spPr>
          <a:xfrm>
            <a:off x="3845669" y="3929434"/>
            <a:ext cx="7423433" cy="1338828"/>
          </a:xfrm>
          <a:prstGeom prst="rect">
            <a:avLst/>
          </a:prstGeom>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defRPr/>
            </a:pPr>
            <a:r>
              <a:rPr lang="en-US" altLang="en-US" b="1">
                <a:latin typeface="Times New Roman" panose="02020603050405020304" pitchFamily="18" charset="0"/>
                <a:cs typeface="Times New Roman" panose="02020603050405020304" pitchFamily="18" charset="0"/>
              </a:rPr>
              <a:t>Hệ thống hình ảnh mô tả hình dáng của cái bát ăn cơm được sắp xếp theo trình tự thời gian: Hỗ  trợ biểu đạt trực quan</a:t>
            </a:r>
            <a:r>
              <a:rPr lang="en-US" altLang="en-US">
                <a:latin typeface="Times New Roman" panose="02020603050405020304" pitchFamily="18" charset="0"/>
                <a:cs typeface="Times New Roman" panose="02020603050405020304" pitchFamily="18" charset="0"/>
              </a:rPr>
              <a:t> cho nội dung thông tin </a:t>
            </a:r>
            <a:r>
              <a:rPr lang="en-US" altLang="en-US" b="1">
                <a:latin typeface="Times New Roman" panose="02020603050405020304" pitchFamily="18" charset="0"/>
                <a:cs typeface="Times New Roman" panose="02020603050405020304" pitchFamily="18" charset="0"/>
              </a:rPr>
              <a:t>về lịch sử phát triển của cái bát ăn cơm</a:t>
            </a:r>
            <a:r>
              <a:rPr lang="en-US" altLang="en-US">
                <a:latin typeface="Times New Roman" panose="02020603050405020304" pitchFamily="18" charset="0"/>
                <a:cs typeface="Times New Roman" panose="02020603050405020304" pitchFamily="18" charset="0"/>
              </a:rPr>
              <a:t> ở phần đầu của VB.</a:t>
            </a:r>
          </a:p>
        </p:txBody>
      </p:sp>
      <p:sp>
        <p:nvSpPr>
          <p:cNvPr id="13" name="Horizontal Scroll 12"/>
          <p:cNvSpPr/>
          <p:nvPr/>
        </p:nvSpPr>
        <p:spPr>
          <a:xfrm>
            <a:off x="315329" y="116684"/>
            <a:ext cx="4128665" cy="1001009"/>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3" name="5">
            <a:extLst>
              <a:ext uri="{FF2B5EF4-FFF2-40B4-BE49-F238E27FC236}">
                <a16:creationId xmlns:a16="http://schemas.microsoft.com/office/drawing/2014/main" id="{97A430C7-1790-435C-833C-94BEFDFE2C61}"/>
              </a:ext>
            </a:extLst>
          </p:cNvPr>
          <p:cNvSpPr txBox="1">
            <a:spLocks noChangeArrowheads="1"/>
          </p:cNvSpPr>
          <p:nvPr/>
        </p:nvSpPr>
        <p:spPr bwMode="auto">
          <a:xfrm>
            <a:off x="841373" y="177086"/>
            <a:ext cx="3076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Hiệu quả sử dụng các yếu tố hình thức:</a:t>
            </a:r>
            <a:endParaRPr lang="en-US" altLang="en-US" sz="2400">
              <a:solidFill>
                <a:schemeClr val="bg1"/>
              </a:solidFill>
              <a:latin typeface="Times New Roman" panose="02020603050405020304" pitchFamily="18" charset="0"/>
              <a:cs typeface="Times New Roman" panose="02020603050405020304" pitchFamily="18" charset="0"/>
            </a:endParaRPr>
          </a:p>
        </p:txBody>
      </p:sp>
      <p:pic>
        <p:nvPicPr>
          <p:cNvPr id="14" name="Picture 28"/>
          <p:cNvPicPr>
            <a:picLocks noChangeAspect="1"/>
          </p:cNvPicPr>
          <p:nvPr/>
        </p:nvPicPr>
        <p:blipFill>
          <a:blip r:embed="rId4"/>
          <a:srcRect/>
          <a:stretch>
            <a:fillRect/>
          </a:stretch>
        </p:blipFill>
        <p:spPr>
          <a:xfrm>
            <a:off x="4327625" y="960784"/>
            <a:ext cx="5626603" cy="695712"/>
          </a:xfrm>
          <a:prstGeom prst="rect">
            <a:avLst/>
          </a:prstGeom>
        </p:spPr>
      </p:pic>
      <p:pic>
        <p:nvPicPr>
          <p:cNvPr id="17" name="Picture 28"/>
          <p:cNvPicPr>
            <a:picLocks noChangeAspect="1"/>
          </p:cNvPicPr>
          <p:nvPr/>
        </p:nvPicPr>
        <p:blipFill>
          <a:blip r:embed="rId4"/>
          <a:srcRect/>
          <a:stretch>
            <a:fillRect/>
          </a:stretch>
        </p:blipFill>
        <p:spPr>
          <a:xfrm>
            <a:off x="3845669" y="2719054"/>
            <a:ext cx="6490523" cy="695712"/>
          </a:xfrm>
          <a:prstGeom prst="rect">
            <a:avLst/>
          </a:prstGeom>
        </p:spPr>
      </p:pic>
      <p:pic>
        <p:nvPicPr>
          <p:cNvPr id="18" name="Picture 28"/>
          <p:cNvPicPr>
            <a:picLocks noChangeAspect="1"/>
          </p:cNvPicPr>
          <p:nvPr/>
        </p:nvPicPr>
        <p:blipFill>
          <a:blip r:embed="rId4"/>
          <a:srcRect/>
          <a:stretch>
            <a:fillRect/>
          </a:stretch>
        </p:blipFill>
        <p:spPr>
          <a:xfrm>
            <a:off x="3352043" y="5049008"/>
            <a:ext cx="8477284" cy="695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1"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1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a:extLst>
              <a:ext uri="{FF2B5EF4-FFF2-40B4-BE49-F238E27FC236}">
                <a16:creationId xmlns:a16="http://schemas.microsoft.com/office/drawing/2014/main" id="{3C64DA8F-05D3-473C-BDEB-A7A49440498B}"/>
              </a:ext>
            </a:extLst>
          </p:cNvPr>
          <p:cNvSpPr txBox="1">
            <a:spLocks noChangeArrowheads="1"/>
          </p:cNvSpPr>
          <p:nvPr/>
        </p:nvSpPr>
        <p:spPr bwMode="auto">
          <a:xfrm>
            <a:off x="231648" y="269875"/>
            <a:ext cx="11726116" cy="522259"/>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dirty="0"/>
              <a:t>4. </a:t>
            </a:r>
            <a:r>
              <a:rPr lang="vi-VN" altLang="en-US" spc="-10" dirty="0"/>
              <a:t>Thái độ của người viết và quan điểm của người tiếp nhận đối với bài viết </a:t>
            </a:r>
            <a:endParaRPr lang="en-US" altLang="en-US" spc="-10" dirty="0"/>
          </a:p>
        </p:txBody>
      </p:sp>
      <p:pic>
        <p:nvPicPr>
          <p:cNvPr id="21509" name="Picture 2" descr="Độc đáo bộ bình trà Măng cụt - Tuổi Trẻ Online">
            <a:extLst>
              <a:ext uri="{FF2B5EF4-FFF2-40B4-BE49-F238E27FC236}">
                <a16:creationId xmlns:a16="http://schemas.microsoft.com/office/drawing/2014/main" id="{7218757A-A0C2-4351-B405-BFC0F07C6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1" r="38939"/>
          <a:stretch>
            <a:fillRect/>
          </a:stretch>
        </p:blipFill>
        <p:spPr bwMode="auto">
          <a:xfrm>
            <a:off x="7650867" y="1320278"/>
            <a:ext cx="3808593" cy="47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0305" y="939800"/>
            <a:ext cx="5750560" cy="5157504"/>
            <a:chOff x="1107440" y="1905960"/>
            <a:chExt cx="9265920" cy="7230420"/>
          </a:xfrm>
        </p:grpSpPr>
        <p:grpSp>
          <p:nvGrpSpPr>
            <p:cNvPr id="7" name="Group 2"/>
            <p:cNvGrpSpPr/>
            <p:nvPr/>
          </p:nvGrpSpPr>
          <p:grpSpPr>
            <a:xfrm>
              <a:off x="1107440" y="2439360"/>
              <a:ext cx="9265920" cy="6697020"/>
              <a:chOff x="0" y="0"/>
              <a:chExt cx="1588153" cy="1154379"/>
            </a:xfrm>
          </p:grpSpPr>
          <p:sp>
            <p:nvSpPr>
              <p:cNvPr id="10"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38100">
                <a:solidFill>
                  <a:srgbClr val="1E1E1E"/>
                </a:solidFill>
              </a:ln>
            </p:spPr>
          </p:sp>
          <p:sp>
            <p:nvSpPr>
              <p:cNvPr id="11"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Rounded Rectangle 7"/>
            <p:cNvSpPr/>
            <p:nvPr/>
          </p:nvSpPr>
          <p:spPr>
            <a:xfrm>
              <a:off x="1733550" y="1905960"/>
              <a:ext cx="4127500" cy="1066800"/>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b="1">
                  <a:solidFill>
                    <a:schemeClr val="bg1"/>
                  </a:solidFill>
                  <a:latin typeface="Arial" panose="020B0604020202020204" pitchFamily="34" charset="0"/>
                  <a:cs typeface="Arial" panose="020B0604020202020204" pitchFamily="34" charset="0"/>
                </a:rPr>
                <a:t>Nhiệm vụ</a:t>
              </a:r>
              <a:endParaRPr lang="en-US" sz="28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733551" y="3469246"/>
              <a:ext cx="8013700" cy="5170646"/>
            </a:xfrm>
            <a:prstGeom prst="rect">
              <a:avLst/>
            </a:prstGeom>
            <a:noFill/>
          </p:spPr>
          <p:txBody>
            <a:bodyPr wrap="square" rtlCol="0">
              <a:noAutofit/>
            </a:bodyPr>
            <a:lstStyle/>
            <a:p>
              <a:pPr algn="just">
                <a:lnSpc>
                  <a:spcPct val="150000"/>
                </a:lnSpc>
                <a:spcBef>
                  <a:spcPct val="0"/>
                </a:spcBef>
                <a:buFont typeface="Symbol" panose="05050102010706020507" pitchFamily="18" charset="2"/>
                <a:buChar char=""/>
              </a:pPr>
              <a:r>
                <a:rPr lang="en-US" altLang="en-US" sz="2400" i="1">
                  <a:latin typeface="Times New Roman" panose="02020603050405020304" pitchFamily="18" charset="0"/>
                  <a:cs typeface="Times New Roman" panose="02020603050405020304" pitchFamily="18" charset="0"/>
                </a:rPr>
                <a:t> Tác giả thể hiện thái độ như thế nào qua đoạn văn: “Đồ gốm gia dụng thời Lý - Trần quá thanh nhã ... bức tranh trừu tượng với bốn hoặc sáu ghế”? Dựa vào đâu bạn cho là như vậy?</a:t>
              </a:r>
              <a:endParaRPr lang="en-US" altLang="en-US" sz="240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Bộ Sưu Tập Hình Hoa Lá Cực Chất Full 4K Với Hơn 999+ Mẫu">
            <a:extLst>
              <a:ext uri="{FF2B5EF4-FFF2-40B4-BE49-F238E27FC236}">
                <a16:creationId xmlns:a16="http://schemas.microsoft.com/office/drawing/2014/main" id="{20FB08C6-5F9B-4055-AA9B-DE88B8C98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8624" flipH="1">
            <a:off x="8731250" y="-1274763"/>
            <a:ext cx="3675063"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3">
            <a:extLst>
              <a:ext uri="{FF2B5EF4-FFF2-40B4-BE49-F238E27FC236}">
                <a16:creationId xmlns:a16="http://schemas.microsoft.com/office/drawing/2014/main" id="{B7E47223-80E3-456A-9D58-EC0B5D268165}"/>
              </a:ext>
            </a:extLst>
          </p:cNvPr>
          <p:cNvSpPr txBox="1">
            <a:spLocks noChangeArrowheads="1"/>
          </p:cNvSpPr>
          <p:nvPr/>
        </p:nvSpPr>
        <p:spPr bwMode="auto">
          <a:xfrm>
            <a:off x="1923665" y="2707238"/>
            <a:ext cx="5778901"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just">
              <a:lnSpc>
                <a:spcPct val="150000"/>
              </a:lnSpc>
              <a:spcBef>
                <a:spcPct val="0"/>
              </a:spcBef>
            </a:pPr>
            <a:r>
              <a:rPr lang="en-US" altLang="en-US" sz="2400">
                <a:latin typeface="Times New Roman" panose="02020603050405020304" pitchFamily="18" charset="0"/>
                <a:cs typeface="Times New Roman" panose="02020603050405020304" pitchFamily="18" charset="0"/>
              </a:rPr>
              <a:t>Ngạc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lẫn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thích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thú</a:t>
            </a:r>
            <a:r>
              <a:rPr lang="en-US" altLang="en-US" sz="2400" dirty="0">
                <a:latin typeface="Times New Roman" panose="02020603050405020304" pitchFamily="18" charset="0"/>
                <a:cs typeface="Times New Roman" panose="02020603050405020304" pitchFamily="18" charset="0"/>
              </a:rPr>
              <a:t>.</a:t>
            </a:r>
          </a:p>
          <a:p>
            <a:pPr marL="342900" indent="-342900" algn="just">
              <a:lnSpc>
                <a:spcPct val="150000"/>
              </a:lnSpc>
              <a:spcBef>
                <a:spcPct val="0"/>
              </a:spcBef>
            </a:pPr>
            <a:r>
              <a:rPr lang="en-US" altLang="en-US" sz="2400">
                <a:latin typeface="Times New Roman" panose="02020603050405020304" pitchFamily="18" charset="0"/>
                <a:cs typeface="Times New Roman" panose="02020603050405020304" pitchFamily="18" charset="0"/>
              </a:rPr>
              <a:t>Khách </a:t>
            </a:r>
            <a:r>
              <a:rPr lang="en-US" altLang="en-US" sz="2400" dirty="0" err="1">
                <a:latin typeface="Times New Roman" panose="02020603050405020304" pitchFamily="18" charset="0"/>
                <a:cs typeface="Times New Roman" panose="02020603050405020304" pitchFamily="18" charset="0"/>
              </a:rPr>
              <a:t>quan</a:t>
            </a:r>
            <a:endParaRPr lang="en-US" altLang="en-US" sz="2400" dirty="0">
              <a:latin typeface="Times New Roman" panose="02020603050405020304" pitchFamily="18" charset="0"/>
              <a:cs typeface="Times New Roman" panose="02020603050405020304" pitchFamily="18" charset="0"/>
            </a:endParaRPr>
          </a:p>
        </p:txBody>
      </p:sp>
      <p:sp>
        <p:nvSpPr>
          <p:cNvPr id="4" name="5">
            <a:extLst>
              <a:ext uri="{FF2B5EF4-FFF2-40B4-BE49-F238E27FC236}">
                <a16:creationId xmlns:a16="http://schemas.microsoft.com/office/drawing/2014/main" id="{9C91CCA2-4FF7-4DC5-9D9F-089C9F3E60E9}"/>
              </a:ext>
            </a:extLst>
          </p:cNvPr>
          <p:cNvSpPr txBox="1">
            <a:spLocks noChangeArrowheads="1"/>
          </p:cNvSpPr>
          <p:nvPr/>
        </p:nvSpPr>
        <p:spPr bwMode="auto">
          <a:xfrm>
            <a:off x="394482" y="334182"/>
            <a:ext cx="11041613" cy="522259"/>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spc="-100" dirty="0"/>
              <a:t>4. </a:t>
            </a:r>
            <a:r>
              <a:rPr lang="vi-VN" altLang="en-US" spc="-100" dirty="0"/>
              <a:t>Thái độ của người viết và quan </a:t>
            </a:r>
            <a:r>
              <a:rPr lang="vi-VN" altLang="en-US" spc="-100"/>
              <a:t>điểm của </a:t>
            </a:r>
            <a:r>
              <a:rPr lang="vi-VN" altLang="en-US" spc="-100" dirty="0"/>
              <a:t>người tiếp nhận đối với bài viết </a:t>
            </a:r>
            <a:endParaRPr lang="en-US" altLang="en-US" spc="-100" dirty="0"/>
          </a:p>
        </p:txBody>
      </p:sp>
      <p:pic>
        <p:nvPicPr>
          <p:cNvPr id="22535" name="Picture 2" descr="Tinh hoa Đồ Gốm Việt - Lịch sử Gốm sứ Việt Nam">
            <a:extLst>
              <a:ext uri="{FF2B5EF4-FFF2-40B4-BE49-F238E27FC236}">
                <a16:creationId xmlns:a16="http://schemas.microsoft.com/office/drawing/2014/main" id="{9868596F-578D-481E-9BCB-B9DC9D775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913" y="2560638"/>
            <a:ext cx="401002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321448" y="1281335"/>
            <a:ext cx="4128665" cy="1001009"/>
            <a:chOff x="1525415" y="1263030"/>
            <a:chExt cx="4128665" cy="1001009"/>
          </a:xfrm>
        </p:grpSpPr>
        <p:sp>
          <p:nvSpPr>
            <p:cNvPr id="9" name="Horizontal Scroll 8"/>
            <p:cNvSpPr/>
            <p:nvPr/>
          </p:nvSpPr>
          <p:spPr>
            <a:xfrm>
              <a:off x="1525415" y="1263030"/>
              <a:ext cx="4128665" cy="1001009"/>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007831" y="1563479"/>
              <a:ext cx="343768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THÁI ĐỘ CỦA TÁC GIẢ</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Bộ Sưu Tập Hình Hoa Lá Cực Chất Full 4K Với Hơn 999+ Mẫu">
            <a:extLst>
              <a:ext uri="{FF2B5EF4-FFF2-40B4-BE49-F238E27FC236}">
                <a16:creationId xmlns:a16="http://schemas.microsoft.com/office/drawing/2014/main" id="{D1080928-CE61-4D5C-A7F3-21CEC6567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850" y="-1498600"/>
            <a:ext cx="367347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4CCCC0FF-4AC8-4339-ADE4-3E8CE19FB615}"/>
              </a:ext>
            </a:extLst>
          </p:cNvPr>
          <p:cNvSpPr/>
          <p:nvPr/>
        </p:nvSpPr>
        <p:spPr>
          <a:xfrm>
            <a:off x="1763453" y="3207173"/>
            <a:ext cx="5103813" cy="127924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algn="just" eaLnBrk="1" hangingPunct="1">
              <a:lnSpc>
                <a:spcPct val="150000"/>
              </a:lnSpc>
              <a:buFont typeface="Arial" panose="020B0604020202020204" pitchFamily="34" charset="0"/>
              <a:buChar char="•"/>
              <a:defRPr/>
            </a:pPr>
            <a:r>
              <a:rPr lang="en-US" altLang="en-US" sz="2400">
                <a:solidFill>
                  <a:srgbClr val="000000"/>
                </a:solidFill>
                <a:latin typeface="Times New Roman" panose="02020603050405020304" pitchFamily="18" charset="0"/>
                <a:cs typeface="Times New Roman" panose="02020603050405020304" pitchFamily="18" charset="0"/>
              </a:rPr>
              <a:t>“ Không thể tưởng tượng…thế ”</a:t>
            </a:r>
          </a:p>
          <a:p>
            <a:pPr marL="342900" indent="-342900" algn="just" eaLnBrk="1" hangingPunct="1">
              <a:lnSpc>
                <a:spcPct val="150000"/>
              </a:lnSpc>
              <a:buFont typeface="Arial" panose="020B0604020202020204" pitchFamily="34" charset="0"/>
              <a:buChar char="•"/>
              <a:defRPr/>
            </a:pPr>
            <a:r>
              <a:rPr lang="en-US" altLang="en-US" sz="2400">
                <a:solidFill>
                  <a:srgbClr val="000000"/>
                </a:solidFill>
                <a:latin typeface="Times New Roman" panose="02020603050405020304" pitchFamily="18" charset="0"/>
                <a:cs typeface="Times New Roman" panose="02020603050405020304" pitchFamily="18" charset="0"/>
              </a:rPr>
              <a:t>“ Những chiếc chậu…mà thôi ”</a:t>
            </a:r>
          </a:p>
        </p:txBody>
      </p:sp>
      <p:sp>
        <p:nvSpPr>
          <p:cNvPr id="1615" name="5">
            <a:extLst>
              <a:ext uri="{FF2B5EF4-FFF2-40B4-BE49-F238E27FC236}">
                <a16:creationId xmlns:a16="http://schemas.microsoft.com/office/drawing/2014/main" id="{11320E0F-CD51-44D6-AF56-071093D28AB6}"/>
              </a:ext>
            </a:extLst>
          </p:cNvPr>
          <p:cNvSpPr txBox="1">
            <a:spLocks noChangeArrowheads="1"/>
          </p:cNvSpPr>
          <p:nvPr/>
        </p:nvSpPr>
        <p:spPr bwMode="auto">
          <a:xfrm>
            <a:off x="341376" y="520065"/>
            <a:ext cx="11058144"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spc="-100" dirty="0"/>
              <a:t>4. </a:t>
            </a:r>
            <a:r>
              <a:rPr lang="vi-VN" altLang="en-US" spc="-100" dirty="0"/>
              <a:t>Thái độ của người viết và quan </a:t>
            </a:r>
            <a:r>
              <a:rPr lang="vi-VN" altLang="en-US" spc="-100"/>
              <a:t>điểm của </a:t>
            </a:r>
            <a:r>
              <a:rPr lang="vi-VN" altLang="en-US" spc="-100" dirty="0"/>
              <a:t>người tiếp nhận đối với bài viết </a:t>
            </a:r>
            <a:endParaRPr lang="en-US" altLang="en-US" spc="-100" dirty="0"/>
          </a:p>
        </p:txBody>
      </p:sp>
      <p:pic>
        <p:nvPicPr>
          <p:cNvPr id="23557" name="Picture 2" descr="Quy Trình Làm Gốm | 5 Bước Làm Gốm Bạn Cần Biết - Gốm Nghệ Thuật">
            <a:extLst>
              <a:ext uri="{FF2B5EF4-FFF2-40B4-BE49-F238E27FC236}">
                <a16:creationId xmlns:a16="http://schemas.microsoft.com/office/drawing/2014/main" id="{56FD4E1B-9ABA-4592-AF93-8B10E9E9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463" y="2428875"/>
            <a:ext cx="4215511" cy="371951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72738" y="1374806"/>
            <a:ext cx="5473954" cy="1378531"/>
            <a:chOff x="888418" y="1387475"/>
            <a:chExt cx="4128665" cy="1001009"/>
          </a:xfrm>
        </p:grpSpPr>
        <p:sp>
          <p:nvSpPr>
            <p:cNvPr id="7" name="Horizontal Scroll 6"/>
            <p:cNvSpPr/>
            <p:nvPr/>
          </p:nvSpPr>
          <p:spPr>
            <a:xfrm>
              <a:off x="888418" y="1387475"/>
              <a:ext cx="4128665" cy="1001009"/>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284235" y="1476928"/>
              <a:ext cx="3437681" cy="627337"/>
            </a:xfrm>
            <a:prstGeom prst="rect">
              <a:avLst/>
            </a:prstGeom>
            <a:noFill/>
          </p:spPr>
          <p:txBody>
            <a:bodyPr wrap="square" rtlCol="0">
              <a:spAutoFit/>
            </a:bodyPr>
            <a:lstStyle/>
            <a:p>
              <a:pPr algn="ctr">
                <a:lnSpc>
                  <a:spcPct val="150000"/>
                </a:lnSpc>
                <a:defRPr/>
              </a:pPr>
              <a:r>
                <a:rPr lang="en-US" altLang="en-US" sz="2000" b="1">
                  <a:solidFill>
                    <a:schemeClr val="bg1"/>
                  </a:solidFill>
                  <a:latin typeface="Arial" panose="020B0604020202020204" pitchFamily="34" charset="0"/>
                  <a:cs typeface="Arial" panose="020B0604020202020204" pitchFamily="34" charset="0"/>
                </a:rPr>
                <a:t>CĂN CỨ XÁC ĐỊNH THÁI ĐỘ CỦA TÁC GIẢ THỂ HIỆN QUA VB:</a:t>
              </a:r>
              <a:endParaRPr lang="en-US" altLang="en-US" sz="200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04ED1C-B7AC-425D-8DF0-F19E9476EC50}"/>
              </a:ext>
            </a:extLst>
          </p:cNvPr>
          <p:cNvSpPr/>
          <p:nvPr/>
        </p:nvSpPr>
        <p:spPr>
          <a:xfrm rot="20785588">
            <a:off x="3357563" y="6037263"/>
            <a:ext cx="9753600" cy="445135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oogle Shape;1029;p36">
            <a:extLst>
              <a:ext uri="{FF2B5EF4-FFF2-40B4-BE49-F238E27FC236}">
                <a16:creationId xmlns:a16="http://schemas.microsoft.com/office/drawing/2014/main" id="{5774E3E3-E8D0-43A2-81FB-2172D84F7919}"/>
              </a:ext>
            </a:extLst>
          </p:cNvPr>
          <p:cNvGrpSpPr/>
          <p:nvPr/>
        </p:nvGrpSpPr>
        <p:grpSpPr>
          <a:xfrm>
            <a:off x="10910560" y="0"/>
            <a:ext cx="832129" cy="2180873"/>
            <a:chOff x="1413550" y="303450"/>
            <a:chExt cx="1105525" cy="2897400"/>
          </a:xfrm>
          <a:solidFill>
            <a:srgbClr val="D86D58"/>
          </a:solidFill>
        </p:grpSpPr>
        <p:sp>
          <p:nvSpPr>
            <p:cNvPr id="6" name="Google Shape;1030;p36">
              <a:extLst>
                <a:ext uri="{FF2B5EF4-FFF2-40B4-BE49-F238E27FC236}">
                  <a16:creationId xmlns:a16="http://schemas.microsoft.com/office/drawing/2014/main" id="{409C0775-8105-4549-A6C5-757653E16255}"/>
                </a:ext>
              </a:extLst>
            </p:cNvPr>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 name="Google Shape;1031;p36">
              <a:extLst>
                <a:ext uri="{FF2B5EF4-FFF2-40B4-BE49-F238E27FC236}">
                  <a16:creationId xmlns:a16="http://schemas.microsoft.com/office/drawing/2014/main" id="{EC34E48E-AC25-4849-806D-EC0B6AC7EB05}"/>
                </a:ext>
              </a:extLst>
            </p:cNvPr>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 name="Google Shape;1032;p36">
              <a:extLst>
                <a:ext uri="{FF2B5EF4-FFF2-40B4-BE49-F238E27FC236}">
                  <a16:creationId xmlns:a16="http://schemas.microsoft.com/office/drawing/2014/main" id="{DAD77D8F-2C31-437E-B269-F35676F0846D}"/>
                </a:ext>
              </a:extLst>
            </p:cNvPr>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 name="Google Shape;1033;p36">
              <a:extLst>
                <a:ext uri="{FF2B5EF4-FFF2-40B4-BE49-F238E27FC236}">
                  <a16:creationId xmlns:a16="http://schemas.microsoft.com/office/drawing/2014/main" id="{3F32F34D-7BBD-4602-8611-42614F314641}"/>
                </a:ext>
              </a:extLst>
            </p:cNvPr>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 name="Google Shape;1034;p36">
              <a:extLst>
                <a:ext uri="{FF2B5EF4-FFF2-40B4-BE49-F238E27FC236}">
                  <a16:creationId xmlns:a16="http://schemas.microsoft.com/office/drawing/2014/main" id="{29F4FD8D-8D45-405E-95D5-3E3A7929FCA6}"/>
                </a:ext>
              </a:extLst>
            </p:cNvPr>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 name="Google Shape;1035;p36">
              <a:extLst>
                <a:ext uri="{FF2B5EF4-FFF2-40B4-BE49-F238E27FC236}">
                  <a16:creationId xmlns:a16="http://schemas.microsoft.com/office/drawing/2014/main" id="{36B977C9-3CD1-4C2B-BAC6-D7667A4C265B}"/>
                </a:ext>
              </a:extLst>
            </p:cNvPr>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 name="Google Shape;1036;p36">
              <a:extLst>
                <a:ext uri="{FF2B5EF4-FFF2-40B4-BE49-F238E27FC236}">
                  <a16:creationId xmlns:a16="http://schemas.microsoft.com/office/drawing/2014/main" id="{B7F66B8B-DE34-4CC4-9BFA-64B1D919233A}"/>
                </a:ext>
              </a:extLst>
            </p:cNvPr>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 name="Google Shape;1037;p36">
              <a:extLst>
                <a:ext uri="{FF2B5EF4-FFF2-40B4-BE49-F238E27FC236}">
                  <a16:creationId xmlns:a16="http://schemas.microsoft.com/office/drawing/2014/main" id="{76BB0CF1-C8AE-4F1E-AAE6-9C1248C5FCA2}"/>
                </a:ext>
              </a:extLst>
            </p:cNvPr>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 name="Google Shape;1038;p36">
              <a:extLst>
                <a:ext uri="{FF2B5EF4-FFF2-40B4-BE49-F238E27FC236}">
                  <a16:creationId xmlns:a16="http://schemas.microsoft.com/office/drawing/2014/main" id="{1D1B2674-54B6-49BA-ACC7-D2EC5510417A}"/>
                </a:ext>
              </a:extLst>
            </p:cNvPr>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 name="Google Shape;1039;p36">
              <a:extLst>
                <a:ext uri="{FF2B5EF4-FFF2-40B4-BE49-F238E27FC236}">
                  <a16:creationId xmlns:a16="http://schemas.microsoft.com/office/drawing/2014/main" id="{490BCDB7-6B30-4779-AFE1-FF4BCE521CE2}"/>
                </a:ext>
              </a:extLst>
            </p:cNvPr>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 name="Google Shape;1040;p36">
              <a:extLst>
                <a:ext uri="{FF2B5EF4-FFF2-40B4-BE49-F238E27FC236}">
                  <a16:creationId xmlns:a16="http://schemas.microsoft.com/office/drawing/2014/main" id="{D24AB80C-77A9-4B92-9D53-E27F5C72EAB1}"/>
                </a:ext>
              </a:extLst>
            </p:cNvPr>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 name="Google Shape;1041;p36">
              <a:extLst>
                <a:ext uri="{FF2B5EF4-FFF2-40B4-BE49-F238E27FC236}">
                  <a16:creationId xmlns:a16="http://schemas.microsoft.com/office/drawing/2014/main" id="{4EB76337-7954-46C9-8664-528CAC78F568}"/>
                </a:ext>
              </a:extLst>
            </p:cNvPr>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 name="Google Shape;1042;p36">
              <a:extLst>
                <a:ext uri="{FF2B5EF4-FFF2-40B4-BE49-F238E27FC236}">
                  <a16:creationId xmlns:a16="http://schemas.microsoft.com/office/drawing/2014/main" id="{5C80DE4F-C24C-4C4D-AD6B-999040CFB586}"/>
                </a:ext>
              </a:extLst>
            </p:cNvPr>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 name="Google Shape;1043;p36">
              <a:extLst>
                <a:ext uri="{FF2B5EF4-FFF2-40B4-BE49-F238E27FC236}">
                  <a16:creationId xmlns:a16="http://schemas.microsoft.com/office/drawing/2014/main" id="{D950B3B3-6682-4B36-8436-DC401456083C}"/>
                </a:ext>
              </a:extLst>
            </p:cNvPr>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 name="Google Shape;1044;p36">
              <a:extLst>
                <a:ext uri="{FF2B5EF4-FFF2-40B4-BE49-F238E27FC236}">
                  <a16:creationId xmlns:a16="http://schemas.microsoft.com/office/drawing/2014/main" id="{F5CCBE7A-3C3B-4D07-949D-70ECE1D0247A}"/>
                </a:ext>
              </a:extLst>
            </p:cNvPr>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 name="Google Shape;1045;p36">
              <a:extLst>
                <a:ext uri="{FF2B5EF4-FFF2-40B4-BE49-F238E27FC236}">
                  <a16:creationId xmlns:a16="http://schemas.microsoft.com/office/drawing/2014/main" id="{31807B81-B375-45AD-9D8E-C8FA35598BDD}"/>
                </a:ext>
              </a:extLst>
            </p:cNvPr>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 name="Google Shape;1046;p36">
              <a:extLst>
                <a:ext uri="{FF2B5EF4-FFF2-40B4-BE49-F238E27FC236}">
                  <a16:creationId xmlns:a16="http://schemas.microsoft.com/office/drawing/2014/main" id="{F56C0389-A504-4360-8C0D-8E4312BFF310}"/>
                </a:ext>
              </a:extLst>
            </p:cNvPr>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 name="Google Shape;1047;p36">
              <a:extLst>
                <a:ext uri="{FF2B5EF4-FFF2-40B4-BE49-F238E27FC236}">
                  <a16:creationId xmlns:a16="http://schemas.microsoft.com/office/drawing/2014/main" id="{753F4E5D-D710-4C61-8332-0C58F4820CEA}"/>
                </a:ext>
              </a:extLst>
            </p:cNvPr>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 name="Google Shape;1048;p36">
              <a:extLst>
                <a:ext uri="{FF2B5EF4-FFF2-40B4-BE49-F238E27FC236}">
                  <a16:creationId xmlns:a16="http://schemas.microsoft.com/office/drawing/2014/main" id="{EBE64C50-3F9D-4B0A-97B5-2C32A1ACA8E6}"/>
                </a:ext>
              </a:extLst>
            </p:cNvPr>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 name="Google Shape;1049;p36">
              <a:extLst>
                <a:ext uri="{FF2B5EF4-FFF2-40B4-BE49-F238E27FC236}">
                  <a16:creationId xmlns:a16="http://schemas.microsoft.com/office/drawing/2014/main" id="{C5699193-321D-4187-8EFE-6712CA36386C}"/>
                </a:ext>
              </a:extLst>
            </p:cNvPr>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 name="Google Shape;1050;p36">
              <a:extLst>
                <a:ext uri="{FF2B5EF4-FFF2-40B4-BE49-F238E27FC236}">
                  <a16:creationId xmlns:a16="http://schemas.microsoft.com/office/drawing/2014/main" id="{84A4E971-ED76-4959-923B-98C57C8DE112}"/>
                </a:ext>
              </a:extLst>
            </p:cNvPr>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 name="Google Shape;1051;p36">
              <a:extLst>
                <a:ext uri="{FF2B5EF4-FFF2-40B4-BE49-F238E27FC236}">
                  <a16:creationId xmlns:a16="http://schemas.microsoft.com/office/drawing/2014/main" id="{3B555370-73A6-44F3-BE89-7419701A5871}"/>
                </a:ext>
              </a:extLst>
            </p:cNvPr>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 name="Google Shape;1052;p36">
              <a:extLst>
                <a:ext uri="{FF2B5EF4-FFF2-40B4-BE49-F238E27FC236}">
                  <a16:creationId xmlns:a16="http://schemas.microsoft.com/office/drawing/2014/main" id="{425EC7A1-F7AD-4AE8-AE5F-765A708C27E8}"/>
                </a:ext>
              </a:extLst>
            </p:cNvPr>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 name="Google Shape;1053;p36">
              <a:extLst>
                <a:ext uri="{FF2B5EF4-FFF2-40B4-BE49-F238E27FC236}">
                  <a16:creationId xmlns:a16="http://schemas.microsoft.com/office/drawing/2014/main" id="{A1A60699-CC8A-4701-BA1C-C0AB8C9855D8}"/>
                </a:ext>
              </a:extLst>
            </p:cNvPr>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 name="Google Shape;1054;p36">
              <a:extLst>
                <a:ext uri="{FF2B5EF4-FFF2-40B4-BE49-F238E27FC236}">
                  <a16:creationId xmlns:a16="http://schemas.microsoft.com/office/drawing/2014/main" id="{F29B2DB1-1419-4D0A-B733-1B46B4B41B9F}"/>
                </a:ext>
              </a:extLst>
            </p:cNvPr>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1" name="Google Shape;1055;p36">
              <a:extLst>
                <a:ext uri="{FF2B5EF4-FFF2-40B4-BE49-F238E27FC236}">
                  <a16:creationId xmlns:a16="http://schemas.microsoft.com/office/drawing/2014/main" id="{768F57EA-A13F-4736-8CAF-F1AFD309FEC9}"/>
                </a:ext>
              </a:extLst>
            </p:cNvPr>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2" name="Google Shape;1056;p36">
              <a:extLst>
                <a:ext uri="{FF2B5EF4-FFF2-40B4-BE49-F238E27FC236}">
                  <a16:creationId xmlns:a16="http://schemas.microsoft.com/office/drawing/2014/main" id="{2FC95EA5-194C-428F-A1CF-096B42738885}"/>
                </a:ext>
              </a:extLst>
            </p:cNvPr>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3" name="Google Shape;1057;p36">
              <a:extLst>
                <a:ext uri="{FF2B5EF4-FFF2-40B4-BE49-F238E27FC236}">
                  <a16:creationId xmlns:a16="http://schemas.microsoft.com/office/drawing/2014/main" id="{753ED887-0FED-4938-93A2-5F8D35FE58C7}"/>
                </a:ext>
              </a:extLst>
            </p:cNvPr>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4" name="Google Shape;1058;p36">
              <a:extLst>
                <a:ext uri="{FF2B5EF4-FFF2-40B4-BE49-F238E27FC236}">
                  <a16:creationId xmlns:a16="http://schemas.microsoft.com/office/drawing/2014/main" id="{924F35EF-B15C-4DBA-8A6F-854D9F85F3ED}"/>
                </a:ext>
              </a:extLst>
            </p:cNvPr>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5" name="Google Shape;1059;p36">
              <a:extLst>
                <a:ext uri="{FF2B5EF4-FFF2-40B4-BE49-F238E27FC236}">
                  <a16:creationId xmlns:a16="http://schemas.microsoft.com/office/drawing/2014/main" id="{3099D8A8-E6A5-43ED-8FCC-C5C5ECB3C6E1}"/>
                </a:ext>
              </a:extLst>
            </p:cNvPr>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6" name="Google Shape;1060;p36">
              <a:extLst>
                <a:ext uri="{FF2B5EF4-FFF2-40B4-BE49-F238E27FC236}">
                  <a16:creationId xmlns:a16="http://schemas.microsoft.com/office/drawing/2014/main" id="{E2E75354-A12E-4B2A-98A0-CCF15E43DF06}"/>
                </a:ext>
              </a:extLst>
            </p:cNvPr>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7" name="Google Shape;1061;p36">
              <a:extLst>
                <a:ext uri="{FF2B5EF4-FFF2-40B4-BE49-F238E27FC236}">
                  <a16:creationId xmlns:a16="http://schemas.microsoft.com/office/drawing/2014/main" id="{9AF6B013-BDB7-47E3-A98C-B90DD243E465}"/>
                </a:ext>
              </a:extLst>
            </p:cNvPr>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8" name="Google Shape;1062;p36">
              <a:extLst>
                <a:ext uri="{FF2B5EF4-FFF2-40B4-BE49-F238E27FC236}">
                  <a16:creationId xmlns:a16="http://schemas.microsoft.com/office/drawing/2014/main" id="{ECCB2011-6BD5-4A45-8E6D-B0A79207AC1F}"/>
                </a:ext>
              </a:extLst>
            </p:cNvPr>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9" name="Google Shape;1063;p36">
              <a:extLst>
                <a:ext uri="{FF2B5EF4-FFF2-40B4-BE49-F238E27FC236}">
                  <a16:creationId xmlns:a16="http://schemas.microsoft.com/office/drawing/2014/main" id="{73F7957A-9D52-4BDC-ABDC-B6AFFF39834C}"/>
                </a:ext>
              </a:extLst>
            </p:cNvPr>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0" name="Google Shape;1064;p36">
              <a:extLst>
                <a:ext uri="{FF2B5EF4-FFF2-40B4-BE49-F238E27FC236}">
                  <a16:creationId xmlns:a16="http://schemas.microsoft.com/office/drawing/2014/main" id="{D18FE33C-8890-47A0-BCE0-FFE75D0A0317}"/>
                </a:ext>
              </a:extLst>
            </p:cNvPr>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1" name="Google Shape;1065;p36">
              <a:extLst>
                <a:ext uri="{FF2B5EF4-FFF2-40B4-BE49-F238E27FC236}">
                  <a16:creationId xmlns:a16="http://schemas.microsoft.com/office/drawing/2014/main" id="{F5E7BF1D-7DA9-469F-B5AB-BE6013B4517D}"/>
                </a:ext>
              </a:extLst>
            </p:cNvPr>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2" name="Google Shape;1066;p36">
              <a:extLst>
                <a:ext uri="{FF2B5EF4-FFF2-40B4-BE49-F238E27FC236}">
                  <a16:creationId xmlns:a16="http://schemas.microsoft.com/office/drawing/2014/main" id="{3F0BAC54-BFD8-4EDB-A2A0-DEF0916649AA}"/>
                </a:ext>
              </a:extLst>
            </p:cNvPr>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3" name="Google Shape;1067;p36">
              <a:extLst>
                <a:ext uri="{FF2B5EF4-FFF2-40B4-BE49-F238E27FC236}">
                  <a16:creationId xmlns:a16="http://schemas.microsoft.com/office/drawing/2014/main" id="{58B63FD7-0F26-4872-9D64-72C55A29DC8D}"/>
                </a:ext>
              </a:extLst>
            </p:cNvPr>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4" name="Google Shape;1068;p36">
              <a:extLst>
                <a:ext uri="{FF2B5EF4-FFF2-40B4-BE49-F238E27FC236}">
                  <a16:creationId xmlns:a16="http://schemas.microsoft.com/office/drawing/2014/main" id="{BF2AAF4E-9167-417D-BC69-8D06F3CC3E8E}"/>
                </a:ext>
              </a:extLst>
            </p:cNvPr>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5" name="Google Shape;1069;p36">
              <a:extLst>
                <a:ext uri="{FF2B5EF4-FFF2-40B4-BE49-F238E27FC236}">
                  <a16:creationId xmlns:a16="http://schemas.microsoft.com/office/drawing/2014/main" id="{ABB49FF9-4586-42AC-AB8A-4916E3AFDFF2}"/>
                </a:ext>
              </a:extLst>
            </p:cNvPr>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6" name="Google Shape;1070;p36">
              <a:extLst>
                <a:ext uri="{FF2B5EF4-FFF2-40B4-BE49-F238E27FC236}">
                  <a16:creationId xmlns:a16="http://schemas.microsoft.com/office/drawing/2014/main" id="{699D4488-67BC-4308-9850-CB6FE348C42F}"/>
                </a:ext>
              </a:extLst>
            </p:cNvPr>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7" name="Google Shape;1071;p36">
              <a:extLst>
                <a:ext uri="{FF2B5EF4-FFF2-40B4-BE49-F238E27FC236}">
                  <a16:creationId xmlns:a16="http://schemas.microsoft.com/office/drawing/2014/main" id="{254EFF10-1415-4548-A2C0-A43AAED2228F}"/>
                </a:ext>
              </a:extLst>
            </p:cNvPr>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8" name="Google Shape;1072;p36">
              <a:extLst>
                <a:ext uri="{FF2B5EF4-FFF2-40B4-BE49-F238E27FC236}">
                  <a16:creationId xmlns:a16="http://schemas.microsoft.com/office/drawing/2014/main" id="{70E679F0-B3EC-48AC-A7B5-8FA8F8E8C89A}"/>
                </a:ext>
              </a:extLst>
            </p:cNvPr>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9" name="Google Shape;1073;p36">
              <a:extLst>
                <a:ext uri="{FF2B5EF4-FFF2-40B4-BE49-F238E27FC236}">
                  <a16:creationId xmlns:a16="http://schemas.microsoft.com/office/drawing/2014/main" id="{634EF75C-03D1-4F2A-A3C2-8B40ED368BD0}"/>
                </a:ext>
              </a:extLst>
            </p:cNvPr>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0" name="Google Shape;1074;p36">
              <a:extLst>
                <a:ext uri="{FF2B5EF4-FFF2-40B4-BE49-F238E27FC236}">
                  <a16:creationId xmlns:a16="http://schemas.microsoft.com/office/drawing/2014/main" id="{5AAE25CF-DD5C-459A-AA15-BF1EDBE7F106}"/>
                </a:ext>
              </a:extLst>
            </p:cNvPr>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1" name="Google Shape;1075;p36">
              <a:extLst>
                <a:ext uri="{FF2B5EF4-FFF2-40B4-BE49-F238E27FC236}">
                  <a16:creationId xmlns:a16="http://schemas.microsoft.com/office/drawing/2014/main" id="{53EEAFF9-0C2E-4314-BA8E-584C910A946D}"/>
                </a:ext>
              </a:extLst>
            </p:cNvPr>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2" name="Google Shape;1076;p36">
              <a:extLst>
                <a:ext uri="{FF2B5EF4-FFF2-40B4-BE49-F238E27FC236}">
                  <a16:creationId xmlns:a16="http://schemas.microsoft.com/office/drawing/2014/main" id="{BCD0CBB9-35CA-4E0D-BBE2-1095BC8FDDE5}"/>
                </a:ext>
              </a:extLst>
            </p:cNvPr>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3" name="Google Shape;1077;p36">
              <a:extLst>
                <a:ext uri="{FF2B5EF4-FFF2-40B4-BE49-F238E27FC236}">
                  <a16:creationId xmlns:a16="http://schemas.microsoft.com/office/drawing/2014/main" id="{4E3BBAB5-4905-4993-AC12-058C65F6C1FC}"/>
                </a:ext>
              </a:extLst>
            </p:cNvPr>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4" name="Google Shape;1078;p36">
              <a:extLst>
                <a:ext uri="{FF2B5EF4-FFF2-40B4-BE49-F238E27FC236}">
                  <a16:creationId xmlns:a16="http://schemas.microsoft.com/office/drawing/2014/main" id="{26FF2835-5624-4D6C-8B45-B5B7B5E0CEC7}"/>
                </a:ext>
              </a:extLst>
            </p:cNvPr>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5" name="Google Shape;1079;p36">
              <a:extLst>
                <a:ext uri="{FF2B5EF4-FFF2-40B4-BE49-F238E27FC236}">
                  <a16:creationId xmlns:a16="http://schemas.microsoft.com/office/drawing/2014/main" id="{C87F6AAB-CBBF-4D6B-93CB-9EAF6F43D399}"/>
                </a:ext>
              </a:extLst>
            </p:cNvPr>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6" name="Google Shape;1080;p36">
              <a:extLst>
                <a:ext uri="{FF2B5EF4-FFF2-40B4-BE49-F238E27FC236}">
                  <a16:creationId xmlns:a16="http://schemas.microsoft.com/office/drawing/2014/main" id="{1D98C505-673E-4698-8249-5877709C8BAD}"/>
                </a:ext>
              </a:extLst>
            </p:cNvPr>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7" name="Google Shape;1081;p36">
              <a:extLst>
                <a:ext uri="{FF2B5EF4-FFF2-40B4-BE49-F238E27FC236}">
                  <a16:creationId xmlns:a16="http://schemas.microsoft.com/office/drawing/2014/main" id="{8D896B59-6E73-413A-A125-79106C4478AF}"/>
                </a:ext>
              </a:extLst>
            </p:cNvPr>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8" name="Google Shape;1082;p36">
              <a:extLst>
                <a:ext uri="{FF2B5EF4-FFF2-40B4-BE49-F238E27FC236}">
                  <a16:creationId xmlns:a16="http://schemas.microsoft.com/office/drawing/2014/main" id="{FAF60368-455C-4A40-84B2-99BB1F193D7B}"/>
                </a:ext>
              </a:extLst>
            </p:cNvPr>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9" name="Google Shape;1083;p36">
              <a:extLst>
                <a:ext uri="{FF2B5EF4-FFF2-40B4-BE49-F238E27FC236}">
                  <a16:creationId xmlns:a16="http://schemas.microsoft.com/office/drawing/2014/main" id="{C36BE6D9-E8B4-448E-B334-235969C52192}"/>
                </a:ext>
              </a:extLst>
            </p:cNvPr>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0" name="Google Shape;1084;p36">
              <a:extLst>
                <a:ext uri="{FF2B5EF4-FFF2-40B4-BE49-F238E27FC236}">
                  <a16:creationId xmlns:a16="http://schemas.microsoft.com/office/drawing/2014/main" id="{FE8F8619-8F98-44C9-9001-254653CDF0E5}"/>
                </a:ext>
              </a:extLst>
            </p:cNvPr>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1" name="Google Shape;1085;p36">
              <a:extLst>
                <a:ext uri="{FF2B5EF4-FFF2-40B4-BE49-F238E27FC236}">
                  <a16:creationId xmlns:a16="http://schemas.microsoft.com/office/drawing/2014/main" id="{7859F4B2-6173-4034-9C31-DFD0EAFDBF40}"/>
                </a:ext>
              </a:extLst>
            </p:cNvPr>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2" name="Google Shape;1086;p36">
              <a:extLst>
                <a:ext uri="{FF2B5EF4-FFF2-40B4-BE49-F238E27FC236}">
                  <a16:creationId xmlns:a16="http://schemas.microsoft.com/office/drawing/2014/main" id="{44730A2D-94E3-4E69-AFAA-7EC0B6CD4222}"/>
                </a:ext>
              </a:extLst>
            </p:cNvPr>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3" name="Google Shape;1087;p36">
              <a:extLst>
                <a:ext uri="{FF2B5EF4-FFF2-40B4-BE49-F238E27FC236}">
                  <a16:creationId xmlns:a16="http://schemas.microsoft.com/office/drawing/2014/main" id="{B04634A3-7F8A-4D13-A66E-B61A248278D5}"/>
                </a:ext>
              </a:extLst>
            </p:cNvPr>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4" name="Google Shape;1088;p36">
              <a:extLst>
                <a:ext uri="{FF2B5EF4-FFF2-40B4-BE49-F238E27FC236}">
                  <a16:creationId xmlns:a16="http://schemas.microsoft.com/office/drawing/2014/main" id="{5E7B9DF7-24FC-42CA-9D01-A6719F2B5D9F}"/>
                </a:ext>
              </a:extLst>
            </p:cNvPr>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5" name="Google Shape;1089;p36">
              <a:extLst>
                <a:ext uri="{FF2B5EF4-FFF2-40B4-BE49-F238E27FC236}">
                  <a16:creationId xmlns:a16="http://schemas.microsoft.com/office/drawing/2014/main" id="{A9ACB48E-DC17-4651-A452-52F37FA486B0}"/>
                </a:ext>
              </a:extLst>
            </p:cNvPr>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6" name="Google Shape;1090;p36">
              <a:extLst>
                <a:ext uri="{FF2B5EF4-FFF2-40B4-BE49-F238E27FC236}">
                  <a16:creationId xmlns:a16="http://schemas.microsoft.com/office/drawing/2014/main" id="{116546EB-F8C5-4E6A-8B97-7C7C8FA0DFD0}"/>
                </a:ext>
              </a:extLst>
            </p:cNvPr>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7" name="Google Shape;1091;p36">
              <a:extLst>
                <a:ext uri="{FF2B5EF4-FFF2-40B4-BE49-F238E27FC236}">
                  <a16:creationId xmlns:a16="http://schemas.microsoft.com/office/drawing/2014/main" id="{CE819987-9B64-4BC0-B557-6088D2B9A672}"/>
                </a:ext>
              </a:extLst>
            </p:cNvPr>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8" name="Google Shape;1092;p36">
              <a:extLst>
                <a:ext uri="{FF2B5EF4-FFF2-40B4-BE49-F238E27FC236}">
                  <a16:creationId xmlns:a16="http://schemas.microsoft.com/office/drawing/2014/main" id="{204D08D7-71DB-4D14-8A01-66885CD99D6F}"/>
                </a:ext>
              </a:extLst>
            </p:cNvPr>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9" name="Google Shape;1093;p36">
              <a:extLst>
                <a:ext uri="{FF2B5EF4-FFF2-40B4-BE49-F238E27FC236}">
                  <a16:creationId xmlns:a16="http://schemas.microsoft.com/office/drawing/2014/main" id="{B9ECF38A-8A43-4256-B37D-82E8383975A6}"/>
                </a:ext>
              </a:extLst>
            </p:cNvPr>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0" name="Google Shape;1094;p36">
              <a:extLst>
                <a:ext uri="{FF2B5EF4-FFF2-40B4-BE49-F238E27FC236}">
                  <a16:creationId xmlns:a16="http://schemas.microsoft.com/office/drawing/2014/main" id="{95AA8040-2A29-43D5-9F8C-27FC94DFAFB3}"/>
                </a:ext>
              </a:extLst>
            </p:cNvPr>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1" name="Google Shape;1095;p36">
              <a:extLst>
                <a:ext uri="{FF2B5EF4-FFF2-40B4-BE49-F238E27FC236}">
                  <a16:creationId xmlns:a16="http://schemas.microsoft.com/office/drawing/2014/main" id="{766142A9-92C3-44BF-A62C-46C7AEA9AFD3}"/>
                </a:ext>
              </a:extLst>
            </p:cNvPr>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2" name="Google Shape;1096;p36">
              <a:extLst>
                <a:ext uri="{FF2B5EF4-FFF2-40B4-BE49-F238E27FC236}">
                  <a16:creationId xmlns:a16="http://schemas.microsoft.com/office/drawing/2014/main" id="{FC994E8F-1A71-4DBA-86FE-1F51BDE2E23C}"/>
                </a:ext>
              </a:extLst>
            </p:cNvPr>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3" name="Google Shape;1097;p36">
              <a:extLst>
                <a:ext uri="{FF2B5EF4-FFF2-40B4-BE49-F238E27FC236}">
                  <a16:creationId xmlns:a16="http://schemas.microsoft.com/office/drawing/2014/main" id="{A5C0F529-5529-4957-85E6-4588E8175692}"/>
                </a:ext>
              </a:extLst>
            </p:cNvPr>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4" name="Google Shape;1098;p36">
              <a:extLst>
                <a:ext uri="{FF2B5EF4-FFF2-40B4-BE49-F238E27FC236}">
                  <a16:creationId xmlns:a16="http://schemas.microsoft.com/office/drawing/2014/main" id="{90069B39-012F-4315-8441-DEFF16DEB96C}"/>
                </a:ext>
              </a:extLst>
            </p:cNvPr>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5" name="Google Shape;1099;p36">
              <a:extLst>
                <a:ext uri="{FF2B5EF4-FFF2-40B4-BE49-F238E27FC236}">
                  <a16:creationId xmlns:a16="http://schemas.microsoft.com/office/drawing/2014/main" id="{9C2A69CE-B54C-4788-BAC5-8CF45D92D4EF}"/>
                </a:ext>
              </a:extLst>
            </p:cNvPr>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6" name="Google Shape;1100;p36">
              <a:extLst>
                <a:ext uri="{FF2B5EF4-FFF2-40B4-BE49-F238E27FC236}">
                  <a16:creationId xmlns:a16="http://schemas.microsoft.com/office/drawing/2014/main" id="{BDB006B5-CDAF-4EAF-8C25-43CB76729830}"/>
                </a:ext>
              </a:extLst>
            </p:cNvPr>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7" name="Google Shape;1101;p36">
              <a:extLst>
                <a:ext uri="{FF2B5EF4-FFF2-40B4-BE49-F238E27FC236}">
                  <a16:creationId xmlns:a16="http://schemas.microsoft.com/office/drawing/2014/main" id="{0F9E1450-4929-4012-89FD-35FE56B04478}"/>
                </a:ext>
              </a:extLst>
            </p:cNvPr>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8" name="Google Shape;1102;p36">
              <a:extLst>
                <a:ext uri="{FF2B5EF4-FFF2-40B4-BE49-F238E27FC236}">
                  <a16:creationId xmlns:a16="http://schemas.microsoft.com/office/drawing/2014/main" id="{9BB72824-FA6B-4B78-9906-C054467BE941}"/>
                </a:ext>
              </a:extLst>
            </p:cNvPr>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9" name="Google Shape;1103;p36">
              <a:extLst>
                <a:ext uri="{FF2B5EF4-FFF2-40B4-BE49-F238E27FC236}">
                  <a16:creationId xmlns:a16="http://schemas.microsoft.com/office/drawing/2014/main" id="{4B82C5A6-4DF6-4DBE-A10F-E02DDD92717F}"/>
                </a:ext>
              </a:extLst>
            </p:cNvPr>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0" name="Google Shape;1104;p36">
              <a:extLst>
                <a:ext uri="{FF2B5EF4-FFF2-40B4-BE49-F238E27FC236}">
                  <a16:creationId xmlns:a16="http://schemas.microsoft.com/office/drawing/2014/main" id="{596EA01A-B91D-46A9-96C5-D54FA8A72201}"/>
                </a:ext>
              </a:extLst>
            </p:cNvPr>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1" name="Google Shape;1105;p36">
              <a:extLst>
                <a:ext uri="{FF2B5EF4-FFF2-40B4-BE49-F238E27FC236}">
                  <a16:creationId xmlns:a16="http://schemas.microsoft.com/office/drawing/2014/main" id="{10B338FB-013A-4791-A24B-413AC4B88EBA}"/>
                </a:ext>
              </a:extLst>
            </p:cNvPr>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2" name="Google Shape;1106;p36">
              <a:extLst>
                <a:ext uri="{FF2B5EF4-FFF2-40B4-BE49-F238E27FC236}">
                  <a16:creationId xmlns:a16="http://schemas.microsoft.com/office/drawing/2014/main" id="{9346F557-9453-4830-A0BD-0EF66F426F3F}"/>
                </a:ext>
              </a:extLst>
            </p:cNvPr>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3" name="Google Shape;1107;p36">
              <a:extLst>
                <a:ext uri="{FF2B5EF4-FFF2-40B4-BE49-F238E27FC236}">
                  <a16:creationId xmlns:a16="http://schemas.microsoft.com/office/drawing/2014/main" id="{9E86B748-D845-4D7F-BDED-71C4D20E3394}"/>
                </a:ext>
              </a:extLst>
            </p:cNvPr>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4" name="Google Shape;1108;p36">
              <a:extLst>
                <a:ext uri="{FF2B5EF4-FFF2-40B4-BE49-F238E27FC236}">
                  <a16:creationId xmlns:a16="http://schemas.microsoft.com/office/drawing/2014/main" id="{7FBA8B23-A9AF-48AC-B504-5782F5105D6F}"/>
                </a:ext>
              </a:extLst>
            </p:cNvPr>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5" name="Google Shape;1109;p36">
              <a:extLst>
                <a:ext uri="{FF2B5EF4-FFF2-40B4-BE49-F238E27FC236}">
                  <a16:creationId xmlns:a16="http://schemas.microsoft.com/office/drawing/2014/main" id="{05CE1CF3-CC96-44F8-8AE5-EA58B71F2B72}"/>
                </a:ext>
              </a:extLst>
            </p:cNvPr>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6" name="Google Shape;1110;p36">
              <a:extLst>
                <a:ext uri="{FF2B5EF4-FFF2-40B4-BE49-F238E27FC236}">
                  <a16:creationId xmlns:a16="http://schemas.microsoft.com/office/drawing/2014/main" id="{182C7C92-37D2-4A95-AD63-F193DC808D82}"/>
                </a:ext>
              </a:extLst>
            </p:cNvPr>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7" name="Google Shape;1111;p36">
              <a:extLst>
                <a:ext uri="{FF2B5EF4-FFF2-40B4-BE49-F238E27FC236}">
                  <a16:creationId xmlns:a16="http://schemas.microsoft.com/office/drawing/2014/main" id="{4127414E-B2EA-4E75-A157-3C2C6000E756}"/>
                </a:ext>
              </a:extLst>
            </p:cNvPr>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8" name="Google Shape;1112;p36">
              <a:extLst>
                <a:ext uri="{FF2B5EF4-FFF2-40B4-BE49-F238E27FC236}">
                  <a16:creationId xmlns:a16="http://schemas.microsoft.com/office/drawing/2014/main" id="{91ECCFAD-CD6A-4FFF-B137-622C0B04E56D}"/>
                </a:ext>
              </a:extLst>
            </p:cNvPr>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9" name="Google Shape;1113;p36">
              <a:extLst>
                <a:ext uri="{FF2B5EF4-FFF2-40B4-BE49-F238E27FC236}">
                  <a16:creationId xmlns:a16="http://schemas.microsoft.com/office/drawing/2014/main" id="{771B67AB-BD0F-48D0-9AD9-2EE1871FBB0C}"/>
                </a:ext>
              </a:extLst>
            </p:cNvPr>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0" name="Google Shape;1114;p36">
              <a:extLst>
                <a:ext uri="{FF2B5EF4-FFF2-40B4-BE49-F238E27FC236}">
                  <a16:creationId xmlns:a16="http://schemas.microsoft.com/office/drawing/2014/main" id="{D32658DD-901C-47CA-AC94-8D16D023AF03}"/>
                </a:ext>
              </a:extLst>
            </p:cNvPr>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1" name="Google Shape;1115;p36">
              <a:extLst>
                <a:ext uri="{FF2B5EF4-FFF2-40B4-BE49-F238E27FC236}">
                  <a16:creationId xmlns:a16="http://schemas.microsoft.com/office/drawing/2014/main" id="{CA2E33EE-D39F-460A-ABAB-D5BE13577F38}"/>
                </a:ext>
              </a:extLst>
            </p:cNvPr>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2" name="Google Shape;1116;p36">
              <a:extLst>
                <a:ext uri="{FF2B5EF4-FFF2-40B4-BE49-F238E27FC236}">
                  <a16:creationId xmlns:a16="http://schemas.microsoft.com/office/drawing/2014/main" id="{7A4C1A40-C8EE-4C84-AF38-C2C25F8021B3}"/>
                </a:ext>
              </a:extLst>
            </p:cNvPr>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3" name="Google Shape;1117;p36">
              <a:extLst>
                <a:ext uri="{FF2B5EF4-FFF2-40B4-BE49-F238E27FC236}">
                  <a16:creationId xmlns:a16="http://schemas.microsoft.com/office/drawing/2014/main" id="{5D74EFA7-19F8-4CEE-A5CB-25539086F903}"/>
                </a:ext>
              </a:extLst>
            </p:cNvPr>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4" name="Google Shape;1118;p36">
              <a:extLst>
                <a:ext uri="{FF2B5EF4-FFF2-40B4-BE49-F238E27FC236}">
                  <a16:creationId xmlns:a16="http://schemas.microsoft.com/office/drawing/2014/main" id="{C729D6BB-4F9A-4FD4-A974-420FEAF7A0F4}"/>
                </a:ext>
              </a:extLst>
            </p:cNvPr>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5" name="Google Shape;1119;p36">
              <a:extLst>
                <a:ext uri="{FF2B5EF4-FFF2-40B4-BE49-F238E27FC236}">
                  <a16:creationId xmlns:a16="http://schemas.microsoft.com/office/drawing/2014/main" id="{D0EA719B-2230-4669-85D8-AEF89AF967F6}"/>
                </a:ext>
              </a:extLst>
            </p:cNvPr>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6" name="Google Shape;1120;p36">
              <a:extLst>
                <a:ext uri="{FF2B5EF4-FFF2-40B4-BE49-F238E27FC236}">
                  <a16:creationId xmlns:a16="http://schemas.microsoft.com/office/drawing/2014/main" id="{B191567C-B9D3-4653-A963-94AA23083011}"/>
                </a:ext>
              </a:extLst>
            </p:cNvPr>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7" name="Google Shape;1121;p36">
              <a:extLst>
                <a:ext uri="{FF2B5EF4-FFF2-40B4-BE49-F238E27FC236}">
                  <a16:creationId xmlns:a16="http://schemas.microsoft.com/office/drawing/2014/main" id="{9647882E-4490-4BE0-BBCF-25075225348D}"/>
                </a:ext>
              </a:extLst>
            </p:cNvPr>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8" name="Google Shape;1122;p36">
              <a:extLst>
                <a:ext uri="{FF2B5EF4-FFF2-40B4-BE49-F238E27FC236}">
                  <a16:creationId xmlns:a16="http://schemas.microsoft.com/office/drawing/2014/main" id="{71CDDC9D-0BDF-4B86-BB80-F81524F4C637}"/>
                </a:ext>
              </a:extLst>
            </p:cNvPr>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9" name="Google Shape;1123;p36">
              <a:extLst>
                <a:ext uri="{FF2B5EF4-FFF2-40B4-BE49-F238E27FC236}">
                  <a16:creationId xmlns:a16="http://schemas.microsoft.com/office/drawing/2014/main" id="{358384FD-27BF-4D5B-82F7-904506B8A9A3}"/>
                </a:ext>
              </a:extLst>
            </p:cNvPr>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0" name="Google Shape;1124;p36">
              <a:extLst>
                <a:ext uri="{FF2B5EF4-FFF2-40B4-BE49-F238E27FC236}">
                  <a16:creationId xmlns:a16="http://schemas.microsoft.com/office/drawing/2014/main" id="{ED365396-D0FE-4E54-8376-229716626EAF}"/>
                </a:ext>
              </a:extLst>
            </p:cNvPr>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1" name="Google Shape;1125;p36">
              <a:extLst>
                <a:ext uri="{FF2B5EF4-FFF2-40B4-BE49-F238E27FC236}">
                  <a16:creationId xmlns:a16="http://schemas.microsoft.com/office/drawing/2014/main" id="{B65095FA-DE27-4891-B231-DF3E58C4AD93}"/>
                </a:ext>
              </a:extLst>
            </p:cNvPr>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2" name="Google Shape;1126;p36">
              <a:extLst>
                <a:ext uri="{FF2B5EF4-FFF2-40B4-BE49-F238E27FC236}">
                  <a16:creationId xmlns:a16="http://schemas.microsoft.com/office/drawing/2014/main" id="{6ABF195A-3A27-4116-ACA0-177B3123823D}"/>
                </a:ext>
              </a:extLst>
            </p:cNvPr>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3" name="Google Shape;1127;p36">
              <a:extLst>
                <a:ext uri="{FF2B5EF4-FFF2-40B4-BE49-F238E27FC236}">
                  <a16:creationId xmlns:a16="http://schemas.microsoft.com/office/drawing/2014/main" id="{3B9A14A7-F32B-487E-A994-791A2EB41797}"/>
                </a:ext>
              </a:extLst>
            </p:cNvPr>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4" name="Google Shape;1128;p36">
              <a:extLst>
                <a:ext uri="{FF2B5EF4-FFF2-40B4-BE49-F238E27FC236}">
                  <a16:creationId xmlns:a16="http://schemas.microsoft.com/office/drawing/2014/main" id="{94D15C40-6373-4ADF-953C-DB179E6CA1D0}"/>
                </a:ext>
              </a:extLst>
            </p:cNvPr>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5" name="Google Shape;1129;p36">
              <a:extLst>
                <a:ext uri="{FF2B5EF4-FFF2-40B4-BE49-F238E27FC236}">
                  <a16:creationId xmlns:a16="http://schemas.microsoft.com/office/drawing/2014/main" id="{44834033-0360-491C-8617-1ACC0841621D}"/>
                </a:ext>
              </a:extLst>
            </p:cNvPr>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6" name="Google Shape;1130;p36">
              <a:extLst>
                <a:ext uri="{FF2B5EF4-FFF2-40B4-BE49-F238E27FC236}">
                  <a16:creationId xmlns:a16="http://schemas.microsoft.com/office/drawing/2014/main" id="{8C96BE3B-6D5D-4F4F-A7F1-EAA3634D2862}"/>
                </a:ext>
              </a:extLst>
            </p:cNvPr>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7" name="Google Shape;1131;p36">
              <a:extLst>
                <a:ext uri="{FF2B5EF4-FFF2-40B4-BE49-F238E27FC236}">
                  <a16:creationId xmlns:a16="http://schemas.microsoft.com/office/drawing/2014/main" id="{9D645CC9-F513-44D2-9DC7-A2593E36E456}"/>
                </a:ext>
              </a:extLst>
            </p:cNvPr>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8" name="Google Shape;1132;p36">
              <a:extLst>
                <a:ext uri="{FF2B5EF4-FFF2-40B4-BE49-F238E27FC236}">
                  <a16:creationId xmlns:a16="http://schemas.microsoft.com/office/drawing/2014/main" id="{1D585361-7019-44B7-B88F-ABA52351A7AE}"/>
                </a:ext>
              </a:extLst>
            </p:cNvPr>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9" name="Google Shape;1133;p36">
              <a:extLst>
                <a:ext uri="{FF2B5EF4-FFF2-40B4-BE49-F238E27FC236}">
                  <a16:creationId xmlns:a16="http://schemas.microsoft.com/office/drawing/2014/main" id="{DB085B9B-3E47-480C-B9A1-9144F59A907A}"/>
                </a:ext>
              </a:extLst>
            </p:cNvPr>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0" name="Google Shape;1134;p36">
              <a:extLst>
                <a:ext uri="{FF2B5EF4-FFF2-40B4-BE49-F238E27FC236}">
                  <a16:creationId xmlns:a16="http://schemas.microsoft.com/office/drawing/2014/main" id="{B323B8E7-10EF-4B59-905F-F067992A3DBB}"/>
                </a:ext>
              </a:extLst>
            </p:cNvPr>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1" name="Google Shape;1135;p36">
              <a:extLst>
                <a:ext uri="{FF2B5EF4-FFF2-40B4-BE49-F238E27FC236}">
                  <a16:creationId xmlns:a16="http://schemas.microsoft.com/office/drawing/2014/main" id="{3901A8B5-E502-4082-943F-308689BF2749}"/>
                </a:ext>
              </a:extLst>
            </p:cNvPr>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2" name="Google Shape;1136;p36">
              <a:extLst>
                <a:ext uri="{FF2B5EF4-FFF2-40B4-BE49-F238E27FC236}">
                  <a16:creationId xmlns:a16="http://schemas.microsoft.com/office/drawing/2014/main" id="{686F7243-6B63-450F-A748-147076B7DCD0}"/>
                </a:ext>
              </a:extLst>
            </p:cNvPr>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3" name="Google Shape;1137;p36">
              <a:extLst>
                <a:ext uri="{FF2B5EF4-FFF2-40B4-BE49-F238E27FC236}">
                  <a16:creationId xmlns:a16="http://schemas.microsoft.com/office/drawing/2014/main" id="{9209C816-3552-416E-9694-B073AB084D7F}"/>
                </a:ext>
              </a:extLst>
            </p:cNvPr>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4" name="Google Shape;1138;p36">
              <a:extLst>
                <a:ext uri="{FF2B5EF4-FFF2-40B4-BE49-F238E27FC236}">
                  <a16:creationId xmlns:a16="http://schemas.microsoft.com/office/drawing/2014/main" id="{FDCE307F-6589-45C6-846B-186227B26134}"/>
                </a:ext>
              </a:extLst>
            </p:cNvPr>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5" name="Google Shape;1139;p36">
              <a:extLst>
                <a:ext uri="{FF2B5EF4-FFF2-40B4-BE49-F238E27FC236}">
                  <a16:creationId xmlns:a16="http://schemas.microsoft.com/office/drawing/2014/main" id="{B55D6FB0-1D10-4830-9A1A-2F5D48CA1397}"/>
                </a:ext>
              </a:extLst>
            </p:cNvPr>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6" name="Google Shape;1140;p36">
              <a:extLst>
                <a:ext uri="{FF2B5EF4-FFF2-40B4-BE49-F238E27FC236}">
                  <a16:creationId xmlns:a16="http://schemas.microsoft.com/office/drawing/2014/main" id="{99093AEE-8E79-4144-8359-812C0788EC63}"/>
                </a:ext>
              </a:extLst>
            </p:cNvPr>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7" name="Google Shape;1141;p36">
              <a:extLst>
                <a:ext uri="{FF2B5EF4-FFF2-40B4-BE49-F238E27FC236}">
                  <a16:creationId xmlns:a16="http://schemas.microsoft.com/office/drawing/2014/main" id="{7139FC56-8341-4126-9943-4B64631E368E}"/>
                </a:ext>
              </a:extLst>
            </p:cNvPr>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8" name="Google Shape;1142;p36">
              <a:extLst>
                <a:ext uri="{FF2B5EF4-FFF2-40B4-BE49-F238E27FC236}">
                  <a16:creationId xmlns:a16="http://schemas.microsoft.com/office/drawing/2014/main" id="{BD287F27-D7EC-48BB-A763-8D29F4BF8421}"/>
                </a:ext>
              </a:extLst>
            </p:cNvPr>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9" name="Google Shape;1143;p36">
              <a:extLst>
                <a:ext uri="{FF2B5EF4-FFF2-40B4-BE49-F238E27FC236}">
                  <a16:creationId xmlns:a16="http://schemas.microsoft.com/office/drawing/2014/main" id="{08093167-3E07-490A-8C59-D13EFE0D809F}"/>
                </a:ext>
              </a:extLst>
            </p:cNvPr>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0" name="Google Shape;1144;p36">
              <a:extLst>
                <a:ext uri="{FF2B5EF4-FFF2-40B4-BE49-F238E27FC236}">
                  <a16:creationId xmlns:a16="http://schemas.microsoft.com/office/drawing/2014/main" id="{F0B47C33-A3BF-4A9C-AB11-B56471FE5EFB}"/>
                </a:ext>
              </a:extLst>
            </p:cNvPr>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1" name="Google Shape;1145;p36">
              <a:extLst>
                <a:ext uri="{FF2B5EF4-FFF2-40B4-BE49-F238E27FC236}">
                  <a16:creationId xmlns:a16="http://schemas.microsoft.com/office/drawing/2014/main" id="{231FDE1D-5061-4A6B-ACE4-6BF7AAA29912}"/>
                </a:ext>
              </a:extLst>
            </p:cNvPr>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2" name="Google Shape;1146;p36">
              <a:extLst>
                <a:ext uri="{FF2B5EF4-FFF2-40B4-BE49-F238E27FC236}">
                  <a16:creationId xmlns:a16="http://schemas.microsoft.com/office/drawing/2014/main" id="{C4D30A09-827C-4F1C-AABE-51B444BA19F7}"/>
                </a:ext>
              </a:extLst>
            </p:cNvPr>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3" name="Google Shape;1147;p36">
              <a:extLst>
                <a:ext uri="{FF2B5EF4-FFF2-40B4-BE49-F238E27FC236}">
                  <a16:creationId xmlns:a16="http://schemas.microsoft.com/office/drawing/2014/main" id="{BA87F328-7A8B-487A-B968-94AF64098244}"/>
                </a:ext>
              </a:extLst>
            </p:cNvPr>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4" name="Google Shape;1148;p36">
              <a:extLst>
                <a:ext uri="{FF2B5EF4-FFF2-40B4-BE49-F238E27FC236}">
                  <a16:creationId xmlns:a16="http://schemas.microsoft.com/office/drawing/2014/main" id="{BD031690-A1E8-41E0-A3B4-8AD23E591518}"/>
                </a:ext>
              </a:extLst>
            </p:cNvPr>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5" name="Google Shape;1149;p36">
              <a:extLst>
                <a:ext uri="{FF2B5EF4-FFF2-40B4-BE49-F238E27FC236}">
                  <a16:creationId xmlns:a16="http://schemas.microsoft.com/office/drawing/2014/main" id="{585771C4-D1FC-4B7F-B5AC-38D458BFEC10}"/>
                </a:ext>
              </a:extLst>
            </p:cNvPr>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6" name="Google Shape;1150;p36">
              <a:extLst>
                <a:ext uri="{FF2B5EF4-FFF2-40B4-BE49-F238E27FC236}">
                  <a16:creationId xmlns:a16="http://schemas.microsoft.com/office/drawing/2014/main" id="{B8D59FF1-B460-46B0-AFF4-81D91B4D8870}"/>
                </a:ext>
              </a:extLst>
            </p:cNvPr>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7" name="Google Shape;1151;p36">
              <a:extLst>
                <a:ext uri="{FF2B5EF4-FFF2-40B4-BE49-F238E27FC236}">
                  <a16:creationId xmlns:a16="http://schemas.microsoft.com/office/drawing/2014/main" id="{AB8C2153-0A11-4E80-9CAA-A06FED58BAB1}"/>
                </a:ext>
              </a:extLst>
            </p:cNvPr>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8" name="Google Shape;1152;p36">
              <a:extLst>
                <a:ext uri="{FF2B5EF4-FFF2-40B4-BE49-F238E27FC236}">
                  <a16:creationId xmlns:a16="http://schemas.microsoft.com/office/drawing/2014/main" id="{84137321-6F98-41E7-994A-9F0247F96370}"/>
                </a:ext>
              </a:extLst>
            </p:cNvPr>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9" name="Google Shape;1153;p36">
              <a:extLst>
                <a:ext uri="{FF2B5EF4-FFF2-40B4-BE49-F238E27FC236}">
                  <a16:creationId xmlns:a16="http://schemas.microsoft.com/office/drawing/2014/main" id="{921768B4-C4C1-4814-84A2-98FAB9BB2055}"/>
                </a:ext>
              </a:extLst>
            </p:cNvPr>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0" name="Google Shape;1154;p36">
              <a:extLst>
                <a:ext uri="{FF2B5EF4-FFF2-40B4-BE49-F238E27FC236}">
                  <a16:creationId xmlns:a16="http://schemas.microsoft.com/office/drawing/2014/main" id="{BD6E1CD6-5968-4AC3-97EB-E08F861BC271}"/>
                </a:ext>
              </a:extLst>
            </p:cNvPr>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1" name="Google Shape;1155;p36">
              <a:extLst>
                <a:ext uri="{FF2B5EF4-FFF2-40B4-BE49-F238E27FC236}">
                  <a16:creationId xmlns:a16="http://schemas.microsoft.com/office/drawing/2014/main" id="{40C2A54B-2201-47C5-BDF9-5F4D557E15E3}"/>
                </a:ext>
              </a:extLst>
            </p:cNvPr>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2" name="Google Shape;1156;p36">
              <a:extLst>
                <a:ext uri="{FF2B5EF4-FFF2-40B4-BE49-F238E27FC236}">
                  <a16:creationId xmlns:a16="http://schemas.microsoft.com/office/drawing/2014/main" id="{10264EAC-1808-4B4C-A7B3-1B9BCA65C165}"/>
                </a:ext>
              </a:extLst>
            </p:cNvPr>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3" name="Google Shape;1157;p36">
              <a:extLst>
                <a:ext uri="{FF2B5EF4-FFF2-40B4-BE49-F238E27FC236}">
                  <a16:creationId xmlns:a16="http://schemas.microsoft.com/office/drawing/2014/main" id="{363FB889-3E42-4CD5-96B4-4633F9908F44}"/>
                </a:ext>
              </a:extLst>
            </p:cNvPr>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4" name="Google Shape;1158;p36">
              <a:extLst>
                <a:ext uri="{FF2B5EF4-FFF2-40B4-BE49-F238E27FC236}">
                  <a16:creationId xmlns:a16="http://schemas.microsoft.com/office/drawing/2014/main" id="{38B5A6D2-57E6-4998-B112-3D5EC8412D93}"/>
                </a:ext>
              </a:extLst>
            </p:cNvPr>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5" name="Google Shape;1159;p36">
              <a:extLst>
                <a:ext uri="{FF2B5EF4-FFF2-40B4-BE49-F238E27FC236}">
                  <a16:creationId xmlns:a16="http://schemas.microsoft.com/office/drawing/2014/main" id="{38CEEE24-C169-4432-B2CD-DF6AE69B31DD}"/>
                </a:ext>
              </a:extLst>
            </p:cNvPr>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6" name="Google Shape;1160;p36">
              <a:extLst>
                <a:ext uri="{FF2B5EF4-FFF2-40B4-BE49-F238E27FC236}">
                  <a16:creationId xmlns:a16="http://schemas.microsoft.com/office/drawing/2014/main" id="{4D34EE02-5227-46FC-B481-AAB7D70B92AF}"/>
                </a:ext>
              </a:extLst>
            </p:cNvPr>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7" name="Google Shape;1161;p36">
              <a:extLst>
                <a:ext uri="{FF2B5EF4-FFF2-40B4-BE49-F238E27FC236}">
                  <a16:creationId xmlns:a16="http://schemas.microsoft.com/office/drawing/2014/main" id="{66622F6F-E3C8-4EB9-B85D-813B7347BA4F}"/>
                </a:ext>
              </a:extLst>
            </p:cNvPr>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8" name="Google Shape;1162;p36">
              <a:extLst>
                <a:ext uri="{FF2B5EF4-FFF2-40B4-BE49-F238E27FC236}">
                  <a16:creationId xmlns:a16="http://schemas.microsoft.com/office/drawing/2014/main" id="{0FF1AAA7-81BB-4E3B-B4E0-2B4049D8AF49}"/>
                </a:ext>
              </a:extLst>
            </p:cNvPr>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9" name="Google Shape;1163;p36">
              <a:extLst>
                <a:ext uri="{FF2B5EF4-FFF2-40B4-BE49-F238E27FC236}">
                  <a16:creationId xmlns:a16="http://schemas.microsoft.com/office/drawing/2014/main" id="{A618C322-988D-472D-970B-E9843E1D211C}"/>
                </a:ext>
              </a:extLst>
            </p:cNvPr>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0" name="Google Shape;1164;p36">
              <a:extLst>
                <a:ext uri="{FF2B5EF4-FFF2-40B4-BE49-F238E27FC236}">
                  <a16:creationId xmlns:a16="http://schemas.microsoft.com/office/drawing/2014/main" id="{5E2D9E04-14E8-432B-9ACB-C7A0A385946C}"/>
                </a:ext>
              </a:extLst>
            </p:cNvPr>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1" name="Google Shape;1165;p36">
              <a:extLst>
                <a:ext uri="{FF2B5EF4-FFF2-40B4-BE49-F238E27FC236}">
                  <a16:creationId xmlns:a16="http://schemas.microsoft.com/office/drawing/2014/main" id="{824AA6C8-CE3B-43FD-80D7-177D8F36CCB4}"/>
                </a:ext>
              </a:extLst>
            </p:cNvPr>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2" name="Google Shape;1166;p36">
              <a:extLst>
                <a:ext uri="{FF2B5EF4-FFF2-40B4-BE49-F238E27FC236}">
                  <a16:creationId xmlns:a16="http://schemas.microsoft.com/office/drawing/2014/main" id="{D268EBCB-5317-4A76-BE6B-B95AFCB4A019}"/>
                </a:ext>
              </a:extLst>
            </p:cNvPr>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3" name="Google Shape;1167;p36">
              <a:extLst>
                <a:ext uri="{FF2B5EF4-FFF2-40B4-BE49-F238E27FC236}">
                  <a16:creationId xmlns:a16="http://schemas.microsoft.com/office/drawing/2014/main" id="{164118E2-1CD0-47E3-A70B-DDC9AC3D95B5}"/>
                </a:ext>
              </a:extLst>
            </p:cNvPr>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4" name="Google Shape;1168;p36">
              <a:extLst>
                <a:ext uri="{FF2B5EF4-FFF2-40B4-BE49-F238E27FC236}">
                  <a16:creationId xmlns:a16="http://schemas.microsoft.com/office/drawing/2014/main" id="{FB3AA98A-F5E0-4E62-BBF1-3E40FB77E840}"/>
                </a:ext>
              </a:extLst>
            </p:cNvPr>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5" name="Google Shape;1169;p36">
              <a:extLst>
                <a:ext uri="{FF2B5EF4-FFF2-40B4-BE49-F238E27FC236}">
                  <a16:creationId xmlns:a16="http://schemas.microsoft.com/office/drawing/2014/main" id="{E50AB619-034C-4924-9071-85AED80B0123}"/>
                </a:ext>
              </a:extLst>
            </p:cNvPr>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6" name="Google Shape;1170;p36">
              <a:extLst>
                <a:ext uri="{FF2B5EF4-FFF2-40B4-BE49-F238E27FC236}">
                  <a16:creationId xmlns:a16="http://schemas.microsoft.com/office/drawing/2014/main" id="{AB1B7AB9-33DB-4EEB-AAFA-CC040BFA923D}"/>
                </a:ext>
              </a:extLst>
            </p:cNvPr>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7" name="Google Shape;1171;p36">
              <a:extLst>
                <a:ext uri="{FF2B5EF4-FFF2-40B4-BE49-F238E27FC236}">
                  <a16:creationId xmlns:a16="http://schemas.microsoft.com/office/drawing/2014/main" id="{152092BE-198E-4E38-AEA5-131B720E3E7F}"/>
                </a:ext>
              </a:extLst>
            </p:cNvPr>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8" name="Google Shape;1172;p36">
              <a:extLst>
                <a:ext uri="{FF2B5EF4-FFF2-40B4-BE49-F238E27FC236}">
                  <a16:creationId xmlns:a16="http://schemas.microsoft.com/office/drawing/2014/main" id="{25CA30D5-4C89-42A9-A942-7A45016B3D8A}"/>
                </a:ext>
              </a:extLst>
            </p:cNvPr>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9" name="Google Shape;1173;p36">
              <a:extLst>
                <a:ext uri="{FF2B5EF4-FFF2-40B4-BE49-F238E27FC236}">
                  <a16:creationId xmlns:a16="http://schemas.microsoft.com/office/drawing/2014/main" id="{C0763CEE-1B72-4A27-8DD2-5AB46A0D246C}"/>
                </a:ext>
              </a:extLst>
            </p:cNvPr>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0" name="Google Shape;1174;p36">
              <a:extLst>
                <a:ext uri="{FF2B5EF4-FFF2-40B4-BE49-F238E27FC236}">
                  <a16:creationId xmlns:a16="http://schemas.microsoft.com/office/drawing/2014/main" id="{C37A136B-6BE3-420B-90B7-A5D901A93FC1}"/>
                </a:ext>
              </a:extLst>
            </p:cNvPr>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1" name="Google Shape;1175;p36">
              <a:extLst>
                <a:ext uri="{FF2B5EF4-FFF2-40B4-BE49-F238E27FC236}">
                  <a16:creationId xmlns:a16="http://schemas.microsoft.com/office/drawing/2014/main" id="{13B585FC-F94B-42C1-A960-9E96EDD5F605}"/>
                </a:ext>
              </a:extLst>
            </p:cNvPr>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2" name="Google Shape;1176;p36">
              <a:extLst>
                <a:ext uri="{FF2B5EF4-FFF2-40B4-BE49-F238E27FC236}">
                  <a16:creationId xmlns:a16="http://schemas.microsoft.com/office/drawing/2014/main" id="{C552D855-919B-4A70-97F6-B4A87CD7E237}"/>
                </a:ext>
              </a:extLst>
            </p:cNvPr>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3" name="Google Shape;1177;p36">
              <a:extLst>
                <a:ext uri="{FF2B5EF4-FFF2-40B4-BE49-F238E27FC236}">
                  <a16:creationId xmlns:a16="http://schemas.microsoft.com/office/drawing/2014/main" id="{383003F6-587C-49B4-B9C4-4CDFC69EFCE9}"/>
                </a:ext>
              </a:extLst>
            </p:cNvPr>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4" name="Google Shape;1178;p36">
              <a:extLst>
                <a:ext uri="{FF2B5EF4-FFF2-40B4-BE49-F238E27FC236}">
                  <a16:creationId xmlns:a16="http://schemas.microsoft.com/office/drawing/2014/main" id="{2358B20A-B2D8-496D-A704-02DD42302354}"/>
                </a:ext>
              </a:extLst>
            </p:cNvPr>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5" name="Google Shape;1179;p36">
              <a:extLst>
                <a:ext uri="{FF2B5EF4-FFF2-40B4-BE49-F238E27FC236}">
                  <a16:creationId xmlns:a16="http://schemas.microsoft.com/office/drawing/2014/main" id="{709F0AF5-554A-4498-B76D-0A86A12F146F}"/>
                </a:ext>
              </a:extLst>
            </p:cNvPr>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6" name="Google Shape;1180;p36">
              <a:extLst>
                <a:ext uri="{FF2B5EF4-FFF2-40B4-BE49-F238E27FC236}">
                  <a16:creationId xmlns:a16="http://schemas.microsoft.com/office/drawing/2014/main" id="{78F2985C-C5EB-4415-9C7D-54EEA4694031}"/>
                </a:ext>
              </a:extLst>
            </p:cNvPr>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7" name="Google Shape;1181;p36">
              <a:extLst>
                <a:ext uri="{FF2B5EF4-FFF2-40B4-BE49-F238E27FC236}">
                  <a16:creationId xmlns:a16="http://schemas.microsoft.com/office/drawing/2014/main" id="{7715E15C-29C6-4931-B7C9-AC76FC9FE780}"/>
                </a:ext>
              </a:extLst>
            </p:cNvPr>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8" name="Google Shape;1182;p36">
              <a:extLst>
                <a:ext uri="{FF2B5EF4-FFF2-40B4-BE49-F238E27FC236}">
                  <a16:creationId xmlns:a16="http://schemas.microsoft.com/office/drawing/2014/main" id="{B62728CE-3EFB-4DA5-B9F2-EC4CB46996A8}"/>
                </a:ext>
              </a:extLst>
            </p:cNvPr>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9" name="Google Shape;1183;p36">
              <a:extLst>
                <a:ext uri="{FF2B5EF4-FFF2-40B4-BE49-F238E27FC236}">
                  <a16:creationId xmlns:a16="http://schemas.microsoft.com/office/drawing/2014/main" id="{75EF4642-03CA-49E5-87BC-ECFDFE5F01E7}"/>
                </a:ext>
              </a:extLst>
            </p:cNvPr>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0" name="Google Shape;1184;p36">
              <a:extLst>
                <a:ext uri="{FF2B5EF4-FFF2-40B4-BE49-F238E27FC236}">
                  <a16:creationId xmlns:a16="http://schemas.microsoft.com/office/drawing/2014/main" id="{E0592330-0D73-43A5-BC1B-4F4C4C83A7E7}"/>
                </a:ext>
              </a:extLst>
            </p:cNvPr>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1" name="Google Shape;1185;p36">
              <a:extLst>
                <a:ext uri="{FF2B5EF4-FFF2-40B4-BE49-F238E27FC236}">
                  <a16:creationId xmlns:a16="http://schemas.microsoft.com/office/drawing/2014/main" id="{DAC10D87-F784-4F7E-8F19-5D8197560694}"/>
                </a:ext>
              </a:extLst>
            </p:cNvPr>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2" name="Google Shape;1186;p36">
              <a:extLst>
                <a:ext uri="{FF2B5EF4-FFF2-40B4-BE49-F238E27FC236}">
                  <a16:creationId xmlns:a16="http://schemas.microsoft.com/office/drawing/2014/main" id="{894AF5CB-1423-4A8B-956F-218FCA0D351F}"/>
                </a:ext>
              </a:extLst>
            </p:cNvPr>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3" name="Google Shape;1187;p36">
              <a:extLst>
                <a:ext uri="{FF2B5EF4-FFF2-40B4-BE49-F238E27FC236}">
                  <a16:creationId xmlns:a16="http://schemas.microsoft.com/office/drawing/2014/main" id="{F6922B80-576F-4F6B-8EAA-53F57BEDE3DD}"/>
                </a:ext>
              </a:extLst>
            </p:cNvPr>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4" name="Google Shape;1188;p36">
              <a:extLst>
                <a:ext uri="{FF2B5EF4-FFF2-40B4-BE49-F238E27FC236}">
                  <a16:creationId xmlns:a16="http://schemas.microsoft.com/office/drawing/2014/main" id="{02BD91F8-3B4B-4AF8-822F-E590C8284B5C}"/>
                </a:ext>
              </a:extLst>
            </p:cNvPr>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5" name="Google Shape;1189;p36">
              <a:extLst>
                <a:ext uri="{FF2B5EF4-FFF2-40B4-BE49-F238E27FC236}">
                  <a16:creationId xmlns:a16="http://schemas.microsoft.com/office/drawing/2014/main" id="{94270E01-9C19-46FB-94C1-CCB218C004B8}"/>
                </a:ext>
              </a:extLst>
            </p:cNvPr>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6" name="Google Shape;1190;p36">
              <a:extLst>
                <a:ext uri="{FF2B5EF4-FFF2-40B4-BE49-F238E27FC236}">
                  <a16:creationId xmlns:a16="http://schemas.microsoft.com/office/drawing/2014/main" id="{89D5317C-6800-48BE-83F6-D4B3A734BDD1}"/>
                </a:ext>
              </a:extLst>
            </p:cNvPr>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7" name="Google Shape;1191;p36">
              <a:extLst>
                <a:ext uri="{FF2B5EF4-FFF2-40B4-BE49-F238E27FC236}">
                  <a16:creationId xmlns:a16="http://schemas.microsoft.com/office/drawing/2014/main" id="{64A1F610-6B1D-4C48-9AA6-7281C5B8CE95}"/>
                </a:ext>
              </a:extLst>
            </p:cNvPr>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8" name="Google Shape;1192;p36">
              <a:extLst>
                <a:ext uri="{FF2B5EF4-FFF2-40B4-BE49-F238E27FC236}">
                  <a16:creationId xmlns:a16="http://schemas.microsoft.com/office/drawing/2014/main" id="{0E698886-6696-4870-8CFE-BCBD0771F978}"/>
                </a:ext>
              </a:extLst>
            </p:cNvPr>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9" name="Google Shape;1193;p36">
              <a:extLst>
                <a:ext uri="{FF2B5EF4-FFF2-40B4-BE49-F238E27FC236}">
                  <a16:creationId xmlns:a16="http://schemas.microsoft.com/office/drawing/2014/main" id="{42AB0C64-08EA-412A-B0A8-DFCFF442C96D}"/>
                </a:ext>
              </a:extLst>
            </p:cNvPr>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0" name="Google Shape;1194;p36">
              <a:extLst>
                <a:ext uri="{FF2B5EF4-FFF2-40B4-BE49-F238E27FC236}">
                  <a16:creationId xmlns:a16="http://schemas.microsoft.com/office/drawing/2014/main" id="{A31CAE1B-CB49-4A3F-8989-EE8C25314368}"/>
                </a:ext>
              </a:extLst>
            </p:cNvPr>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1" name="Google Shape;1195;p36">
              <a:extLst>
                <a:ext uri="{FF2B5EF4-FFF2-40B4-BE49-F238E27FC236}">
                  <a16:creationId xmlns:a16="http://schemas.microsoft.com/office/drawing/2014/main" id="{D96F9B6C-061B-40BB-BCE5-4A6CC4A31763}"/>
                </a:ext>
              </a:extLst>
            </p:cNvPr>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2" name="Google Shape;1196;p36">
              <a:extLst>
                <a:ext uri="{FF2B5EF4-FFF2-40B4-BE49-F238E27FC236}">
                  <a16:creationId xmlns:a16="http://schemas.microsoft.com/office/drawing/2014/main" id="{B9C55F7C-C089-46C8-90DC-81BE815860D2}"/>
                </a:ext>
              </a:extLst>
            </p:cNvPr>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3" name="Google Shape;1197;p36">
              <a:extLst>
                <a:ext uri="{FF2B5EF4-FFF2-40B4-BE49-F238E27FC236}">
                  <a16:creationId xmlns:a16="http://schemas.microsoft.com/office/drawing/2014/main" id="{E44C8E93-09E2-4DE1-BD7F-81B1F52772DE}"/>
                </a:ext>
              </a:extLst>
            </p:cNvPr>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4" name="Google Shape;1198;p36">
              <a:extLst>
                <a:ext uri="{FF2B5EF4-FFF2-40B4-BE49-F238E27FC236}">
                  <a16:creationId xmlns:a16="http://schemas.microsoft.com/office/drawing/2014/main" id="{E9B67E3D-A145-4322-B51E-81B11BD75596}"/>
                </a:ext>
              </a:extLst>
            </p:cNvPr>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5" name="Google Shape;1199;p36">
              <a:extLst>
                <a:ext uri="{FF2B5EF4-FFF2-40B4-BE49-F238E27FC236}">
                  <a16:creationId xmlns:a16="http://schemas.microsoft.com/office/drawing/2014/main" id="{C588289D-C9C7-46C2-9450-317F24BA1320}"/>
                </a:ext>
              </a:extLst>
            </p:cNvPr>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6" name="Google Shape;1200;p36">
              <a:extLst>
                <a:ext uri="{FF2B5EF4-FFF2-40B4-BE49-F238E27FC236}">
                  <a16:creationId xmlns:a16="http://schemas.microsoft.com/office/drawing/2014/main" id="{EED0DA66-CD63-4CF8-85DC-4EAEE2E9027C}"/>
                </a:ext>
              </a:extLst>
            </p:cNvPr>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7" name="Google Shape;1201;p36">
              <a:extLst>
                <a:ext uri="{FF2B5EF4-FFF2-40B4-BE49-F238E27FC236}">
                  <a16:creationId xmlns:a16="http://schemas.microsoft.com/office/drawing/2014/main" id="{CD87992A-13DC-4145-91D6-EDBB87A89D89}"/>
                </a:ext>
              </a:extLst>
            </p:cNvPr>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8" name="Google Shape;1202;p36">
              <a:extLst>
                <a:ext uri="{FF2B5EF4-FFF2-40B4-BE49-F238E27FC236}">
                  <a16:creationId xmlns:a16="http://schemas.microsoft.com/office/drawing/2014/main" id="{C265FCC0-5D37-45F5-B650-3ADD400094DE}"/>
                </a:ext>
              </a:extLst>
            </p:cNvPr>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9" name="Google Shape;1203;p36">
              <a:extLst>
                <a:ext uri="{FF2B5EF4-FFF2-40B4-BE49-F238E27FC236}">
                  <a16:creationId xmlns:a16="http://schemas.microsoft.com/office/drawing/2014/main" id="{C7DAA3D0-16E1-4FA1-A89E-E3B6C8A431FE}"/>
                </a:ext>
              </a:extLst>
            </p:cNvPr>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0" name="Google Shape;1204;p36">
              <a:extLst>
                <a:ext uri="{FF2B5EF4-FFF2-40B4-BE49-F238E27FC236}">
                  <a16:creationId xmlns:a16="http://schemas.microsoft.com/office/drawing/2014/main" id="{C44BDE9A-2399-4EFC-971C-E59764D56678}"/>
                </a:ext>
              </a:extLst>
            </p:cNvPr>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1" name="Google Shape;1205;p36">
              <a:extLst>
                <a:ext uri="{FF2B5EF4-FFF2-40B4-BE49-F238E27FC236}">
                  <a16:creationId xmlns:a16="http://schemas.microsoft.com/office/drawing/2014/main" id="{4F185356-DA9E-49FC-B7EE-458CEC97329A}"/>
                </a:ext>
              </a:extLst>
            </p:cNvPr>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2" name="Google Shape;1206;p36">
              <a:extLst>
                <a:ext uri="{FF2B5EF4-FFF2-40B4-BE49-F238E27FC236}">
                  <a16:creationId xmlns:a16="http://schemas.microsoft.com/office/drawing/2014/main" id="{F2CA1294-30CF-4B0D-A4EF-C7AB2E526EAC}"/>
                </a:ext>
              </a:extLst>
            </p:cNvPr>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3" name="Google Shape;1207;p36">
              <a:extLst>
                <a:ext uri="{FF2B5EF4-FFF2-40B4-BE49-F238E27FC236}">
                  <a16:creationId xmlns:a16="http://schemas.microsoft.com/office/drawing/2014/main" id="{F3DC3A24-A612-415D-A18F-6707D45D02ED}"/>
                </a:ext>
              </a:extLst>
            </p:cNvPr>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4" name="Google Shape;1208;p36">
              <a:extLst>
                <a:ext uri="{FF2B5EF4-FFF2-40B4-BE49-F238E27FC236}">
                  <a16:creationId xmlns:a16="http://schemas.microsoft.com/office/drawing/2014/main" id="{E2794CFD-1AA0-476C-AC67-01CE329D725F}"/>
                </a:ext>
              </a:extLst>
            </p:cNvPr>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5" name="Google Shape;1209;p36">
              <a:extLst>
                <a:ext uri="{FF2B5EF4-FFF2-40B4-BE49-F238E27FC236}">
                  <a16:creationId xmlns:a16="http://schemas.microsoft.com/office/drawing/2014/main" id="{5CDDF442-4E79-437F-BA6A-7A655331C00F}"/>
                </a:ext>
              </a:extLst>
            </p:cNvPr>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6" name="Google Shape;1210;p36">
              <a:extLst>
                <a:ext uri="{FF2B5EF4-FFF2-40B4-BE49-F238E27FC236}">
                  <a16:creationId xmlns:a16="http://schemas.microsoft.com/office/drawing/2014/main" id="{A86B24C3-A2E7-419F-8FBD-303CA87791FB}"/>
                </a:ext>
              </a:extLst>
            </p:cNvPr>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7" name="Google Shape;1211;p36">
              <a:extLst>
                <a:ext uri="{FF2B5EF4-FFF2-40B4-BE49-F238E27FC236}">
                  <a16:creationId xmlns:a16="http://schemas.microsoft.com/office/drawing/2014/main" id="{27AD7DA6-4311-433F-86B3-83EC1FC1C639}"/>
                </a:ext>
              </a:extLst>
            </p:cNvPr>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8" name="Google Shape;1212;p36">
              <a:extLst>
                <a:ext uri="{FF2B5EF4-FFF2-40B4-BE49-F238E27FC236}">
                  <a16:creationId xmlns:a16="http://schemas.microsoft.com/office/drawing/2014/main" id="{4BDDF15D-41DE-4EC8-83DC-79D98F8CD8AE}"/>
                </a:ext>
              </a:extLst>
            </p:cNvPr>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9" name="Google Shape;1213;p36">
              <a:extLst>
                <a:ext uri="{FF2B5EF4-FFF2-40B4-BE49-F238E27FC236}">
                  <a16:creationId xmlns:a16="http://schemas.microsoft.com/office/drawing/2014/main" id="{D8F3D319-1F59-4A90-9D06-9E4A0CE56FEE}"/>
                </a:ext>
              </a:extLst>
            </p:cNvPr>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0" name="Google Shape;1214;p36">
              <a:extLst>
                <a:ext uri="{FF2B5EF4-FFF2-40B4-BE49-F238E27FC236}">
                  <a16:creationId xmlns:a16="http://schemas.microsoft.com/office/drawing/2014/main" id="{92EA994E-AE8D-4CA6-B9F6-2F26C9523266}"/>
                </a:ext>
              </a:extLst>
            </p:cNvPr>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1" name="Google Shape;1215;p36">
              <a:extLst>
                <a:ext uri="{FF2B5EF4-FFF2-40B4-BE49-F238E27FC236}">
                  <a16:creationId xmlns:a16="http://schemas.microsoft.com/office/drawing/2014/main" id="{CD88F33A-A3BB-46B6-848A-CAD07E46C714}"/>
                </a:ext>
              </a:extLst>
            </p:cNvPr>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2" name="Google Shape;1216;p36">
              <a:extLst>
                <a:ext uri="{FF2B5EF4-FFF2-40B4-BE49-F238E27FC236}">
                  <a16:creationId xmlns:a16="http://schemas.microsoft.com/office/drawing/2014/main" id="{C0CF188A-38EE-447E-A469-5E8E314B5E4F}"/>
                </a:ext>
              </a:extLst>
            </p:cNvPr>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3" name="Google Shape;1217;p36">
              <a:extLst>
                <a:ext uri="{FF2B5EF4-FFF2-40B4-BE49-F238E27FC236}">
                  <a16:creationId xmlns:a16="http://schemas.microsoft.com/office/drawing/2014/main" id="{EA8A84A9-CBBA-4345-ABF9-AE638CC972FF}"/>
                </a:ext>
              </a:extLst>
            </p:cNvPr>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4" name="Google Shape;1218;p36">
              <a:extLst>
                <a:ext uri="{FF2B5EF4-FFF2-40B4-BE49-F238E27FC236}">
                  <a16:creationId xmlns:a16="http://schemas.microsoft.com/office/drawing/2014/main" id="{3F3BC138-C672-42DD-BF67-51473B3DD61A}"/>
                </a:ext>
              </a:extLst>
            </p:cNvPr>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5" name="Google Shape;1219;p36">
              <a:extLst>
                <a:ext uri="{FF2B5EF4-FFF2-40B4-BE49-F238E27FC236}">
                  <a16:creationId xmlns:a16="http://schemas.microsoft.com/office/drawing/2014/main" id="{3B26E989-792C-43F5-AF0C-A12466332975}"/>
                </a:ext>
              </a:extLst>
            </p:cNvPr>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6" name="Google Shape;1220;p36">
              <a:extLst>
                <a:ext uri="{FF2B5EF4-FFF2-40B4-BE49-F238E27FC236}">
                  <a16:creationId xmlns:a16="http://schemas.microsoft.com/office/drawing/2014/main" id="{EFD63CF6-6DC6-4AB4-94BC-4EB13D816E57}"/>
                </a:ext>
              </a:extLst>
            </p:cNvPr>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7" name="Google Shape;1221;p36">
              <a:extLst>
                <a:ext uri="{FF2B5EF4-FFF2-40B4-BE49-F238E27FC236}">
                  <a16:creationId xmlns:a16="http://schemas.microsoft.com/office/drawing/2014/main" id="{701329B4-A33D-4193-A3C1-EBBC61E377FF}"/>
                </a:ext>
              </a:extLst>
            </p:cNvPr>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8" name="Google Shape;1222;p36">
              <a:extLst>
                <a:ext uri="{FF2B5EF4-FFF2-40B4-BE49-F238E27FC236}">
                  <a16:creationId xmlns:a16="http://schemas.microsoft.com/office/drawing/2014/main" id="{100231CC-2F9D-4AB6-B333-A694EEE3908B}"/>
                </a:ext>
              </a:extLst>
            </p:cNvPr>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9" name="Google Shape;1223;p36">
              <a:extLst>
                <a:ext uri="{FF2B5EF4-FFF2-40B4-BE49-F238E27FC236}">
                  <a16:creationId xmlns:a16="http://schemas.microsoft.com/office/drawing/2014/main" id="{FEA39919-A0C0-4860-9D0E-CB4DEFC1C150}"/>
                </a:ext>
              </a:extLst>
            </p:cNvPr>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0" name="Google Shape;1224;p36">
              <a:extLst>
                <a:ext uri="{FF2B5EF4-FFF2-40B4-BE49-F238E27FC236}">
                  <a16:creationId xmlns:a16="http://schemas.microsoft.com/office/drawing/2014/main" id="{74893CD0-C26C-4621-9B8F-9D243DA7F174}"/>
                </a:ext>
              </a:extLst>
            </p:cNvPr>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1" name="Google Shape;1225;p36">
              <a:extLst>
                <a:ext uri="{FF2B5EF4-FFF2-40B4-BE49-F238E27FC236}">
                  <a16:creationId xmlns:a16="http://schemas.microsoft.com/office/drawing/2014/main" id="{3A16FC40-9845-418D-80A8-DF75460680A6}"/>
                </a:ext>
              </a:extLst>
            </p:cNvPr>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2" name="Google Shape;1226;p36">
              <a:extLst>
                <a:ext uri="{FF2B5EF4-FFF2-40B4-BE49-F238E27FC236}">
                  <a16:creationId xmlns:a16="http://schemas.microsoft.com/office/drawing/2014/main" id="{1874D9D9-B0AE-4A52-B3D5-29624DA0B73B}"/>
                </a:ext>
              </a:extLst>
            </p:cNvPr>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3" name="Google Shape;1227;p36">
              <a:extLst>
                <a:ext uri="{FF2B5EF4-FFF2-40B4-BE49-F238E27FC236}">
                  <a16:creationId xmlns:a16="http://schemas.microsoft.com/office/drawing/2014/main" id="{BD527FC3-81C8-4F54-BBD9-EDE331235CB5}"/>
                </a:ext>
              </a:extLst>
            </p:cNvPr>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4" name="Google Shape;1228;p36">
              <a:extLst>
                <a:ext uri="{FF2B5EF4-FFF2-40B4-BE49-F238E27FC236}">
                  <a16:creationId xmlns:a16="http://schemas.microsoft.com/office/drawing/2014/main" id="{4D3CD727-EF2B-49F8-B97D-38CD0574D06F}"/>
                </a:ext>
              </a:extLst>
            </p:cNvPr>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5" name="Google Shape;1229;p36">
              <a:extLst>
                <a:ext uri="{FF2B5EF4-FFF2-40B4-BE49-F238E27FC236}">
                  <a16:creationId xmlns:a16="http://schemas.microsoft.com/office/drawing/2014/main" id="{3AAC2E65-BA63-4FC1-9A2D-82B509C6BF5A}"/>
                </a:ext>
              </a:extLst>
            </p:cNvPr>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6" name="Google Shape;1230;p36">
              <a:extLst>
                <a:ext uri="{FF2B5EF4-FFF2-40B4-BE49-F238E27FC236}">
                  <a16:creationId xmlns:a16="http://schemas.microsoft.com/office/drawing/2014/main" id="{6E3F0431-83BC-4615-865D-E0AF8999BC34}"/>
                </a:ext>
              </a:extLst>
            </p:cNvPr>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7" name="Google Shape;1231;p36">
              <a:extLst>
                <a:ext uri="{FF2B5EF4-FFF2-40B4-BE49-F238E27FC236}">
                  <a16:creationId xmlns:a16="http://schemas.microsoft.com/office/drawing/2014/main" id="{9E535DEF-8302-4E9C-AA17-0D50670C2990}"/>
                </a:ext>
              </a:extLst>
            </p:cNvPr>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8" name="Google Shape;1232;p36">
              <a:extLst>
                <a:ext uri="{FF2B5EF4-FFF2-40B4-BE49-F238E27FC236}">
                  <a16:creationId xmlns:a16="http://schemas.microsoft.com/office/drawing/2014/main" id="{2C8839BA-0C87-4AC8-A2F7-A0A593637EBD}"/>
                </a:ext>
              </a:extLst>
            </p:cNvPr>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9" name="Google Shape;1233;p36">
              <a:extLst>
                <a:ext uri="{FF2B5EF4-FFF2-40B4-BE49-F238E27FC236}">
                  <a16:creationId xmlns:a16="http://schemas.microsoft.com/office/drawing/2014/main" id="{71DA5EC3-7530-442A-BA8D-963C23EA5544}"/>
                </a:ext>
              </a:extLst>
            </p:cNvPr>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0" name="Google Shape;1234;p36">
              <a:extLst>
                <a:ext uri="{FF2B5EF4-FFF2-40B4-BE49-F238E27FC236}">
                  <a16:creationId xmlns:a16="http://schemas.microsoft.com/office/drawing/2014/main" id="{D2850814-D176-41F7-BEC8-96E9EF024052}"/>
                </a:ext>
              </a:extLst>
            </p:cNvPr>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1" name="Google Shape;1235;p36">
              <a:extLst>
                <a:ext uri="{FF2B5EF4-FFF2-40B4-BE49-F238E27FC236}">
                  <a16:creationId xmlns:a16="http://schemas.microsoft.com/office/drawing/2014/main" id="{FDB26C36-57D6-46BC-AAE0-9CA8C8E77A6F}"/>
                </a:ext>
              </a:extLst>
            </p:cNvPr>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2" name="Google Shape;1236;p36">
              <a:extLst>
                <a:ext uri="{FF2B5EF4-FFF2-40B4-BE49-F238E27FC236}">
                  <a16:creationId xmlns:a16="http://schemas.microsoft.com/office/drawing/2014/main" id="{411D03E8-B349-448F-8736-3134E32BDE54}"/>
                </a:ext>
              </a:extLst>
            </p:cNvPr>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3" name="Google Shape;1237;p36">
              <a:extLst>
                <a:ext uri="{FF2B5EF4-FFF2-40B4-BE49-F238E27FC236}">
                  <a16:creationId xmlns:a16="http://schemas.microsoft.com/office/drawing/2014/main" id="{9DCE233D-070B-40E3-9CE2-245D4B748CAD}"/>
                </a:ext>
              </a:extLst>
            </p:cNvPr>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4" name="Google Shape;1238;p36">
              <a:extLst>
                <a:ext uri="{FF2B5EF4-FFF2-40B4-BE49-F238E27FC236}">
                  <a16:creationId xmlns:a16="http://schemas.microsoft.com/office/drawing/2014/main" id="{1A944619-A04D-4082-8B1E-A64E9DCF9F75}"/>
                </a:ext>
              </a:extLst>
            </p:cNvPr>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5" name="Google Shape;1239;p36">
              <a:extLst>
                <a:ext uri="{FF2B5EF4-FFF2-40B4-BE49-F238E27FC236}">
                  <a16:creationId xmlns:a16="http://schemas.microsoft.com/office/drawing/2014/main" id="{3ACA2556-B4D3-484A-A130-17E8C27D18AA}"/>
                </a:ext>
              </a:extLst>
            </p:cNvPr>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6" name="Google Shape;1240;p36">
              <a:extLst>
                <a:ext uri="{FF2B5EF4-FFF2-40B4-BE49-F238E27FC236}">
                  <a16:creationId xmlns:a16="http://schemas.microsoft.com/office/drawing/2014/main" id="{41551ECE-D9FB-453D-BCA2-E53222D40DE7}"/>
                </a:ext>
              </a:extLst>
            </p:cNvPr>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7" name="Google Shape;1241;p36">
              <a:extLst>
                <a:ext uri="{FF2B5EF4-FFF2-40B4-BE49-F238E27FC236}">
                  <a16:creationId xmlns:a16="http://schemas.microsoft.com/office/drawing/2014/main" id="{B80A10CB-0750-418C-B2A3-52DEFAC41FD2}"/>
                </a:ext>
              </a:extLst>
            </p:cNvPr>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8" name="Google Shape;1242;p36">
              <a:extLst>
                <a:ext uri="{FF2B5EF4-FFF2-40B4-BE49-F238E27FC236}">
                  <a16:creationId xmlns:a16="http://schemas.microsoft.com/office/drawing/2014/main" id="{0C566A56-E0C7-4D1E-B35A-9976956567D5}"/>
                </a:ext>
              </a:extLst>
            </p:cNvPr>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9" name="Google Shape;1243;p36">
              <a:extLst>
                <a:ext uri="{FF2B5EF4-FFF2-40B4-BE49-F238E27FC236}">
                  <a16:creationId xmlns:a16="http://schemas.microsoft.com/office/drawing/2014/main" id="{656E6E26-8D15-4CE0-B720-D6D8F2AF38EB}"/>
                </a:ext>
              </a:extLst>
            </p:cNvPr>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0" name="Google Shape;1244;p36">
              <a:extLst>
                <a:ext uri="{FF2B5EF4-FFF2-40B4-BE49-F238E27FC236}">
                  <a16:creationId xmlns:a16="http://schemas.microsoft.com/office/drawing/2014/main" id="{27473C3B-796D-4906-B1FD-41AD5DE08D8C}"/>
                </a:ext>
              </a:extLst>
            </p:cNvPr>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1" name="Google Shape;1245;p36">
              <a:extLst>
                <a:ext uri="{FF2B5EF4-FFF2-40B4-BE49-F238E27FC236}">
                  <a16:creationId xmlns:a16="http://schemas.microsoft.com/office/drawing/2014/main" id="{D2680ED0-2C23-4CFB-81D6-C7153608A47D}"/>
                </a:ext>
              </a:extLst>
            </p:cNvPr>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2" name="Google Shape;1246;p36">
              <a:extLst>
                <a:ext uri="{FF2B5EF4-FFF2-40B4-BE49-F238E27FC236}">
                  <a16:creationId xmlns:a16="http://schemas.microsoft.com/office/drawing/2014/main" id="{795C0FA9-22D6-4164-908C-E1BF783C229B}"/>
                </a:ext>
              </a:extLst>
            </p:cNvPr>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3" name="Google Shape;1247;p36">
              <a:extLst>
                <a:ext uri="{FF2B5EF4-FFF2-40B4-BE49-F238E27FC236}">
                  <a16:creationId xmlns:a16="http://schemas.microsoft.com/office/drawing/2014/main" id="{6BB29E68-A76D-48A2-B936-C271C00ED5B4}"/>
                </a:ext>
              </a:extLst>
            </p:cNvPr>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4" name="Google Shape;1248;p36">
              <a:extLst>
                <a:ext uri="{FF2B5EF4-FFF2-40B4-BE49-F238E27FC236}">
                  <a16:creationId xmlns:a16="http://schemas.microsoft.com/office/drawing/2014/main" id="{508420B4-763E-4F65-9DFA-71A203902C62}"/>
                </a:ext>
              </a:extLst>
            </p:cNvPr>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5" name="Google Shape;1249;p36">
              <a:extLst>
                <a:ext uri="{FF2B5EF4-FFF2-40B4-BE49-F238E27FC236}">
                  <a16:creationId xmlns:a16="http://schemas.microsoft.com/office/drawing/2014/main" id="{A4D609BB-D8D0-4688-A45B-B4D87D90CDE6}"/>
                </a:ext>
              </a:extLst>
            </p:cNvPr>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6" name="Google Shape;1250;p36">
              <a:extLst>
                <a:ext uri="{FF2B5EF4-FFF2-40B4-BE49-F238E27FC236}">
                  <a16:creationId xmlns:a16="http://schemas.microsoft.com/office/drawing/2014/main" id="{0432CC29-3247-42B3-B785-6DE137A52089}"/>
                </a:ext>
              </a:extLst>
            </p:cNvPr>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7" name="Google Shape;1251;p36">
              <a:extLst>
                <a:ext uri="{FF2B5EF4-FFF2-40B4-BE49-F238E27FC236}">
                  <a16:creationId xmlns:a16="http://schemas.microsoft.com/office/drawing/2014/main" id="{A63EFF90-2B91-4949-8A58-01B0DDD82E52}"/>
                </a:ext>
              </a:extLst>
            </p:cNvPr>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8" name="Google Shape;1252;p36">
              <a:extLst>
                <a:ext uri="{FF2B5EF4-FFF2-40B4-BE49-F238E27FC236}">
                  <a16:creationId xmlns:a16="http://schemas.microsoft.com/office/drawing/2014/main" id="{E1480502-C954-42F5-809A-4B5E0E7EE0E5}"/>
                </a:ext>
              </a:extLst>
            </p:cNvPr>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9" name="Google Shape;1253;p36">
              <a:extLst>
                <a:ext uri="{FF2B5EF4-FFF2-40B4-BE49-F238E27FC236}">
                  <a16:creationId xmlns:a16="http://schemas.microsoft.com/office/drawing/2014/main" id="{F567F4A4-6912-475E-9F97-0B3E76B5579E}"/>
                </a:ext>
              </a:extLst>
            </p:cNvPr>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0" name="Google Shape;1254;p36">
              <a:extLst>
                <a:ext uri="{FF2B5EF4-FFF2-40B4-BE49-F238E27FC236}">
                  <a16:creationId xmlns:a16="http://schemas.microsoft.com/office/drawing/2014/main" id="{A76FD187-06EA-4116-9EBB-0543388AF4F6}"/>
                </a:ext>
              </a:extLst>
            </p:cNvPr>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1" name="Google Shape;1255;p36">
              <a:extLst>
                <a:ext uri="{FF2B5EF4-FFF2-40B4-BE49-F238E27FC236}">
                  <a16:creationId xmlns:a16="http://schemas.microsoft.com/office/drawing/2014/main" id="{4480230C-89EC-4684-87C6-D66C159EB52F}"/>
                </a:ext>
              </a:extLst>
            </p:cNvPr>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2" name="Google Shape;1256;p36">
              <a:extLst>
                <a:ext uri="{FF2B5EF4-FFF2-40B4-BE49-F238E27FC236}">
                  <a16:creationId xmlns:a16="http://schemas.microsoft.com/office/drawing/2014/main" id="{DFFF8B03-3A9D-411A-9A4F-98A2E04DEDE5}"/>
                </a:ext>
              </a:extLst>
            </p:cNvPr>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3" name="Google Shape;1257;p36">
              <a:extLst>
                <a:ext uri="{FF2B5EF4-FFF2-40B4-BE49-F238E27FC236}">
                  <a16:creationId xmlns:a16="http://schemas.microsoft.com/office/drawing/2014/main" id="{DF6275CB-803D-4F02-BB4C-163F44200F58}"/>
                </a:ext>
              </a:extLst>
            </p:cNvPr>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4" name="Google Shape;1258;p36">
              <a:extLst>
                <a:ext uri="{FF2B5EF4-FFF2-40B4-BE49-F238E27FC236}">
                  <a16:creationId xmlns:a16="http://schemas.microsoft.com/office/drawing/2014/main" id="{DAF6E723-ABE4-431B-9B4F-E5C824144D08}"/>
                </a:ext>
              </a:extLst>
            </p:cNvPr>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5" name="Google Shape;1259;p36">
              <a:extLst>
                <a:ext uri="{FF2B5EF4-FFF2-40B4-BE49-F238E27FC236}">
                  <a16:creationId xmlns:a16="http://schemas.microsoft.com/office/drawing/2014/main" id="{D415D506-15F0-4701-9EF7-4DF3D803FE4F}"/>
                </a:ext>
              </a:extLst>
            </p:cNvPr>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6" name="Google Shape;1260;p36">
              <a:extLst>
                <a:ext uri="{FF2B5EF4-FFF2-40B4-BE49-F238E27FC236}">
                  <a16:creationId xmlns:a16="http://schemas.microsoft.com/office/drawing/2014/main" id="{BC4934F7-F6DA-45EE-B777-715F7008DF24}"/>
                </a:ext>
              </a:extLst>
            </p:cNvPr>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7" name="Google Shape;1261;p36">
              <a:extLst>
                <a:ext uri="{FF2B5EF4-FFF2-40B4-BE49-F238E27FC236}">
                  <a16:creationId xmlns:a16="http://schemas.microsoft.com/office/drawing/2014/main" id="{5B8068B5-7CF0-4A1F-B872-A75672FB0840}"/>
                </a:ext>
              </a:extLst>
            </p:cNvPr>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8" name="Google Shape;1262;p36">
              <a:extLst>
                <a:ext uri="{FF2B5EF4-FFF2-40B4-BE49-F238E27FC236}">
                  <a16:creationId xmlns:a16="http://schemas.microsoft.com/office/drawing/2014/main" id="{1D0B4A5A-08AA-41B9-80EA-E519C69E885A}"/>
                </a:ext>
              </a:extLst>
            </p:cNvPr>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9" name="Google Shape;1263;p36">
              <a:extLst>
                <a:ext uri="{FF2B5EF4-FFF2-40B4-BE49-F238E27FC236}">
                  <a16:creationId xmlns:a16="http://schemas.microsoft.com/office/drawing/2014/main" id="{092760B9-25DD-417B-8ADB-564A91F747E7}"/>
                </a:ext>
              </a:extLst>
            </p:cNvPr>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0" name="Google Shape;1264;p36">
              <a:extLst>
                <a:ext uri="{FF2B5EF4-FFF2-40B4-BE49-F238E27FC236}">
                  <a16:creationId xmlns:a16="http://schemas.microsoft.com/office/drawing/2014/main" id="{FAA75B44-1FFC-49A7-A3E9-A2BE2239ABE4}"/>
                </a:ext>
              </a:extLst>
            </p:cNvPr>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1" name="Google Shape;1265;p36">
              <a:extLst>
                <a:ext uri="{FF2B5EF4-FFF2-40B4-BE49-F238E27FC236}">
                  <a16:creationId xmlns:a16="http://schemas.microsoft.com/office/drawing/2014/main" id="{3F7CFAC6-5E3D-4B8E-96C1-C0BE728D89D7}"/>
                </a:ext>
              </a:extLst>
            </p:cNvPr>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2" name="Google Shape;1266;p36">
              <a:extLst>
                <a:ext uri="{FF2B5EF4-FFF2-40B4-BE49-F238E27FC236}">
                  <a16:creationId xmlns:a16="http://schemas.microsoft.com/office/drawing/2014/main" id="{B9C99D33-C6A5-4DC3-A2D0-2508F42BFFE5}"/>
                </a:ext>
              </a:extLst>
            </p:cNvPr>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3" name="Google Shape;1267;p36">
              <a:extLst>
                <a:ext uri="{FF2B5EF4-FFF2-40B4-BE49-F238E27FC236}">
                  <a16:creationId xmlns:a16="http://schemas.microsoft.com/office/drawing/2014/main" id="{BB5EB27F-ADA5-4A15-A9DA-924CA4FB8EB8}"/>
                </a:ext>
              </a:extLst>
            </p:cNvPr>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4" name="Google Shape;1268;p36">
              <a:extLst>
                <a:ext uri="{FF2B5EF4-FFF2-40B4-BE49-F238E27FC236}">
                  <a16:creationId xmlns:a16="http://schemas.microsoft.com/office/drawing/2014/main" id="{8FC3ADE0-D381-4228-8527-5CC343B265EC}"/>
                </a:ext>
              </a:extLst>
            </p:cNvPr>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5" name="Google Shape;1269;p36">
              <a:extLst>
                <a:ext uri="{FF2B5EF4-FFF2-40B4-BE49-F238E27FC236}">
                  <a16:creationId xmlns:a16="http://schemas.microsoft.com/office/drawing/2014/main" id="{28D71633-37D4-4CB2-92E3-57080EE79AE4}"/>
                </a:ext>
              </a:extLst>
            </p:cNvPr>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6" name="Google Shape;1270;p36">
              <a:extLst>
                <a:ext uri="{FF2B5EF4-FFF2-40B4-BE49-F238E27FC236}">
                  <a16:creationId xmlns:a16="http://schemas.microsoft.com/office/drawing/2014/main" id="{8DC61955-112F-49FC-A45A-4EA375166603}"/>
                </a:ext>
              </a:extLst>
            </p:cNvPr>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7" name="Google Shape;1271;p36">
              <a:extLst>
                <a:ext uri="{FF2B5EF4-FFF2-40B4-BE49-F238E27FC236}">
                  <a16:creationId xmlns:a16="http://schemas.microsoft.com/office/drawing/2014/main" id="{1A63EB02-B4A5-48EC-ACBB-E1086D680BB3}"/>
                </a:ext>
              </a:extLst>
            </p:cNvPr>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8" name="Google Shape;1272;p36">
              <a:extLst>
                <a:ext uri="{FF2B5EF4-FFF2-40B4-BE49-F238E27FC236}">
                  <a16:creationId xmlns:a16="http://schemas.microsoft.com/office/drawing/2014/main" id="{9979BA03-D12D-4FB5-AB5F-07460DB18533}"/>
                </a:ext>
              </a:extLst>
            </p:cNvPr>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9" name="Google Shape;1273;p36">
              <a:extLst>
                <a:ext uri="{FF2B5EF4-FFF2-40B4-BE49-F238E27FC236}">
                  <a16:creationId xmlns:a16="http://schemas.microsoft.com/office/drawing/2014/main" id="{CC80C3B7-915F-465E-9041-F5D102C7E414}"/>
                </a:ext>
              </a:extLst>
            </p:cNvPr>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0" name="Google Shape;1274;p36">
              <a:extLst>
                <a:ext uri="{FF2B5EF4-FFF2-40B4-BE49-F238E27FC236}">
                  <a16:creationId xmlns:a16="http://schemas.microsoft.com/office/drawing/2014/main" id="{AC9FD86B-3969-4729-9DC2-FB76308C5846}"/>
                </a:ext>
              </a:extLst>
            </p:cNvPr>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1" name="Google Shape;1275;p36">
              <a:extLst>
                <a:ext uri="{FF2B5EF4-FFF2-40B4-BE49-F238E27FC236}">
                  <a16:creationId xmlns:a16="http://schemas.microsoft.com/office/drawing/2014/main" id="{5D029945-3DA3-44DD-969D-CA1C2C287F93}"/>
                </a:ext>
              </a:extLst>
            </p:cNvPr>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2" name="Google Shape;1276;p36">
              <a:extLst>
                <a:ext uri="{FF2B5EF4-FFF2-40B4-BE49-F238E27FC236}">
                  <a16:creationId xmlns:a16="http://schemas.microsoft.com/office/drawing/2014/main" id="{1BF68D5C-AF9B-4B9B-B955-B77DDFF183C0}"/>
                </a:ext>
              </a:extLst>
            </p:cNvPr>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3" name="Google Shape;1277;p36">
              <a:extLst>
                <a:ext uri="{FF2B5EF4-FFF2-40B4-BE49-F238E27FC236}">
                  <a16:creationId xmlns:a16="http://schemas.microsoft.com/office/drawing/2014/main" id="{47860ECF-85BC-4DD3-B28D-D9423879CB18}"/>
                </a:ext>
              </a:extLst>
            </p:cNvPr>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4" name="Google Shape;1278;p36">
              <a:extLst>
                <a:ext uri="{FF2B5EF4-FFF2-40B4-BE49-F238E27FC236}">
                  <a16:creationId xmlns:a16="http://schemas.microsoft.com/office/drawing/2014/main" id="{4702A462-F2D1-4F9F-A92A-BFB209E4BB1F}"/>
                </a:ext>
              </a:extLst>
            </p:cNvPr>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5" name="Google Shape;1279;p36">
              <a:extLst>
                <a:ext uri="{FF2B5EF4-FFF2-40B4-BE49-F238E27FC236}">
                  <a16:creationId xmlns:a16="http://schemas.microsoft.com/office/drawing/2014/main" id="{40910198-652E-4D69-B164-C2CDE9C8E289}"/>
                </a:ext>
              </a:extLst>
            </p:cNvPr>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6" name="Google Shape;1280;p36">
              <a:extLst>
                <a:ext uri="{FF2B5EF4-FFF2-40B4-BE49-F238E27FC236}">
                  <a16:creationId xmlns:a16="http://schemas.microsoft.com/office/drawing/2014/main" id="{E3FD9935-40FE-4B16-AF11-84A83C711D57}"/>
                </a:ext>
              </a:extLst>
            </p:cNvPr>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7" name="Google Shape;1281;p36">
              <a:extLst>
                <a:ext uri="{FF2B5EF4-FFF2-40B4-BE49-F238E27FC236}">
                  <a16:creationId xmlns:a16="http://schemas.microsoft.com/office/drawing/2014/main" id="{92066CE9-DFB2-409A-B737-ECC6BF7654CC}"/>
                </a:ext>
              </a:extLst>
            </p:cNvPr>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8" name="Google Shape;1282;p36">
              <a:extLst>
                <a:ext uri="{FF2B5EF4-FFF2-40B4-BE49-F238E27FC236}">
                  <a16:creationId xmlns:a16="http://schemas.microsoft.com/office/drawing/2014/main" id="{C3347494-22BC-4393-BEC6-644C9450E0EF}"/>
                </a:ext>
              </a:extLst>
            </p:cNvPr>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9" name="Google Shape;1283;p36">
              <a:extLst>
                <a:ext uri="{FF2B5EF4-FFF2-40B4-BE49-F238E27FC236}">
                  <a16:creationId xmlns:a16="http://schemas.microsoft.com/office/drawing/2014/main" id="{39DCAAF3-294B-4B5D-BFDF-EE77116184C2}"/>
                </a:ext>
              </a:extLst>
            </p:cNvPr>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0" name="Google Shape;1284;p36">
              <a:extLst>
                <a:ext uri="{FF2B5EF4-FFF2-40B4-BE49-F238E27FC236}">
                  <a16:creationId xmlns:a16="http://schemas.microsoft.com/office/drawing/2014/main" id="{84E7B07A-E920-45D6-8F2B-7544DA0596C6}"/>
                </a:ext>
              </a:extLst>
            </p:cNvPr>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1" name="Google Shape;1285;p36">
              <a:extLst>
                <a:ext uri="{FF2B5EF4-FFF2-40B4-BE49-F238E27FC236}">
                  <a16:creationId xmlns:a16="http://schemas.microsoft.com/office/drawing/2014/main" id="{103AA1B7-9C45-4062-B0FF-9E8CE866769F}"/>
                </a:ext>
              </a:extLst>
            </p:cNvPr>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2" name="Google Shape;1286;p36">
              <a:extLst>
                <a:ext uri="{FF2B5EF4-FFF2-40B4-BE49-F238E27FC236}">
                  <a16:creationId xmlns:a16="http://schemas.microsoft.com/office/drawing/2014/main" id="{7E9B0970-BD0D-4142-8DBC-974C430AE11D}"/>
                </a:ext>
              </a:extLst>
            </p:cNvPr>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3" name="Google Shape;1287;p36">
              <a:extLst>
                <a:ext uri="{FF2B5EF4-FFF2-40B4-BE49-F238E27FC236}">
                  <a16:creationId xmlns:a16="http://schemas.microsoft.com/office/drawing/2014/main" id="{A8ADE95A-C046-468D-B135-2B05E03EF466}"/>
                </a:ext>
              </a:extLst>
            </p:cNvPr>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4" name="Google Shape;1288;p36">
              <a:extLst>
                <a:ext uri="{FF2B5EF4-FFF2-40B4-BE49-F238E27FC236}">
                  <a16:creationId xmlns:a16="http://schemas.microsoft.com/office/drawing/2014/main" id="{61A06B05-9D77-4BB7-9B2B-BA558FB39CE5}"/>
                </a:ext>
              </a:extLst>
            </p:cNvPr>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5" name="Google Shape;1289;p36">
              <a:extLst>
                <a:ext uri="{FF2B5EF4-FFF2-40B4-BE49-F238E27FC236}">
                  <a16:creationId xmlns:a16="http://schemas.microsoft.com/office/drawing/2014/main" id="{5A1B462E-67B6-4513-B6BD-3355BD1D4802}"/>
                </a:ext>
              </a:extLst>
            </p:cNvPr>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6" name="Google Shape;1290;p36">
              <a:extLst>
                <a:ext uri="{FF2B5EF4-FFF2-40B4-BE49-F238E27FC236}">
                  <a16:creationId xmlns:a16="http://schemas.microsoft.com/office/drawing/2014/main" id="{64E2E6A9-4D60-465F-9C92-2347DDEB7FA7}"/>
                </a:ext>
              </a:extLst>
            </p:cNvPr>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7" name="Google Shape;1291;p36">
              <a:extLst>
                <a:ext uri="{FF2B5EF4-FFF2-40B4-BE49-F238E27FC236}">
                  <a16:creationId xmlns:a16="http://schemas.microsoft.com/office/drawing/2014/main" id="{CF9A8D10-451B-4407-9E56-F27A76AC9D58}"/>
                </a:ext>
              </a:extLst>
            </p:cNvPr>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8" name="Google Shape;1292;p36">
              <a:extLst>
                <a:ext uri="{FF2B5EF4-FFF2-40B4-BE49-F238E27FC236}">
                  <a16:creationId xmlns:a16="http://schemas.microsoft.com/office/drawing/2014/main" id="{7AB552CA-4395-4CD2-ADDD-DC44F94A9E68}"/>
                </a:ext>
              </a:extLst>
            </p:cNvPr>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9" name="Google Shape;1293;p36">
              <a:extLst>
                <a:ext uri="{FF2B5EF4-FFF2-40B4-BE49-F238E27FC236}">
                  <a16:creationId xmlns:a16="http://schemas.microsoft.com/office/drawing/2014/main" id="{DC199BBD-58BF-4493-8931-DC36F46A93F7}"/>
                </a:ext>
              </a:extLst>
            </p:cNvPr>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0" name="Google Shape;1294;p36">
              <a:extLst>
                <a:ext uri="{FF2B5EF4-FFF2-40B4-BE49-F238E27FC236}">
                  <a16:creationId xmlns:a16="http://schemas.microsoft.com/office/drawing/2014/main" id="{91B85AA7-5B0A-4F5F-BEE5-0BA32F913D5A}"/>
                </a:ext>
              </a:extLst>
            </p:cNvPr>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1" name="Google Shape;1295;p36">
              <a:extLst>
                <a:ext uri="{FF2B5EF4-FFF2-40B4-BE49-F238E27FC236}">
                  <a16:creationId xmlns:a16="http://schemas.microsoft.com/office/drawing/2014/main" id="{B0DD7D2A-8EAE-4BEE-A593-9D037B2DC351}"/>
                </a:ext>
              </a:extLst>
            </p:cNvPr>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2" name="Google Shape;1296;p36">
              <a:extLst>
                <a:ext uri="{FF2B5EF4-FFF2-40B4-BE49-F238E27FC236}">
                  <a16:creationId xmlns:a16="http://schemas.microsoft.com/office/drawing/2014/main" id="{113CE86B-1F34-451E-95BE-5DE8E97C3F76}"/>
                </a:ext>
              </a:extLst>
            </p:cNvPr>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3" name="Google Shape;1297;p36">
              <a:extLst>
                <a:ext uri="{FF2B5EF4-FFF2-40B4-BE49-F238E27FC236}">
                  <a16:creationId xmlns:a16="http://schemas.microsoft.com/office/drawing/2014/main" id="{CCD06850-1B7F-4B95-96DF-5E79E79A2EAD}"/>
                </a:ext>
              </a:extLst>
            </p:cNvPr>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4" name="Google Shape;1298;p36">
              <a:extLst>
                <a:ext uri="{FF2B5EF4-FFF2-40B4-BE49-F238E27FC236}">
                  <a16:creationId xmlns:a16="http://schemas.microsoft.com/office/drawing/2014/main" id="{F01D5609-1C3E-4EDE-B93E-39A20D321377}"/>
                </a:ext>
              </a:extLst>
            </p:cNvPr>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5" name="Google Shape;1299;p36">
              <a:extLst>
                <a:ext uri="{FF2B5EF4-FFF2-40B4-BE49-F238E27FC236}">
                  <a16:creationId xmlns:a16="http://schemas.microsoft.com/office/drawing/2014/main" id="{5843A11B-C65E-446B-967C-B9E4E00BAC65}"/>
                </a:ext>
              </a:extLst>
            </p:cNvPr>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6" name="Google Shape;1300;p36">
              <a:extLst>
                <a:ext uri="{FF2B5EF4-FFF2-40B4-BE49-F238E27FC236}">
                  <a16:creationId xmlns:a16="http://schemas.microsoft.com/office/drawing/2014/main" id="{F48FF2A7-9045-4280-9EE4-281DDA1F83EA}"/>
                </a:ext>
              </a:extLst>
            </p:cNvPr>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7" name="Google Shape;1301;p36">
              <a:extLst>
                <a:ext uri="{FF2B5EF4-FFF2-40B4-BE49-F238E27FC236}">
                  <a16:creationId xmlns:a16="http://schemas.microsoft.com/office/drawing/2014/main" id="{3C857EC5-B655-4294-AEC7-A2F6D54BD95D}"/>
                </a:ext>
              </a:extLst>
            </p:cNvPr>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8" name="Google Shape;1302;p36">
              <a:extLst>
                <a:ext uri="{FF2B5EF4-FFF2-40B4-BE49-F238E27FC236}">
                  <a16:creationId xmlns:a16="http://schemas.microsoft.com/office/drawing/2014/main" id="{8739E0EC-379C-4680-8E1B-286EA4F52750}"/>
                </a:ext>
              </a:extLst>
            </p:cNvPr>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9" name="Google Shape;1303;p36">
              <a:extLst>
                <a:ext uri="{FF2B5EF4-FFF2-40B4-BE49-F238E27FC236}">
                  <a16:creationId xmlns:a16="http://schemas.microsoft.com/office/drawing/2014/main" id="{4DA9C58E-1E70-4D8B-B938-EFA6572FF75B}"/>
                </a:ext>
              </a:extLst>
            </p:cNvPr>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0" name="Google Shape;1304;p36">
              <a:extLst>
                <a:ext uri="{FF2B5EF4-FFF2-40B4-BE49-F238E27FC236}">
                  <a16:creationId xmlns:a16="http://schemas.microsoft.com/office/drawing/2014/main" id="{477E0531-B1B6-4969-9AB7-CE1300ACEC15}"/>
                </a:ext>
              </a:extLst>
            </p:cNvPr>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1" name="Google Shape;1305;p36">
              <a:extLst>
                <a:ext uri="{FF2B5EF4-FFF2-40B4-BE49-F238E27FC236}">
                  <a16:creationId xmlns:a16="http://schemas.microsoft.com/office/drawing/2014/main" id="{30DDA36A-CA11-426D-8045-4F9E3EDF0EE6}"/>
                </a:ext>
              </a:extLst>
            </p:cNvPr>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2" name="Google Shape;1306;p36">
              <a:extLst>
                <a:ext uri="{FF2B5EF4-FFF2-40B4-BE49-F238E27FC236}">
                  <a16:creationId xmlns:a16="http://schemas.microsoft.com/office/drawing/2014/main" id="{520EF7DE-4972-4C93-8FC7-8ED76BDD5748}"/>
                </a:ext>
              </a:extLst>
            </p:cNvPr>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3" name="Google Shape;1307;p36">
              <a:extLst>
                <a:ext uri="{FF2B5EF4-FFF2-40B4-BE49-F238E27FC236}">
                  <a16:creationId xmlns:a16="http://schemas.microsoft.com/office/drawing/2014/main" id="{B472281E-C1A3-4BFB-B33E-A1B9FFC09C37}"/>
                </a:ext>
              </a:extLst>
            </p:cNvPr>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4" name="Google Shape;1308;p36">
              <a:extLst>
                <a:ext uri="{FF2B5EF4-FFF2-40B4-BE49-F238E27FC236}">
                  <a16:creationId xmlns:a16="http://schemas.microsoft.com/office/drawing/2014/main" id="{E0B0BDED-1505-4BB9-931C-6384AF9D0372}"/>
                </a:ext>
              </a:extLst>
            </p:cNvPr>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5" name="Google Shape;1309;p36">
              <a:extLst>
                <a:ext uri="{FF2B5EF4-FFF2-40B4-BE49-F238E27FC236}">
                  <a16:creationId xmlns:a16="http://schemas.microsoft.com/office/drawing/2014/main" id="{0E718328-9946-47D4-AA5B-2A92972FF6B7}"/>
                </a:ext>
              </a:extLst>
            </p:cNvPr>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6" name="Google Shape;1310;p36">
              <a:extLst>
                <a:ext uri="{FF2B5EF4-FFF2-40B4-BE49-F238E27FC236}">
                  <a16:creationId xmlns:a16="http://schemas.microsoft.com/office/drawing/2014/main" id="{C3FBE34C-B584-4F83-BCC2-6CDE58E7A071}"/>
                </a:ext>
              </a:extLst>
            </p:cNvPr>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7" name="Google Shape;1311;p36">
              <a:extLst>
                <a:ext uri="{FF2B5EF4-FFF2-40B4-BE49-F238E27FC236}">
                  <a16:creationId xmlns:a16="http://schemas.microsoft.com/office/drawing/2014/main" id="{3CD7C868-AABC-48D8-A760-680E6E9584DF}"/>
                </a:ext>
              </a:extLst>
            </p:cNvPr>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8" name="Google Shape;1312;p36">
              <a:extLst>
                <a:ext uri="{FF2B5EF4-FFF2-40B4-BE49-F238E27FC236}">
                  <a16:creationId xmlns:a16="http://schemas.microsoft.com/office/drawing/2014/main" id="{E4AA1DEE-C3E1-4C71-8C35-A0CAD58FCE33}"/>
                </a:ext>
              </a:extLst>
            </p:cNvPr>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9" name="Google Shape;1313;p36">
              <a:extLst>
                <a:ext uri="{FF2B5EF4-FFF2-40B4-BE49-F238E27FC236}">
                  <a16:creationId xmlns:a16="http://schemas.microsoft.com/office/drawing/2014/main" id="{8722B119-D6A7-4B9D-925A-FC67993D5576}"/>
                </a:ext>
              </a:extLst>
            </p:cNvPr>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0" name="Google Shape;1314;p36">
              <a:extLst>
                <a:ext uri="{FF2B5EF4-FFF2-40B4-BE49-F238E27FC236}">
                  <a16:creationId xmlns:a16="http://schemas.microsoft.com/office/drawing/2014/main" id="{D57471D5-747A-4590-A35A-07EE509384FF}"/>
                </a:ext>
              </a:extLst>
            </p:cNvPr>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1" name="Google Shape;1315;p36">
              <a:extLst>
                <a:ext uri="{FF2B5EF4-FFF2-40B4-BE49-F238E27FC236}">
                  <a16:creationId xmlns:a16="http://schemas.microsoft.com/office/drawing/2014/main" id="{4290B117-A01E-45E6-85D2-40C3F575F137}"/>
                </a:ext>
              </a:extLst>
            </p:cNvPr>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2" name="Google Shape;1316;p36">
              <a:extLst>
                <a:ext uri="{FF2B5EF4-FFF2-40B4-BE49-F238E27FC236}">
                  <a16:creationId xmlns:a16="http://schemas.microsoft.com/office/drawing/2014/main" id="{5F33D3A9-D985-4C86-AC30-86D1CFA1A37B}"/>
                </a:ext>
              </a:extLst>
            </p:cNvPr>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3" name="Google Shape;1317;p36">
              <a:extLst>
                <a:ext uri="{FF2B5EF4-FFF2-40B4-BE49-F238E27FC236}">
                  <a16:creationId xmlns:a16="http://schemas.microsoft.com/office/drawing/2014/main" id="{8C17A463-B22D-4420-BBAC-2184416CD794}"/>
                </a:ext>
              </a:extLst>
            </p:cNvPr>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4" name="Google Shape;1318;p36">
              <a:extLst>
                <a:ext uri="{FF2B5EF4-FFF2-40B4-BE49-F238E27FC236}">
                  <a16:creationId xmlns:a16="http://schemas.microsoft.com/office/drawing/2014/main" id="{83C84901-BCA4-4C2A-B46C-E3588CC61B0E}"/>
                </a:ext>
              </a:extLst>
            </p:cNvPr>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5" name="Google Shape;1319;p36">
              <a:extLst>
                <a:ext uri="{FF2B5EF4-FFF2-40B4-BE49-F238E27FC236}">
                  <a16:creationId xmlns:a16="http://schemas.microsoft.com/office/drawing/2014/main" id="{5BE5AA76-7AF3-4275-AB54-73EE42F7ACBA}"/>
                </a:ext>
              </a:extLst>
            </p:cNvPr>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6" name="Google Shape;1320;p36">
              <a:extLst>
                <a:ext uri="{FF2B5EF4-FFF2-40B4-BE49-F238E27FC236}">
                  <a16:creationId xmlns:a16="http://schemas.microsoft.com/office/drawing/2014/main" id="{3E305888-094E-4B3C-84C6-B18C88474468}"/>
                </a:ext>
              </a:extLst>
            </p:cNvPr>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7" name="Google Shape;1321;p36">
              <a:extLst>
                <a:ext uri="{FF2B5EF4-FFF2-40B4-BE49-F238E27FC236}">
                  <a16:creationId xmlns:a16="http://schemas.microsoft.com/office/drawing/2014/main" id="{3513E012-20F1-4EDA-B85A-393F672870BB}"/>
                </a:ext>
              </a:extLst>
            </p:cNvPr>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8" name="Google Shape;1322;p36">
              <a:extLst>
                <a:ext uri="{FF2B5EF4-FFF2-40B4-BE49-F238E27FC236}">
                  <a16:creationId xmlns:a16="http://schemas.microsoft.com/office/drawing/2014/main" id="{C32C7550-BD3B-4983-86B9-BA9AD29C688F}"/>
                </a:ext>
              </a:extLst>
            </p:cNvPr>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9" name="Google Shape;1323;p36">
              <a:extLst>
                <a:ext uri="{FF2B5EF4-FFF2-40B4-BE49-F238E27FC236}">
                  <a16:creationId xmlns:a16="http://schemas.microsoft.com/office/drawing/2014/main" id="{14066B7C-B29C-4078-8230-CAFD8711D84C}"/>
                </a:ext>
              </a:extLst>
            </p:cNvPr>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0" name="Google Shape;1324;p36">
              <a:extLst>
                <a:ext uri="{FF2B5EF4-FFF2-40B4-BE49-F238E27FC236}">
                  <a16:creationId xmlns:a16="http://schemas.microsoft.com/office/drawing/2014/main" id="{9C0FF027-2234-4878-8BC1-929A80EF5A71}"/>
                </a:ext>
              </a:extLst>
            </p:cNvPr>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1" name="Google Shape;1325;p36">
              <a:extLst>
                <a:ext uri="{FF2B5EF4-FFF2-40B4-BE49-F238E27FC236}">
                  <a16:creationId xmlns:a16="http://schemas.microsoft.com/office/drawing/2014/main" id="{CBDF497C-3067-4522-B0E6-AC883473F20C}"/>
                </a:ext>
              </a:extLst>
            </p:cNvPr>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2" name="Google Shape;1326;p36">
              <a:extLst>
                <a:ext uri="{FF2B5EF4-FFF2-40B4-BE49-F238E27FC236}">
                  <a16:creationId xmlns:a16="http://schemas.microsoft.com/office/drawing/2014/main" id="{AA2F87BB-002A-4D4A-B483-85F1F020A2B1}"/>
                </a:ext>
              </a:extLst>
            </p:cNvPr>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3" name="Google Shape;1327;p36">
              <a:extLst>
                <a:ext uri="{FF2B5EF4-FFF2-40B4-BE49-F238E27FC236}">
                  <a16:creationId xmlns:a16="http://schemas.microsoft.com/office/drawing/2014/main" id="{4820331A-592D-40FA-9DE7-0D3B71061E48}"/>
                </a:ext>
              </a:extLst>
            </p:cNvPr>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grpSp>
      <p:grpSp>
        <p:nvGrpSpPr>
          <p:cNvPr id="304" name="Google Shape;1724;p37">
            <a:extLst>
              <a:ext uri="{FF2B5EF4-FFF2-40B4-BE49-F238E27FC236}">
                <a16:creationId xmlns:a16="http://schemas.microsoft.com/office/drawing/2014/main" id="{04D9FBBA-D0DD-4544-B239-3F101693B11D}"/>
              </a:ext>
            </a:extLst>
          </p:cNvPr>
          <p:cNvGrpSpPr/>
          <p:nvPr/>
        </p:nvGrpSpPr>
        <p:grpSpPr>
          <a:xfrm>
            <a:off x="-874221" y="5238851"/>
            <a:ext cx="1748441" cy="1727470"/>
            <a:chOff x="2578875" y="1815225"/>
            <a:chExt cx="2680425" cy="2648275"/>
          </a:xfrm>
          <a:solidFill>
            <a:srgbClr val="D86D58"/>
          </a:solidFill>
        </p:grpSpPr>
        <p:sp>
          <p:nvSpPr>
            <p:cNvPr id="305" name="Google Shape;1725;p37">
              <a:extLst>
                <a:ext uri="{FF2B5EF4-FFF2-40B4-BE49-F238E27FC236}">
                  <a16:creationId xmlns:a16="http://schemas.microsoft.com/office/drawing/2014/main" id="{62F8684D-6327-4AED-8186-BD32293BC020}"/>
                </a:ext>
              </a:extLst>
            </p:cNvPr>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6" name="Google Shape;1726;p37">
              <a:extLst>
                <a:ext uri="{FF2B5EF4-FFF2-40B4-BE49-F238E27FC236}">
                  <a16:creationId xmlns:a16="http://schemas.microsoft.com/office/drawing/2014/main" id="{AA3537CD-1610-4AD6-A428-E76B9E42A1F2}"/>
                </a:ext>
              </a:extLst>
            </p:cNvPr>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7" name="Google Shape;1727;p37">
              <a:extLst>
                <a:ext uri="{FF2B5EF4-FFF2-40B4-BE49-F238E27FC236}">
                  <a16:creationId xmlns:a16="http://schemas.microsoft.com/office/drawing/2014/main" id="{D8E52198-A99F-41AD-B801-4F112B513C0B}"/>
                </a:ext>
              </a:extLst>
            </p:cNvPr>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8" name="Google Shape;1728;p37">
              <a:extLst>
                <a:ext uri="{FF2B5EF4-FFF2-40B4-BE49-F238E27FC236}">
                  <a16:creationId xmlns:a16="http://schemas.microsoft.com/office/drawing/2014/main" id="{F4E4F109-7F53-4989-AF91-1C469A72D664}"/>
                </a:ext>
              </a:extLst>
            </p:cNvPr>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9" name="Google Shape;1729;p37">
              <a:extLst>
                <a:ext uri="{FF2B5EF4-FFF2-40B4-BE49-F238E27FC236}">
                  <a16:creationId xmlns:a16="http://schemas.microsoft.com/office/drawing/2014/main" id="{CC48FC51-3093-481A-9239-74F0576405A5}"/>
                </a:ext>
              </a:extLst>
            </p:cNvPr>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0" name="Google Shape;1730;p37">
              <a:extLst>
                <a:ext uri="{FF2B5EF4-FFF2-40B4-BE49-F238E27FC236}">
                  <a16:creationId xmlns:a16="http://schemas.microsoft.com/office/drawing/2014/main" id="{BEC60A2A-5765-43F8-B0CF-7F4D9AF3DB0D}"/>
                </a:ext>
              </a:extLst>
            </p:cNvPr>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1" name="Google Shape;1731;p37">
              <a:extLst>
                <a:ext uri="{FF2B5EF4-FFF2-40B4-BE49-F238E27FC236}">
                  <a16:creationId xmlns:a16="http://schemas.microsoft.com/office/drawing/2014/main" id="{56E0317A-1E06-4C7D-ADFC-72F2B303E46F}"/>
                </a:ext>
              </a:extLst>
            </p:cNvPr>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2" name="Google Shape;1732;p37">
              <a:extLst>
                <a:ext uri="{FF2B5EF4-FFF2-40B4-BE49-F238E27FC236}">
                  <a16:creationId xmlns:a16="http://schemas.microsoft.com/office/drawing/2014/main" id="{EF6CA8C1-951D-4CE3-8156-355DE3D36FF9}"/>
                </a:ext>
              </a:extLst>
            </p:cNvPr>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3" name="Google Shape;1733;p37">
              <a:extLst>
                <a:ext uri="{FF2B5EF4-FFF2-40B4-BE49-F238E27FC236}">
                  <a16:creationId xmlns:a16="http://schemas.microsoft.com/office/drawing/2014/main" id="{30ED3A25-C412-40AE-B269-489D062969D7}"/>
                </a:ext>
              </a:extLst>
            </p:cNvPr>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4" name="Google Shape;1734;p37">
              <a:extLst>
                <a:ext uri="{FF2B5EF4-FFF2-40B4-BE49-F238E27FC236}">
                  <a16:creationId xmlns:a16="http://schemas.microsoft.com/office/drawing/2014/main" id="{C74EF3E5-5D2E-4352-961A-1044D306BC1D}"/>
                </a:ext>
              </a:extLst>
            </p:cNvPr>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5" name="Google Shape;1735;p37">
              <a:extLst>
                <a:ext uri="{FF2B5EF4-FFF2-40B4-BE49-F238E27FC236}">
                  <a16:creationId xmlns:a16="http://schemas.microsoft.com/office/drawing/2014/main" id="{AD6326A6-7280-4870-B12F-24186B6E22FC}"/>
                </a:ext>
              </a:extLst>
            </p:cNvPr>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6" name="Google Shape;1736;p37">
              <a:extLst>
                <a:ext uri="{FF2B5EF4-FFF2-40B4-BE49-F238E27FC236}">
                  <a16:creationId xmlns:a16="http://schemas.microsoft.com/office/drawing/2014/main" id="{53190DA4-A19E-4A86-9142-10AB95C00E3E}"/>
                </a:ext>
              </a:extLst>
            </p:cNvPr>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7" name="Google Shape;1737;p37">
              <a:extLst>
                <a:ext uri="{FF2B5EF4-FFF2-40B4-BE49-F238E27FC236}">
                  <a16:creationId xmlns:a16="http://schemas.microsoft.com/office/drawing/2014/main" id="{97FDB5CC-B22C-4BE6-AD41-318D171D6635}"/>
                </a:ext>
              </a:extLst>
            </p:cNvPr>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8" name="Google Shape;1738;p37">
              <a:extLst>
                <a:ext uri="{FF2B5EF4-FFF2-40B4-BE49-F238E27FC236}">
                  <a16:creationId xmlns:a16="http://schemas.microsoft.com/office/drawing/2014/main" id="{4D5CD267-EC73-465D-A45E-0EDA21296EDF}"/>
                </a:ext>
              </a:extLst>
            </p:cNvPr>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9" name="Google Shape;1739;p37">
              <a:extLst>
                <a:ext uri="{FF2B5EF4-FFF2-40B4-BE49-F238E27FC236}">
                  <a16:creationId xmlns:a16="http://schemas.microsoft.com/office/drawing/2014/main" id="{C7DA2F03-8452-4028-BA57-EA1FD8CE9263}"/>
                </a:ext>
              </a:extLst>
            </p:cNvPr>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grpSp>
      <p:pic>
        <p:nvPicPr>
          <p:cNvPr id="2053" name="Picture 18" descr="Bình bông gốm sứ hoa cúc tuyệt đẹp - Ưu đãi cực khủng">
            <a:extLst>
              <a:ext uri="{FF2B5EF4-FFF2-40B4-BE49-F238E27FC236}">
                <a16:creationId xmlns:a16="http://schemas.microsoft.com/office/drawing/2014/main" id="{1AB1C900-2B61-4B54-AB76-A08289BD0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838" y="3937000"/>
            <a:ext cx="286543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4" descr="Hoa sen búp sen nơi miền quê sông nước">
            <a:extLst>
              <a:ext uri="{FF2B5EF4-FFF2-40B4-BE49-F238E27FC236}">
                <a16:creationId xmlns:a16="http://schemas.microsoft.com/office/drawing/2014/main" id="{4972CA52-2C74-4DEF-AE74-2672D4301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8488">
            <a:off x="11055350" y="1200150"/>
            <a:ext cx="11684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0" descr="200.000+ ảnh đẹp nhất về Hoa Sen · Tải xuống miễn phí 100% · Ảnh có sẵn của  Pexels">
            <a:extLst>
              <a:ext uri="{FF2B5EF4-FFF2-40B4-BE49-F238E27FC236}">
                <a16:creationId xmlns:a16="http://schemas.microsoft.com/office/drawing/2014/main" id="{61DBF6EF-C6B7-41C7-BFED-1B6FF2245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515"/>
          <a:stretch>
            <a:fillRect/>
          </a:stretch>
        </p:blipFill>
        <p:spPr bwMode="auto">
          <a:xfrm rot="-372266">
            <a:off x="9909175" y="1558925"/>
            <a:ext cx="21431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006595734422">
            <a:hlinkClick r:id="" action="ppaction://media"/>
            <a:extLst>
              <a:ext uri="{FF2B5EF4-FFF2-40B4-BE49-F238E27FC236}">
                <a16:creationId xmlns:a16="http://schemas.microsoft.com/office/drawing/2014/main" id="{88678749-6325-2120-D5A3-36F80257507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8047" y="335732"/>
            <a:ext cx="11257080" cy="5967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2192000" cy="977900"/>
          </a:xfrm>
          <a:prstGeom prst="rect">
            <a:avLst/>
          </a:prstGeom>
          <a:solidFill>
            <a:srgbClr val="3777E4"/>
          </a:solidFill>
        </p:spPr>
      </p:sp>
      <p:sp>
        <p:nvSpPr>
          <p:cNvPr id="9" name="AutoShape 9"/>
          <p:cNvSpPr/>
          <p:nvPr/>
        </p:nvSpPr>
        <p:spPr>
          <a:xfrm>
            <a:off x="441701" y="373256"/>
            <a:ext cx="365017" cy="0"/>
          </a:xfrm>
          <a:prstGeom prst="line">
            <a:avLst/>
          </a:prstGeom>
          <a:ln w="38100" cap="rnd">
            <a:solidFill>
              <a:srgbClr val="FFFFFF"/>
            </a:solidFill>
            <a:prstDash val="solid"/>
            <a:headEnd type="none" w="sm" len="sm"/>
            <a:tailEnd type="none" w="sm" len="sm"/>
          </a:ln>
        </p:spPr>
      </p:sp>
      <p:sp>
        <p:nvSpPr>
          <p:cNvPr id="10" name="AutoShape 10"/>
          <p:cNvSpPr/>
          <p:nvPr/>
        </p:nvSpPr>
        <p:spPr>
          <a:xfrm>
            <a:off x="441701" y="496023"/>
            <a:ext cx="365017" cy="0"/>
          </a:xfrm>
          <a:prstGeom prst="line">
            <a:avLst/>
          </a:prstGeom>
          <a:ln w="38100" cap="rnd">
            <a:solidFill>
              <a:srgbClr val="FFFFFF"/>
            </a:solidFill>
            <a:prstDash val="solid"/>
            <a:headEnd type="none" w="sm" len="sm"/>
            <a:tailEnd type="none" w="sm" len="sm"/>
          </a:ln>
        </p:spPr>
      </p:sp>
      <p:sp>
        <p:nvSpPr>
          <p:cNvPr id="11" name="AutoShape 11"/>
          <p:cNvSpPr/>
          <p:nvPr/>
        </p:nvSpPr>
        <p:spPr>
          <a:xfrm>
            <a:off x="441701" y="618789"/>
            <a:ext cx="365017"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2890121" y="521411"/>
            <a:ext cx="6411758" cy="337978"/>
          </a:xfrm>
          <a:prstGeom prst="rect">
            <a:avLst/>
          </a:prstGeom>
        </p:spPr>
        <p:txBody>
          <a:bodyPr wrap="square" lIns="0" tIns="0" rIns="0" bIns="0" rtlCol="0" anchor="t">
            <a:spAutoFit/>
          </a:bodyPr>
          <a:lstStyle/>
          <a:p>
            <a:pPr marL="0" marR="0" lvl="0" indent="0" algn="ctr" defTabSz="609630" rtl="0" eaLnBrk="1" fontAlgn="auto" latinLnBrk="0" hangingPunct="1">
              <a:lnSpc>
                <a:spcPts val="2266"/>
              </a:lnSpc>
              <a:spcBef>
                <a:spcPts val="0"/>
              </a:spcBef>
              <a:spcAft>
                <a:spcPts val="0"/>
              </a:spcAft>
              <a:buClrTx/>
              <a:buSzTx/>
              <a:buFontTx/>
              <a:buNone/>
              <a:tabLst/>
              <a:defRPr/>
            </a:pPr>
            <a:r>
              <a:rPr lang="en-US" sz="4000" b="1">
                <a:solidFill>
                  <a:srgbClr val="FFFFFF"/>
                </a:solidFill>
                <a:latin typeface="Arial" panose="020B0604020202020204" pitchFamily="34" charset="0"/>
                <a:cs typeface="Arial" panose="020B0604020202020204" pitchFamily="34" charset="0"/>
              </a:rPr>
              <a:t>CÂU HỎI LUYỆN TẬP</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33773" y="294323"/>
            <a:ext cx="372427" cy="372427"/>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86398" y="1272319"/>
            <a:ext cx="10469190" cy="8048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09630">
              <a:lnSpc>
                <a:spcPct val="150000"/>
              </a:lnSpc>
            </a:pPr>
            <a:r>
              <a:rPr kumimoji="0" lang="en-US" sz="280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Câu</a:t>
            </a:r>
            <a:r>
              <a:rPr kumimoji="0" lang="en-US" sz="2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1: </a:t>
            </a:r>
            <a:r>
              <a:rPr lang="en-US" sz="2800">
                <a:solidFill>
                  <a:schemeClr val="tx1"/>
                </a:solidFill>
                <a:latin typeface="Arial" panose="020B0604020202020204" pitchFamily="34" charset="0"/>
                <a:cs typeface="Arial" panose="020B0604020202020204" pitchFamily="34" charset="0"/>
              </a:rPr>
              <a:t>Nội dung chính của văn bản trên là</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803331" y="3266219"/>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a:solidFill>
                  <a:schemeClr val="tx1"/>
                </a:solidFill>
                <a:latin typeface="Arial" panose="020B0604020202020204" pitchFamily="34" charset="0"/>
                <a:cs typeface="Arial" panose="020B0604020202020204" pitchFamily="34" charset="0"/>
              </a:rPr>
              <a:t>A. Sự hình thành và phát triển của đồ gốm sứ nhỏ dùng trong nhà và đặc điểm của đồ gốm gia dụng Lí Trần.</a:t>
            </a:r>
          </a:p>
        </p:txBody>
      </p:sp>
      <p:sp>
        <p:nvSpPr>
          <p:cNvPr id="16" name="Đáp án sai 1">
            <a:extLst>
              <a:ext uri="{FF2B5EF4-FFF2-40B4-BE49-F238E27FC236}">
                <a16:creationId xmlns:a16="http://schemas.microsoft.com/office/drawing/2014/main" id="{3FCD9830-5FD1-BD44-878B-228BD96CE996}"/>
              </a:ext>
            </a:extLst>
          </p:cNvPr>
          <p:cNvSpPr/>
          <p:nvPr/>
        </p:nvSpPr>
        <p:spPr>
          <a:xfrm>
            <a:off x="820264" y="4805223"/>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a:solidFill>
                  <a:schemeClr val="tx1"/>
                </a:solidFill>
                <a:latin typeface="Arial" panose="020B0604020202020204" pitchFamily="34" charset="0"/>
                <a:cs typeface="Arial" panose="020B0604020202020204" pitchFamily="34" charset="0"/>
              </a:rPr>
              <a:t>B. Lợi ích kinh tế mà đồ gốm mang lại cho nước ta.</a:t>
            </a:r>
          </a:p>
        </p:txBody>
      </p:sp>
      <p:sp>
        <p:nvSpPr>
          <p:cNvPr id="17" name="Đáp án sai 2">
            <a:extLst>
              <a:ext uri="{FF2B5EF4-FFF2-40B4-BE49-F238E27FC236}">
                <a16:creationId xmlns:a16="http://schemas.microsoft.com/office/drawing/2014/main" id="{6A919885-0285-0403-1E09-FA94D8BC080B}"/>
              </a:ext>
            </a:extLst>
          </p:cNvPr>
          <p:cNvSpPr/>
          <p:nvPr/>
        </p:nvSpPr>
        <p:spPr>
          <a:xfrm>
            <a:off x="6097271" y="3266219"/>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r>
              <a:rPr lang="en-US" sz="2000" noProof="1">
                <a:solidFill>
                  <a:schemeClr val="tx1"/>
                </a:solidFill>
                <a:latin typeface="Arial" panose="020B0604020202020204" pitchFamily="34" charset="0"/>
                <a:cs typeface="Arial" panose="020B0604020202020204" pitchFamily="34" charset="0"/>
              </a:rPr>
              <a:t>C. Miêu tả vẻ đẹp của đồ gốm sứ thời Lí Trần.</a:t>
            </a:r>
          </a:p>
        </p:txBody>
      </p:sp>
      <p:sp>
        <p:nvSpPr>
          <p:cNvPr id="20" name="Đáp án sai 3">
            <a:extLst>
              <a:ext uri="{FF2B5EF4-FFF2-40B4-BE49-F238E27FC236}">
                <a16:creationId xmlns:a16="http://schemas.microsoft.com/office/drawing/2014/main" id="{2E7D83A4-3758-8699-4DD0-010A80780539}"/>
              </a:ext>
            </a:extLst>
          </p:cNvPr>
          <p:cNvSpPr/>
          <p:nvPr/>
        </p:nvSpPr>
        <p:spPr>
          <a:xfrm>
            <a:off x="6114204" y="4805223"/>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r>
              <a:rPr kumimoji="0" lang="en-US"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r>
              <a:rPr lang="vi-VN" sz="2000" noProof="1">
                <a:solidFill>
                  <a:schemeClr val="tx1"/>
                </a:solidFill>
                <a:latin typeface="Arial" panose="020B0604020202020204" pitchFamily="34" charset="0"/>
                <a:cs typeface="Arial" panose="020B0604020202020204" pitchFamily="34" charset="0"/>
              </a:rPr>
              <a:t>Truyền thuyết xa xưa về đồ gốm sứ nhỏ.</a:t>
            </a: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4908" y="-424844"/>
            <a:ext cx="324909" cy="324909"/>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926422" y="3611264"/>
            <a:ext cx="864896" cy="752808"/>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88775" y="3589171"/>
            <a:ext cx="861931" cy="767903"/>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88775" y="5095527"/>
            <a:ext cx="861931" cy="767903"/>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926422" y="5095527"/>
            <a:ext cx="861931" cy="767903"/>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79484" y="-424844"/>
            <a:ext cx="324909" cy="324909"/>
          </a:xfrm>
          <a:prstGeom prst="rect">
            <a:avLst/>
          </a:prstGeom>
        </p:spPr>
      </p:pic>
    </p:spTree>
    <p:extLst>
      <p:ext uri="{BB962C8B-B14F-4D97-AF65-F5344CB8AC3E}">
        <p14:creationId xmlns:p14="http://schemas.microsoft.com/office/powerpoint/2010/main" val="155053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2192000" cy="977900"/>
          </a:xfrm>
          <a:prstGeom prst="rect">
            <a:avLst/>
          </a:prstGeom>
          <a:solidFill>
            <a:srgbClr val="3777E4"/>
          </a:solidFill>
        </p:spPr>
      </p:sp>
      <p:sp>
        <p:nvSpPr>
          <p:cNvPr id="9" name="AutoShape 9"/>
          <p:cNvSpPr/>
          <p:nvPr/>
        </p:nvSpPr>
        <p:spPr>
          <a:xfrm>
            <a:off x="441701" y="373256"/>
            <a:ext cx="365017" cy="0"/>
          </a:xfrm>
          <a:prstGeom prst="line">
            <a:avLst/>
          </a:prstGeom>
          <a:ln w="38100" cap="rnd">
            <a:solidFill>
              <a:srgbClr val="FFFFFF"/>
            </a:solidFill>
            <a:prstDash val="solid"/>
            <a:headEnd type="none" w="sm" len="sm"/>
            <a:tailEnd type="none" w="sm" len="sm"/>
          </a:ln>
        </p:spPr>
      </p:sp>
      <p:sp>
        <p:nvSpPr>
          <p:cNvPr id="10" name="AutoShape 10"/>
          <p:cNvSpPr/>
          <p:nvPr/>
        </p:nvSpPr>
        <p:spPr>
          <a:xfrm>
            <a:off x="441701" y="496023"/>
            <a:ext cx="365017" cy="0"/>
          </a:xfrm>
          <a:prstGeom prst="line">
            <a:avLst/>
          </a:prstGeom>
          <a:ln w="38100" cap="rnd">
            <a:solidFill>
              <a:srgbClr val="FFFFFF"/>
            </a:solidFill>
            <a:prstDash val="solid"/>
            <a:headEnd type="none" w="sm" len="sm"/>
            <a:tailEnd type="none" w="sm" len="sm"/>
          </a:ln>
        </p:spPr>
      </p:sp>
      <p:sp>
        <p:nvSpPr>
          <p:cNvPr id="11" name="AutoShape 11"/>
          <p:cNvSpPr/>
          <p:nvPr/>
        </p:nvSpPr>
        <p:spPr>
          <a:xfrm>
            <a:off x="441701" y="618789"/>
            <a:ext cx="365017"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2890121" y="521411"/>
            <a:ext cx="6411758" cy="337978"/>
          </a:xfrm>
          <a:prstGeom prst="rect">
            <a:avLst/>
          </a:prstGeom>
        </p:spPr>
        <p:txBody>
          <a:bodyPr wrap="square" lIns="0" tIns="0" rIns="0" bIns="0" rtlCol="0" anchor="t">
            <a:spAutoFit/>
          </a:bodyPr>
          <a:lstStyle/>
          <a:p>
            <a:pPr marL="0" marR="0" lvl="0" indent="0" algn="ctr" defTabSz="609630" rtl="0" eaLnBrk="1" fontAlgn="auto" latinLnBrk="0" hangingPunct="1">
              <a:lnSpc>
                <a:spcPts val="2266"/>
              </a:lnSpc>
              <a:spcBef>
                <a:spcPts val="0"/>
              </a:spcBef>
              <a:spcAft>
                <a:spcPts val="0"/>
              </a:spcAft>
              <a:buClrTx/>
              <a:buSzTx/>
              <a:buFontTx/>
              <a:buNone/>
              <a:tabLst/>
              <a:defRPr/>
            </a:pPr>
            <a:r>
              <a:rPr lang="en-US" sz="4000" b="1">
                <a:solidFill>
                  <a:srgbClr val="FFFFFF"/>
                </a:solidFill>
                <a:latin typeface="Arial" panose="020B0604020202020204" pitchFamily="34" charset="0"/>
                <a:cs typeface="Arial" panose="020B0604020202020204" pitchFamily="34" charset="0"/>
              </a:rPr>
              <a:t>CÂU HỎI LUYỆN TẬP</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33773" y="294323"/>
            <a:ext cx="372427" cy="372427"/>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86398" y="1272319"/>
            <a:ext cx="10469190" cy="1389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09630">
              <a:lnSpc>
                <a:spcPct val="150000"/>
              </a:lnSpc>
            </a:pPr>
            <a:r>
              <a:rPr kumimoji="0" lang="en-US" sz="280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Câu</a:t>
            </a:r>
            <a:r>
              <a:rPr kumimoji="0" lang="en-US" sz="2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lang="en-US" sz="2800">
                <a:solidFill>
                  <a:schemeClr val="tx1"/>
                </a:solidFill>
                <a:latin typeface="Arial" panose="020B0604020202020204" pitchFamily="34" charset="0"/>
                <a:cs typeface="Arial" panose="020B0604020202020204" pitchFamily="34" charset="0"/>
              </a:rPr>
              <a:t>2</a:t>
            </a:r>
            <a:r>
              <a:rPr kumimoji="0" lang="en-US" sz="2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lang="vi-VN" sz="2800">
                <a:solidFill>
                  <a:schemeClr val="tx1"/>
                </a:solidFill>
                <a:cs typeface="Arial" panose="020B0604020202020204" pitchFamily="34" charset="0"/>
              </a:rPr>
              <a:t>Tác dụng của việc sử dụng những phương tiện phi ngôn ngữ là:</a:t>
            </a:r>
          </a:p>
        </p:txBody>
      </p:sp>
      <p:sp>
        <p:nvSpPr>
          <p:cNvPr id="15" name="Đáp án đúng">
            <a:extLst>
              <a:ext uri="{FF2B5EF4-FFF2-40B4-BE49-F238E27FC236}">
                <a16:creationId xmlns:a16="http://schemas.microsoft.com/office/drawing/2014/main" id="{8B66CBE4-2DB9-BCF7-D1C4-281B894BFE17}"/>
              </a:ext>
            </a:extLst>
          </p:cNvPr>
          <p:cNvSpPr/>
          <p:nvPr/>
        </p:nvSpPr>
        <p:spPr>
          <a:xfrm>
            <a:off x="6216808" y="4656875"/>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noProof="1">
                <a:solidFill>
                  <a:schemeClr val="tx1"/>
                </a:solidFill>
                <a:latin typeface="Arial" panose="020B0604020202020204" pitchFamily="34" charset="0"/>
                <a:cs typeface="Arial" panose="020B0604020202020204" pitchFamily="34" charset="0"/>
              </a:rPr>
              <a:t>D. </a:t>
            </a:r>
            <a:r>
              <a:rPr lang="vi-VN" sz="2000" noProof="1">
                <a:solidFill>
                  <a:schemeClr val="tx1"/>
                </a:solidFill>
                <a:cs typeface="Arial" panose="020B0604020202020204" pitchFamily="34" charset="0"/>
              </a:rPr>
              <a:t>Giúp văn bản sinh động, người đọc có thể hình dung rõ về đối tượng.</a:t>
            </a:r>
          </a:p>
        </p:txBody>
      </p:sp>
      <p:sp>
        <p:nvSpPr>
          <p:cNvPr id="16" name="Đáp án sai 1">
            <a:extLst>
              <a:ext uri="{FF2B5EF4-FFF2-40B4-BE49-F238E27FC236}">
                <a16:creationId xmlns:a16="http://schemas.microsoft.com/office/drawing/2014/main" id="{3FCD9830-5FD1-BD44-878B-228BD96CE996}"/>
              </a:ext>
            </a:extLst>
          </p:cNvPr>
          <p:cNvSpPr/>
          <p:nvPr/>
        </p:nvSpPr>
        <p:spPr>
          <a:xfrm>
            <a:off x="867938" y="4656875"/>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a:solidFill>
                  <a:schemeClr val="tx1"/>
                </a:solidFill>
                <a:latin typeface="Arial" panose="020B0604020202020204" pitchFamily="34" charset="0"/>
                <a:cs typeface="Arial" panose="020B0604020202020204" pitchFamily="34" charset="0"/>
              </a:rPr>
              <a:t>B. </a:t>
            </a:r>
            <a:r>
              <a:rPr lang="vi-VN" sz="2000">
                <a:solidFill>
                  <a:schemeClr val="tx1"/>
                </a:solidFill>
                <a:cs typeface="Arial" panose="020B0604020202020204" pitchFamily="34" charset="0"/>
              </a:rPr>
              <a:t>Giúp văn bản trở nên nghiêm túc tác động đến tình cảm người đọc</a:t>
            </a:r>
          </a:p>
        </p:txBody>
      </p:sp>
      <p:sp>
        <p:nvSpPr>
          <p:cNvPr id="17" name="Đáp án sai 2">
            <a:extLst>
              <a:ext uri="{FF2B5EF4-FFF2-40B4-BE49-F238E27FC236}">
                <a16:creationId xmlns:a16="http://schemas.microsoft.com/office/drawing/2014/main" id="{6A919885-0285-0403-1E09-FA94D8BC080B}"/>
              </a:ext>
            </a:extLst>
          </p:cNvPr>
          <p:cNvSpPr/>
          <p:nvPr/>
        </p:nvSpPr>
        <p:spPr>
          <a:xfrm>
            <a:off x="6178602" y="3075551"/>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r>
              <a:rPr lang="en-US" sz="2000" noProof="1">
                <a:solidFill>
                  <a:schemeClr val="tx1"/>
                </a:solidFill>
                <a:latin typeface="Arial" panose="020B0604020202020204" pitchFamily="34" charset="0"/>
                <a:cs typeface="Arial" panose="020B0604020202020204" pitchFamily="34" charset="0"/>
              </a:rPr>
              <a:t>C. </a:t>
            </a:r>
            <a:r>
              <a:rPr lang="vi-VN" sz="2000" noProof="1">
                <a:solidFill>
                  <a:schemeClr val="tx1"/>
                </a:solidFill>
                <a:cs typeface="Arial" panose="020B0604020202020204" pitchFamily="34" charset="0"/>
              </a:rPr>
              <a:t>Giúp bộc lộ thái độ, tình cảm của người viết.</a:t>
            </a:r>
          </a:p>
        </p:txBody>
      </p:sp>
      <p:sp>
        <p:nvSpPr>
          <p:cNvPr id="20" name="Đáp án sai 3">
            <a:extLst>
              <a:ext uri="{FF2B5EF4-FFF2-40B4-BE49-F238E27FC236}">
                <a16:creationId xmlns:a16="http://schemas.microsoft.com/office/drawing/2014/main" id="{2E7D83A4-3758-8699-4DD0-010A80780539}"/>
              </a:ext>
            </a:extLst>
          </p:cNvPr>
          <p:cNvSpPr/>
          <p:nvPr/>
        </p:nvSpPr>
        <p:spPr>
          <a:xfrm>
            <a:off x="867938" y="3075551"/>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a:solidFill>
                  <a:schemeClr val="tx1"/>
                </a:solidFill>
                <a:latin typeface="Arial" panose="020B0604020202020204" pitchFamily="34" charset="0"/>
                <a:cs typeface="Arial" panose="020B0604020202020204" pitchFamily="34" charset="0"/>
              </a:rPr>
              <a:t>A. </a:t>
            </a:r>
            <a:r>
              <a:rPr lang="vi-VN" sz="2000">
                <a:solidFill>
                  <a:schemeClr val="tx1"/>
                </a:solidFill>
                <a:cs typeface="Arial" panose="020B0604020202020204" pitchFamily="34" charset="0"/>
              </a:rPr>
              <a:t>Văn bản tăng thêm dung lượng.</a:t>
            </a: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4908" y="-424844"/>
            <a:ext cx="324909" cy="324909"/>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160513" y="4921515"/>
            <a:ext cx="864896" cy="752808"/>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88775" y="3589171"/>
            <a:ext cx="861931" cy="767903"/>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37334" y="3375352"/>
            <a:ext cx="861931" cy="767903"/>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974096" y="4947179"/>
            <a:ext cx="861931" cy="767903"/>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79484" y="-424844"/>
            <a:ext cx="324909" cy="324909"/>
          </a:xfrm>
          <a:prstGeom prst="rect">
            <a:avLst/>
          </a:prstGeom>
        </p:spPr>
      </p:pic>
    </p:spTree>
    <p:extLst>
      <p:ext uri="{BB962C8B-B14F-4D97-AF65-F5344CB8AC3E}">
        <p14:creationId xmlns:p14="http://schemas.microsoft.com/office/powerpoint/2010/main" val="5160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2192000" cy="977900"/>
          </a:xfrm>
          <a:prstGeom prst="rect">
            <a:avLst/>
          </a:prstGeom>
          <a:solidFill>
            <a:srgbClr val="3777E4"/>
          </a:solidFill>
        </p:spPr>
      </p:sp>
      <p:sp>
        <p:nvSpPr>
          <p:cNvPr id="9" name="AutoShape 9"/>
          <p:cNvSpPr/>
          <p:nvPr/>
        </p:nvSpPr>
        <p:spPr>
          <a:xfrm>
            <a:off x="441701" y="373256"/>
            <a:ext cx="365017" cy="0"/>
          </a:xfrm>
          <a:prstGeom prst="line">
            <a:avLst/>
          </a:prstGeom>
          <a:ln w="38100" cap="rnd">
            <a:solidFill>
              <a:srgbClr val="FFFFFF"/>
            </a:solidFill>
            <a:prstDash val="solid"/>
            <a:headEnd type="none" w="sm" len="sm"/>
            <a:tailEnd type="none" w="sm" len="sm"/>
          </a:ln>
        </p:spPr>
      </p:sp>
      <p:sp>
        <p:nvSpPr>
          <p:cNvPr id="10" name="AutoShape 10"/>
          <p:cNvSpPr/>
          <p:nvPr/>
        </p:nvSpPr>
        <p:spPr>
          <a:xfrm>
            <a:off x="441701" y="496023"/>
            <a:ext cx="365017" cy="0"/>
          </a:xfrm>
          <a:prstGeom prst="line">
            <a:avLst/>
          </a:prstGeom>
          <a:ln w="38100" cap="rnd">
            <a:solidFill>
              <a:srgbClr val="FFFFFF"/>
            </a:solidFill>
            <a:prstDash val="solid"/>
            <a:headEnd type="none" w="sm" len="sm"/>
            <a:tailEnd type="none" w="sm" len="sm"/>
          </a:ln>
        </p:spPr>
      </p:sp>
      <p:sp>
        <p:nvSpPr>
          <p:cNvPr id="11" name="AutoShape 11"/>
          <p:cNvSpPr/>
          <p:nvPr/>
        </p:nvSpPr>
        <p:spPr>
          <a:xfrm>
            <a:off x="441701" y="618789"/>
            <a:ext cx="365017"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2890121" y="521411"/>
            <a:ext cx="6411758" cy="337978"/>
          </a:xfrm>
          <a:prstGeom prst="rect">
            <a:avLst/>
          </a:prstGeom>
        </p:spPr>
        <p:txBody>
          <a:bodyPr wrap="square" lIns="0" tIns="0" rIns="0" bIns="0" rtlCol="0" anchor="t">
            <a:spAutoFit/>
          </a:bodyPr>
          <a:lstStyle/>
          <a:p>
            <a:pPr marL="0" marR="0" lvl="0" indent="0" algn="ctr" defTabSz="609630" rtl="0" eaLnBrk="1" fontAlgn="auto" latinLnBrk="0" hangingPunct="1">
              <a:lnSpc>
                <a:spcPts val="2266"/>
              </a:lnSpc>
              <a:spcBef>
                <a:spcPts val="0"/>
              </a:spcBef>
              <a:spcAft>
                <a:spcPts val="0"/>
              </a:spcAft>
              <a:buClrTx/>
              <a:buSzTx/>
              <a:buFontTx/>
              <a:buNone/>
              <a:tabLst/>
              <a:defRPr/>
            </a:pPr>
            <a:r>
              <a:rPr lang="en-US" sz="4000" b="1">
                <a:solidFill>
                  <a:srgbClr val="FFFFFF"/>
                </a:solidFill>
                <a:latin typeface="Arial" panose="020B0604020202020204" pitchFamily="34" charset="0"/>
                <a:cs typeface="Arial" panose="020B0604020202020204" pitchFamily="34" charset="0"/>
              </a:rPr>
              <a:t>CÂU HỎI LUYỆN TẬP</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133773" y="294323"/>
            <a:ext cx="372427" cy="372427"/>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86398" y="1272319"/>
            <a:ext cx="10469190" cy="1389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09630">
              <a:lnSpc>
                <a:spcPct val="150000"/>
              </a:lnSpc>
            </a:pPr>
            <a:r>
              <a:rPr kumimoji="0" lang="en-US" sz="280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Câu</a:t>
            </a:r>
            <a:r>
              <a:rPr kumimoji="0" lang="en-US" sz="2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lang="en-US" sz="2800" noProof="0">
                <a:solidFill>
                  <a:schemeClr val="tx1"/>
                </a:solidFill>
                <a:latin typeface="Arial" panose="020B0604020202020204" pitchFamily="34" charset="0"/>
                <a:cs typeface="Arial" panose="020B0604020202020204" pitchFamily="34" charset="0"/>
              </a:rPr>
              <a:t>3</a:t>
            </a:r>
            <a:r>
              <a:rPr kumimoji="0" lang="en-US" sz="2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r>
              <a:rPr lang="vi-VN" sz="2800">
                <a:solidFill>
                  <a:schemeClr val="tx1"/>
                </a:solidFill>
                <a:cs typeface="Arial" panose="020B0604020202020204" pitchFamily="34" charset="0"/>
              </a:rPr>
              <a:t>Ý nào sau đây không thuộc đặc trưng của văn bản thông tin:</a:t>
            </a:r>
          </a:p>
        </p:txBody>
      </p:sp>
      <p:sp>
        <p:nvSpPr>
          <p:cNvPr id="15" name="Đáp án đúng">
            <a:extLst>
              <a:ext uri="{FF2B5EF4-FFF2-40B4-BE49-F238E27FC236}">
                <a16:creationId xmlns:a16="http://schemas.microsoft.com/office/drawing/2014/main" id="{8B66CBE4-2DB9-BCF7-D1C4-281B894BFE17}"/>
              </a:ext>
            </a:extLst>
          </p:cNvPr>
          <p:cNvSpPr/>
          <p:nvPr/>
        </p:nvSpPr>
        <p:spPr>
          <a:xfrm>
            <a:off x="6125535" y="4805223"/>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noProof="1">
                <a:solidFill>
                  <a:schemeClr val="tx1"/>
                </a:solidFill>
                <a:latin typeface="Arial" panose="020B0604020202020204" pitchFamily="34" charset="0"/>
                <a:cs typeface="Arial" panose="020B0604020202020204" pitchFamily="34" charset="0"/>
              </a:rPr>
              <a:t>D. </a:t>
            </a:r>
            <a:r>
              <a:rPr lang="vi-VN" sz="2000" noProof="1">
                <a:solidFill>
                  <a:schemeClr val="tx1"/>
                </a:solidFill>
                <a:cs typeface="Arial" panose="020B0604020202020204" pitchFamily="34" charset="0"/>
              </a:rPr>
              <a:t>Sử dụng ngôn ngữ mang đặc điểm của ngôn ngữ nói.</a:t>
            </a:r>
          </a:p>
        </p:txBody>
      </p:sp>
      <p:sp>
        <p:nvSpPr>
          <p:cNvPr id="16" name="Đáp án sai 1">
            <a:extLst>
              <a:ext uri="{FF2B5EF4-FFF2-40B4-BE49-F238E27FC236}">
                <a16:creationId xmlns:a16="http://schemas.microsoft.com/office/drawing/2014/main" id="{3FCD9830-5FD1-BD44-878B-228BD96CE996}"/>
              </a:ext>
            </a:extLst>
          </p:cNvPr>
          <p:cNvSpPr/>
          <p:nvPr/>
        </p:nvSpPr>
        <p:spPr>
          <a:xfrm>
            <a:off x="820264" y="4805223"/>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000">
                <a:solidFill>
                  <a:schemeClr val="tx1"/>
                </a:solidFill>
                <a:latin typeface="Arial" panose="020B0604020202020204" pitchFamily="34" charset="0"/>
                <a:cs typeface="Arial" panose="020B0604020202020204" pitchFamily="34" charset="0"/>
              </a:rPr>
              <a:t>B. </a:t>
            </a:r>
            <a:r>
              <a:rPr lang="vi-VN" sz="2000">
                <a:solidFill>
                  <a:schemeClr val="tx1"/>
                </a:solidFill>
                <a:cs typeface="Arial" panose="020B0604020202020204" pitchFamily="34" charset="0"/>
              </a:rPr>
              <a:t>Sử dụng các phương tiện phi ngôn ngữ để truyền tải thông tin.</a:t>
            </a:r>
          </a:p>
        </p:txBody>
      </p:sp>
      <p:sp>
        <p:nvSpPr>
          <p:cNvPr id="17" name="Đáp án sai 2">
            <a:extLst>
              <a:ext uri="{FF2B5EF4-FFF2-40B4-BE49-F238E27FC236}">
                <a16:creationId xmlns:a16="http://schemas.microsoft.com/office/drawing/2014/main" id="{6A919885-0285-0403-1E09-FA94D8BC080B}"/>
              </a:ext>
            </a:extLst>
          </p:cNvPr>
          <p:cNvSpPr/>
          <p:nvPr/>
        </p:nvSpPr>
        <p:spPr>
          <a:xfrm>
            <a:off x="6096000" y="3145562"/>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r>
              <a:rPr lang="en-US" sz="2000" noProof="1">
                <a:solidFill>
                  <a:schemeClr val="tx1"/>
                </a:solidFill>
                <a:latin typeface="Arial" panose="020B0604020202020204" pitchFamily="34" charset="0"/>
                <a:cs typeface="Arial" panose="020B0604020202020204" pitchFamily="34" charset="0"/>
              </a:rPr>
              <a:t>C. </a:t>
            </a:r>
            <a:r>
              <a:rPr lang="vi-VN" sz="2000" noProof="1">
                <a:solidFill>
                  <a:schemeClr val="tx1"/>
                </a:solidFill>
                <a:cs typeface="Arial" panose="020B0604020202020204" pitchFamily="34" charset="0"/>
              </a:rPr>
              <a:t>Sử dụng nhiều phương thức biểu đạt.</a:t>
            </a:r>
          </a:p>
        </p:txBody>
      </p:sp>
      <p:sp>
        <p:nvSpPr>
          <p:cNvPr id="20" name="Đáp án sai 3">
            <a:extLst>
              <a:ext uri="{FF2B5EF4-FFF2-40B4-BE49-F238E27FC236}">
                <a16:creationId xmlns:a16="http://schemas.microsoft.com/office/drawing/2014/main" id="{2E7D83A4-3758-8699-4DD0-010A80780539}"/>
              </a:ext>
            </a:extLst>
          </p:cNvPr>
          <p:cNvSpPr/>
          <p:nvPr/>
        </p:nvSpPr>
        <p:spPr>
          <a:xfrm>
            <a:off x="828099" y="3130454"/>
            <a:ext cx="5141384" cy="1348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2000">
                <a:solidFill>
                  <a:schemeClr val="tx1"/>
                </a:solidFill>
                <a:latin typeface="Arial" panose="020B0604020202020204" pitchFamily="34" charset="0"/>
                <a:cs typeface="Arial" panose="020B0604020202020204" pitchFamily="34" charset="0"/>
              </a:rPr>
              <a:t>A. </a:t>
            </a:r>
            <a:r>
              <a:rPr lang="vi-VN" sz="2000">
                <a:solidFill>
                  <a:schemeClr val="tx1"/>
                </a:solidFill>
                <a:cs typeface="Arial" panose="020B0604020202020204" pitchFamily="34" charset="0"/>
              </a:rPr>
              <a:t>Văn bản được viết nhằm mục đích cung cấp thông tin cho người đọc.</a:t>
            </a: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4908" y="-424844"/>
            <a:ext cx="324909" cy="324909"/>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68877" y="5114615"/>
            <a:ext cx="864896" cy="752808"/>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287504" y="3468514"/>
            <a:ext cx="861931" cy="767903"/>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985737" y="3369107"/>
            <a:ext cx="861931" cy="767903"/>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926422" y="5095527"/>
            <a:ext cx="861931" cy="767903"/>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79484" y="-424844"/>
            <a:ext cx="324909" cy="324909"/>
          </a:xfrm>
          <a:prstGeom prst="rect">
            <a:avLst/>
          </a:prstGeom>
        </p:spPr>
      </p:pic>
    </p:spTree>
    <p:extLst>
      <p:ext uri="{BB962C8B-B14F-4D97-AF65-F5344CB8AC3E}">
        <p14:creationId xmlns:p14="http://schemas.microsoft.com/office/powerpoint/2010/main" val="352272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êu cầu">
            <a:extLst>
              <a:ext uri="{FF2B5EF4-FFF2-40B4-BE49-F238E27FC236}">
                <a16:creationId xmlns:a16="http://schemas.microsoft.com/office/drawing/2014/main" id="{F49DA098-CD77-4114-8DE7-C76272D95ADA}"/>
              </a:ext>
            </a:extLst>
          </p:cNvPr>
          <p:cNvSpPr txBox="1">
            <a:spLocks noChangeArrowheads="1"/>
          </p:cNvSpPr>
          <p:nvPr/>
        </p:nvSpPr>
        <p:spPr bwMode="auto">
          <a:xfrm>
            <a:off x="417740" y="1568461"/>
            <a:ext cx="690943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2000">
                <a:latin typeface="Times New Roman" panose="02020603050405020304" pitchFamily="18" charset="0"/>
                <a:cs typeface="Times New Roman" panose="02020603050405020304" pitchFamily="18" charset="0"/>
              </a:rPr>
              <a:t>Dựa vào</a:t>
            </a:r>
            <a:r>
              <a:rPr lang="vi-VN" altLang="en-US" sz="2000">
                <a:latin typeface="Times New Roman" panose="02020603050405020304" pitchFamily="18" charset="0"/>
                <a:cs typeface="Times New Roman" panose="02020603050405020304" pitchFamily="18" charset="0"/>
              </a:rPr>
              <a:t> tri thức ngữ văn và kinh nghiệm đọc văn bản </a:t>
            </a:r>
            <a:r>
              <a:rPr lang="vi-VN" altLang="en-US" sz="2000" i="1">
                <a:latin typeface="Times New Roman" panose="02020603050405020304" pitchFamily="18" charset="0"/>
                <a:cs typeface="Times New Roman" panose="02020603050405020304" pitchFamily="18" charset="0"/>
              </a:rPr>
              <a:t>Đồ gốm gia dụng của người Việt</a:t>
            </a:r>
            <a:r>
              <a:rPr lang="vi-VN" altLang="en-US" sz="2000">
                <a:latin typeface="Times New Roman" panose="02020603050405020304" pitchFamily="18" charset="0"/>
                <a:cs typeface="Times New Roman" panose="02020603050405020304" pitchFamily="18" charset="0"/>
              </a:rPr>
              <a:t>, học sinh  giải mã một </a:t>
            </a:r>
            <a:r>
              <a:rPr lang="en-US" altLang="en-US" sz="2000">
                <a:latin typeface="Times New Roman" panose="02020603050405020304" pitchFamily="18" charset="0"/>
                <a:cs typeface="Times New Roman" panose="02020603050405020304" pitchFamily="18" charset="0"/>
              </a:rPr>
              <a:t>văn bản thông tin khác </a:t>
            </a:r>
            <a:r>
              <a:rPr lang="vi-VN" altLang="en-US" sz="2000">
                <a:latin typeface="Times New Roman" panose="02020603050405020304" pitchFamily="18" charset="0"/>
                <a:cs typeface="Times New Roman" panose="02020603050405020304" pitchFamily="18" charset="0"/>
              </a:rPr>
              <a:t>để củng cố thêm kinh nghiệm khi đọc văn bản thông tin.</a:t>
            </a:r>
            <a:endParaRPr lang="en-US" altLang="en-US" sz="2000">
              <a:latin typeface="Times New Roman" panose="02020603050405020304" pitchFamily="18" charset="0"/>
              <a:cs typeface="Times New Roman" panose="02020603050405020304" pitchFamily="18" charset="0"/>
            </a:endParaRPr>
          </a:p>
        </p:txBody>
      </p:sp>
      <p:grpSp>
        <p:nvGrpSpPr>
          <p:cNvPr id="9" name="Group 8"/>
          <p:cNvGrpSpPr/>
          <p:nvPr/>
        </p:nvGrpSpPr>
        <p:grpSpPr>
          <a:xfrm>
            <a:off x="1092200" y="167878"/>
            <a:ext cx="9926320" cy="1072991"/>
            <a:chOff x="1066800" y="2857500"/>
            <a:chExt cx="13563600" cy="1295400"/>
          </a:xfrm>
          <a:noFill/>
        </p:grpSpPr>
        <p:sp>
          <p:nvSpPr>
            <p:cNvPr id="10" name="Rounded Rectangle 9"/>
            <p:cNvSpPr/>
            <p:nvPr/>
          </p:nvSpPr>
          <p:spPr>
            <a:xfrm>
              <a:off x="1066800" y="2857500"/>
              <a:ext cx="13563600" cy="1295400"/>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19539">
              <a:off x="1405890" y="2857500"/>
              <a:ext cx="1826934" cy="1205257"/>
            </a:xfrm>
            <a:prstGeom prst="rect">
              <a:avLst/>
            </a:prstGeom>
            <a:grpFill/>
          </p:spPr>
        </p:pic>
      </p:grpSp>
      <p:sp>
        <p:nvSpPr>
          <p:cNvPr id="8" name="Vận dụng">
            <a:extLst>
              <a:ext uri="{FF2B5EF4-FFF2-40B4-BE49-F238E27FC236}">
                <a16:creationId xmlns:a16="http://schemas.microsoft.com/office/drawing/2014/main" id="{B1552AC0-B510-4E41-BBD2-1465C5D6D09F}"/>
              </a:ext>
            </a:extLst>
          </p:cNvPr>
          <p:cNvSpPr txBox="1">
            <a:spLocks noChangeArrowheads="1"/>
          </p:cNvSpPr>
          <p:nvPr/>
        </p:nvSpPr>
        <p:spPr bwMode="auto">
          <a:xfrm>
            <a:off x="2931160" y="350362"/>
            <a:ext cx="4867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chemeClr val="bg1"/>
                </a:solidFill>
                <a:latin typeface="Times New Roman" panose="02020603050405020304" pitchFamily="18" charset="0"/>
                <a:cs typeface="Times New Roman" panose="02020603050405020304" pitchFamily="18" charset="0"/>
              </a:rPr>
              <a:t>VẬN DỤNG</a:t>
            </a:r>
            <a:endParaRPr lang="en-US" altLang="en-US" sz="40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98664571"/>
              </p:ext>
            </p:extLst>
          </p:nvPr>
        </p:nvGraphicFramePr>
        <p:xfrm>
          <a:off x="504417" y="3200413"/>
          <a:ext cx="6736082" cy="3125281"/>
        </p:xfrm>
        <a:graphic>
          <a:graphicData uri="http://schemas.openxmlformats.org/drawingml/2006/table">
            <a:tbl>
              <a:tblPr firstRow="1" bandRow="1">
                <a:tableStyleId>{2D5ABB26-0587-4C30-8999-92F81FD0307C}</a:tableStyleId>
              </a:tblPr>
              <a:tblGrid>
                <a:gridCol w="4006623">
                  <a:extLst>
                    <a:ext uri="{9D8B030D-6E8A-4147-A177-3AD203B41FA5}">
                      <a16:colId xmlns:a16="http://schemas.microsoft.com/office/drawing/2014/main" val="1513466758"/>
                    </a:ext>
                  </a:extLst>
                </a:gridCol>
                <a:gridCol w="2729459">
                  <a:extLst>
                    <a:ext uri="{9D8B030D-6E8A-4147-A177-3AD203B41FA5}">
                      <a16:colId xmlns:a16="http://schemas.microsoft.com/office/drawing/2014/main" val="1822154180"/>
                    </a:ext>
                  </a:extLst>
                </a:gridCol>
              </a:tblGrid>
              <a:tr h="3125281">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vi-VN" altLang="en-US" sz="1900" b="1" i="1">
                          <a:latin typeface="Times New Roman" panose="02020603050405020304" pitchFamily="18" charset="0"/>
                          <a:cs typeface="Times New Roman" panose="02020603050405020304" pitchFamily="18" charset="0"/>
                        </a:rPr>
                        <a:t>Nghệ thuật làm gốm của người chăm được Unesco ghi da</a:t>
                      </a:r>
                      <a:r>
                        <a:rPr lang="vi-VN" altLang="en-US" sz="1900" b="1">
                          <a:latin typeface="Times New Roman" panose="02020603050405020304" pitchFamily="18" charset="0"/>
                          <a:cs typeface="Times New Roman" panose="02020603050405020304" pitchFamily="18" charset="0"/>
                        </a:rPr>
                        <a:t>nh</a:t>
                      </a:r>
                      <a:endParaRPr lang="en-US" altLang="en-US" sz="1900" b="1">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Tx/>
                        <a:buSzTx/>
                        <a:buFontTx/>
                        <a:buNone/>
                        <a:tabLst/>
                        <a:defRPr/>
                      </a:pPr>
                      <a:r>
                        <a:rPr lang="vi-VN" altLang="en-US" sz="1900" b="1">
                          <a:latin typeface="Times New Roman" panose="02020603050405020304" pitchFamily="18" charset="0"/>
                          <a:cs typeface="Times New Roman" panose="02020603050405020304" pitchFamily="18" charset="0"/>
                        </a:rPr>
                        <a:t>(</a:t>
                      </a:r>
                      <a:r>
                        <a:rPr lang="vi-VN" altLang="en-US" sz="1900" b="1" u="sng">
                          <a:latin typeface="Times New Roman" panose="02020603050405020304" pitchFamily="18" charset="0"/>
                          <a:cs typeface="Times New Roman" panose="02020603050405020304" pitchFamily="18" charset="0"/>
                          <a:hlinkClick r:id="rId3"/>
                        </a:rPr>
                        <a:t>https://baodantoc.vn/nghe-thuat-lam-gom-cua-nguoi-cham-duoc-unesco-ghi-danh-1669740723809.htm</a:t>
                      </a:r>
                      <a:r>
                        <a:rPr lang="vi-VN" altLang="en-US" sz="1900" b="1">
                          <a:latin typeface="Times New Roman" panose="02020603050405020304" pitchFamily="18" charset="0"/>
                          <a:cs typeface="Times New Roman" panose="02020603050405020304" pitchFamily="18" charset="0"/>
                        </a:rPr>
                        <a:t>) – Nguyệt Anh</a:t>
                      </a:r>
                      <a:endParaRPr lang="en-US" altLang="en-US" sz="1900" b="1">
                        <a:latin typeface="Times New Roman" panose="02020603050405020304" pitchFamily="18" charset="0"/>
                        <a:cs typeface="Times New Roman" panose="02020603050405020304" pitchFamily="18" charset="0"/>
                      </a:endParaRPr>
                    </a:p>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027004"/>
                  </a:ext>
                </a:extLst>
              </a:tr>
            </a:tbl>
          </a:graphicData>
        </a:graphic>
      </p:graphicFrame>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70957" y="3429000"/>
            <a:ext cx="2368806" cy="2368806"/>
          </a:xfrm>
          <a:prstGeom prst="rect">
            <a:avLst/>
          </a:prstGeom>
        </p:spPr>
      </p:pic>
      <p:grpSp>
        <p:nvGrpSpPr>
          <p:cNvPr id="2" name="Group 1">
            <a:extLst>
              <a:ext uri="{FF2B5EF4-FFF2-40B4-BE49-F238E27FC236}">
                <a16:creationId xmlns:a16="http://schemas.microsoft.com/office/drawing/2014/main" id="{B1ACBC88-AB72-4D6D-9AF0-0A192A52CCDE}"/>
              </a:ext>
            </a:extLst>
          </p:cNvPr>
          <p:cNvGrpSpPr/>
          <p:nvPr/>
        </p:nvGrpSpPr>
        <p:grpSpPr>
          <a:xfrm>
            <a:off x="7441067" y="1639657"/>
            <a:ext cx="4340061" cy="4678431"/>
            <a:chOff x="7441067" y="1639657"/>
            <a:chExt cx="4340061" cy="4678431"/>
          </a:xfrm>
        </p:grpSpPr>
        <p:sp>
          <p:nvSpPr>
            <p:cNvPr id="3" name="Vertical Scroll 2"/>
            <p:cNvSpPr/>
            <p:nvPr/>
          </p:nvSpPr>
          <p:spPr>
            <a:xfrm>
              <a:off x="7441067" y="1639657"/>
              <a:ext cx="4340061" cy="4678431"/>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lnSpc>
                  <a:spcPct val="150000"/>
                </a:lnSpc>
                <a:spcBef>
                  <a:spcPct val="0"/>
                </a:spcBef>
              </a:pPr>
              <a:r>
                <a:rPr lang="en-US" altLang="en-US" b="1">
                  <a:solidFill>
                    <a:schemeClr val="bg1"/>
                  </a:solidFill>
                  <a:latin typeface="Times New Roman" panose="02020603050405020304" pitchFamily="18" charset="0"/>
                  <a:cs typeface="Times New Roman" panose="02020603050405020304" pitchFamily="18" charset="0"/>
                </a:rPr>
                <a:t>1. Nội dung chính </a:t>
              </a:r>
              <a:endParaRPr lang="en-US" altLang="en-US">
                <a:solidFill>
                  <a:schemeClr val="bg1"/>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altLang="en-US" b="1">
                  <a:solidFill>
                    <a:schemeClr val="bg1"/>
                  </a:solidFill>
                  <a:latin typeface="Times New Roman" panose="02020603050405020304" pitchFamily="18" charset="0"/>
                  <a:cs typeface="Times New Roman" panose="02020603050405020304" pitchFamily="18" charset="0"/>
                </a:rPr>
                <a:t>2. Bố cục và cách thức thể hiện nội dung thông tin </a:t>
              </a:r>
            </a:p>
            <a:p>
              <a:pPr algn="just">
                <a:lnSpc>
                  <a:spcPct val="150000"/>
                </a:lnSpc>
                <a:spcBef>
                  <a:spcPct val="0"/>
                </a:spcBef>
              </a:pPr>
              <a:r>
                <a:rPr lang="en-US" altLang="en-US" b="1">
                  <a:solidFill>
                    <a:schemeClr val="bg1"/>
                  </a:solidFill>
                  <a:latin typeface="Times New Roman" panose="02020603050405020304" pitchFamily="18" charset="0"/>
                  <a:cs typeface="Times New Roman" panose="02020603050405020304" pitchFamily="18" charset="0"/>
                </a:rPr>
                <a:t>3. </a:t>
              </a:r>
              <a:r>
                <a:rPr lang="vi-VN" altLang="en-US" b="1">
                  <a:solidFill>
                    <a:schemeClr val="bg1"/>
                  </a:solidFill>
                  <a:latin typeface="Times New Roman" panose="02020603050405020304" pitchFamily="18" charset="0"/>
                  <a:cs typeface="Times New Roman" panose="02020603050405020304" pitchFamily="18" charset="0"/>
                </a:rPr>
                <a:t>Yếu tố hình thức của văn bản</a:t>
              </a:r>
              <a:endParaRPr lang="en-US" altLang="en-US">
                <a:solidFill>
                  <a:schemeClr val="bg1"/>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altLang="en-US" b="1">
                  <a:solidFill>
                    <a:schemeClr val="bg1"/>
                  </a:solidFill>
                  <a:latin typeface="Times New Roman" panose="02020603050405020304" pitchFamily="18" charset="0"/>
                  <a:cs typeface="Times New Roman" panose="02020603050405020304" pitchFamily="18" charset="0"/>
                </a:rPr>
                <a:t>4. Thái độ của tác giả</a:t>
              </a:r>
              <a:endParaRPr lang="en-US">
                <a:solidFill>
                  <a:schemeClr val="bg1"/>
                </a:solidFill>
              </a:endParaRPr>
            </a:p>
          </p:txBody>
        </p:sp>
        <p:pic>
          <p:nvPicPr>
            <p:cNvPr id="15" name="Picture 14"/>
            <p:cNvPicPr>
              <a:picLocks noChangeAspect="1"/>
            </p:cNvPicPr>
            <p:nvPr/>
          </p:nvPicPr>
          <p:blipFill>
            <a:blip r:embed="rId5"/>
            <a:stretch>
              <a:fillRect/>
            </a:stretch>
          </p:blipFill>
          <p:spPr>
            <a:xfrm>
              <a:off x="9193151" y="1639657"/>
              <a:ext cx="1612010" cy="86776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anim calcmode="lin" valueType="num">
                                      <p:cBhvr>
                                        <p:cTn id="8" dur="700" fill="hold"/>
                                        <p:tgtEl>
                                          <p:spTgt spid="8"/>
                                        </p:tgtEl>
                                        <p:attrNameLst>
                                          <p:attrName>ppt_x</p:attrName>
                                        </p:attrNameLst>
                                      </p:cBhvr>
                                      <p:tavLst>
                                        <p:tav tm="0">
                                          <p:val>
                                            <p:strVal val="#ppt_x"/>
                                          </p:val>
                                        </p:tav>
                                        <p:tav tm="100000">
                                          <p:val>
                                            <p:strVal val="#ppt_x"/>
                                          </p:val>
                                        </p:tav>
                                      </p:tavLst>
                                    </p:anim>
                                    <p:anim calcmode="lin" valueType="num">
                                      <p:cBhvr>
                                        <p:cTn id="9" dur="7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4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B58FCF-8F66-4B60-85EE-CD706A589E27}"/>
              </a:ext>
            </a:extLst>
          </p:cNvPr>
          <p:cNvSpPr/>
          <p:nvPr/>
        </p:nvSpPr>
        <p:spPr>
          <a:xfrm>
            <a:off x="0" y="-620713"/>
            <a:ext cx="12192000" cy="3228976"/>
          </a:xfrm>
          <a:prstGeom prst="rect">
            <a:avLst/>
          </a:prstGeom>
          <a:solidFill>
            <a:srgbClr val="D86D5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Vận dụng">
            <a:extLst>
              <a:ext uri="{FF2B5EF4-FFF2-40B4-BE49-F238E27FC236}">
                <a16:creationId xmlns:a16="http://schemas.microsoft.com/office/drawing/2014/main" id="{43E8A4D2-66DA-40EB-99D1-55E14CB3D844}"/>
              </a:ext>
            </a:extLst>
          </p:cNvPr>
          <p:cNvSpPr txBox="1">
            <a:spLocks noChangeArrowheads="1"/>
          </p:cNvSpPr>
          <p:nvPr/>
        </p:nvSpPr>
        <p:spPr bwMode="auto">
          <a:xfrm>
            <a:off x="430212" y="1743708"/>
            <a:ext cx="4865687"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dirty="0" err="1">
                <a:solidFill>
                  <a:schemeClr val="bg1"/>
                </a:solidFill>
                <a:latin typeface="Times New Roman" panose="02020603050405020304" pitchFamily="18" charset="0"/>
                <a:cs typeface="Times New Roman" panose="02020603050405020304" pitchFamily="18" charset="0"/>
              </a:rPr>
              <a:t>Vận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dụng</a:t>
            </a:r>
            <a:endParaRPr lang="en-US" altLang="en-US" sz="4000" dirty="0">
              <a:solidFill>
                <a:schemeClr val="bg1"/>
              </a:solidFill>
              <a:latin typeface="Times New Roman" panose="02020603050405020304" pitchFamily="18" charset="0"/>
              <a:cs typeface="Times New Roman" panose="02020603050405020304" pitchFamily="18" charset="0"/>
            </a:endParaRPr>
          </a:p>
        </p:txBody>
      </p:sp>
      <p:pic>
        <p:nvPicPr>
          <p:cNvPr id="25604" name="Picture 2" descr="Đặc sắc gốm Bàu Trúc - di sản văn hóa phi vật thể quốc gia | Thông Tin Đối  Ngoại - Ban Tuyên giáo Trung ương">
            <a:extLst>
              <a:ext uri="{FF2B5EF4-FFF2-40B4-BE49-F238E27FC236}">
                <a16:creationId xmlns:a16="http://schemas.microsoft.com/office/drawing/2014/main" id="{D0420DAA-7C3B-4CAF-BAD2-660971257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889"/>
          <a:stretch>
            <a:fillRect/>
          </a:stretch>
        </p:blipFill>
        <p:spPr bwMode="auto">
          <a:xfrm>
            <a:off x="430212" y="-99280"/>
            <a:ext cx="3074988" cy="17541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4" descr="Làng gốm Bàu Trúc, tỉnh Ninh Thuận">
            <a:extLst>
              <a:ext uri="{FF2B5EF4-FFF2-40B4-BE49-F238E27FC236}">
                <a16:creationId xmlns:a16="http://schemas.microsoft.com/office/drawing/2014/main" id="{A58626BD-88FE-4A08-B669-59A470500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67" b="11301"/>
          <a:stretch>
            <a:fillRect/>
          </a:stretch>
        </p:blipFill>
        <p:spPr bwMode="auto">
          <a:xfrm>
            <a:off x="4216400" y="-99280"/>
            <a:ext cx="2614613" cy="25741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6" descr="Làng Gốm Bàu Trúc - Làng Gốm Chăm Còn Sót Lại Lâu Đời Nhất.">
            <a:extLst>
              <a:ext uri="{FF2B5EF4-FFF2-40B4-BE49-F238E27FC236}">
                <a16:creationId xmlns:a16="http://schemas.microsoft.com/office/drawing/2014/main" id="{D96D2171-B971-4C2D-8E79-3DF0A5170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620"/>
          <a:stretch>
            <a:fillRect/>
          </a:stretch>
        </p:blipFill>
        <p:spPr bwMode="auto">
          <a:xfrm>
            <a:off x="7326313" y="-99280"/>
            <a:ext cx="4154487" cy="25741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1F1EC7-7D41-44B1-A3E0-2E1A25E6DC45}"/>
              </a:ext>
            </a:extLst>
          </p:cNvPr>
          <p:cNvSpPr txBox="1">
            <a:spLocks noChangeArrowheads="1"/>
          </p:cNvSpPr>
          <p:nvPr/>
        </p:nvSpPr>
        <p:spPr bwMode="auto">
          <a:xfrm>
            <a:off x="334963" y="2716212"/>
            <a:ext cx="2865437" cy="388778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spcAft>
                <a:spcPts val="800"/>
              </a:spcAft>
              <a:buFontTx/>
              <a:buNone/>
            </a:pPr>
            <a:r>
              <a:rPr lang="en-US" altLang="en-US" sz="2000" b="1">
                <a:latin typeface="Times New Roman" panose="02020603050405020304" pitchFamily="18" charset="0"/>
                <a:cs typeface="Times New Roman" panose="02020603050405020304" pitchFamily="18" charset="0"/>
              </a:rPr>
              <a:t>1. Nội dung chính </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50000"/>
              </a:lnSpc>
              <a:spcBef>
                <a:spcPct val="0"/>
              </a:spcBef>
              <a:spcAft>
                <a:spcPts val="800"/>
              </a:spcAft>
              <a:buFontTx/>
              <a:buNone/>
            </a:pPr>
            <a:r>
              <a:rPr lang="vi-VN" altLang="en-US" sz="2000">
                <a:latin typeface="Times New Roman" panose="02020603050405020304" pitchFamily="18" charset="0"/>
                <a:cs typeface="Times New Roman" panose="02020603050405020304" pitchFamily="18" charset="0"/>
              </a:rPr>
              <a:t>Nghệ thuật làm gốm của người Chăm được Unesco ghi vào danh sách di sản văn hóa phi vật thể cần được bảo vệ khẩn cấp</a:t>
            </a:r>
            <a:endParaRPr lang="en-US" altLang="en-US" sz="2000">
              <a:latin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7B8925D0-C003-45B7-87A7-3ECA5AF23DF3}"/>
              </a:ext>
            </a:extLst>
          </p:cNvPr>
          <p:cNvSpPr txBox="1">
            <a:spLocks noChangeArrowheads="1"/>
          </p:cNvSpPr>
          <p:nvPr/>
        </p:nvSpPr>
        <p:spPr bwMode="auto">
          <a:xfrm>
            <a:off x="3322638" y="2716213"/>
            <a:ext cx="8716962" cy="388778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spcAft>
                <a:spcPts val="800"/>
              </a:spcAft>
              <a:buFontTx/>
              <a:buNone/>
            </a:pPr>
            <a:r>
              <a:rPr lang="en-US" altLang="en-US" sz="2000" b="1">
                <a:latin typeface="Times New Roman" panose="02020603050405020304" pitchFamily="18" charset="0"/>
                <a:cs typeface="Times New Roman" panose="02020603050405020304" pitchFamily="18" charset="0"/>
              </a:rPr>
              <a:t>2. Bố cục và cách thức thể hiện nội dung thông tin </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50000"/>
              </a:lnSpc>
              <a:spcBef>
                <a:spcPct val="0"/>
              </a:spcBef>
              <a:buFontTx/>
              <a:buNone/>
            </a:pPr>
            <a:r>
              <a:rPr lang="vi-VN" altLang="en-US" sz="2000">
                <a:latin typeface="Times New Roman" panose="02020603050405020304" pitchFamily="18" charset="0"/>
                <a:cs typeface="Times New Roman" panose="02020603050405020304" pitchFamily="18" charset="0"/>
              </a:rPr>
              <a:t>-</a:t>
            </a:r>
            <a:r>
              <a:rPr lang="vi-VN" altLang="en-US" sz="2000" b="1">
                <a:latin typeface="Times New Roman" panose="02020603050405020304" pitchFamily="18" charset="0"/>
                <a:cs typeface="Times New Roman" panose="02020603050405020304" pitchFamily="18" charset="0"/>
              </a:rPr>
              <a:t>Thông tin từ Bộ văn hóa.... kỳ họp này:</a:t>
            </a:r>
            <a:r>
              <a:rPr lang="vi-VN" altLang="en-US" sz="2000">
                <a:latin typeface="Times New Roman" panose="02020603050405020304" pitchFamily="18" charset="0"/>
                <a:cs typeface="Times New Roman" panose="02020603050405020304" pitchFamily="18" charset="0"/>
              </a:rPr>
              <a:t> Nghệ thuật làm gốm của người Chăm được Unesco ghi danh.</a:t>
            </a:r>
            <a:endParaRPr lang="en-US" altLang="en-US" sz="2000">
              <a:latin typeface="Times New Roman" panose="02020603050405020304" pitchFamily="18" charset="0"/>
              <a:cs typeface="Times New Roman" panose="02020603050405020304" pitchFamily="18" charset="0"/>
            </a:endParaRPr>
          </a:p>
          <a:p>
            <a:pPr eaLnBrk="1" hangingPunct="1">
              <a:lnSpc>
                <a:spcPct val="150000"/>
              </a:lnSpc>
              <a:spcBef>
                <a:spcPct val="0"/>
              </a:spcBef>
              <a:buFontTx/>
              <a:buNone/>
            </a:pPr>
            <a:r>
              <a:rPr lang="vi-VN" altLang="en-US" sz="2000" b="1">
                <a:latin typeface="Times New Roman" panose="02020603050405020304" pitchFamily="18" charset="0"/>
                <a:cs typeface="Times New Roman" panose="02020603050405020304" pitchFamily="18" charset="0"/>
              </a:rPr>
              <a:t>-Nghề làm gốm truyền thống ... quan tâm đến nghề:</a:t>
            </a:r>
            <a:r>
              <a:rPr lang="vi-VN" altLang="en-US" sz="2000">
                <a:latin typeface="Times New Roman" panose="02020603050405020304" pitchFamily="18" charset="0"/>
                <a:cs typeface="Times New Roman" panose="02020603050405020304" pitchFamily="18" charset="0"/>
              </a:rPr>
              <a:t> lịch sử hình thành, quy trình chế tác và sự mai một của nghề làm gốm của người Chăm.</a:t>
            </a:r>
            <a:endParaRPr lang="en-US" altLang="en-US" sz="2000">
              <a:latin typeface="Times New Roman" panose="02020603050405020304" pitchFamily="18" charset="0"/>
              <a:cs typeface="Times New Roman" panose="02020603050405020304" pitchFamily="18" charset="0"/>
            </a:endParaRPr>
          </a:p>
          <a:p>
            <a:pPr eaLnBrk="1" hangingPunct="1">
              <a:lnSpc>
                <a:spcPct val="150000"/>
              </a:lnSpc>
              <a:spcBef>
                <a:spcPct val="0"/>
              </a:spcBef>
              <a:buFontTx/>
              <a:buNone/>
            </a:pPr>
            <a:r>
              <a:rPr lang="vi-VN" altLang="en-US" sz="2000" b="1">
                <a:latin typeface="Times New Roman" panose="02020603050405020304" pitchFamily="18" charset="0"/>
                <a:cs typeface="Times New Roman" panose="02020603050405020304" pitchFamily="18" charset="0"/>
              </a:rPr>
              <a:t>-Việc Unesco ghi danh ... cộng đồng dân cư: </a:t>
            </a:r>
            <a:r>
              <a:rPr lang="vi-VN" altLang="en-US" sz="2000">
                <a:latin typeface="Times New Roman" panose="02020603050405020304" pitchFamily="18" charset="0"/>
                <a:cs typeface="Times New Roman" panose="02020603050405020304" pitchFamily="18" charset="0"/>
              </a:rPr>
              <a:t>khẳng định giá trị văn hóa của nghề gốm do người Chăm làm ra và niềm tin về việc bảo tồn giá trị văn hóa có nguy cơ bị mai một này.</a:t>
            </a:r>
            <a:endParaRPr lang="en-US" alt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468DAE-2573-4E87-8D65-A978A5A837BC}"/>
              </a:ext>
            </a:extLst>
          </p:cNvPr>
          <p:cNvSpPr/>
          <p:nvPr/>
        </p:nvSpPr>
        <p:spPr>
          <a:xfrm>
            <a:off x="0" y="-620713"/>
            <a:ext cx="12192000" cy="3228976"/>
          </a:xfrm>
          <a:prstGeom prst="rect">
            <a:avLst/>
          </a:prstGeom>
          <a:solidFill>
            <a:srgbClr val="D86D5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Vận dụng">
            <a:extLst>
              <a:ext uri="{FF2B5EF4-FFF2-40B4-BE49-F238E27FC236}">
                <a16:creationId xmlns:a16="http://schemas.microsoft.com/office/drawing/2014/main" id="{98F8FB1C-EC78-4348-B47A-4382074E8360}"/>
              </a:ext>
            </a:extLst>
          </p:cNvPr>
          <p:cNvSpPr txBox="1">
            <a:spLocks noChangeArrowheads="1"/>
          </p:cNvSpPr>
          <p:nvPr/>
        </p:nvSpPr>
        <p:spPr bwMode="auto">
          <a:xfrm>
            <a:off x="658019" y="1810862"/>
            <a:ext cx="4865687"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dirty="0" err="1">
                <a:solidFill>
                  <a:schemeClr val="bg1"/>
                </a:solidFill>
                <a:latin typeface="Times New Roman" panose="02020603050405020304" pitchFamily="18" charset="0"/>
                <a:cs typeface="Times New Roman" panose="02020603050405020304" pitchFamily="18" charset="0"/>
              </a:rPr>
              <a:t>Vận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dụng</a:t>
            </a:r>
            <a:endParaRPr lang="en-US" altLang="en-US" sz="4000" dirty="0">
              <a:solidFill>
                <a:schemeClr val="bg1"/>
              </a:solidFill>
              <a:latin typeface="Times New Roman" panose="02020603050405020304" pitchFamily="18" charset="0"/>
              <a:cs typeface="Times New Roman" panose="02020603050405020304" pitchFamily="18" charset="0"/>
            </a:endParaRPr>
          </a:p>
        </p:txBody>
      </p:sp>
      <p:pic>
        <p:nvPicPr>
          <p:cNvPr id="26628" name="Picture 2" descr="Đặc sắc gốm Bàu Trúc - di sản văn hóa phi vật thể quốc gia | Thông Tin Đối  Ngoại - Ban Tuyên giáo Trung ương">
            <a:extLst>
              <a:ext uri="{FF2B5EF4-FFF2-40B4-BE49-F238E27FC236}">
                <a16:creationId xmlns:a16="http://schemas.microsoft.com/office/drawing/2014/main" id="{AFF0B171-5494-4CB1-ABD7-41D6A6E2A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889"/>
          <a:stretch>
            <a:fillRect/>
          </a:stretch>
        </p:blipFill>
        <p:spPr bwMode="auto">
          <a:xfrm>
            <a:off x="429418" y="30958"/>
            <a:ext cx="3074988" cy="17541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4" descr="Làng gốm Bàu Trúc, tỉnh Ninh Thuận">
            <a:extLst>
              <a:ext uri="{FF2B5EF4-FFF2-40B4-BE49-F238E27FC236}">
                <a16:creationId xmlns:a16="http://schemas.microsoft.com/office/drawing/2014/main" id="{63095274-6360-4905-B597-719106722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67" b="11301"/>
          <a:stretch>
            <a:fillRect/>
          </a:stretch>
        </p:blipFill>
        <p:spPr bwMode="auto">
          <a:xfrm>
            <a:off x="4216400" y="-6350"/>
            <a:ext cx="2614613" cy="24812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6" descr="Làng Gốm Bàu Trúc - Làng Gốm Chăm Còn Sót Lại Lâu Đời Nhất.">
            <a:extLst>
              <a:ext uri="{FF2B5EF4-FFF2-40B4-BE49-F238E27FC236}">
                <a16:creationId xmlns:a16="http://schemas.microsoft.com/office/drawing/2014/main" id="{85A76AA2-819E-4367-9A09-FA933312A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620"/>
          <a:stretch>
            <a:fillRect/>
          </a:stretch>
        </p:blipFill>
        <p:spPr bwMode="auto">
          <a:xfrm>
            <a:off x="7326313" y="-23813"/>
            <a:ext cx="4154487" cy="249872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4E7C11-C30E-4EC2-8D92-7FA0BC4E05D5}"/>
              </a:ext>
            </a:extLst>
          </p:cNvPr>
          <p:cNvSpPr txBox="1">
            <a:spLocks noChangeArrowheads="1"/>
          </p:cNvSpPr>
          <p:nvPr/>
        </p:nvSpPr>
        <p:spPr bwMode="auto">
          <a:xfrm>
            <a:off x="8675688" y="2716213"/>
            <a:ext cx="2805112" cy="396081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2000" b="1">
                <a:latin typeface="Times New Roman" panose="02020603050405020304" pitchFamily="18" charset="0"/>
                <a:cs typeface="Times New Roman" panose="02020603050405020304" pitchFamily="18" charset="0"/>
              </a:rPr>
              <a:t>4. Thái độ của tác giả</a:t>
            </a:r>
            <a:endParaRPr lang="en-US"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None/>
            </a:pPr>
            <a:r>
              <a:rPr lang="en-US" altLang="en-US" sz="2000">
                <a:latin typeface="Times New Roman" panose="02020603050405020304" pitchFamily="18" charset="0"/>
                <a:cs typeface="Times New Roman" panose="02020603050405020304" pitchFamily="18" charset="0"/>
              </a:rPr>
              <a:t>- </a:t>
            </a:r>
            <a:r>
              <a:rPr lang="vi-VN" altLang="en-US" sz="2000">
                <a:latin typeface="Times New Roman" panose="02020603050405020304" pitchFamily="18" charset="0"/>
                <a:cs typeface="Times New Roman" panose="02020603050405020304" pitchFamily="18" charset="0"/>
              </a:rPr>
              <a:t>Thể hiện niềm vui, tự hào.</a:t>
            </a:r>
            <a:endParaRPr lang="en-US"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None/>
            </a:pPr>
            <a:r>
              <a:rPr lang="vi-VN" altLang="en-US" sz="2000">
                <a:latin typeface="Times New Roman" panose="02020603050405020304" pitchFamily="18" charset="0"/>
                <a:cs typeface="Times New Roman" panose="02020603050405020304" pitchFamily="18" charset="0"/>
              </a:rPr>
              <a:t>-</a:t>
            </a:r>
            <a:r>
              <a:rPr lang="en-US" altLang="en-US" sz="2000">
                <a:latin typeface="Times New Roman" panose="02020603050405020304" pitchFamily="18" charset="0"/>
                <a:cs typeface="Times New Roman" panose="02020603050405020304" pitchFamily="18" charset="0"/>
              </a:rPr>
              <a:t> </a:t>
            </a:r>
            <a:r>
              <a:rPr lang="vi-VN" altLang="en-US" sz="2000">
                <a:latin typeface="Times New Roman" panose="02020603050405020304" pitchFamily="18" charset="0"/>
                <a:cs typeface="Times New Roman" panose="02020603050405020304" pitchFamily="18" charset="0"/>
              </a:rPr>
              <a:t>Niềm tin về nghề gốm của người Chăm sẽ được cơ quan quản lí quan tâm, tìm giải pháp bảo tồn.</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E9776B3-A6ED-4CA1-B462-36051A493029}"/>
              </a:ext>
            </a:extLst>
          </p:cNvPr>
          <p:cNvSpPr>
            <a:spLocks noChangeArrowheads="1"/>
          </p:cNvSpPr>
          <p:nvPr/>
        </p:nvSpPr>
        <p:spPr bwMode="auto">
          <a:xfrm>
            <a:off x="247650" y="2716213"/>
            <a:ext cx="7935913" cy="396081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spcAft>
                <a:spcPts val="600"/>
              </a:spcAft>
              <a:buFontTx/>
              <a:buNone/>
            </a:pPr>
            <a:r>
              <a:rPr lang="en-US" altLang="en-US" sz="2000" b="1">
                <a:latin typeface="Times New Roman" panose="02020603050405020304" pitchFamily="18" charset="0"/>
                <a:cs typeface="Times New Roman" panose="02020603050405020304" pitchFamily="18" charset="0"/>
              </a:rPr>
              <a:t>3. </a:t>
            </a:r>
            <a:r>
              <a:rPr lang="vi-VN" altLang="en-US" sz="2000" b="1">
                <a:latin typeface="Times New Roman" panose="02020603050405020304" pitchFamily="18" charset="0"/>
                <a:cs typeface="Times New Roman" panose="02020603050405020304" pitchFamily="18" charset="0"/>
              </a:rPr>
              <a:t>Yếu tố hình thức của văn bản</a:t>
            </a:r>
            <a:endParaRPr lang="en-US"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spcAft>
                <a:spcPts val="600"/>
              </a:spcAft>
              <a:buFontTx/>
              <a:buNone/>
            </a:pPr>
            <a:r>
              <a:rPr lang="en-US" altLang="en-US" sz="2000">
                <a:solidFill>
                  <a:srgbClr val="000000"/>
                </a:solidFill>
                <a:latin typeface="Times New Roman" panose="02020603050405020304" pitchFamily="18" charset="0"/>
                <a:cs typeface="Times New Roman" panose="02020603050405020304" pitchFamily="18" charset="0"/>
              </a:rPr>
              <a:t>- Nhan đ</a:t>
            </a:r>
            <a:r>
              <a:rPr lang="vi-VN" altLang="en-US" sz="2000">
                <a:solidFill>
                  <a:srgbClr val="000000"/>
                </a:solidFill>
                <a:latin typeface="Times New Roman" panose="02020603050405020304" pitchFamily="18" charset="0"/>
                <a:cs typeface="Times New Roman" panose="02020603050405020304" pitchFamily="18" charset="0"/>
              </a:rPr>
              <a:t>ề</a:t>
            </a:r>
            <a:r>
              <a:rPr lang="en-US" altLang="en-US" sz="2000">
                <a:solidFill>
                  <a:srgbClr val="000000"/>
                </a:solidFill>
                <a:latin typeface="Times New Roman" panose="02020603050405020304" pitchFamily="18" charset="0"/>
                <a:cs typeface="Times New Roman" panose="02020603050405020304" pitchFamily="18" charset="0"/>
              </a:rPr>
              <a:t>, hình ảnh minh hoạ và các chú thích tương ứng với từng hình.</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50000"/>
              </a:lnSpc>
              <a:spcBef>
                <a:spcPct val="0"/>
              </a:spcBef>
              <a:spcAft>
                <a:spcPts val="600"/>
              </a:spcAft>
              <a:buFontTx/>
              <a:buNone/>
            </a:pPr>
            <a:r>
              <a:rPr lang="en-US" altLang="en-US" sz="2000">
                <a:solidFill>
                  <a:srgbClr val="000000"/>
                </a:solidFill>
                <a:latin typeface="Times New Roman" panose="02020603050405020304" pitchFamily="18" charset="0"/>
                <a:cs typeface="Times New Roman" panose="02020603050405020304" pitchFamily="18" charset="0"/>
              </a:rPr>
              <a:t>- Nhan để khái quát thông tin chính của VB, giúp người đọc có cơ sở định hướng để tiếp nhận thông tin.</a:t>
            </a:r>
            <a:endParaRPr lang="en-US" altLang="en-US" sz="2000">
              <a:latin typeface="Times New Roman" panose="02020603050405020304" pitchFamily="18" charset="0"/>
              <a:cs typeface="Calibri" panose="020F0502020204030204" pitchFamily="34" charset="0"/>
            </a:endParaRPr>
          </a:p>
          <a:p>
            <a:pPr algn="just" eaLnBrk="1" hangingPunct="1">
              <a:lnSpc>
                <a:spcPct val="150000"/>
              </a:lnSpc>
              <a:spcBef>
                <a:spcPct val="0"/>
              </a:spcBef>
              <a:spcAft>
                <a:spcPts val="600"/>
              </a:spcAft>
              <a:buFontTx/>
              <a:buNone/>
            </a:pPr>
            <a:r>
              <a:rPr lang="en-US" altLang="en-US" sz="2000">
                <a:solidFill>
                  <a:srgbClr val="000000"/>
                </a:solidFill>
                <a:latin typeface="Times New Roman" panose="02020603050405020304" pitchFamily="18" charset="0"/>
                <a:cs typeface="Times New Roman" panose="02020603050405020304" pitchFamily="18" charset="0"/>
              </a:rPr>
              <a:t>- Hệ thống hình ảnh đi kèm với các chú thích cụ thể đã minh hoạ chi tiết, rõ ràng, sinh động cho các loại đồ gốm gia dụng được đề cập trong VB, giúp người đọc hình dung rõ hơn về nội dung của VB, tăng hiệu quả trực quan cho những thông tin chính được trình bày. </a:t>
            </a:r>
            <a:endParaRPr lang="en-US" altLang="en-US" sz="2000">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5" name="AutoShape 5"/>
          <p:cNvSpPr/>
          <p:nvPr/>
        </p:nvSpPr>
        <p:spPr>
          <a:xfrm>
            <a:off x="0" y="0"/>
            <a:ext cx="12192000" cy="685800"/>
          </a:xfrm>
          <a:prstGeom prst="rect">
            <a:avLst/>
          </a:prstGeom>
          <a:solidFill>
            <a:srgbClr val="DBDBDB"/>
          </a:solidFill>
        </p:spPr>
      </p:sp>
      <p:grpSp>
        <p:nvGrpSpPr>
          <p:cNvPr id="6" name="Group 6"/>
          <p:cNvGrpSpPr/>
          <p:nvPr/>
        </p:nvGrpSpPr>
        <p:grpSpPr>
          <a:xfrm>
            <a:off x="353555" y="239392"/>
            <a:ext cx="207016" cy="20701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75B3F"/>
            </a:solidFill>
          </p:spPr>
        </p:sp>
      </p:grpSp>
      <p:grpSp>
        <p:nvGrpSpPr>
          <p:cNvPr id="8" name="Group 8"/>
          <p:cNvGrpSpPr/>
          <p:nvPr/>
        </p:nvGrpSpPr>
        <p:grpSpPr>
          <a:xfrm>
            <a:off x="682339" y="239392"/>
            <a:ext cx="207016" cy="20701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866"/>
            </a:solidFill>
          </p:spPr>
        </p:sp>
      </p:grpSp>
      <p:grpSp>
        <p:nvGrpSpPr>
          <p:cNvPr id="10" name="Group 10"/>
          <p:cNvGrpSpPr/>
          <p:nvPr/>
        </p:nvGrpSpPr>
        <p:grpSpPr>
          <a:xfrm>
            <a:off x="1018045" y="239392"/>
            <a:ext cx="207016" cy="20701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2BB2F"/>
            </a:solidFill>
          </p:spPr>
        </p:sp>
      </p:grpSp>
      <p:grpSp>
        <p:nvGrpSpPr>
          <p:cNvPr id="12" name="Group 12"/>
          <p:cNvGrpSpPr/>
          <p:nvPr/>
        </p:nvGrpSpPr>
        <p:grpSpPr>
          <a:xfrm>
            <a:off x="1688682" y="278956"/>
            <a:ext cx="8228024" cy="166221"/>
            <a:chOff x="0" y="0"/>
            <a:chExt cx="61160206" cy="1235544"/>
          </a:xfrm>
        </p:grpSpPr>
        <p:sp>
          <p:nvSpPr>
            <p:cNvPr id="13" name="Freeform 13"/>
            <p:cNvSpPr/>
            <p:nvPr/>
          </p:nvSpPr>
          <p:spPr>
            <a:xfrm>
              <a:off x="0" y="0"/>
              <a:ext cx="61161476" cy="1235544"/>
            </a:xfrm>
            <a:custGeom>
              <a:avLst/>
              <a:gdLst/>
              <a:ahLst/>
              <a:cxnLst/>
              <a:rect l="l" t="t" r="r" b="b"/>
              <a:pathLst>
                <a:path w="61161476" h="1235544">
                  <a:moveTo>
                    <a:pt x="60607755" y="1235544"/>
                  </a:moveTo>
                  <a:lnTo>
                    <a:pt x="553720" y="1235544"/>
                  </a:lnTo>
                  <a:cubicBezTo>
                    <a:pt x="247650" y="1235544"/>
                    <a:pt x="0" y="958948"/>
                    <a:pt x="0" y="618493"/>
                  </a:cubicBezTo>
                  <a:cubicBezTo>
                    <a:pt x="0" y="276620"/>
                    <a:pt x="247650" y="0"/>
                    <a:pt x="553720" y="0"/>
                  </a:cubicBezTo>
                  <a:lnTo>
                    <a:pt x="60607755" y="0"/>
                  </a:lnTo>
                  <a:cubicBezTo>
                    <a:pt x="60913826" y="0"/>
                    <a:pt x="61161476" y="276620"/>
                    <a:pt x="61161476" y="618493"/>
                  </a:cubicBezTo>
                  <a:cubicBezTo>
                    <a:pt x="61160205" y="958948"/>
                    <a:pt x="60912555" y="1235544"/>
                    <a:pt x="60607755" y="1235544"/>
                  </a:cubicBezTo>
                  <a:close/>
                </a:path>
              </a:pathLst>
            </a:custGeom>
            <a:solidFill>
              <a:srgbClr val="FFFFFF"/>
            </a:solidFill>
          </p:spPr>
        </p:sp>
      </p:grpSp>
      <p:pic>
        <p:nvPicPr>
          <p:cNvPr id="14" name="Picture 1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97183" y="212644"/>
            <a:ext cx="260513" cy="260513"/>
          </a:xfrm>
          <a:prstGeom prst="rect">
            <a:avLst/>
          </a:prstGeom>
        </p:spPr>
      </p:pic>
      <p:pic>
        <p:nvPicPr>
          <p:cNvPr id="15" name="Picture 1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299779" y="198942"/>
            <a:ext cx="275099" cy="268497"/>
          </a:xfrm>
          <a:prstGeom prst="rect">
            <a:avLst/>
          </a:prstGeom>
        </p:spPr>
      </p:pic>
      <p:pic>
        <p:nvPicPr>
          <p:cNvPr id="16" name="Picture 1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68888" y="198942"/>
            <a:ext cx="226883" cy="260513"/>
          </a:xfrm>
          <a:prstGeom prst="rect">
            <a:avLst/>
          </a:prstGeom>
        </p:spPr>
      </p:pic>
      <p:grpSp>
        <p:nvGrpSpPr>
          <p:cNvPr id="27" name="Group 26"/>
          <p:cNvGrpSpPr/>
          <p:nvPr/>
        </p:nvGrpSpPr>
        <p:grpSpPr>
          <a:xfrm>
            <a:off x="3527548" y="1204214"/>
            <a:ext cx="8847331" cy="5575931"/>
            <a:chOff x="6088172" y="3528496"/>
            <a:chExt cx="5974520" cy="2561576"/>
          </a:xfrm>
        </p:grpSpPr>
        <p:pic>
          <p:nvPicPr>
            <p:cNvPr id="18" name="Picture 18"/>
            <p:cNvPicPr>
              <a:picLocks noChangeAspect="1"/>
            </p:cNvPicPr>
            <p:nvPr/>
          </p:nvPicPr>
          <p:blipFill>
            <a:blip r:embed="rId8"/>
            <a:srcRect/>
            <a:stretch>
              <a:fillRect/>
            </a:stretch>
          </p:blipFill>
          <p:spPr>
            <a:xfrm>
              <a:off x="6088172" y="3528496"/>
              <a:ext cx="5974520" cy="2561576"/>
            </a:xfrm>
            <a:prstGeom prst="rect">
              <a:avLst/>
            </a:prstGeom>
          </p:spPr>
        </p:pic>
        <p:sp>
          <p:nvSpPr>
            <p:cNvPr id="21" name="TextBox 21"/>
            <p:cNvSpPr txBox="1"/>
            <p:nvPr/>
          </p:nvSpPr>
          <p:spPr>
            <a:xfrm>
              <a:off x="6852779" y="4123870"/>
              <a:ext cx="4346144" cy="1370827"/>
            </a:xfrm>
            <a:prstGeom prst="rect">
              <a:avLst/>
            </a:prstGeom>
          </p:spPr>
          <p:txBody>
            <a:bodyPr wrap="square" lIns="0" tIns="0" rIns="0" bIns="0" rtlCol="0" anchor="t">
              <a:spAutoFit/>
            </a:bodyPr>
            <a:lstStyle/>
            <a:p>
              <a:pPr marL="342900" indent="-342900" algn="ctr">
                <a:lnSpc>
                  <a:spcPct val="200000"/>
                </a:lnSpc>
                <a:spcBef>
                  <a:spcPct val="0"/>
                </a:spcBef>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HS lựa chọn hình thức bưu thiếp hoặc thiệp chúc Tết / mừng sinh nhật để thể hiện cách cảm nhận về một sản phẩm truyền thống của quê hương</a:t>
              </a:r>
              <a:r>
                <a:rPr lang="vi-VN" altLang="en-US" sz="2000">
                  <a:latin typeface="Times New Roman" panose="02020603050405020304" pitchFamily="18" charset="0"/>
                  <a:cs typeface="Times New Roman" panose="02020603050405020304" pitchFamily="18" charset="0"/>
                </a:rPr>
                <a:t>.</a:t>
              </a:r>
            </a:p>
            <a:p>
              <a:pPr marL="342900" indent="-342900" algn="ctr">
                <a:lnSpc>
                  <a:spcPct val="200000"/>
                </a:lnSpc>
                <a:spcBef>
                  <a:spcPct val="0"/>
                </a:spcBef>
                <a:buFont typeface="Wingdings" panose="05000000000000000000" pitchFamily="2" charset="2"/>
                <a:buChar char="Ø"/>
              </a:pPr>
              <a:r>
                <a:rPr lang="vi-VN" altLang="zh-CN" sz="2000">
                  <a:latin typeface="Times New Roman" panose="02020603050405020304" pitchFamily="18" charset="0"/>
                  <a:ea typeface="杨任东竹石体-Bold"/>
                  <a:cs typeface="Times New Roman" panose="02020603050405020304" pitchFamily="18" charset="0"/>
                </a:rPr>
                <a:t>Quay 1 video thời lượng 5 phút giới thiệu về làng nghề của địa phương.</a:t>
              </a:r>
              <a:endParaRPr lang="zh-CN" altLang="en-US" sz="2000">
                <a:latin typeface="Times New Roman" panose="02020603050405020304" pitchFamily="18" charset="0"/>
                <a:ea typeface="杨任东竹石体-Bold"/>
                <a:cs typeface="Times New Roman" panose="02020603050405020304" pitchFamily="18" charset="0"/>
              </a:endParaRPr>
            </a:p>
          </p:txBody>
        </p:sp>
      </p:grpSp>
      <p:sp>
        <p:nvSpPr>
          <p:cNvPr id="25" name="TextBox 24"/>
          <p:cNvSpPr txBox="1"/>
          <p:nvPr/>
        </p:nvSpPr>
        <p:spPr>
          <a:xfrm>
            <a:off x="4659811" y="842278"/>
            <a:ext cx="6858000" cy="769441"/>
          </a:xfrm>
          <a:prstGeom prst="rect">
            <a:avLst/>
          </a:prstGeom>
          <a:noFill/>
        </p:spPr>
        <p:txBody>
          <a:bodyPr wrap="square" rtlCol="0">
            <a:spAutoFit/>
          </a:bodyPr>
          <a:lstStyle/>
          <a:p>
            <a:pPr algn="ctr" defTabSz="609630"/>
            <a:r>
              <a:rPr lang="en-US" sz="4400" b="1">
                <a:solidFill>
                  <a:srgbClr val="4F81BD">
                    <a:lumMod val="50000"/>
                  </a:srgbClr>
                </a:solidFill>
                <a:latin typeface="Arial" panose="020B0604020202020204" pitchFamily="34" charset="0"/>
                <a:cs typeface="Arial" panose="020B0604020202020204" pitchFamily="34" charset="0"/>
              </a:rPr>
              <a:t>BÀI TẬP SÁNG TẠO</a:t>
            </a:r>
            <a:endParaRPr lang="en-US" sz="4400" b="1" dirty="0">
              <a:solidFill>
                <a:srgbClr val="4F81BD">
                  <a:lumMod val="50000"/>
                </a:srgbClr>
              </a:solidFill>
              <a:latin typeface="Arial" panose="020B0604020202020204" pitchFamily="34" charset="0"/>
              <a:cs typeface="Arial" panose="020B0604020202020204" pitchFamily="34" charset="0"/>
            </a:endParaRPr>
          </a:p>
        </p:txBody>
      </p:sp>
      <p:pic>
        <p:nvPicPr>
          <p:cNvPr id="32" name="Picture 2" descr="Thiệp Tết, thiệp chúc mừng năm mới - Grey 12TT32">
            <a:extLst>
              <a:ext uri="{FF2B5EF4-FFF2-40B4-BE49-F238E27FC236}">
                <a16:creationId xmlns:a16="http://schemas.microsoft.com/office/drawing/2014/main" id="{3BC9052D-2C5F-47C9-8C7A-2C377C2F2D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343" t="8534" r="21123" b="5331"/>
          <a:stretch>
            <a:fillRect/>
          </a:stretch>
        </p:blipFill>
        <p:spPr bwMode="auto">
          <a:xfrm>
            <a:off x="411803" y="1047736"/>
            <a:ext cx="3232150" cy="550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190867"/>
      </p:ext>
    </p:extLst>
  </p:cSld>
  <p:clrMapOvr>
    <a:masterClrMapping/>
  </p:clrMapOvr>
  <p:transition spd="med">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65186" y="683797"/>
            <a:ext cx="10556371" cy="5617096"/>
          </a:xfrm>
          <a:prstGeom prst="rect">
            <a:avLst/>
          </a:prstGeom>
        </p:spPr>
      </p:pic>
      <p:sp>
        <p:nvSpPr>
          <p:cNvPr id="5" name="AutoShape 5"/>
          <p:cNvSpPr/>
          <p:nvPr/>
        </p:nvSpPr>
        <p:spPr>
          <a:xfrm>
            <a:off x="0" y="0"/>
            <a:ext cx="12192000" cy="685800"/>
          </a:xfrm>
          <a:prstGeom prst="rect">
            <a:avLst/>
          </a:prstGeom>
          <a:solidFill>
            <a:srgbClr val="DBDBDB"/>
          </a:solidFill>
        </p:spPr>
      </p:sp>
      <p:grpSp>
        <p:nvGrpSpPr>
          <p:cNvPr id="6" name="Group 6"/>
          <p:cNvGrpSpPr/>
          <p:nvPr/>
        </p:nvGrpSpPr>
        <p:grpSpPr>
          <a:xfrm>
            <a:off x="353555" y="239392"/>
            <a:ext cx="207016" cy="20701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75B3F"/>
            </a:solidFill>
          </p:spPr>
        </p:sp>
      </p:grpSp>
      <p:grpSp>
        <p:nvGrpSpPr>
          <p:cNvPr id="8" name="Group 8"/>
          <p:cNvGrpSpPr/>
          <p:nvPr/>
        </p:nvGrpSpPr>
        <p:grpSpPr>
          <a:xfrm>
            <a:off x="682339" y="239392"/>
            <a:ext cx="207016" cy="20701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866"/>
            </a:solidFill>
          </p:spPr>
        </p:sp>
      </p:grpSp>
      <p:grpSp>
        <p:nvGrpSpPr>
          <p:cNvPr id="10" name="Group 10"/>
          <p:cNvGrpSpPr/>
          <p:nvPr/>
        </p:nvGrpSpPr>
        <p:grpSpPr>
          <a:xfrm>
            <a:off x="1018045" y="239392"/>
            <a:ext cx="207016" cy="20701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2BB2F"/>
            </a:solidFill>
          </p:spPr>
        </p:sp>
      </p:grpSp>
      <p:grpSp>
        <p:nvGrpSpPr>
          <p:cNvPr id="12" name="Group 12"/>
          <p:cNvGrpSpPr/>
          <p:nvPr/>
        </p:nvGrpSpPr>
        <p:grpSpPr>
          <a:xfrm>
            <a:off x="1688682" y="278956"/>
            <a:ext cx="8228024" cy="166221"/>
            <a:chOff x="0" y="0"/>
            <a:chExt cx="61160206" cy="1235544"/>
          </a:xfrm>
        </p:grpSpPr>
        <p:sp>
          <p:nvSpPr>
            <p:cNvPr id="13" name="Freeform 13"/>
            <p:cNvSpPr/>
            <p:nvPr/>
          </p:nvSpPr>
          <p:spPr>
            <a:xfrm>
              <a:off x="0" y="0"/>
              <a:ext cx="61161476" cy="1235544"/>
            </a:xfrm>
            <a:custGeom>
              <a:avLst/>
              <a:gdLst/>
              <a:ahLst/>
              <a:cxnLst/>
              <a:rect l="l" t="t" r="r" b="b"/>
              <a:pathLst>
                <a:path w="61161476" h="1235544">
                  <a:moveTo>
                    <a:pt x="60607755" y="1235544"/>
                  </a:moveTo>
                  <a:lnTo>
                    <a:pt x="553720" y="1235544"/>
                  </a:lnTo>
                  <a:cubicBezTo>
                    <a:pt x="247650" y="1235544"/>
                    <a:pt x="0" y="958948"/>
                    <a:pt x="0" y="618493"/>
                  </a:cubicBezTo>
                  <a:cubicBezTo>
                    <a:pt x="0" y="276620"/>
                    <a:pt x="247650" y="0"/>
                    <a:pt x="553720" y="0"/>
                  </a:cubicBezTo>
                  <a:lnTo>
                    <a:pt x="60607755" y="0"/>
                  </a:lnTo>
                  <a:cubicBezTo>
                    <a:pt x="60913826" y="0"/>
                    <a:pt x="61161476" y="276620"/>
                    <a:pt x="61161476" y="618493"/>
                  </a:cubicBezTo>
                  <a:cubicBezTo>
                    <a:pt x="61160205" y="958948"/>
                    <a:pt x="60912555" y="1235544"/>
                    <a:pt x="60607755" y="1235544"/>
                  </a:cubicBezTo>
                  <a:close/>
                </a:path>
              </a:pathLst>
            </a:custGeom>
            <a:solidFill>
              <a:srgbClr val="FFFFFF"/>
            </a:solid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397183" y="212644"/>
            <a:ext cx="260513" cy="260513"/>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99779" y="198942"/>
            <a:ext cx="275099" cy="268497"/>
          </a:xfrm>
          <a:prstGeom prst="rect">
            <a:avLst/>
          </a:prstGeom>
        </p:spPr>
      </p:pic>
      <p:pic>
        <p:nvPicPr>
          <p:cNvPr id="16" name="Picture 1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68888" y="198942"/>
            <a:ext cx="226883" cy="260513"/>
          </a:xfrm>
          <a:prstGeom prst="rect">
            <a:avLst/>
          </a:prstGeom>
        </p:spPr>
      </p:pic>
      <p:sp>
        <p:nvSpPr>
          <p:cNvPr id="17" name="TextBox 16"/>
          <p:cNvSpPr txBox="1"/>
          <p:nvPr/>
        </p:nvSpPr>
        <p:spPr>
          <a:xfrm>
            <a:off x="1801812" y="2084493"/>
            <a:ext cx="8619183" cy="2402902"/>
          </a:xfrm>
          <a:prstGeom prst="rect">
            <a:avLst/>
          </a:prstGeom>
          <a:noFill/>
        </p:spPr>
        <p:txBody>
          <a:bodyPr wrap="square" rtlCol="0">
            <a:spAutoFit/>
          </a:bodyPr>
          <a:lstStyle/>
          <a:p>
            <a:pPr algn="ctr" defTabSz="609630">
              <a:lnSpc>
                <a:spcPct val="150000"/>
              </a:lnSpc>
            </a:pPr>
            <a:r>
              <a:rPr lang="en-US" sz="5334" b="1" dirty="0">
                <a:solidFill>
                  <a:srgbClr val="C0504D">
                    <a:lumMod val="75000"/>
                  </a:srgbClr>
                </a:solidFill>
                <a:latin typeface="Arial" panose="020B0604020202020204" pitchFamily="34" charset="0"/>
                <a:cs typeface="Arial" panose="020B0604020202020204" pitchFamily="34" charset="0"/>
              </a:rPr>
              <a:t>HẸN GẶP LẠI CÁC EM TRONG TIẾT HỌC SAU!</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89D8A-9EA6-4362-BDF7-E4871825DB70}"/>
              </a:ext>
            </a:extLst>
          </p:cNvPr>
          <p:cNvSpPr/>
          <p:nvPr/>
        </p:nvSpPr>
        <p:spPr>
          <a:xfrm rot="20785588">
            <a:off x="3357563" y="6037263"/>
            <a:ext cx="9753600" cy="445135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oogle Shape;1029;p36">
            <a:extLst>
              <a:ext uri="{FF2B5EF4-FFF2-40B4-BE49-F238E27FC236}">
                <a16:creationId xmlns:a16="http://schemas.microsoft.com/office/drawing/2014/main" id="{A09D6D15-12BF-4390-9348-333B87D749EC}"/>
              </a:ext>
            </a:extLst>
          </p:cNvPr>
          <p:cNvGrpSpPr/>
          <p:nvPr/>
        </p:nvGrpSpPr>
        <p:grpSpPr>
          <a:xfrm>
            <a:off x="10910560" y="0"/>
            <a:ext cx="832129" cy="2180873"/>
            <a:chOff x="1413550" y="303450"/>
            <a:chExt cx="1105525" cy="2897400"/>
          </a:xfrm>
          <a:solidFill>
            <a:srgbClr val="D86D58"/>
          </a:solidFill>
        </p:grpSpPr>
        <p:sp>
          <p:nvSpPr>
            <p:cNvPr id="6" name="Google Shape;1030;p36">
              <a:extLst>
                <a:ext uri="{FF2B5EF4-FFF2-40B4-BE49-F238E27FC236}">
                  <a16:creationId xmlns:a16="http://schemas.microsoft.com/office/drawing/2014/main" id="{07DA24D6-2ED7-4F6D-A213-35407E48F8B9}"/>
                </a:ext>
              </a:extLst>
            </p:cNvPr>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 name="Google Shape;1031;p36">
              <a:extLst>
                <a:ext uri="{FF2B5EF4-FFF2-40B4-BE49-F238E27FC236}">
                  <a16:creationId xmlns:a16="http://schemas.microsoft.com/office/drawing/2014/main" id="{FF1C7386-76EC-4777-91C3-26C71550D1DF}"/>
                </a:ext>
              </a:extLst>
            </p:cNvPr>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 name="Google Shape;1032;p36">
              <a:extLst>
                <a:ext uri="{FF2B5EF4-FFF2-40B4-BE49-F238E27FC236}">
                  <a16:creationId xmlns:a16="http://schemas.microsoft.com/office/drawing/2014/main" id="{8D703065-4B14-4267-8833-2F546ED8A690}"/>
                </a:ext>
              </a:extLst>
            </p:cNvPr>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 name="Google Shape;1033;p36">
              <a:extLst>
                <a:ext uri="{FF2B5EF4-FFF2-40B4-BE49-F238E27FC236}">
                  <a16:creationId xmlns:a16="http://schemas.microsoft.com/office/drawing/2014/main" id="{439EB0FA-4E39-497E-A08E-F0A6018BB087}"/>
                </a:ext>
              </a:extLst>
            </p:cNvPr>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 name="Google Shape;1034;p36">
              <a:extLst>
                <a:ext uri="{FF2B5EF4-FFF2-40B4-BE49-F238E27FC236}">
                  <a16:creationId xmlns:a16="http://schemas.microsoft.com/office/drawing/2014/main" id="{0DD2B3C2-6D22-40AB-8D3F-03C8EA176C61}"/>
                </a:ext>
              </a:extLst>
            </p:cNvPr>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 name="Google Shape;1035;p36">
              <a:extLst>
                <a:ext uri="{FF2B5EF4-FFF2-40B4-BE49-F238E27FC236}">
                  <a16:creationId xmlns:a16="http://schemas.microsoft.com/office/drawing/2014/main" id="{CF01AAF9-92E7-40CC-AB43-F855FED00A8E}"/>
                </a:ext>
              </a:extLst>
            </p:cNvPr>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 name="Google Shape;1036;p36">
              <a:extLst>
                <a:ext uri="{FF2B5EF4-FFF2-40B4-BE49-F238E27FC236}">
                  <a16:creationId xmlns:a16="http://schemas.microsoft.com/office/drawing/2014/main" id="{65B72649-C67D-46CC-85CA-BA97DAB140F6}"/>
                </a:ext>
              </a:extLst>
            </p:cNvPr>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 name="Google Shape;1037;p36">
              <a:extLst>
                <a:ext uri="{FF2B5EF4-FFF2-40B4-BE49-F238E27FC236}">
                  <a16:creationId xmlns:a16="http://schemas.microsoft.com/office/drawing/2014/main" id="{48C471E0-F61C-4AB5-B8C5-1746B0361308}"/>
                </a:ext>
              </a:extLst>
            </p:cNvPr>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 name="Google Shape;1038;p36">
              <a:extLst>
                <a:ext uri="{FF2B5EF4-FFF2-40B4-BE49-F238E27FC236}">
                  <a16:creationId xmlns:a16="http://schemas.microsoft.com/office/drawing/2014/main" id="{76D6EA95-51CC-4D45-A92B-BA8D1B42FAD9}"/>
                </a:ext>
              </a:extLst>
            </p:cNvPr>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 name="Google Shape;1039;p36">
              <a:extLst>
                <a:ext uri="{FF2B5EF4-FFF2-40B4-BE49-F238E27FC236}">
                  <a16:creationId xmlns:a16="http://schemas.microsoft.com/office/drawing/2014/main" id="{6F208D84-059E-4EC2-9567-2497833B73C7}"/>
                </a:ext>
              </a:extLst>
            </p:cNvPr>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 name="Google Shape;1040;p36">
              <a:extLst>
                <a:ext uri="{FF2B5EF4-FFF2-40B4-BE49-F238E27FC236}">
                  <a16:creationId xmlns:a16="http://schemas.microsoft.com/office/drawing/2014/main" id="{FBA2E7A9-C4DA-4A4E-A9E3-33D42D6F7DB7}"/>
                </a:ext>
              </a:extLst>
            </p:cNvPr>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 name="Google Shape;1041;p36">
              <a:extLst>
                <a:ext uri="{FF2B5EF4-FFF2-40B4-BE49-F238E27FC236}">
                  <a16:creationId xmlns:a16="http://schemas.microsoft.com/office/drawing/2014/main" id="{27E61C8E-3876-4188-8203-92B5A741410B}"/>
                </a:ext>
              </a:extLst>
            </p:cNvPr>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 name="Google Shape;1042;p36">
              <a:extLst>
                <a:ext uri="{FF2B5EF4-FFF2-40B4-BE49-F238E27FC236}">
                  <a16:creationId xmlns:a16="http://schemas.microsoft.com/office/drawing/2014/main" id="{51213E06-6E1D-4017-9522-412AB342FD04}"/>
                </a:ext>
              </a:extLst>
            </p:cNvPr>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 name="Google Shape;1043;p36">
              <a:extLst>
                <a:ext uri="{FF2B5EF4-FFF2-40B4-BE49-F238E27FC236}">
                  <a16:creationId xmlns:a16="http://schemas.microsoft.com/office/drawing/2014/main" id="{B294F0A8-97CA-44E9-BA2B-C1198CAFCDE4}"/>
                </a:ext>
              </a:extLst>
            </p:cNvPr>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 name="Google Shape;1044;p36">
              <a:extLst>
                <a:ext uri="{FF2B5EF4-FFF2-40B4-BE49-F238E27FC236}">
                  <a16:creationId xmlns:a16="http://schemas.microsoft.com/office/drawing/2014/main" id="{CECFF697-88BD-448E-99F7-554F0ECFFE47}"/>
                </a:ext>
              </a:extLst>
            </p:cNvPr>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 name="Google Shape;1045;p36">
              <a:extLst>
                <a:ext uri="{FF2B5EF4-FFF2-40B4-BE49-F238E27FC236}">
                  <a16:creationId xmlns:a16="http://schemas.microsoft.com/office/drawing/2014/main" id="{320A5A39-7FC5-4E23-A552-4187353F1967}"/>
                </a:ext>
              </a:extLst>
            </p:cNvPr>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 name="Google Shape;1046;p36">
              <a:extLst>
                <a:ext uri="{FF2B5EF4-FFF2-40B4-BE49-F238E27FC236}">
                  <a16:creationId xmlns:a16="http://schemas.microsoft.com/office/drawing/2014/main" id="{D782D511-DE43-4201-AECE-887DF2080EF5}"/>
                </a:ext>
              </a:extLst>
            </p:cNvPr>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 name="Google Shape;1047;p36">
              <a:extLst>
                <a:ext uri="{FF2B5EF4-FFF2-40B4-BE49-F238E27FC236}">
                  <a16:creationId xmlns:a16="http://schemas.microsoft.com/office/drawing/2014/main" id="{12005884-1EFF-4D44-BD64-7D9665D8A0D6}"/>
                </a:ext>
              </a:extLst>
            </p:cNvPr>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 name="Google Shape;1048;p36">
              <a:extLst>
                <a:ext uri="{FF2B5EF4-FFF2-40B4-BE49-F238E27FC236}">
                  <a16:creationId xmlns:a16="http://schemas.microsoft.com/office/drawing/2014/main" id="{EBF0DF01-9251-4DCE-B628-193212F0FAC3}"/>
                </a:ext>
              </a:extLst>
            </p:cNvPr>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 name="Google Shape;1049;p36">
              <a:extLst>
                <a:ext uri="{FF2B5EF4-FFF2-40B4-BE49-F238E27FC236}">
                  <a16:creationId xmlns:a16="http://schemas.microsoft.com/office/drawing/2014/main" id="{33A3C8EF-C223-4209-A34C-1A7EA65E3482}"/>
                </a:ext>
              </a:extLst>
            </p:cNvPr>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 name="Google Shape;1050;p36">
              <a:extLst>
                <a:ext uri="{FF2B5EF4-FFF2-40B4-BE49-F238E27FC236}">
                  <a16:creationId xmlns:a16="http://schemas.microsoft.com/office/drawing/2014/main" id="{B8A0A6C4-2598-48FD-B828-A20BF8BDD996}"/>
                </a:ext>
              </a:extLst>
            </p:cNvPr>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 name="Google Shape;1051;p36">
              <a:extLst>
                <a:ext uri="{FF2B5EF4-FFF2-40B4-BE49-F238E27FC236}">
                  <a16:creationId xmlns:a16="http://schemas.microsoft.com/office/drawing/2014/main" id="{316D570F-744C-465B-9FB3-93E9ED4E4EE8}"/>
                </a:ext>
              </a:extLst>
            </p:cNvPr>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 name="Google Shape;1052;p36">
              <a:extLst>
                <a:ext uri="{FF2B5EF4-FFF2-40B4-BE49-F238E27FC236}">
                  <a16:creationId xmlns:a16="http://schemas.microsoft.com/office/drawing/2014/main" id="{F62653A6-94C2-47F0-A03F-915943B77F9B}"/>
                </a:ext>
              </a:extLst>
            </p:cNvPr>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 name="Google Shape;1053;p36">
              <a:extLst>
                <a:ext uri="{FF2B5EF4-FFF2-40B4-BE49-F238E27FC236}">
                  <a16:creationId xmlns:a16="http://schemas.microsoft.com/office/drawing/2014/main" id="{1E6E9A00-6791-49C4-B6BC-1B9858A59436}"/>
                </a:ext>
              </a:extLst>
            </p:cNvPr>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 name="Google Shape;1054;p36">
              <a:extLst>
                <a:ext uri="{FF2B5EF4-FFF2-40B4-BE49-F238E27FC236}">
                  <a16:creationId xmlns:a16="http://schemas.microsoft.com/office/drawing/2014/main" id="{F3829070-A3A1-40A8-B14E-FB824B7B9CCD}"/>
                </a:ext>
              </a:extLst>
            </p:cNvPr>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1" name="Google Shape;1055;p36">
              <a:extLst>
                <a:ext uri="{FF2B5EF4-FFF2-40B4-BE49-F238E27FC236}">
                  <a16:creationId xmlns:a16="http://schemas.microsoft.com/office/drawing/2014/main" id="{EBA360F9-257B-464D-A91B-73138B432704}"/>
                </a:ext>
              </a:extLst>
            </p:cNvPr>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2" name="Google Shape;1056;p36">
              <a:extLst>
                <a:ext uri="{FF2B5EF4-FFF2-40B4-BE49-F238E27FC236}">
                  <a16:creationId xmlns:a16="http://schemas.microsoft.com/office/drawing/2014/main" id="{041E23BF-19AC-49C6-80F9-8FE9CEF2E9B3}"/>
                </a:ext>
              </a:extLst>
            </p:cNvPr>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3" name="Google Shape;1057;p36">
              <a:extLst>
                <a:ext uri="{FF2B5EF4-FFF2-40B4-BE49-F238E27FC236}">
                  <a16:creationId xmlns:a16="http://schemas.microsoft.com/office/drawing/2014/main" id="{07E25FA4-0C5A-4D36-BFF9-70798B75836E}"/>
                </a:ext>
              </a:extLst>
            </p:cNvPr>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4" name="Google Shape;1058;p36">
              <a:extLst>
                <a:ext uri="{FF2B5EF4-FFF2-40B4-BE49-F238E27FC236}">
                  <a16:creationId xmlns:a16="http://schemas.microsoft.com/office/drawing/2014/main" id="{FD959FEE-3532-4D76-9371-495299E696EF}"/>
                </a:ext>
              </a:extLst>
            </p:cNvPr>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5" name="Google Shape;1059;p36">
              <a:extLst>
                <a:ext uri="{FF2B5EF4-FFF2-40B4-BE49-F238E27FC236}">
                  <a16:creationId xmlns:a16="http://schemas.microsoft.com/office/drawing/2014/main" id="{FC481C49-FFFB-4CC6-9D46-089178156C09}"/>
                </a:ext>
              </a:extLst>
            </p:cNvPr>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6" name="Google Shape;1060;p36">
              <a:extLst>
                <a:ext uri="{FF2B5EF4-FFF2-40B4-BE49-F238E27FC236}">
                  <a16:creationId xmlns:a16="http://schemas.microsoft.com/office/drawing/2014/main" id="{D3BCB7F4-8AEC-46DF-9590-68D9ACE6B939}"/>
                </a:ext>
              </a:extLst>
            </p:cNvPr>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7" name="Google Shape;1061;p36">
              <a:extLst>
                <a:ext uri="{FF2B5EF4-FFF2-40B4-BE49-F238E27FC236}">
                  <a16:creationId xmlns:a16="http://schemas.microsoft.com/office/drawing/2014/main" id="{6491B49F-789D-4548-860C-09B8D96E76AC}"/>
                </a:ext>
              </a:extLst>
            </p:cNvPr>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8" name="Google Shape;1062;p36">
              <a:extLst>
                <a:ext uri="{FF2B5EF4-FFF2-40B4-BE49-F238E27FC236}">
                  <a16:creationId xmlns:a16="http://schemas.microsoft.com/office/drawing/2014/main" id="{E71657EC-2545-4C87-B428-57AE7CEE6AF4}"/>
                </a:ext>
              </a:extLst>
            </p:cNvPr>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9" name="Google Shape;1063;p36">
              <a:extLst>
                <a:ext uri="{FF2B5EF4-FFF2-40B4-BE49-F238E27FC236}">
                  <a16:creationId xmlns:a16="http://schemas.microsoft.com/office/drawing/2014/main" id="{1E9498DA-6137-4251-915B-E177E4295F3F}"/>
                </a:ext>
              </a:extLst>
            </p:cNvPr>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0" name="Google Shape;1064;p36">
              <a:extLst>
                <a:ext uri="{FF2B5EF4-FFF2-40B4-BE49-F238E27FC236}">
                  <a16:creationId xmlns:a16="http://schemas.microsoft.com/office/drawing/2014/main" id="{425685CB-9B2F-4755-8141-268E2B44E74C}"/>
                </a:ext>
              </a:extLst>
            </p:cNvPr>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1" name="Google Shape;1065;p36">
              <a:extLst>
                <a:ext uri="{FF2B5EF4-FFF2-40B4-BE49-F238E27FC236}">
                  <a16:creationId xmlns:a16="http://schemas.microsoft.com/office/drawing/2014/main" id="{5850917F-FE1C-4904-8655-E59DFFBD9215}"/>
                </a:ext>
              </a:extLst>
            </p:cNvPr>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2" name="Google Shape;1066;p36">
              <a:extLst>
                <a:ext uri="{FF2B5EF4-FFF2-40B4-BE49-F238E27FC236}">
                  <a16:creationId xmlns:a16="http://schemas.microsoft.com/office/drawing/2014/main" id="{A3797C52-6872-405C-97CF-A496FA70B2C2}"/>
                </a:ext>
              </a:extLst>
            </p:cNvPr>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3" name="Google Shape;1067;p36">
              <a:extLst>
                <a:ext uri="{FF2B5EF4-FFF2-40B4-BE49-F238E27FC236}">
                  <a16:creationId xmlns:a16="http://schemas.microsoft.com/office/drawing/2014/main" id="{B85467EB-DC79-4BF8-9BC6-9E1EB2034285}"/>
                </a:ext>
              </a:extLst>
            </p:cNvPr>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4" name="Google Shape;1068;p36">
              <a:extLst>
                <a:ext uri="{FF2B5EF4-FFF2-40B4-BE49-F238E27FC236}">
                  <a16:creationId xmlns:a16="http://schemas.microsoft.com/office/drawing/2014/main" id="{1628CCF2-9BEA-4D24-993D-BDC798FD987C}"/>
                </a:ext>
              </a:extLst>
            </p:cNvPr>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5" name="Google Shape;1069;p36">
              <a:extLst>
                <a:ext uri="{FF2B5EF4-FFF2-40B4-BE49-F238E27FC236}">
                  <a16:creationId xmlns:a16="http://schemas.microsoft.com/office/drawing/2014/main" id="{8BBA9272-C912-4B94-A880-4A8370EDC90C}"/>
                </a:ext>
              </a:extLst>
            </p:cNvPr>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6" name="Google Shape;1070;p36">
              <a:extLst>
                <a:ext uri="{FF2B5EF4-FFF2-40B4-BE49-F238E27FC236}">
                  <a16:creationId xmlns:a16="http://schemas.microsoft.com/office/drawing/2014/main" id="{0156EE31-86D2-4FFC-9EE3-6DF881FC61AB}"/>
                </a:ext>
              </a:extLst>
            </p:cNvPr>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7" name="Google Shape;1071;p36">
              <a:extLst>
                <a:ext uri="{FF2B5EF4-FFF2-40B4-BE49-F238E27FC236}">
                  <a16:creationId xmlns:a16="http://schemas.microsoft.com/office/drawing/2014/main" id="{7263A896-1C5A-420E-B96D-FFFD5F516522}"/>
                </a:ext>
              </a:extLst>
            </p:cNvPr>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8" name="Google Shape;1072;p36">
              <a:extLst>
                <a:ext uri="{FF2B5EF4-FFF2-40B4-BE49-F238E27FC236}">
                  <a16:creationId xmlns:a16="http://schemas.microsoft.com/office/drawing/2014/main" id="{207C041F-A446-4540-847A-AB1E47AEA775}"/>
                </a:ext>
              </a:extLst>
            </p:cNvPr>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49" name="Google Shape;1073;p36">
              <a:extLst>
                <a:ext uri="{FF2B5EF4-FFF2-40B4-BE49-F238E27FC236}">
                  <a16:creationId xmlns:a16="http://schemas.microsoft.com/office/drawing/2014/main" id="{635A1782-0689-48AA-93CC-B7FB12C769AD}"/>
                </a:ext>
              </a:extLst>
            </p:cNvPr>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0" name="Google Shape;1074;p36">
              <a:extLst>
                <a:ext uri="{FF2B5EF4-FFF2-40B4-BE49-F238E27FC236}">
                  <a16:creationId xmlns:a16="http://schemas.microsoft.com/office/drawing/2014/main" id="{A04CDEF5-0544-467F-A2A2-7230D81FE6ED}"/>
                </a:ext>
              </a:extLst>
            </p:cNvPr>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1" name="Google Shape;1075;p36">
              <a:extLst>
                <a:ext uri="{FF2B5EF4-FFF2-40B4-BE49-F238E27FC236}">
                  <a16:creationId xmlns:a16="http://schemas.microsoft.com/office/drawing/2014/main" id="{2A55CA30-8728-46BA-8339-4DD5217AA3CD}"/>
                </a:ext>
              </a:extLst>
            </p:cNvPr>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2" name="Google Shape;1076;p36">
              <a:extLst>
                <a:ext uri="{FF2B5EF4-FFF2-40B4-BE49-F238E27FC236}">
                  <a16:creationId xmlns:a16="http://schemas.microsoft.com/office/drawing/2014/main" id="{433DBE8A-D86F-48C2-951B-965B38334170}"/>
                </a:ext>
              </a:extLst>
            </p:cNvPr>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3" name="Google Shape;1077;p36">
              <a:extLst>
                <a:ext uri="{FF2B5EF4-FFF2-40B4-BE49-F238E27FC236}">
                  <a16:creationId xmlns:a16="http://schemas.microsoft.com/office/drawing/2014/main" id="{32C8BC7C-FA97-4F5E-81B0-C2811C6B351F}"/>
                </a:ext>
              </a:extLst>
            </p:cNvPr>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4" name="Google Shape;1078;p36">
              <a:extLst>
                <a:ext uri="{FF2B5EF4-FFF2-40B4-BE49-F238E27FC236}">
                  <a16:creationId xmlns:a16="http://schemas.microsoft.com/office/drawing/2014/main" id="{1A2D5C11-9DD3-4201-B073-6F9AF0892701}"/>
                </a:ext>
              </a:extLst>
            </p:cNvPr>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5" name="Google Shape;1079;p36">
              <a:extLst>
                <a:ext uri="{FF2B5EF4-FFF2-40B4-BE49-F238E27FC236}">
                  <a16:creationId xmlns:a16="http://schemas.microsoft.com/office/drawing/2014/main" id="{81604D08-2748-487A-996B-90FFB9C59EFE}"/>
                </a:ext>
              </a:extLst>
            </p:cNvPr>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6" name="Google Shape;1080;p36">
              <a:extLst>
                <a:ext uri="{FF2B5EF4-FFF2-40B4-BE49-F238E27FC236}">
                  <a16:creationId xmlns:a16="http://schemas.microsoft.com/office/drawing/2014/main" id="{6348FA7D-5D7D-46E7-BF20-B7450742F11F}"/>
                </a:ext>
              </a:extLst>
            </p:cNvPr>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7" name="Google Shape;1081;p36">
              <a:extLst>
                <a:ext uri="{FF2B5EF4-FFF2-40B4-BE49-F238E27FC236}">
                  <a16:creationId xmlns:a16="http://schemas.microsoft.com/office/drawing/2014/main" id="{D978EFB3-100C-4FB0-90C2-D6625D477BB0}"/>
                </a:ext>
              </a:extLst>
            </p:cNvPr>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8" name="Google Shape;1082;p36">
              <a:extLst>
                <a:ext uri="{FF2B5EF4-FFF2-40B4-BE49-F238E27FC236}">
                  <a16:creationId xmlns:a16="http://schemas.microsoft.com/office/drawing/2014/main" id="{27053B98-02CF-48B9-A451-B884B85F1F38}"/>
                </a:ext>
              </a:extLst>
            </p:cNvPr>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59" name="Google Shape;1083;p36">
              <a:extLst>
                <a:ext uri="{FF2B5EF4-FFF2-40B4-BE49-F238E27FC236}">
                  <a16:creationId xmlns:a16="http://schemas.microsoft.com/office/drawing/2014/main" id="{C9746D04-BD9A-4021-BE38-96C94F500742}"/>
                </a:ext>
              </a:extLst>
            </p:cNvPr>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0" name="Google Shape;1084;p36">
              <a:extLst>
                <a:ext uri="{FF2B5EF4-FFF2-40B4-BE49-F238E27FC236}">
                  <a16:creationId xmlns:a16="http://schemas.microsoft.com/office/drawing/2014/main" id="{D133BC33-16BE-4B9C-9B5C-E7803C18BDC2}"/>
                </a:ext>
              </a:extLst>
            </p:cNvPr>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1" name="Google Shape;1085;p36">
              <a:extLst>
                <a:ext uri="{FF2B5EF4-FFF2-40B4-BE49-F238E27FC236}">
                  <a16:creationId xmlns:a16="http://schemas.microsoft.com/office/drawing/2014/main" id="{F491FE80-1021-46C8-92E8-9AB1C7C5C911}"/>
                </a:ext>
              </a:extLst>
            </p:cNvPr>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2" name="Google Shape;1086;p36">
              <a:extLst>
                <a:ext uri="{FF2B5EF4-FFF2-40B4-BE49-F238E27FC236}">
                  <a16:creationId xmlns:a16="http://schemas.microsoft.com/office/drawing/2014/main" id="{5A316F3A-289F-4564-A39A-3D7929BC3B09}"/>
                </a:ext>
              </a:extLst>
            </p:cNvPr>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3" name="Google Shape;1087;p36">
              <a:extLst>
                <a:ext uri="{FF2B5EF4-FFF2-40B4-BE49-F238E27FC236}">
                  <a16:creationId xmlns:a16="http://schemas.microsoft.com/office/drawing/2014/main" id="{85C369D9-E48C-47E4-BC56-2C630F3271E3}"/>
                </a:ext>
              </a:extLst>
            </p:cNvPr>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4" name="Google Shape;1088;p36">
              <a:extLst>
                <a:ext uri="{FF2B5EF4-FFF2-40B4-BE49-F238E27FC236}">
                  <a16:creationId xmlns:a16="http://schemas.microsoft.com/office/drawing/2014/main" id="{0F0B0722-BA0F-42F8-8276-8102C0491FB5}"/>
                </a:ext>
              </a:extLst>
            </p:cNvPr>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5" name="Google Shape;1089;p36">
              <a:extLst>
                <a:ext uri="{FF2B5EF4-FFF2-40B4-BE49-F238E27FC236}">
                  <a16:creationId xmlns:a16="http://schemas.microsoft.com/office/drawing/2014/main" id="{A16C5973-9F4D-4F04-8694-C61B9B737327}"/>
                </a:ext>
              </a:extLst>
            </p:cNvPr>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6" name="Google Shape;1090;p36">
              <a:extLst>
                <a:ext uri="{FF2B5EF4-FFF2-40B4-BE49-F238E27FC236}">
                  <a16:creationId xmlns:a16="http://schemas.microsoft.com/office/drawing/2014/main" id="{93BE5A08-5F3B-4D16-A094-8526054F88BB}"/>
                </a:ext>
              </a:extLst>
            </p:cNvPr>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7" name="Google Shape;1091;p36">
              <a:extLst>
                <a:ext uri="{FF2B5EF4-FFF2-40B4-BE49-F238E27FC236}">
                  <a16:creationId xmlns:a16="http://schemas.microsoft.com/office/drawing/2014/main" id="{91CB816C-C417-4386-8872-7F678ADA53E3}"/>
                </a:ext>
              </a:extLst>
            </p:cNvPr>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8" name="Google Shape;1092;p36">
              <a:extLst>
                <a:ext uri="{FF2B5EF4-FFF2-40B4-BE49-F238E27FC236}">
                  <a16:creationId xmlns:a16="http://schemas.microsoft.com/office/drawing/2014/main" id="{151BC6FF-9063-48D1-A350-D8DE412B3B94}"/>
                </a:ext>
              </a:extLst>
            </p:cNvPr>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69" name="Google Shape;1093;p36">
              <a:extLst>
                <a:ext uri="{FF2B5EF4-FFF2-40B4-BE49-F238E27FC236}">
                  <a16:creationId xmlns:a16="http://schemas.microsoft.com/office/drawing/2014/main" id="{399A3CA0-ECBC-4EE3-BC9F-128FA1FC574C}"/>
                </a:ext>
              </a:extLst>
            </p:cNvPr>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0" name="Google Shape;1094;p36">
              <a:extLst>
                <a:ext uri="{FF2B5EF4-FFF2-40B4-BE49-F238E27FC236}">
                  <a16:creationId xmlns:a16="http://schemas.microsoft.com/office/drawing/2014/main" id="{DD6C17BA-94C7-4F2E-80EF-736197069B7F}"/>
                </a:ext>
              </a:extLst>
            </p:cNvPr>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1" name="Google Shape;1095;p36">
              <a:extLst>
                <a:ext uri="{FF2B5EF4-FFF2-40B4-BE49-F238E27FC236}">
                  <a16:creationId xmlns:a16="http://schemas.microsoft.com/office/drawing/2014/main" id="{5B0124CD-181E-472B-BD89-99B307CDCC12}"/>
                </a:ext>
              </a:extLst>
            </p:cNvPr>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2" name="Google Shape;1096;p36">
              <a:extLst>
                <a:ext uri="{FF2B5EF4-FFF2-40B4-BE49-F238E27FC236}">
                  <a16:creationId xmlns:a16="http://schemas.microsoft.com/office/drawing/2014/main" id="{FC9EBFFE-1B59-428B-B580-71DEF31DD5FA}"/>
                </a:ext>
              </a:extLst>
            </p:cNvPr>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3" name="Google Shape;1097;p36">
              <a:extLst>
                <a:ext uri="{FF2B5EF4-FFF2-40B4-BE49-F238E27FC236}">
                  <a16:creationId xmlns:a16="http://schemas.microsoft.com/office/drawing/2014/main" id="{C484903B-3A8A-454C-8257-A6DFA96936F9}"/>
                </a:ext>
              </a:extLst>
            </p:cNvPr>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4" name="Google Shape;1098;p36">
              <a:extLst>
                <a:ext uri="{FF2B5EF4-FFF2-40B4-BE49-F238E27FC236}">
                  <a16:creationId xmlns:a16="http://schemas.microsoft.com/office/drawing/2014/main" id="{36703ACA-20D4-440E-8C04-3A54075B48F5}"/>
                </a:ext>
              </a:extLst>
            </p:cNvPr>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5" name="Google Shape;1099;p36">
              <a:extLst>
                <a:ext uri="{FF2B5EF4-FFF2-40B4-BE49-F238E27FC236}">
                  <a16:creationId xmlns:a16="http://schemas.microsoft.com/office/drawing/2014/main" id="{05F35D44-CDC5-4941-B967-0423654823D7}"/>
                </a:ext>
              </a:extLst>
            </p:cNvPr>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6" name="Google Shape;1100;p36">
              <a:extLst>
                <a:ext uri="{FF2B5EF4-FFF2-40B4-BE49-F238E27FC236}">
                  <a16:creationId xmlns:a16="http://schemas.microsoft.com/office/drawing/2014/main" id="{6427283C-5BBC-47EB-99F2-55C96ED5038A}"/>
                </a:ext>
              </a:extLst>
            </p:cNvPr>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7" name="Google Shape;1101;p36">
              <a:extLst>
                <a:ext uri="{FF2B5EF4-FFF2-40B4-BE49-F238E27FC236}">
                  <a16:creationId xmlns:a16="http://schemas.microsoft.com/office/drawing/2014/main" id="{218F03DC-AFC1-4B9E-B9C0-BD1288F18B53}"/>
                </a:ext>
              </a:extLst>
            </p:cNvPr>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8" name="Google Shape;1102;p36">
              <a:extLst>
                <a:ext uri="{FF2B5EF4-FFF2-40B4-BE49-F238E27FC236}">
                  <a16:creationId xmlns:a16="http://schemas.microsoft.com/office/drawing/2014/main" id="{60E86A56-0CEE-481E-827A-6EEEDEB59233}"/>
                </a:ext>
              </a:extLst>
            </p:cNvPr>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79" name="Google Shape;1103;p36">
              <a:extLst>
                <a:ext uri="{FF2B5EF4-FFF2-40B4-BE49-F238E27FC236}">
                  <a16:creationId xmlns:a16="http://schemas.microsoft.com/office/drawing/2014/main" id="{9B2227F6-005D-4F2D-8820-83ED93B88D5E}"/>
                </a:ext>
              </a:extLst>
            </p:cNvPr>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0" name="Google Shape;1104;p36">
              <a:extLst>
                <a:ext uri="{FF2B5EF4-FFF2-40B4-BE49-F238E27FC236}">
                  <a16:creationId xmlns:a16="http://schemas.microsoft.com/office/drawing/2014/main" id="{996AA241-554A-47E1-AEF0-2CD3DCD7C832}"/>
                </a:ext>
              </a:extLst>
            </p:cNvPr>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1" name="Google Shape;1105;p36">
              <a:extLst>
                <a:ext uri="{FF2B5EF4-FFF2-40B4-BE49-F238E27FC236}">
                  <a16:creationId xmlns:a16="http://schemas.microsoft.com/office/drawing/2014/main" id="{80BA2A8C-C296-4A7A-8E7B-C624F3CFE7E7}"/>
                </a:ext>
              </a:extLst>
            </p:cNvPr>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2" name="Google Shape;1106;p36">
              <a:extLst>
                <a:ext uri="{FF2B5EF4-FFF2-40B4-BE49-F238E27FC236}">
                  <a16:creationId xmlns:a16="http://schemas.microsoft.com/office/drawing/2014/main" id="{A92934CC-1B2C-4F77-911F-9B908D0D2F56}"/>
                </a:ext>
              </a:extLst>
            </p:cNvPr>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3" name="Google Shape;1107;p36">
              <a:extLst>
                <a:ext uri="{FF2B5EF4-FFF2-40B4-BE49-F238E27FC236}">
                  <a16:creationId xmlns:a16="http://schemas.microsoft.com/office/drawing/2014/main" id="{484D441C-9CEB-47A4-99AC-49B8713AABBE}"/>
                </a:ext>
              </a:extLst>
            </p:cNvPr>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4" name="Google Shape;1108;p36">
              <a:extLst>
                <a:ext uri="{FF2B5EF4-FFF2-40B4-BE49-F238E27FC236}">
                  <a16:creationId xmlns:a16="http://schemas.microsoft.com/office/drawing/2014/main" id="{9337CE79-E20C-47A9-82B4-82A8CA2B1698}"/>
                </a:ext>
              </a:extLst>
            </p:cNvPr>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5" name="Google Shape;1109;p36">
              <a:extLst>
                <a:ext uri="{FF2B5EF4-FFF2-40B4-BE49-F238E27FC236}">
                  <a16:creationId xmlns:a16="http://schemas.microsoft.com/office/drawing/2014/main" id="{BFA1DD81-A3F6-42AF-8E0F-A131E47DB63C}"/>
                </a:ext>
              </a:extLst>
            </p:cNvPr>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6" name="Google Shape;1110;p36">
              <a:extLst>
                <a:ext uri="{FF2B5EF4-FFF2-40B4-BE49-F238E27FC236}">
                  <a16:creationId xmlns:a16="http://schemas.microsoft.com/office/drawing/2014/main" id="{850319C0-325A-4FEE-A1FC-FF019367FF4F}"/>
                </a:ext>
              </a:extLst>
            </p:cNvPr>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7" name="Google Shape;1111;p36">
              <a:extLst>
                <a:ext uri="{FF2B5EF4-FFF2-40B4-BE49-F238E27FC236}">
                  <a16:creationId xmlns:a16="http://schemas.microsoft.com/office/drawing/2014/main" id="{3883981E-0400-4C99-A6B7-2C26FA19DC65}"/>
                </a:ext>
              </a:extLst>
            </p:cNvPr>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8" name="Google Shape;1112;p36">
              <a:extLst>
                <a:ext uri="{FF2B5EF4-FFF2-40B4-BE49-F238E27FC236}">
                  <a16:creationId xmlns:a16="http://schemas.microsoft.com/office/drawing/2014/main" id="{B0C389C2-96DC-4592-9AA2-765EFE44971D}"/>
                </a:ext>
              </a:extLst>
            </p:cNvPr>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89" name="Google Shape;1113;p36">
              <a:extLst>
                <a:ext uri="{FF2B5EF4-FFF2-40B4-BE49-F238E27FC236}">
                  <a16:creationId xmlns:a16="http://schemas.microsoft.com/office/drawing/2014/main" id="{04C3A399-D62B-4F3D-B0DC-1B72F0272341}"/>
                </a:ext>
              </a:extLst>
            </p:cNvPr>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0" name="Google Shape;1114;p36">
              <a:extLst>
                <a:ext uri="{FF2B5EF4-FFF2-40B4-BE49-F238E27FC236}">
                  <a16:creationId xmlns:a16="http://schemas.microsoft.com/office/drawing/2014/main" id="{8D3DAF0A-6C57-455B-96E9-2CB94E331E20}"/>
                </a:ext>
              </a:extLst>
            </p:cNvPr>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1" name="Google Shape;1115;p36">
              <a:extLst>
                <a:ext uri="{FF2B5EF4-FFF2-40B4-BE49-F238E27FC236}">
                  <a16:creationId xmlns:a16="http://schemas.microsoft.com/office/drawing/2014/main" id="{7DE4D492-B3C9-475D-AA8D-CE23FE53CD21}"/>
                </a:ext>
              </a:extLst>
            </p:cNvPr>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2" name="Google Shape;1116;p36">
              <a:extLst>
                <a:ext uri="{FF2B5EF4-FFF2-40B4-BE49-F238E27FC236}">
                  <a16:creationId xmlns:a16="http://schemas.microsoft.com/office/drawing/2014/main" id="{29600E60-985C-4102-8D9A-1647570DC454}"/>
                </a:ext>
              </a:extLst>
            </p:cNvPr>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3" name="Google Shape;1117;p36">
              <a:extLst>
                <a:ext uri="{FF2B5EF4-FFF2-40B4-BE49-F238E27FC236}">
                  <a16:creationId xmlns:a16="http://schemas.microsoft.com/office/drawing/2014/main" id="{FF664E11-3DB7-4775-92C8-3E25E7343D90}"/>
                </a:ext>
              </a:extLst>
            </p:cNvPr>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4" name="Google Shape;1118;p36">
              <a:extLst>
                <a:ext uri="{FF2B5EF4-FFF2-40B4-BE49-F238E27FC236}">
                  <a16:creationId xmlns:a16="http://schemas.microsoft.com/office/drawing/2014/main" id="{CD6CC178-0B85-4007-969D-1817CE6F5BE2}"/>
                </a:ext>
              </a:extLst>
            </p:cNvPr>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5" name="Google Shape;1119;p36">
              <a:extLst>
                <a:ext uri="{FF2B5EF4-FFF2-40B4-BE49-F238E27FC236}">
                  <a16:creationId xmlns:a16="http://schemas.microsoft.com/office/drawing/2014/main" id="{519B24B3-3FF4-46A7-A763-9226AC6FAB6C}"/>
                </a:ext>
              </a:extLst>
            </p:cNvPr>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6" name="Google Shape;1120;p36">
              <a:extLst>
                <a:ext uri="{FF2B5EF4-FFF2-40B4-BE49-F238E27FC236}">
                  <a16:creationId xmlns:a16="http://schemas.microsoft.com/office/drawing/2014/main" id="{6ADC1FDB-5E57-4BBA-B324-033CAB5C536C}"/>
                </a:ext>
              </a:extLst>
            </p:cNvPr>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7" name="Google Shape;1121;p36">
              <a:extLst>
                <a:ext uri="{FF2B5EF4-FFF2-40B4-BE49-F238E27FC236}">
                  <a16:creationId xmlns:a16="http://schemas.microsoft.com/office/drawing/2014/main" id="{4B363494-B5A1-49C7-A49A-32FDF425522C}"/>
                </a:ext>
              </a:extLst>
            </p:cNvPr>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8" name="Google Shape;1122;p36">
              <a:extLst>
                <a:ext uri="{FF2B5EF4-FFF2-40B4-BE49-F238E27FC236}">
                  <a16:creationId xmlns:a16="http://schemas.microsoft.com/office/drawing/2014/main" id="{D605B6FD-5CAD-4853-A849-3DB064FF427E}"/>
                </a:ext>
              </a:extLst>
            </p:cNvPr>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99" name="Google Shape;1123;p36">
              <a:extLst>
                <a:ext uri="{FF2B5EF4-FFF2-40B4-BE49-F238E27FC236}">
                  <a16:creationId xmlns:a16="http://schemas.microsoft.com/office/drawing/2014/main" id="{9C745267-B46E-4316-80CD-4BB38B58962A}"/>
                </a:ext>
              </a:extLst>
            </p:cNvPr>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0" name="Google Shape;1124;p36">
              <a:extLst>
                <a:ext uri="{FF2B5EF4-FFF2-40B4-BE49-F238E27FC236}">
                  <a16:creationId xmlns:a16="http://schemas.microsoft.com/office/drawing/2014/main" id="{5BF6DA77-82BA-40BE-8ACC-F45AD2CEE952}"/>
                </a:ext>
              </a:extLst>
            </p:cNvPr>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1" name="Google Shape;1125;p36">
              <a:extLst>
                <a:ext uri="{FF2B5EF4-FFF2-40B4-BE49-F238E27FC236}">
                  <a16:creationId xmlns:a16="http://schemas.microsoft.com/office/drawing/2014/main" id="{14EFB66C-DC01-45EB-8191-583448126BEE}"/>
                </a:ext>
              </a:extLst>
            </p:cNvPr>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2" name="Google Shape;1126;p36">
              <a:extLst>
                <a:ext uri="{FF2B5EF4-FFF2-40B4-BE49-F238E27FC236}">
                  <a16:creationId xmlns:a16="http://schemas.microsoft.com/office/drawing/2014/main" id="{81C0CB0E-298D-4C4A-A7D3-AE1190889A20}"/>
                </a:ext>
              </a:extLst>
            </p:cNvPr>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3" name="Google Shape;1127;p36">
              <a:extLst>
                <a:ext uri="{FF2B5EF4-FFF2-40B4-BE49-F238E27FC236}">
                  <a16:creationId xmlns:a16="http://schemas.microsoft.com/office/drawing/2014/main" id="{6F33A005-A8DE-42C7-92E0-7E898824BE45}"/>
                </a:ext>
              </a:extLst>
            </p:cNvPr>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4" name="Google Shape;1128;p36">
              <a:extLst>
                <a:ext uri="{FF2B5EF4-FFF2-40B4-BE49-F238E27FC236}">
                  <a16:creationId xmlns:a16="http://schemas.microsoft.com/office/drawing/2014/main" id="{DA2DF403-8BD6-42F9-A42A-DA0BB5B958F6}"/>
                </a:ext>
              </a:extLst>
            </p:cNvPr>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5" name="Google Shape;1129;p36">
              <a:extLst>
                <a:ext uri="{FF2B5EF4-FFF2-40B4-BE49-F238E27FC236}">
                  <a16:creationId xmlns:a16="http://schemas.microsoft.com/office/drawing/2014/main" id="{D34CC507-A382-474B-85A0-7AA02BD30516}"/>
                </a:ext>
              </a:extLst>
            </p:cNvPr>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6" name="Google Shape;1130;p36">
              <a:extLst>
                <a:ext uri="{FF2B5EF4-FFF2-40B4-BE49-F238E27FC236}">
                  <a16:creationId xmlns:a16="http://schemas.microsoft.com/office/drawing/2014/main" id="{ABAACFDF-24E6-482D-ACBB-019E05B8876C}"/>
                </a:ext>
              </a:extLst>
            </p:cNvPr>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7" name="Google Shape;1131;p36">
              <a:extLst>
                <a:ext uri="{FF2B5EF4-FFF2-40B4-BE49-F238E27FC236}">
                  <a16:creationId xmlns:a16="http://schemas.microsoft.com/office/drawing/2014/main" id="{7E6808B9-F50F-4204-A504-EB2B7C51F267}"/>
                </a:ext>
              </a:extLst>
            </p:cNvPr>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8" name="Google Shape;1132;p36">
              <a:extLst>
                <a:ext uri="{FF2B5EF4-FFF2-40B4-BE49-F238E27FC236}">
                  <a16:creationId xmlns:a16="http://schemas.microsoft.com/office/drawing/2014/main" id="{649850BD-3F72-434E-B83D-DA7AD09F7D7F}"/>
                </a:ext>
              </a:extLst>
            </p:cNvPr>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09" name="Google Shape;1133;p36">
              <a:extLst>
                <a:ext uri="{FF2B5EF4-FFF2-40B4-BE49-F238E27FC236}">
                  <a16:creationId xmlns:a16="http://schemas.microsoft.com/office/drawing/2014/main" id="{9B76BEDD-2701-4FD4-980B-DA6BBB082EAF}"/>
                </a:ext>
              </a:extLst>
            </p:cNvPr>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0" name="Google Shape;1134;p36">
              <a:extLst>
                <a:ext uri="{FF2B5EF4-FFF2-40B4-BE49-F238E27FC236}">
                  <a16:creationId xmlns:a16="http://schemas.microsoft.com/office/drawing/2014/main" id="{13201AC1-951D-428A-8BAE-30873EFC0955}"/>
                </a:ext>
              </a:extLst>
            </p:cNvPr>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1" name="Google Shape;1135;p36">
              <a:extLst>
                <a:ext uri="{FF2B5EF4-FFF2-40B4-BE49-F238E27FC236}">
                  <a16:creationId xmlns:a16="http://schemas.microsoft.com/office/drawing/2014/main" id="{6C60E72E-A2D0-4F66-9DB4-B8644C5E15A3}"/>
                </a:ext>
              </a:extLst>
            </p:cNvPr>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2" name="Google Shape;1136;p36">
              <a:extLst>
                <a:ext uri="{FF2B5EF4-FFF2-40B4-BE49-F238E27FC236}">
                  <a16:creationId xmlns:a16="http://schemas.microsoft.com/office/drawing/2014/main" id="{E91DAB05-75E2-4951-91A0-69E13C3DCF23}"/>
                </a:ext>
              </a:extLst>
            </p:cNvPr>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3" name="Google Shape;1137;p36">
              <a:extLst>
                <a:ext uri="{FF2B5EF4-FFF2-40B4-BE49-F238E27FC236}">
                  <a16:creationId xmlns:a16="http://schemas.microsoft.com/office/drawing/2014/main" id="{F917FBBB-6053-4176-B104-664CDFDEB5A4}"/>
                </a:ext>
              </a:extLst>
            </p:cNvPr>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4" name="Google Shape;1138;p36">
              <a:extLst>
                <a:ext uri="{FF2B5EF4-FFF2-40B4-BE49-F238E27FC236}">
                  <a16:creationId xmlns:a16="http://schemas.microsoft.com/office/drawing/2014/main" id="{A6FB9B51-D5EE-4F28-AC3E-8C1026331421}"/>
                </a:ext>
              </a:extLst>
            </p:cNvPr>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5" name="Google Shape;1139;p36">
              <a:extLst>
                <a:ext uri="{FF2B5EF4-FFF2-40B4-BE49-F238E27FC236}">
                  <a16:creationId xmlns:a16="http://schemas.microsoft.com/office/drawing/2014/main" id="{BDAD6186-F954-4401-A2E8-833305890B37}"/>
                </a:ext>
              </a:extLst>
            </p:cNvPr>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6" name="Google Shape;1140;p36">
              <a:extLst>
                <a:ext uri="{FF2B5EF4-FFF2-40B4-BE49-F238E27FC236}">
                  <a16:creationId xmlns:a16="http://schemas.microsoft.com/office/drawing/2014/main" id="{8448A5D1-3D54-4D99-853A-3D2A78D38455}"/>
                </a:ext>
              </a:extLst>
            </p:cNvPr>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7" name="Google Shape;1141;p36">
              <a:extLst>
                <a:ext uri="{FF2B5EF4-FFF2-40B4-BE49-F238E27FC236}">
                  <a16:creationId xmlns:a16="http://schemas.microsoft.com/office/drawing/2014/main" id="{59803676-D3B9-4E1D-A497-204B03763540}"/>
                </a:ext>
              </a:extLst>
            </p:cNvPr>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8" name="Google Shape;1142;p36">
              <a:extLst>
                <a:ext uri="{FF2B5EF4-FFF2-40B4-BE49-F238E27FC236}">
                  <a16:creationId xmlns:a16="http://schemas.microsoft.com/office/drawing/2014/main" id="{03DC41CF-64C3-4693-A956-BE904327FE4C}"/>
                </a:ext>
              </a:extLst>
            </p:cNvPr>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19" name="Google Shape;1143;p36">
              <a:extLst>
                <a:ext uri="{FF2B5EF4-FFF2-40B4-BE49-F238E27FC236}">
                  <a16:creationId xmlns:a16="http://schemas.microsoft.com/office/drawing/2014/main" id="{36D2F7AD-6041-4C40-9E7F-24EAB569197D}"/>
                </a:ext>
              </a:extLst>
            </p:cNvPr>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0" name="Google Shape;1144;p36">
              <a:extLst>
                <a:ext uri="{FF2B5EF4-FFF2-40B4-BE49-F238E27FC236}">
                  <a16:creationId xmlns:a16="http://schemas.microsoft.com/office/drawing/2014/main" id="{B8D052C2-AC6A-46FC-809F-EFC409F7BE07}"/>
                </a:ext>
              </a:extLst>
            </p:cNvPr>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1" name="Google Shape;1145;p36">
              <a:extLst>
                <a:ext uri="{FF2B5EF4-FFF2-40B4-BE49-F238E27FC236}">
                  <a16:creationId xmlns:a16="http://schemas.microsoft.com/office/drawing/2014/main" id="{06D22D62-98D3-4218-9FCF-A2BCEA3670A4}"/>
                </a:ext>
              </a:extLst>
            </p:cNvPr>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2" name="Google Shape;1146;p36">
              <a:extLst>
                <a:ext uri="{FF2B5EF4-FFF2-40B4-BE49-F238E27FC236}">
                  <a16:creationId xmlns:a16="http://schemas.microsoft.com/office/drawing/2014/main" id="{4905FE29-C368-4B07-8234-9F0AC32C6EE0}"/>
                </a:ext>
              </a:extLst>
            </p:cNvPr>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3" name="Google Shape;1147;p36">
              <a:extLst>
                <a:ext uri="{FF2B5EF4-FFF2-40B4-BE49-F238E27FC236}">
                  <a16:creationId xmlns:a16="http://schemas.microsoft.com/office/drawing/2014/main" id="{41FDDA39-1E63-46F0-8A01-2495042E9D25}"/>
                </a:ext>
              </a:extLst>
            </p:cNvPr>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4" name="Google Shape;1148;p36">
              <a:extLst>
                <a:ext uri="{FF2B5EF4-FFF2-40B4-BE49-F238E27FC236}">
                  <a16:creationId xmlns:a16="http://schemas.microsoft.com/office/drawing/2014/main" id="{EFF1034B-E25A-4D76-8E58-793D2CF4ECCD}"/>
                </a:ext>
              </a:extLst>
            </p:cNvPr>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5" name="Google Shape;1149;p36">
              <a:extLst>
                <a:ext uri="{FF2B5EF4-FFF2-40B4-BE49-F238E27FC236}">
                  <a16:creationId xmlns:a16="http://schemas.microsoft.com/office/drawing/2014/main" id="{BC077FE1-074F-490E-BFB1-280FEC908B41}"/>
                </a:ext>
              </a:extLst>
            </p:cNvPr>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6" name="Google Shape;1150;p36">
              <a:extLst>
                <a:ext uri="{FF2B5EF4-FFF2-40B4-BE49-F238E27FC236}">
                  <a16:creationId xmlns:a16="http://schemas.microsoft.com/office/drawing/2014/main" id="{4D00C776-8BF7-4AE8-BB87-A7C1E5DCAB34}"/>
                </a:ext>
              </a:extLst>
            </p:cNvPr>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7" name="Google Shape;1151;p36">
              <a:extLst>
                <a:ext uri="{FF2B5EF4-FFF2-40B4-BE49-F238E27FC236}">
                  <a16:creationId xmlns:a16="http://schemas.microsoft.com/office/drawing/2014/main" id="{87B89E49-3152-49E7-864C-96C00FD76A07}"/>
                </a:ext>
              </a:extLst>
            </p:cNvPr>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8" name="Google Shape;1152;p36">
              <a:extLst>
                <a:ext uri="{FF2B5EF4-FFF2-40B4-BE49-F238E27FC236}">
                  <a16:creationId xmlns:a16="http://schemas.microsoft.com/office/drawing/2014/main" id="{2390232A-D03F-4FD8-A315-04CEB9A72DE4}"/>
                </a:ext>
              </a:extLst>
            </p:cNvPr>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29" name="Google Shape;1153;p36">
              <a:extLst>
                <a:ext uri="{FF2B5EF4-FFF2-40B4-BE49-F238E27FC236}">
                  <a16:creationId xmlns:a16="http://schemas.microsoft.com/office/drawing/2014/main" id="{70582F08-28ED-46FB-A1C3-390A0C675BCE}"/>
                </a:ext>
              </a:extLst>
            </p:cNvPr>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0" name="Google Shape;1154;p36">
              <a:extLst>
                <a:ext uri="{FF2B5EF4-FFF2-40B4-BE49-F238E27FC236}">
                  <a16:creationId xmlns:a16="http://schemas.microsoft.com/office/drawing/2014/main" id="{2523E967-37CD-424F-8098-7117AF2B57A0}"/>
                </a:ext>
              </a:extLst>
            </p:cNvPr>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1" name="Google Shape;1155;p36">
              <a:extLst>
                <a:ext uri="{FF2B5EF4-FFF2-40B4-BE49-F238E27FC236}">
                  <a16:creationId xmlns:a16="http://schemas.microsoft.com/office/drawing/2014/main" id="{1ABA0941-2864-4505-8437-29854BD7C6E6}"/>
                </a:ext>
              </a:extLst>
            </p:cNvPr>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2" name="Google Shape;1156;p36">
              <a:extLst>
                <a:ext uri="{FF2B5EF4-FFF2-40B4-BE49-F238E27FC236}">
                  <a16:creationId xmlns:a16="http://schemas.microsoft.com/office/drawing/2014/main" id="{59714ADC-EACD-4119-BA0F-BA97FCBFF3A2}"/>
                </a:ext>
              </a:extLst>
            </p:cNvPr>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3" name="Google Shape;1157;p36">
              <a:extLst>
                <a:ext uri="{FF2B5EF4-FFF2-40B4-BE49-F238E27FC236}">
                  <a16:creationId xmlns:a16="http://schemas.microsoft.com/office/drawing/2014/main" id="{095044E0-0D44-4E22-BD96-AEC3BFA7DD46}"/>
                </a:ext>
              </a:extLst>
            </p:cNvPr>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4" name="Google Shape;1158;p36">
              <a:extLst>
                <a:ext uri="{FF2B5EF4-FFF2-40B4-BE49-F238E27FC236}">
                  <a16:creationId xmlns:a16="http://schemas.microsoft.com/office/drawing/2014/main" id="{AA61A931-1731-4460-A829-CF0F9A48E1C9}"/>
                </a:ext>
              </a:extLst>
            </p:cNvPr>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5" name="Google Shape;1159;p36">
              <a:extLst>
                <a:ext uri="{FF2B5EF4-FFF2-40B4-BE49-F238E27FC236}">
                  <a16:creationId xmlns:a16="http://schemas.microsoft.com/office/drawing/2014/main" id="{D37AB874-4974-4904-B71C-7EF0025999C3}"/>
                </a:ext>
              </a:extLst>
            </p:cNvPr>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6" name="Google Shape;1160;p36">
              <a:extLst>
                <a:ext uri="{FF2B5EF4-FFF2-40B4-BE49-F238E27FC236}">
                  <a16:creationId xmlns:a16="http://schemas.microsoft.com/office/drawing/2014/main" id="{604D199F-47EC-4429-9EEC-3FE2EEFCFBEB}"/>
                </a:ext>
              </a:extLst>
            </p:cNvPr>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7" name="Google Shape;1161;p36">
              <a:extLst>
                <a:ext uri="{FF2B5EF4-FFF2-40B4-BE49-F238E27FC236}">
                  <a16:creationId xmlns:a16="http://schemas.microsoft.com/office/drawing/2014/main" id="{DB0A428D-C5C4-426E-94A7-731FFCD659D6}"/>
                </a:ext>
              </a:extLst>
            </p:cNvPr>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8" name="Google Shape;1162;p36">
              <a:extLst>
                <a:ext uri="{FF2B5EF4-FFF2-40B4-BE49-F238E27FC236}">
                  <a16:creationId xmlns:a16="http://schemas.microsoft.com/office/drawing/2014/main" id="{A0D17F12-6A44-4814-9E39-5756A3A1021B}"/>
                </a:ext>
              </a:extLst>
            </p:cNvPr>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39" name="Google Shape;1163;p36">
              <a:extLst>
                <a:ext uri="{FF2B5EF4-FFF2-40B4-BE49-F238E27FC236}">
                  <a16:creationId xmlns:a16="http://schemas.microsoft.com/office/drawing/2014/main" id="{9C412A66-6A32-47D4-A04A-6B9954A92AFA}"/>
                </a:ext>
              </a:extLst>
            </p:cNvPr>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0" name="Google Shape;1164;p36">
              <a:extLst>
                <a:ext uri="{FF2B5EF4-FFF2-40B4-BE49-F238E27FC236}">
                  <a16:creationId xmlns:a16="http://schemas.microsoft.com/office/drawing/2014/main" id="{F792F16D-554D-4EB4-90FE-42704B170DCE}"/>
                </a:ext>
              </a:extLst>
            </p:cNvPr>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1" name="Google Shape;1165;p36">
              <a:extLst>
                <a:ext uri="{FF2B5EF4-FFF2-40B4-BE49-F238E27FC236}">
                  <a16:creationId xmlns:a16="http://schemas.microsoft.com/office/drawing/2014/main" id="{F01E82B9-E48A-4F63-8E2D-5099AB88CFEE}"/>
                </a:ext>
              </a:extLst>
            </p:cNvPr>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2" name="Google Shape;1166;p36">
              <a:extLst>
                <a:ext uri="{FF2B5EF4-FFF2-40B4-BE49-F238E27FC236}">
                  <a16:creationId xmlns:a16="http://schemas.microsoft.com/office/drawing/2014/main" id="{E7641D95-DA56-4CF6-B729-FE865C502386}"/>
                </a:ext>
              </a:extLst>
            </p:cNvPr>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3" name="Google Shape;1167;p36">
              <a:extLst>
                <a:ext uri="{FF2B5EF4-FFF2-40B4-BE49-F238E27FC236}">
                  <a16:creationId xmlns:a16="http://schemas.microsoft.com/office/drawing/2014/main" id="{A6138817-4D60-46DB-AC1C-C188B194ED25}"/>
                </a:ext>
              </a:extLst>
            </p:cNvPr>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4" name="Google Shape;1168;p36">
              <a:extLst>
                <a:ext uri="{FF2B5EF4-FFF2-40B4-BE49-F238E27FC236}">
                  <a16:creationId xmlns:a16="http://schemas.microsoft.com/office/drawing/2014/main" id="{B439E43E-B87A-4A79-8C17-E6F87CBC6336}"/>
                </a:ext>
              </a:extLst>
            </p:cNvPr>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5" name="Google Shape;1169;p36">
              <a:extLst>
                <a:ext uri="{FF2B5EF4-FFF2-40B4-BE49-F238E27FC236}">
                  <a16:creationId xmlns:a16="http://schemas.microsoft.com/office/drawing/2014/main" id="{7A5DAB19-5C5E-473D-9227-4FEB4C5C3B9F}"/>
                </a:ext>
              </a:extLst>
            </p:cNvPr>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6" name="Google Shape;1170;p36">
              <a:extLst>
                <a:ext uri="{FF2B5EF4-FFF2-40B4-BE49-F238E27FC236}">
                  <a16:creationId xmlns:a16="http://schemas.microsoft.com/office/drawing/2014/main" id="{5E814251-2DDB-4285-A6BB-473278C3BAB7}"/>
                </a:ext>
              </a:extLst>
            </p:cNvPr>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7" name="Google Shape;1171;p36">
              <a:extLst>
                <a:ext uri="{FF2B5EF4-FFF2-40B4-BE49-F238E27FC236}">
                  <a16:creationId xmlns:a16="http://schemas.microsoft.com/office/drawing/2014/main" id="{442A35DE-8B8B-4714-ADBF-D1E09EF8D146}"/>
                </a:ext>
              </a:extLst>
            </p:cNvPr>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8" name="Google Shape;1172;p36">
              <a:extLst>
                <a:ext uri="{FF2B5EF4-FFF2-40B4-BE49-F238E27FC236}">
                  <a16:creationId xmlns:a16="http://schemas.microsoft.com/office/drawing/2014/main" id="{73BD1DC2-C9B4-40F4-A639-9A92707F5B80}"/>
                </a:ext>
              </a:extLst>
            </p:cNvPr>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49" name="Google Shape;1173;p36">
              <a:extLst>
                <a:ext uri="{FF2B5EF4-FFF2-40B4-BE49-F238E27FC236}">
                  <a16:creationId xmlns:a16="http://schemas.microsoft.com/office/drawing/2014/main" id="{1CBC1F1B-EE21-4C0F-9FE8-6B39FEBE4651}"/>
                </a:ext>
              </a:extLst>
            </p:cNvPr>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0" name="Google Shape;1174;p36">
              <a:extLst>
                <a:ext uri="{FF2B5EF4-FFF2-40B4-BE49-F238E27FC236}">
                  <a16:creationId xmlns:a16="http://schemas.microsoft.com/office/drawing/2014/main" id="{9FDAF955-FD76-4C6C-A328-E2B6875B615E}"/>
                </a:ext>
              </a:extLst>
            </p:cNvPr>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1" name="Google Shape;1175;p36">
              <a:extLst>
                <a:ext uri="{FF2B5EF4-FFF2-40B4-BE49-F238E27FC236}">
                  <a16:creationId xmlns:a16="http://schemas.microsoft.com/office/drawing/2014/main" id="{7F398E1F-65A9-49D3-B1A8-7E37FA5DE7C9}"/>
                </a:ext>
              </a:extLst>
            </p:cNvPr>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2" name="Google Shape;1176;p36">
              <a:extLst>
                <a:ext uri="{FF2B5EF4-FFF2-40B4-BE49-F238E27FC236}">
                  <a16:creationId xmlns:a16="http://schemas.microsoft.com/office/drawing/2014/main" id="{9C5B522F-6A8F-41EB-9886-A724FCEFE803}"/>
                </a:ext>
              </a:extLst>
            </p:cNvPr>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3" name="Google Shape;1177;p36">
              <a:extLst>
                <a:ext uri="{FF2B5EF4-FFF2-40B4-BE49-F238E27FC236}">
                  <a16:creationId xmlns:a16="http://schemas.microsoft.com/office/drawing/2014/main" id="{6486E7EF-2330-427F-9F4D-924430B3C319}"/>
                </a:ext>
              </a:extLst>
            </p:cNvPr>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4" name="Google Shape;1178;p36">
              <a:extLst>
                <a:ext uri="{FF2B5EF4-FFF2-40B4-BE49-F238E27FC236}">
                  <a16:creationId xmlns:a16="http://schemas.microsoft.com/office/drawing/2014/main" id="{D87A9DC9-F090-46A7-8241-02C0E51EB711}"/>
                </a:ext>
              </a:extLst>
            </p:cNvPr>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5" name="Google Shape;1179;p36">
              <a:extLst>
                <a:ext uri="{FF2B5EF4-FFF2-40B4-BE49-F238E27FC236}">
                  <a16:creationId xmlns:a16="http://schemas.microsoft.com/office/drawing/2014/main" id="{55015D4D-BC86-4DA5-97A7-4BDE56E0347E}"/>
                </a:ext>
              </a:extLst>
            </p:cNvPr>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6" name="Google Shape;1180;p36">
              <a:extLst>
                <a:ext uri="{FF2B5EF4-FFF2-40B4-BE49-F238E27FC236}">
                  <a16:creationId xmlns:a16="http://schemas.microsoft.com/office/drawing/2014/main" id="{23E9E10C-7A16-4F74-8942-77A5A29A4CE2}"/>
                </a:ext>
              </a:extLst>
            </p:cNvPr>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7" name="Google Shape;1181;p36">
              <a:extLst>
                <a:ext uri="{FF2B5EF4-FFF2-40B4-BE49-F238E27FC236}">
                  <a16:creationId xmlns:a16="http://schemas.microsoft.com/office/drawing/2014/main" id="{6F423D5B-A82E-4F64-8518-A20E2FD7BD77}"/>
                </a:ext>
              </a:extLst>
            </p:cNvPr>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8" name="Google Shape;1182;p36">
              <a:extLst>
                <a:ext uri="{FF2B5EF4-FFF2-40B4-BE49-F238E27FC236}">
                  <a16:creationId xmlns:a16="http://schemas.microsoft.com/office/drawing/2014/main" id="{65BBB0E1-6CFA-4138-BE8F-F7B465E97C22}"/>
                </a:ext>
              </a:extLst>
            </p:cNvPr>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59" name="Google Shape;1183;p36">
              <a:extLst>
                <a:ext uri="{FF2B5EF4-FFF2-40B4-BE49-F238E27FC236}">
                  <a16:creationId xmlns:a16="http://schemas.microsoft.com/office/drawing/2014/main" id="{A3E0A79D-A016-4612-8A00-0135788E6A44}"/>
                </a:ext>
              </a:extLst>
            </p:cNvPr>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0" name="Google Shape;1184;p36">
              <a:extLst>
                <a:ext uri="{FF2B5EF4-FFF2-40B4-BE49-F238E27FC236}">
                  <a16:creationId xmlns:a16="http://schemas.microsoft.com/office/drawing/2014/main" id="{D71FE5D3-CC5E-45AD-8729-05CD518E5D2E}"/>
                </a:ext>
              </a:extLst>
            </p:cNvPr>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1" name="Google Shape;1185;p36">
              <a:extLst>
                <a:ext uri="{FF2B5EF4-FFF2-40B4-BE49-F238E27FC236}">
                  <a16:creationId xmlns:a16="http://schemas.microsoft.com/office/drawing/2014/main" id="{8C297AB8-89F2-44A4-8329-0A066FE4E1C2}"/>
                </a:ext>
              </a:extLst>
            </p:cNvPr>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2" name="Google Shape;1186;p36">
              <a:extLst>
                <a:ext uri="{FF2B5EF4-FFF2-40B4-BE49-F238E27FC236}">
                  <a16:creationId xmlns:a16="http://schemas.microsoft.com/office/drawing/2014/main" id="{D60B6F38-8ADD-4B51-A240-62F7AF896B81}"/>
                </a:ext>
              </a:extLst>
            </p:cNvPr>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3" name="Google Shape;1187;p36">
              <a:extLst>
                <a:ext uri="{FF2B5EF4-FFF2-40B4-BE49-F238E27FC236}">
                  <a16:creationId xmlns:a16="http://schemas.microsoft.com/office/drawing/2014/main" id="{0E055A5D-C753-402F-9003-7985ECD857B7}"/>
                </a:ext>
              </a:extLst>
            </p:cNvPr>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4" name="Google Shape;1188;p36">
              <a:extLst>
                <a:ext uri="{FF2B5EF4-FFF2-40B4-BE49-F238E27FC236}">
                  <a16:creationId xmlns:a16="http://schemas.microsoft.com/office/drawing/2014/main" id="{C96D9DCE-625B-41D2-87F7-B7A543EF2B8A}"/>
                </a:ext>
              </a:extLst>
            </p:cNvPr>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5" name="Google Shape;1189;p36">
              <a:extLst>
                <a:ext uri="{FF2B5EF4-FFF2-40B4-BE49-F238E27FC236}">
                  <a16:creationId xmlns:a16="http://schemas.microsoft.com/office/drawing/2014/main" id="{E0E0FCCB-46DF-42C2-B132-FA7A83FEC29C}"/>
                </a:ext>
              </a:extLst>
            </p:cNvPr>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6" name="Google Shape;1190;p36">
              <a:extLst>
                <a:ext uri="{FF2B5EF4-FFF2-40B4-BE49-F238E27FC236}">
                  <a16:creationId xmlns:a16="http://schemas.microsoft.com/office/drawing/2014/main" id="{C1C08B34-EC25-43BB-A36C-33AFC92E655F}"/>
                </a:ext>
              </a:extLst>
            </p:cNvPr>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7" name="Google Shape;1191;p36">
              <a:extLst>
                <a:ext uri="{FF2B5EF4-FFF2-40B4-BE49-F238E27FC236}">
                  <a16:creationId xmlns:a16="http://schemas.microsoft.com/office/drawing/2014/main" id="{6B0B648D-33A4-4C0C-878E-09923CFB5B38}"/>
                </a:ext>
              </a:extLst>
            </p:cNvPr>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8" name="Google Shape;1192;p36">
              <a:extLst>
                <a:ext uri="{FF2B5EF4-FFF2-40B4-BE49-F238E27FC236}">
                  <a16:creationId xmlns:a16="http://schemas.microsoft.com/office/drawing/2014/main" id="{C8FF4B09-5AD4-48AD-81BB-742ADCE30449}"/>
                </a:ext>
              </a:extLst>
            </p:cNvPr>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69" name="Google Shape;1193;p36">
              <a:extLst>
                <a:ext uri="{FF2B5EF4-FFF2-40B4-BE49-F238E27FC236}">
                  <a16:creationId xmlns:a16="http://schemas.microsoft.com/office/drawing/2014/main" id="{12F9AB7B-2936-4165-8B6C-030D819DE8CC}"/>
                </a:ext>
              </a:extLst>
            </p:cNvPr>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0" name="Google Shape;1194;p36">
              <a:extLst>
                <a:ext uri="{FF2B5EF4-FFF2-40B4-BE49-F238E27FC236}">
                  <a16:creationId xmlns:a16="http://schemas.microsoft.com/office/drawing/2014/main" id="{E784D269-1182-4A79-8BDD-E007FF718B84}"/>
                </a:ext>
              </a:extLst>
            </p:cNvPr>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1" name="Google Shape;1195;p36">
              <a:extLst>
                <a:ext uri="{FF2B5EF4-FFF2-40B4-BE49-F238E27FC236}">
                  <a16:creationId xmlns:a16="http://schemas.microsoft.com/office/drawing/2014/main" id="{18B504E4-5AD2-4A4A-ACB7-EED2AFC337CC}"/>
                </a:ext>
              </a:extLst>
            </p:cNvPr>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2" name="Google Shape;1196;p36">
              <a:extLst>
                <a:ext uri="{FF2B5EF4-FFF2-40B4-BE49-F238E27FC236}">
                  <a16:creationId xmlns:a16="http://schemas.microsoft.com/office/drawing/2014/main" id="{CDE47754-6CBF-4758-9231-BB924A3D0F9B}"/>
                </a:ext>
              </a:extLst>
            </p:cNvPr>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3" name="Google Shape;1197;p36">
              <a:extLst>
                <a:ext uri="{FF2B5EF4-FFF2-40B4-BE49-F238E27FC236}">
                  <a16:creationId xmlns:a16="http://schemas.microsoft.com/office/drawing/2014/main" id="{18812B2A-A3C8-4B52-B489-F85EA0C42F60}"/>
                </a:ext>
              </a:extLst>
            </p:cNvPr>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4" name="Google Shape;1198;p36">
              <a:extLst>
                <a:ext uri="{FF2B5EF4-FFF2-40B4-BE49-F238E27FC236}">
                  <a16:creationId xmlns:a16="http://schemas.microsoft.com/office/drawing/2014/main" id="{630C8889-4C94-45E8-B2FC-1A82194FC253}"/>
                </a:ext>
              </a:extLst>
            </p:cNvPr>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5" name="Google Shape;1199;p36">
              <a:extLst>
                <a:ext uri="{FF2B5EF4-FFF2-40B4-BE49-F238E27FC236}">
                  <a16:creationId xmlns:a16="http://schemas.microsoft.com/office/drawing/2014/main" id="{792E28A0-BCF2-4C44-A825-0427A265DAA0}"/>
                </a:ext>
              </a:extLst>
            </p:cNvPr>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6" name="Google Shape;1200;p36">
              <a:extLst>
                <a:ext uri="{FF2B5EF4-FFF2-40B4-BE49-F238E27FC236}">
                  <a16:creationId xmlns:a16="http://schemas.microsoft.com/office/drawing/2014/main" id="{3F5FA493-CDC6-43D7-9EBC-54A52D273165}"/>
                </a:ext>
              </a:extLst>
            </p:cNvPr>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7" name="Google Shape;1201;p36">
              <a:extLst>
                <a:ext uri="{FF2B5EF4-FFF2-40B4-BE49-F238E27FC236}">
                  <a16:creationId xmlns:a16="http://schemas.microsoft.com/office/drawing/2014/main" id="{BC799A9E-BA21-4D02-AF7B-F17DB9BBFA07}"/>
                </a:ext>
              </a:extLst>
            </p:cNvPr>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8" name="Google Shape;1202;p36">
              <a:extLst>
                <a:ext uri="{FF2B5EF4-FFF2-40B4-BE49-F238E27FC236}">
                  <a16:creationId xmlns:a16="http://schemas.microsoft.com/office/drawing/2014/main" id="{98B8DB2B-917D-47DE-9AA5-22B5C6CB79D5}"/>
                </a:ext>
              </a:extLst>
            </p:cNvPr>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79" name="Google Shape;1203;p36">
              <a:extLst>
                <a:ext uri="{FF2B5EF4-FFF2-40B4-BE49-F238E27FC236}">
                  <a16:creationId xmlns:a16="http://schemas.microsoft.com/office/drawing/2014/main" id="{384DB358-0F43-498B-AE97-9A508910CC15}"/>
                </a:ext>
              </a:extLst>
            </p:cNvPr>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0" name="Google Shape;1204;p36">
              <a:extLst>
                <a:ext uri="{FF2B5EF4-FFF2-40B4-BE49-F238E27FC236}">
                  <a16:creationId xmlns:a16="http://schemas.microsoft.com/office/drawing/2014/main" id="{A9144392-AE45-4B51-AD29-C201B09B2E68}"/>
                </a:ext>
              </a:extLst>
            </p:cNvPr>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1" name="Google Shape;1205;p36">
              <a:extLst>
                <a:ext uri="{FF2B5EF4-FFF2-40B4-BE49-F238E27FC236}">
                  <a16:creationId xmlns:a16="http://schemas.microsoft.com/office/drawing/2014/main" id="{F44EC27C-6F62-4E3B-8898-8F9C516139CD}"/>
                </a:ext>
              </a:extLst>
            </p:cNvPr>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2" name="Google Shape;1206;p36">
              <a:extLst>
                <a:ext uri="{FF2B5EF4-FFF2-40B4-BE49-F238E27FC236}">
                  <a16:creationId xmlns:a16="http://schemas.microsoft.com/office/drawing/2014/main" id="{06604812-D0EE-41AE-998F-345046E2B992}"/>
                </a:ext>
              </a:extLst>
            </p:cNvPr>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3" name="Google Shape;1207;p36">
              <a:extLst>
                <a:ext uri="{FF2B5EF4-FFF2-40B4-BE49-F238E27FC236}">
                  <a16:creationId xmlns:a16="http://schemas.microsoft.com/office/drawing/2014/main" id="{B7ABAE8C-ADB5-4B55-BD16-A80D447FEE1B}"/>
                </a:ext>
              </a:extLst>
            </p:cNvPr>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4" name="Google Shape;1208;p36">
              <a:extLst>
                <a:ext uri="{FF2B5EF4-FFF2-40B4-BE49-F238E27FC236}">
                  <a16:creationId xmlns:a16="http://schemas.microsoft.com/office/drawing/2014/main" id="{54591BEC-9766-4B1D-8B84-AD625B6A198E}"/>
                </a:ext>
              </a:extLst>
            </p:cNvPr>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5" name="Google Shape;1209;p36">
              <a:extLst>
                <a:ext uri="{FF2B5EF4-FFF2-40B4-BE49-F238E27FC236}">
                  <a16:creationId xmlns:a16="http://schemas.microsoft.com/office/drawing/2014/main" id="{D98491BD-61E6-4385-9E55-DC120099C702}"/>
                </a:ext>
              </a:extLst>
            </p:cNvPr>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6" name="Google Shape;1210;p36">
              <a:extLst>
                <a:ext uri="{FF2B5EF4-FFF2-40B4-BE49-F238E27FC236}">
                  <a16:creationId xmlns:a16="http://schemas.microsoft.com/office/drawing/2014/main" id="{64EB669C-0AE7-4136-81E6-176ECD93F1B4}"/>
                </a:ext>
              </a:extLst>
            </p:cNvPr>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7" name="Google Shape;1211;p36">
              <a:extLst>
                <a:ext uri="{FF2B5EF4-FFF2-40B4-BE49-F238E27FC236}">
                  <a16:creationId xmlns:a16="http://schemas.microsoft.com/office/drawing/2014/main" id="{27107255-9040-4B14-806E-49E1EB166264}"/>
                </a:ext>
              </a:extLst>
            </p:cNvPr>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8" name="Google Shape;1212;p36">
              <a:extLst>
                <a:ext uri="{FF2B5EF4-FFF2-40B4-BE49-F238E27FC236}">
                  <a16:creationId xmlns:a16="http://schemas.microsoft.com/office/drawing/2014/main" id="{45E512D7-EF0D-4E7B-AA72-0ACE428E5D00}"/>
                </a:ext>
              </a:extLst>
            </p:cNvPr>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89" name="Google Shape;1213;p36">
              <a:extLst>
                <a:ext uri="{FF2B5EF4-FFF2-40B4-BE49-F238E27FC236}">
                  <a16:creationId xmlns:a16="http://schemas.microsoft.com/office/drawing/2014/main" id="{72913F07-A6D1-4DCD-9269-A32014120CD9}"/>
                </a:ext>
              </a:extLst>
            </p:cNvPr>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0" name="Google Shape;1214;p36">
              <a:extLst>
                <a:ext uri="{FF2B5EF4-FFF2-40B4-BE49-F238E27FC236}">
                  <a16:creationId xmlns:a16="http://schemas.microsoft.com/office/drawing/2014/main" id="{A4BE71C3-1BFD-42C8-B7F1-CDB62851F458}"/>
                </a:ext>
              </a:extLst>
            </p:cNvPr>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1" name="Google Shape;1215;p36">
              <a:extLst>
                <a:ext uri="{FF2B5EF4-FFF2-40B4-BE49-F238E27FC236}">
                  <a16:creationId xmlns:a16="http://schemas.microsoft.com/office/drawing/2014/main" id="{CFDA784D-F742-4714-9A11-06508D25D89D}"/>
                </a:ext>
              </a:extLst>
            </p:cNvPr>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2" name="Google Shape;1216;p36">
              <a:extLst>
                <a:ext uri="{FF2B5EF4-FFF2-40B4-BE49-F238E27FC236}">
                  <a16:creationId xmlns:a16="http://schemas.microsoft.com/office/drawing/2014/main" id="{1F6811CC-051E-4881-8080-DBEBD0DCD785}"/>
                </a:ext>
              </a:extLst>
            </p:cNvPr>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3" name="Google Shape;1217;p36">
              <a:extLst>
                <a:ext uri="{FF2B5EF4-FFF2-40B4-BE49-F238E27FC236}">
                  <a16:creationId xmlns:a16="http://schemas.microsoft.com/office/drawing/2014/main" id="{3C914DD7-F1E9-4E18-A70B-1AFFA950B8DA}"/>
                </a:ext>
              </a:extLst>
            </p:cNvPr>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4" name="Google Shape;1218;p36">
              <a:extLst>
                <a:ext uri="{FF2B5EF4-FFF2-40B4-BE49-F238E27FC236}">
                  <a16:creationId xmlns:a16="http://schemas.microsoft.com/office/drawing/2014/main" id="{79301935-B3AA-4942-97B0-6722FC5CCB92}"/>
                </a:ext>
              </a:extLst>
            </p:cNvPr>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5" name="Google Shape;1219;p36">
              <a:extLst>
                <a:ext uri="{FF2B5EF4-FFF2-40B4-BE49-F238E27FC236}">
                  <a16:creationId xmlns:a16="http://schemas.microsoft.com/office/drawing/2014/main" id="{8E4E7356-96CC-49FA-ACBC-54C3C7A9197B}"/>
                </a:ext>
              </a:extLst>
            </p:cNvPr>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6" name="Google Shape;1220;p36">
              <a:extLst>
                <a:ext uri="{FF2B5EF4-FFF2-40B4-BE49-F238E27FC236}">
                  <a16:creationId xmlns:a16="http://schemas.microsoft.com/office/drawing/2014/main" id="{216C627F-DC50-475F-A042-97A5668F063A}"/>
                </a:ext>
              </a:extLst>
            </p:cNvPr>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7" name="Google Shape;1221;p36">
              <a:extLst>
                <a:ext uri="{FF2B5EF4-FFF2-40B4-BE49-F238E27FC236}">
                  <a16:creationId xmlns:a16="http://schemas.microsoft.com/office/drawing/2014/main" id="{AE032862-B1C2-405F-946E-AC0147BE9F02}"/>
                </a:ext>
              </a:extLst>
            </p:cNvPr>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8" name="Google Shape;1222;p36">
              <a:extLst>
                <a:ext uri="{FF2B5EF4-FFF2-40B4-BE49-F238E27FC236}">
                  <a16:creationId xmlns:a16="http://schemas.microsoft.com/office/drawing/2014/main" id="{8EDCF8AA-F3A9-4C03-96C1-2486ED968EB2}"/>
                </a:ext>
              </a:extLst>
            </p:cNvPr>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199" name="Google Shape;1223;p36">
              <a:extLst>
                <a:ext uri="{FF2B5EF4-FFF2-40B4-BE49-F238E27FC236}">
                  <a16:creationId xmlns:a16="http://schemas.microsoft.com/office/drawing/2014/main" id="{94F903C9-FD6F-472B-BEBD-1283535FC1E6}"/>
                </a:ext>
              </a:extLst>
            </p:cNvPr>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0" name="Google Shape;1224;p36">
              <a:extLst>
                <a:ext uri="{FF2B5EF4-FFF2-40B4-BE49-F238E27FC236}">
                  <a16:creationId xmlns:a16="http://schemas.microsoft.com/office/drawing/2014/main" id="{99140922-9E96-4CD8-A051-76FA22B33158}"/>
                </a:ext>
              </a:extLst>
            </p:cNvPr>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1" name="Google Shape;1225;p36">
              <a:extLst>
                <a:ext uri="{FF2B5EF4-FFF2-40B4-BE49-F238E27FC236}">
                  <a16:creationId xmlns:a16="http://schemas.microsoft.com/office/drawing/2014/main" id="{8F11DCE3-8B15-46FB-B352-FC57436D8633}"/>
                </a:ext>
              </a:extLst>
            </p:cNvPr>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2" name="Google Shape;1226;p36">
              <a:extLst>
                <a:ext uri="{FF2B5EF4-FFF2-40B4-BE49-F238E27FC236}">
                  <a16:creationId xmlns:a16="http://schemas.microsoft.com/office/drawing/2014/main" id="{DF295518-97AF-4EA9-8F9B-D25C56F9EE3B}"/>
                </a:ext>
              </a:extLst>
            </p:cNvPr>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3" name="Google Shape;1227;p36">
              <a:extLst>
                <a:ext uri="{FF2B5EF4-FFF2-40B4-BE49-F238E27FC236}">
                  <a16:creationId xmlns:a16="http://schemas.microsoft.com/office/drawing/2014/main" id="{699FC9C8-838A-4C6C-970D-B9656825AEDF}"/>
                </a:ext>
              </a:extLst>
            </p:cNvPr>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4" name="Google Shape;1228;p36">
              <a:extLst>
                <a:ext uri="{FF2B5EF4-FFF2-40B4-BE49-F238E27FC236}">
                  <a16:creationId xmlns:a16="http://schemas.microsoft.com/office/drawing/2014/main" id="{35181BC8-DA9C-4DA9-8C38-14F5C1C9103D}"/>
                </a:ext>
              </a:extLst>
            </p:cNvPr>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5" name="Google Shape;1229;p36">
              <a:extLst>
                <a:ext uri="{FF2B5EF4-FFF2-40B4-BE49-F238E27FC236}">
                  <a16:creationId xmlns:a16="http://schemas.microsoft.com/office/drawing/2014/main" id="{434E98DA-4D9C-416B-BB17-E635E5EC51F6}"/>
                </a:ext>
              </a:extLst>
            </p:cNvPr>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6" name="Google Shape;1230;p36">
              <a:extLst>
                <a:ext uri="{FF2B5EF4-FFF2-40B4-BE49-F238E27FC236}">
                  <a16:creationId xmlns:a16="http://schemas.microsoft.com/office/drawing/2014/main" id="{82A2E011-9D25-4204-8F2D-1F9EF7F43AB1}"/>
                </a:ext>
              </a:extLst>
            </p:cNvPr>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7" name="Google Shape;1231;p36">
              <a:extLst>
                <a:ext uri="{FF2B5EF4-FFF2-40B4-BE49-F238E27FC236}">
                  <a16:creationId xmlns:a16="http://schemas.microsoft.com/office/drawing/2014/main" id="{978F802B-1386-4427-B245-59B2CFE63406}"/>
                </a:ext>
              </a:extLst>
            </p:cNvPr>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8" name="Google Shape;1232;p36">
              <a:extLst>
                <a:ext uri="{FF2B5EF4-FFF2-40B4-BE49-F238E27FC236}">
                  <a16:creationId xmlns:a16="http://schemas.microsoft.com/office/drawing/2014/main" id="{CD604569-22E6-44AC-B668-5D9F1020EEC2}"/>
                </a:ext>
              </a:extLst>
            </p:cNvPr>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09" name="Google Shape;1233;p36">
              <a:extLst>
                <a:ext uri="{FF2B5EF4-FFF2-40B4-BE49-F238E27FC236}">
                  <a16:creationId xmlns:a16="http://schemas.microsoft.com/office/drawing/2014/main" id="{63E7B777-5FC0-437F-B81E-B1020BA0BA8D}"/>
                </a:ext>
              </a:extLst>
            </p:cNvPr>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0" name="Google Shape;1234;p36">
              <a:extLst>
                <a:ext uri="{FF2B5EF4-FFF2-40B4-BE49-F238E27FC236}">
                  <a16:creationId xmlns:a16="http://schemas.microsoft.com/office/drawing/2014/main" id="{FE513A7D-0EDD-4643-A958-438788012475}"/>
                </a:ext>
              </a:extLst>
            </p:cNvPr>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1" name="Google Shape;1235;p36">
              <a:extLst>
                <a:ext uri="{FF2B5EF4-FFF2-40B4-BE49-F238E27FC236}">
                  <a16:creationId xmlns:a16="http://schemas.microsoft.com/office/drawing/2014/main" id="{30EE8483-578E-4FEF-90C0-44720FE6B67A}"/>
                </a:ext>
              </a:extLst>
            </p:cNvPr>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2" name="Google Shape;1236;p36">
              <a:extLst>
                <a:ext uri="{FF2B5EF4-FFF2-40B4-BE49-F238E27FC236}">
                  <a16:creationId xmlns:a16="http://schemas.microsoft.com/office/drawing/2014/main" id="{AB698F30-036F-4A4B-BB49-865820C5C01A}"/>
                </a:ext>
              </a:extLst>
            </p:cNvPr>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3" name="Google Shape;1237;p36">
              <a:extLst>
                <a:ext uri="{FF2B5EF4-FFF2-40B4-BE49-F238E27FC236}">
                  <a16:creationId xmlns:a16="http://schemas.microsoft.com/office/drawing/2014/main" id="{B333B09F-67B5-44EC-8836-60AB52368FD0}"/>
                </a:ext>
              </a:extLst>
            </p:cNvPr>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4" name="Google Shape;1238;p36">
              <a:extLst>
                <a:ext uri="{FF2B5EF4-FFF2-40B4-BE49-F238E27FC236}">
                  <a16:creationId xmlns:a16="http://schemas.microsoft.com/office/drawing/2014/main" id="{307F221E-9AE4-4FBB-8CD9-9393441C1A17}"/>
                </a:ext>
              </a:extLst>
            </p:cNvPr>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5" name="Google Shape;1239;p36">
              <a:extLst>
                <a:ext uri="{FF2B5EF4-FFF2-40B4-BE49-F238E27FC236}">
                  <a16:creationId xmlns:a16="http://schemas.microsoft.com/office/drawing/2014/main" id="{C021F762-CC2F-4A83-8B2A-B50F5B37C6C8}"/>
                </a:ext>
              </a:extLst>
            </p:cNvPr>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6" name="Google Shape;1240;p36">
              <a:extLst>
                <a:ext uri="{FF2B5EF4-FFF2-40B4-BE49-F238E27FC236}">
                  <a16:creationId xmlns:a16="http://schemas.microsoft.com/office/drawing/2014/main" id="{D7F0567A-9B76-415F-B300-7416A3A3065D}"/>
                </a:ext>
              </a:extLst>
            </p:cNvPr>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7" name="Google Shape;1241;p36">
              <a:extLst>
                <a:ext uri="{FF2B5EF4-FFF2-40B4-BE49-F238E27FC236}">
                  <a16:creationId xmlns:a16="http://schemas.microsoft.com/office/drawing/2014/main" id="{09A2C2C3-89BD-41DE-9A0C-6668F159A7A4}"/>
                </a:ext>
              </a:extLst>
            </p:cNvPr>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8" name="Google Shape;1242;p36">
              <a:extLst>
                <a:ext uri="{FF2B5EF4-FFF2-40B4-BE49-F238E27FC236}">
                  <a16:creationId xmlns:a16="http://schemas.microsoft.com/office/drawing/2014/main" id="{7A193542-9999-4F65-99D0-56D04F46B2CA}"/>
                </a:ext>
              </a:extLst>
            </p:cNvPr>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19" name="Google Shape;1243;p36">
              <a:extLst>
                <a:ext uri="{FF2B5EF4-FFF2-40B4-BE49-F238E27FC236}">
                  <a16:creationId xmlns:a16="http://schemas.microsoft.com/office/drawing/2014/main" id="{7228D8AF-07AF-4D85-B365-6C861AE5D6F7}"/>
                </a:ext>
              </a:extLst>
            </p:cNvPr>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0" name="Google Shape;1244;p36">
              <a:extLst>
                <a:ext uri="{FF2B5EF4-FFF2-40B4-BE49-F238E27FC236}">
                  <a16:creationId xmlns:a16="http://schemas.microsoft.com/office/drawing/2014/main" id="{98F067DA-BA2B-4E23-92CF-225AC96EAF26}"/>
                </a:ext>
              </a:extLst>
            </p:cNvPr>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1" name="Google Shape;1245;p36">
              <a:extLst>
                <a:ext uri="{FF2B5EF4-FFF2-40B4-BE49-F238E27FC236}">
                  <a16:creationId xmlns:a16="http://schemas.microsoft.com/office/drawing/2014/main" id="{F5E5FDE2-F213-4B04-989B-1752F4301FDA}"/>
                </a:ext>
              </a:extLst>
            </p:cNvPr>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2" name="Google Shape;1246;p36">
              <a:extLst>
                <a:ext uri="{FF2B5EF4-FFF2-40B4-BE49-F238E27FC236}">
                  <a16:creationId xmlns:a16="http://schemas.microsoft.com/office/drawing/2014/main" id="{D742B691-0196-4166-85A7-8DCAEBE412D5}"/>
                </a:ext>
              </a:extLst>
            </p:cNvPr>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3" name="Google Shape;1247;p36">
              <a:extLst>
                <a:ext uri="{FF2B5EF4-FFF2-40B4-BE49-F238E27FC236}">
                  <a16:creationId xmlns:a16="http://schemas.microsoft.com/office/drawing/2014/main" id="{3E1FC4C0-FF2E-410F-8537-6A6C4EA3B199}"/>
                </a:ext>
              </a:extLst>
            </p:cNvPr>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4" name="Google Shape;1248;p36">
              <a:extLst>
                <a:ext uri="{FF2B5EF4-FFF2-40B4-BE49-F238E27FC236}">
                  <a16:creationId xmlns:a16="http://schemas.microsoft.com/office/drawing/2014/main" id="{C09F3594-36A5-4027-8B7B-C2C357F219DA}"/>
                </a:ext>
              </a:extLst>
            </p:cNvPr>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5" name="Google Shape;1249;p36">
              <a:extLst>
                <a:ext uri="{FF2B5EF4-FFF2-40B4-BE49-F238E27FC236}">
                  <a16:creationId xmlns:a16="http://schemas.microsoft.com/office/drawing/2014/main" id="{C3006255-4FB4-469C-BFF5-9D23BABEEB91}"/>
                </a:ext>
              </a:extLst>
            </p:cNvPr>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6" name="Google Shape;1250;p36">
              <a:extLst>
                <a:ext uri="{FF2B5EF4-FFF2-40B4-BE49-F238E27FC236}">
                  <a16:creationId xmlns:a16="http://schemas.microsoft.com/office/drawing/2014/main" id="{C203DF6E-33F2-46DC-BFCF-9C13DDC65A01}"/>
                </a:ext>
              </a:extLst>
            </p:cNvPr>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7" name="Google Shape;1251;p36">
              <a:extLst>
                <a:ext uri="{FF2B5EF4-FFF2-40B4-BE49-F238E27FC236}">
                  <a16:creationId xmlns:a16="http://schemas.microsoft.com/office/drawing/2014/main" id="{932A27E9-0B6E-4C6A-8625-4E533970C8C5}"/>
                </a:ext>
              </a:extLst>
            </p:cNvPr>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8" name="Google Shape;1252;p36">
              <a:extLst>
                <a:ext uri="{FF2B5EF4-FFF2-40B4-BE49-F238E27FC236}">
                  <a16:creationId xmlns:a16="http://schemas.microsoft.com/office/drawing/2014/main" id="{AE98DBC7-9939-483A-8AD4-F478F35B03B0}"/>
                </a:ext>
              </a:extLst>
            </p:cNvPr>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29" name="Google Shape;1253;p36">
              <a:extLst>
                <a:ext uri="{FF2B5EF4-FFF2-40B4-BE49-F238E27FC236}">
                  <a16:creationId xmlns:a16="http://schemas.microsoft.com/office/drawing/2014/main" id="{94DA69DD-415C-409C-BC5E-0A9B77F4BA6A}"/>
                </a:ext>
              </a:extLst>
            </p:cNvPr>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0" name="Google Shape;1254;p36">
              <a:extLst>
                <a:ext uri="{FF2B5EF4-FFF2-40B4-BE49-F238E27FC236}">
                  <a16:creationId xmlns:a16="http://schemas.microsoft.com/office/drawing/2014/main" id="{2F71C6DF-DBE8-4D38-9F0E-C23362B144C5}"/>
                </a:ext>
              </a:extLst>
            </p:cNvPr>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1" name="Google Shape;1255;p36">
              <a:extLst>
                <a:ext uri="{FF2B5EF4-FFF2-40B4-BE49-F238E27FC236}">
                  <a16:creationId xmlns:a16="http://schemas.microsoft.com/office/drawing/2014/main" id="{36E450FB-E5EA-4516-A34E-FD80C9C32084}"/>
                </a:ext>
              </a:extLst>
            </p:cNvPr>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2" name="Google Shape;1256;p36">
              <a:extLst>
                <a:ext uri="{FF2B5EF4-FFF2-40B4-BE49-F238E27FC236}">
                  <a16:creationId xmlns:a16="http://schemas.microsoft.com/office/drawing/2014/main" id="{3BEAC344-EB9C-470D-81D7-B11D05E8BE4E}"/>
                </a:ext>
              </a:extLst>
            </p:cNvPr>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3" name="Google Shape;1257;p36">
              <a:extLst>
                <a:ext uri="{FF2B5EF4-FFF2-40B4-BE49-F238E27FC236}">
                  <a16:creationId xmlns:a16="http://schemas.microsoft.com/office/drawing/2014/main" id="{09935A8D-3ADE-4A3F-B954-B17E5AF11DE8}"/>
                </a:ext>
              </a:extLst>
            </p:cNvPr>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4" name="Google Shape;1258;p36">
              <a:extLst>
                <a:ext uri="{FF2B5EF4-FFF2-40B4-BE49-F238E27FC236}">
                  <a16:creationId xmlns:a16="http://schemas.microsoft.com/office/drawing/2014/main" id="{0B24E7E3-9304-4C2A-A044-AC0A6A8E72D3}"/>
                </a:ext>
              </a:extLst>
            </p:cNvPr>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5" name="Google Shape;1259;p36">
              <a:extLst>
                <a:ext uri="{FF2B5EF4-FFF2-40B4-BE49-F238E27FC236}">
                  <a16:creationId xmlns:a16="http://schemas.microsoft.com/office/drawing/2014/main" id="{D6CEB859-503A-4628-9DF0-D15F6A4F580B}"/>
                </a:ext>
              </a:extLst>
            </p:cNvPr>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6" name="Google Shape;1260;p36">
              <a:extLst>
                <a:ext uri="{FF2B5EF4-FFF2-40B4-BE49-F238E27FC236}">
                  <a16:creationId xmlns:a16="http://schemas.microsoft.com/office/drawing/2014/main" id="{B14BB65A-F4A3-4FDC-ABA2-CAAE248C2B8A}"/>
                </a:ext>
              </a:extLst>
            </p:cNvPr>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7" name="Google Shape;1261;p36">
              <a:extLst>
                <a:ext uri="{FF2B5EF4-FFF2-40B4-BE49-F238E27FC236}">
                  <a16:creationId xmlns:a16="http://schemas.microsoft.com/office/drawing/2014/main" id="{74A0FB27-DE3B-4683-8D07-488A37C6FD8F}"/>
                </a:ext>
              </a:extLst>
            </p:cNvPr>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8" name="Google Shape;1262;p36">
              <a:extLst>
                <a:ext uri="{FF2B5EF4-FFF2-40B4-BE49-F238E27FC236}">
                  <a16:creationId xmlns:a16="http://schemas.microsoft.com/office/drawing/2014/main" id="{788B4B33-7CBF-4647-A0F7-05B64F037B83}"/>
                </a:ext>
              </a:extLst>
            </p:cNvPr>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39" name="Google Shape;1263;p36">
              <a:extLst>
                <a:ext uri="{FF2B5EF4-FFF2-40B4-BE49-F238E27FC236}">
                  <a16:creationId xmlns:a16="http://schemas.microsoft.com/office/drawing/2014/main" id="{C45AD133-FDD7-406D-8779-8991F878B07D}"/>
                </a:ext>
              </a:extLst>
            </p:cNvPr>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0" name="Google Shape;1264;p36">
              <a:extLst>
                <a:ext uri="{FF2B5EF4-FFF2-40B4-BE49-F238E27FC236}">
                  <a16:creationId xmlns:a16="http://schemas.microsoft.com/office/drawing/2014/main" id="{BF553136-5723-44A0-BBAA-01BDF4E80CFE}"/>
                </a:ext>
              </a:extLst>
            </p:cNvPr>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1" name="Google Shape;1265;p36">
              <a:extLst>
                <a:ext uri="{FF2B5EF4-FFF2-40B4-BE49-F238E27FC236}">
                  <a16:creationId xmlns:a16="http://schemas.microsoft.com/office/drawing/2014/main" id="{1BF7F9C2-F24A-46C1-A944-93F8F6A691F3}"/>
                </a:ext>
              </a:extLst>
            </p:cNvPr>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2" name="Google Shape;1266;p36">
              <a:extLst>
                <a:ext uri="{FF2B5EF4-FFF2-40B4-BE49-F238E27FC236}">
                  <a16:creationId xmlns:a16="http://schemas.microsoft.com/office/drawing/2014/main" id="{B8AED299-C26A-4A44-8FC1-74C09516EEA1}"/>
                </a:ext>
              </a:extLst>
            </p:cNvPr>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3" name="Google Shape;1267;p36">
              <a:extLst>
                <a:ext uri="{FF2B5EF4-FFF2-40B4-BE49-F238E27FC236}">
                  <a16:creationId xmlns:a16="http://schemas.microsoft.com/office/drawing/2014/main" id="{9549FD41-B2FC-401F-92A7-B98ED84B4F37}"/>
                </a:ext>
              </a:extLst>
            </p:cNvPr>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4" name="Google Shape;1268;p36">
              <a:extLst>
                <a:ext uri="{FF2B5EF4-FFF2-40B4-BE49-F238E27FC236}">
                  <a16:creationId xmlns:a16="http://schemas.microsoft.com/office/drawing/2014/main" id="{6E46B634-78CB-4BD1-8F90-315C1C7A3342}"/>
                </a:ext>
              </a:extLst>
            </p:cNvPr>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5" name="Google Shape;1269;p36">
              <a:extLst>
                <a:ext uri="{FF2B5EF4-FFF2-40B4-BE49-F238E27FC236}">
                  <a16:creationId xmlns:a16="http://schemas.microsoft.com/office/drawing/2014/main" id="{67FEA712-5A34-4BDF-A4F4-240A496CBF88}"/>
                </a:ext>
              </a:extLst>
            </p:cNvPr>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6" name="Google Shape;1270;p36">
              <a:extLst>
                <a:ext uri="{FF2B5EF4-FFF2-40B4-BE49-F238E27FC236}">
                  <a16:creationId xmlns:a16="http://schemas.microsoft.com/office/drawing/2014/main" id="{DD926CBE-B413-4F03-8538-A5C22DFF58BF}"/>
                </a:ext>
              </a:extLst>
            </p:cNvPr>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7" name="Google Shape;1271;p36">
              <a:extLst>
                <a:ext uri="{FF2B5EF4-FFF2-40B4-BE49-F238E27FC236}">
                  <a16:creationId xmlns:a16="http://schemas.microsoft.com/office/drawing/2014/main" id="{6713DA15-3E9B-40B2-AC65-1F533B34EAAD}"/>
                </a:ext>
              </a:extLst>
            </p:cNvPr>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8" name="Google Shape;1272;p36">
              <a:extLst>
                <a:ext uri="{FF2B5EF4-FFF2-40B4-BE49-F238E27FC236}">
                  <a16:creationId xmlns:a16="http://schemas.microsoft.com/office/drawing/2014/main" id="{BDA97FB4-6131-4267-947D-7F7950AB3F6B}"/>
                </a:ext>
              </a:extLst>
            </p:cNvPr>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49" name="Google Shape;1273;p36">
              <a:extLst>
                <a:ext uri="{FF2B5EF4-FFF2-40B4-BE49-F238E27FC236}">
                  <a16:creationId xmlns:a16="http://schemas.microsoft.com/office/drawing/2014/main" id="{76C6B298-A8B9-432D-A021-7A8FF185013D}"/>
                </a:ext>
              </a:extLst>
            </p:cNvPr>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0" name="Google Shape;1274;p36">
              <a:extLst>
                <a:ext uri="{FF2B5EF4-FFF2-40B4-BE49-F238E27FC236}">
                  <a16:creationId xmlns:a16="http://schemas.microsoft.com/office/drawing/2014/main" id="{29F6E8DA-AEBD-438C-BE96-2441BF310244}"/>
                </a:ext>
              </a:extLst>
            </p:cNvPr>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1" name="Google Shape;1275;p36">
              <a:extLst>
                <a:ext uri="{FF2B5EF4-FFF2-40B4-BE49-F238E27FC236}">
                  <a16:creationId xmlns:a16="http://schemas.microsoft.com/office/drawing/2014/main" id="{F7881534-B92A-446C-A4D9-0FF7894C4E41}"/>
                </a:ext>
              </a:extLst>
            </p:cNvPr>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2" name="Google Shape;1276;p36">
              <a:extLst>
                <a:ext uri="{FF2B5EF4-FFF2-40B4-BE49-F238E27FC236}">
                  <a16:creationId xmlns:a16="http://schemas.microsoft.com/office/drawing/2014/main" id="{523C558F-CBD7-4DFB-816B-2A9D1C6DAADD}"/>
                </a:ext>
              </a:extLst>
            </p:cNvPr>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3" name="Google Shape;1277;p36">
              <a:extLst>
                <a:ext uri="{FF2B5EF4-FFF2-40B4-BE49-F238E27FC236}">
                  <a16:creationId xmlns:a16="http://schemas.microsoft.com/office/drawing/2014/main" id="{D0B89A06-86F4-4C3C-B458-6046351398F9}"/>
                </a:ext>
              </a:extLst>
            </p:cNvPr>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4" name="Google Shape;1278;p36">
              <a:extLst>
                <a:ext uri="{FF2B5EF4-FFF2-40B4-BE49-F238E27FC236}">
                  <a16:creationId xmlns:a16="http://schemas.microsoft.com/office/drawing/2014/main" id="{1B13B69A-C8CD-4D80-B91F-E3EB8D3BDA7D}"/>
                </a:ext>
              </a:extLst>
            </p:cNvPr>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5" name="Google Shape;1279;p36">
              <a:extLst>
                <a:ext uri="{FF2B5EF4-FFF2-40B4-BE49-F238E27FC236}">
                  <a16:creationId xmlns:a16="http://schemas.microsoft.com/office/drawing/2014/main" id="{C4989E7A-7A77-454D-8BEC-0C88B3D8BC0A}"/>
                </a:ext>
              </a:extLst>
            </p:cNvPr>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6" name="Google Shape;1280;p36">
              <a:extLst>
                <a:ext uri="{FF2B5EF4-FFF2-40B4-BE49-F238E27FC236}">
                  <a16:creationId xmlns:a16="http://schemas.microsoft.com/office/drawing/2014/main" id="{132DEC10-3FF3-48BE-A803-438778F3EFD2}"/>
                </a:ext>
              </a:extLst>
            </p:cNvPr>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7" name="Google Shape;1281;p36">
              <a:extLst>
                <a:ext uri="{FF2B5EF4-FFF2-40B4-BE49-F238E27FC236}">
                  <a16:creationId xmlns:a16="http://schemas.microsoft.com/office/drawing/2014/main" id="{BBEC31E2-765E-4B88-896F-5EB33D2F0CEF}"/>
                </a:ext>
              </a:extLst>
            </p:cNvPr>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8" name="Google Shape;1282;p36">
              <a:extLst>
                <a:ext uri="{FF2B5EF4-FFF2-40B4-BE49-F238E27FC236}">
                  <a16:creationId xmlns:a16="http://schemas.microsoft.com/office/drawing/2014/main" id="{106FD33A-966A-41AC-B88E-8D7CB4B7190D}"/>
                </a:ext>
              </a:extLst>
            </p:cNvPr>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59" name="Google Shape;1283;p36">
              <a:extLst>
                <a:ext uri="{FF2B5EF4-FFF2-40B4-BE49-F238E27FC236}">
                  <a16:creationId xmlns:a16="http://schemas.microsoft.com/office/drawing/2014/main" id="{CAAE30EA-0B86-484A-83FC-8AC81BA96D0A}"/>
                </a:ext>
              </a:extLst>
            </p:cNvPr>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0" name="Google Shape;1284;p36">
              <a:extLst>
                <a:ext uri="{FF2B5EF4-FFF2-40B4-BE49-F238E27FC236}">
                  <a16:creationId xmlns:a16="http://schemas.microsoft.com/office/drawing/2014/main" id="{B19FBABC-8F88-46A9-A6EE-33AF4D44FA75}"/>
                </a:ext>
              </a:extLst>
            </p:cNvPr>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1" name="Google Shape;1285;p36">
              <a:extLst>
                <a:ext uri="{FF2B5EF4-FFF2-40B4-BE49-F238E27FC236}">
                  <a16:creationId xmlns:a16="http://schemas.microsoft.com/office/drawing/2014/main" id="{3A302DD8-B865-4E38-809C-D7E6349897CD}"/>
                </a:ext>
              </a:extLst>
            </p:cNvPr>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2" name="Google Shape;1286;p36">
              <a:extLst>
                <a:ext uri="{FF2B5EF4-FFF2-40B4-BE49-F238E27FC236}">
                  <a16:creationId xmlns:a16="http://schemas.microsoft.com/office/drawing/2014/main" id="{19F451AF-1EAB-4AA7-9E8A-AB7084513619}"/>
                </a:ext>
              </a:extLst>
            </p:cNvPr>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3" name="Google Shape;1287;p36">
              <a:extLst>
                <a:ext uri="{FF2B5EF4-FFF2-40B4-BE49-F238E27FC236}">
                  <a16:creationId xmlns:a16="http://schemas.microsoft.com/office/drawing/2014/main" id="{66DCF7B8-E636-4765-ACB2-444D76B42366}"/>
                </a:ext>
              </a:extLst>
            </p:cNvPr>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4" name="Google Shape;1288;p36">
              <a:extLst>
                <a:ext uri="{FF2B5EF4-FFF2-40B4-BE49-F238E27FC236}">
                  <a16:creationId xmlns:a16="http://schemas.microsoft.com/office/drawing/2014/main" id="{C4F66FF3-99B8-4B82-ACE8-0E1E8A917054}"/>
                </a:ext>
              </a:extLst>
            </p:cNvPr>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5" name="Google Shape;1289;p36">
              <a:extLst>
                <a:ext uri="{FF2B5EF4-FFF2-40B4-BE49-F238E27FC236}">
                  <a16:creationId xmlns:a16="http://schemas.microsoft.com/office/drawing/2014/main" id="{A592B1FD-99CC-41FE-B7F2-6196137BA837}"/>
                </a:ext>
              </a:extLst>
            </p:cNvPr>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6" name="Google Shape;1290;p36">
              <a:extLst>
                <a:ext uri="{FF2B5EF4-FFF2-40B4-BE49-F238E27FC236}">
                  <a16:creationId xmlns:a16="http://schemas.microsoft.com/office/drawing/2014/main" id="{FDBABB53-F89E-476F-AE1D-D0EF7D8CB9A8}"/>
                </a:ext>
              </a:extLst>
            </p:cNvPr>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7" name="Google Shape;1291;p36">
              <a:extLst>
                <a:ext uri="{FF2B5EF4-FFF2-40B4-BE49-F238E27FC236}">
                  <a16:creationId xmlns:a16="http://schemas.microsoft.com/office/drawing/2014/main" id="{A72C3382-0162-42C4-8218-DEE94C968894}"/>
                </a:ext>
              </a:extLst>
            </p:cNvPr>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8" name="Google Shape;1292;p36">
              <a:extLst>
                <a:ext uri="{FF2B5EF4-FFF2-40B4-BE49-F238E27FC236}">
                  <a16:creationId xmlns:a16="http://schemas.microsoft.com/office/drawing/2014/main" id="{9A9CAEDD-14AD-413A-A826-E864E15FBC35}"/>
                </a:ext>
              </a:extLst>
            </p:cNvPr>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69" name="Google Shape;1293;p36">
              <a:extLst>
                <a:ext uri="{FF2B5EF4-FFF2-40B4-BE49-F238E27FC236}">
                  <a16:creationId xmlns:a16="http://schemas.microsoft.com/office/drawing/2014/main" id="{16D0CC74-0EA2-4CD2-8BE1-FBDDD61725A7}"/>
                </a:ext>
              </a:extLst>
            </p:cNvPr>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0" name="Google Shape;1294;p36">
              <a:extLst>
                <a:ext uri="{FF2B5EF4-FFF2-40B4-BE49-F238E27FC236}">
                  <a16:creationId xmlns:a16="http://schemas.microsoft.com/office/drawing/2014/main" id="{ABF2FECB-6196-4124-9397-8CB9B55BA1FB}"/>
                </a:ext>
              </a:extLst>
            </p:cNvPr>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1" name="Google Shape;1295;p36">
              <a:extLst>
                <a:ext uri="{FF2B5EF4-FFF2-40B4-BE49-F238E27FC236}">
                  <a16:creationId xmlns:a16="http://schemas.microsoft.com/office/drawing/2014/main" id="{14984110-5D8B-4782-9703-6F3C252A3DE8}"/>
                </a:ext>
              </a:extLst>
            </p:cNvPr>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2" name="Google Shape;1296;p36">
              <a:extLst>
                <a:ext uri="{FF2B5EF4-FFF2-40B4-BE49-F238E27FC236}">
                  <a16:creationId xmlns:a16="http://schemas.microsoft.com/office/drawing/2014/main" id="{86D02EFA-0736-413C-83E7-48BB0F20C249}"/>
                </a:ext>
              </a:extLst>
            </p:cNvPr>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3" name="Google Shape;1297;p36">
              <a:extLst>
                <a:ext uri="{FF2B5EF4-FFF2-40B4-BE49-F238E27FC236}">
                  <a16:creationId xmlns:a16="http://schemas.microsoft.com/office/drawing/2014/main" id="{6EF15E5E-3FAB-4685-AFAE-5CB8C58C8197}"/>
                </a:ext>
              </a:extLst>
            </p:cNvPr>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4" name="Google Shape;1298;p36">
              <a:extLst>
                <a:ext uri="{FF2B5EF4-FFF2-40B4-BE49-F238E27FC236}">
                  <a16:creationId xmlns:a16="http://schemas.microsoft.com/office/drawing/2014/main" id="{FA3A9768-87F2-4B67-BA54-C8DE9483BF0C}"/>
                </a:ext>
              </a:extLst>
            </p:cNvPr>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5" name="Google Shape;1299;p36">
              <a:extLst>
                <a:ext uri="{FF2B5EF4-FFF2-40B4-BE49-F238E27FC236}">
                  <a16:creationId xmlns:a16="http://schemas.microsoft.com/office/drawing/2014/main" id="{2AD318AD-67B1-47C2-ACE3-163C4BA93DEA}"/>
                </a:ext>
              </a:extLst>
            </p:cNvPr>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6" name="Google Shape;1300;p36">
              <a:extLst>
                <a:ext uri="{FF2B5EF4-FFF2-40B4-BE49-F238E27FC236}">
                  <a16:creationId xmlns:a16="http://schemas.microsoft.com/office/drawing/2014/main" id="{7A3F639A-02EC-4611-952F-1D29108A1AA5}"/>
                </a:ext>
              </a:extLst>
            </p:cNvPr>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7" name="Google Shape;1301;p36">
              <a:extLst>
                <a:ext uri="{FF2B5EF4-FFF2-40B4-BE49-F238E27FC236}">
                  <a16:creationId xmlns:a16="http://schemas.microsoft.com/office/drawing/2014/main" id="{EA89E40D-3EAA-4DC1-A8DF-3E5164605CBA}"/>
                </a:ext>
              </a:extLst>
            </p:cNvPr>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8" name="Google Shape;1302;p36">
              <a:extLst>
                <a:ext uri="{FF2B5EF4-FFF2-40B4-BE49-F238E27FC236}">
                  <a16:creationId xmlns:a16="http://schemas.microsoft.com/office/drawing/2014/main" id="{05C1431D-4950-4487-A510-7591D60B746A}"/>
                </a:ext>
              </a:extLst>
            </p:cNvPr>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79" name="Google Shape;1303;p36">
              <a:extLst>
                <a:ext uri="{FF2B5EF4-FFF2-40B4-BE49-F238E27FC236}">
                  <a16:creationId xmlns:a16="http://schemas.microsoft.com/office/drawing/2014/main" id="{344ADAA9-D133-4339-9EC0-6E981435A584}"/>
                </a:ext>
              </a:extLst>
            </p:cNvPr>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0" name="Google Shape;1304;p36">
              <a:extLst>
                <a:ext uri="{FF2B5EF4-FFF2-40B4-BE49-F238E27FC236}">
                  <a16:creationId xmlns:a16="http://schemas.microsoft.com/office/drawing/2014/main" id="{771A0A0D-5B79-4B3C-9E8E-948E6BA0CDFD}"/>
                </a:ext>
              </a:extLst>
            </p:cNvPr>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1" name="Google Shape;1305;p36">
              <a:extLst>
                <a:ext uri="{FF2B5EF4-FFF2-40B4-BE49-F238E27FC236}">
                  <a16:creationId xmlns:a16="http://schemas.microsoft.com/office/drawing/2014/main" id="{CDDAF095-B89B-4400-8A2D-EB1411C4E6C8}"/>
                </a:ext>
              </a:extLst>
            </p:cNvPr>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2" name="Google Shape;1306;p36">
              <a:extLst>
                <a:ext uri="{FF2B5EF4-FFF2-40B4-BE49-F238E27FC236}">
                  <a16:creationId xmlns:a16="http://schemas.microsoft.com/office/drawing/2014/main" id="{C2D48F5B-27E6-4A75-A498-A9549EED1884}"/>
                </a:ext>
              </a:extLst>
            </p:cNvPr>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3" name="Google Shape;1307;p36">
              <a:extLst>
                <a:ext uri="{FF2B5EF4-FFF2-40B4-BE49-F238E27FC236}">
                  <a16:creationId xmlns:a16="http://schemas.microsoft.com/office/drawing/2014/main" id="{2E42A537-DA4D-461D-A2D3-ABE0BA722EE0}"/>
                </a:ext>
              </a:extLst>
            </p:cNvPr>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4" name="Google Shape;1308;p36">
              <a:extLst>
                <a:ext uri="{FF2B5EF4-FFF2-40B4-BE49-F238E27FC236}">
                  <a16:creationId xmlns:a16="http://schemas.microsoft.com/office/drawing/2014/main" id="{BB4886C6-75DB-4941-B176-7CF8A76A29E7}"/>
                </a:ext>
              </a:extLst>
            </p:cNvPr>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5" name="Google Shape;1309;p36">
              <a:extLst>
                <a:ext uri="{FF2B5EF4-FFF2-40B4-BE49-F238E27FC236}">
                  <a16:creationId xmlns:a16="http://schemas.microsoft.com/office/drawing/2014/main" id="{C5E1C9E6-2A63-4DCA-8BB7-0D4489D55611}"/>
                </a:ext>
              </a:extLst>
            </p:cNvPr>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6" name="Google Shape;1310;p36">
              <a:extLst>
                <a:ext uri="{FF2B5EF4-FFF2-40B4-BE49-F238E27FC236}">
                  <a16:creationId xmlns:a16="http://schemas.microsoft.com/office/drawing/2014/main" id="{CB15A9B8-0C3F-4BAB-8CF1-5AE736B48013}"/>
                </a:ext>
              </a:extLst>
            </p:cNvPr>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7" name="Google Shape;1311;p36">
              <a:extLst>
                <a:ext uri="{FF2B5EF4-FFF2-40B4-BE49-F238E27FC236}">
                  <a16:creationId xmlns:a16="http://schemas.microsoft.com/office/drawing/2014/main" id="{44E628CF-76CF-45FF-9AC5-3C28AFA39951}"/>
                </a:ext>
              </a:extLst>
            </p:cNvPr>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8" name="Google Shape;1312;p36">
              <a:extLst>
                <a:ext uri="{FF2B5EF4-FFF2-40B4-BE49-F238E27FC236}">
                  <a16:creationId xmlns:a16="http://schemas.microsoft.com/office/drawing/2014/main" id="{B365922A-7FE0-46E8-9D50-DB2C38A110AD}"/>
                </a:ext>
              </a:extLst>
            </p:cNvPr>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89" name="Google Shape;1313;p36">
              <a:extLst>
                <a:ext uri="{FF2B5EF4-FFF2-40B4-BE49-F238E27FC236}">
                  <a16:creationId xmlns:a16="http://schemas.microsoft.com/office/drawing/2014/main" id="{87BF1178-1D5D-44AE-BAA0-BD9DE92E7508}"/>
                </a:ext>
              </a:extLst>
            </p:cNvPr>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0" name="Google Shape;1314;p36">
              <a:extLst>
                <a:ext uri="{FF2B5EF4-FFF2-40B4-BE49-F238E27FC236}">
                  <a16:creationId xmlns:a16="http://schemas.microsoft.com/office/drawing/2014/main" id="{981436BC-5F7F-4E9D-9B88-5ACACAB6AED0}"/>
                </a:ext>
              </a:extLst>
            </p:cNvPr>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1" name="Google Shape;1315;p36">
              <a:extLst>
                <a:ext uri="{FF2B5EF4-FFF2-40B4-BE49-F238E27FC236}">
                  <a16:creationId xmlns:a16="http://schemas.microsoft.com/office/drawing/2014/main" id="{D5A8A9E6-AB31-46DC-8D45-FC35ABA67364}"/>
                </a:ext>
              </a:extLst>
            </p:cNvPr>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2" name="Google Shape;1316;p36">
              <a:extLst>
                <a:ext uri="{FF2B5EF4-FFF2-40B4-BE49-F238E27FC236}">
                  <a16:creationId xmlns:a16="http://schemas.microsoft.com/office/drawing/2014/main" id="{3901C13A-CD79-4357-8E30-6339B2DB9191}"/>
                </a:ext>
              </a:extLst>
            </p:cNvPr>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3" name="Google Shape;1317;p36">
              <a:extLst>
                <a:ext uri="{FF2B5EF4-FFF2-40B4-BE49-F238E27FC236}">
                  <a16:creationId xmlns:a16="http://schemas.microsoft.com/office/drawing/2014/main" id="{871AFE8D-ABCB-475A-B616-CD0A5B96BC8E}"/>
                </a:ext>
              </a:extLst>
            </p:cNvPr>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4" name="Google Shape;1318;p36">
              <a:extLst>
                <a:ext uri="{FF2B5EF4-FFF2-40B4-BE49-F238E27FC236}">
                  <a16:creationId xmlns:a16="http://schemas.microsoft.com/office/drawing/2014/main" id="{84BDB04B-08C6-4AB7-BD08-4A0642F08639}"/>
                </a:ext>
              </a:extLst>
            </p:cNvPr>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5" name="Google Shape;1319;p36">
              <a:extLst>
                <a:ext uri="{FF2B5EF4-FFF2-40B4-BE49-F238E27FC236}">
                  <a16:creationId xmlns:a16="http://schemas.microsoft.com/office/drawing/2014/main" id="{D44D1FF3-0339-4FE5-B2E3-0060B2B0A03B}"/>
                </a:ext>
              </a:extLst>
            </p:cNvPr>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6" name="Google Shape;1320;p36">
              <a:extLst>
                <a:ext uri="{FF2B5EF4-FFF2-40B4-BE49-F238E27FC236}">
                  <a16:creationId xmlns:a16="http://schemas.microsoft.com/office/drawing/2014/main" id="{A932D610-E8E0-40BE-BBA2-A4E32658D743}"/>
                </a:ext>
              </a:extLst>
            </p:cNvPr>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7" name="Google Shape;1321;p36">
              <a:extLst>
                <a:ext uri="{FF2B5EF4-FFF2-40B4-BE49-F238E27FC236}">
                  <a16:creationId xmlns:a16="http://schemas.microsoft.com/office/drawing/2014/main" id="{DE807670-823E-40C6-8E9D-12EB56BEB3EB}"/>
                </a:ext>
              </a:extLst>
            </p:cNvPr>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8" name="Google Shape;1322;p36">
              <a:extLst>
                <a:ext uri="{FF2B5EF4-FFF2-40B4-BE49-F238E27FC236}">
                  <a16:creationId xmlns:a16="http://schemas.microsoft.com/office/drawing/2014/main" id="{3AEF98F0-AA44-4A37-AB8A-50DC7F0A0DDA}"/>
                </a:ext>
              </a:extLst>
            </p:cNvPr>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299" name="Google Shape;1323;p36">
              <a:extLst>
                <a:ext uri="{FF2B5EF4-FFF2-40B4-BE49-F238E27FC236}">
                  <a16:creationId xmlns:a16="http://schemas.microsoft.com/office/drawing/2014/main" id="{A6EC6098-EE56-46E0-B05F-BD48E2823BBD}"/>
                </a:ext>
              </a:extLst>
            </p:cNvPr>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0" name="Google Shape;1324;p36">
              <a:extLst>
                <a:ext uri="{FF2B5EF4-FFF2-40B4-BE49-F238E27FC236}">
                  <a16:creationId xmlns:a16="http://schemas.microsoft.com/office/drawing/2014/main" id="{0BD9D709-B160-4432-A092-1D40706B45E3}"/>
                </a:ext>
              </a:extLst>
            </p:cNvPr>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1" name="Google Shape;1325;p36">
              <a:extLst>
                <a:ext uri="{FF2B5EF4-FFF2-40B4-BE49-F238E27FC236}">
                  <a16:creationId xmlns:a16="http://schemas.microsoft.com/office/drawing/2014/main" id="{EE1745A3-834E-4920-A726-109B1D4DA547}"/>
                </a:ext>
              </a:extLst>
            </p:cNvPr>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2" name="Google Shape;1326;p36">
              <a:extLst>
                <a:ext uri="{FF2B5EF4-FFF2-40B4-BE49-F238E27FC236}">
                  <a16:creationId xmlns:a16="http://schemas.microsoft.com/office/drawing/2014/main" id="{AB9D4CDB-9F97-44A4-AD94-890B14CCC40E}"/>
                </a:ext>
              </a:extLst>
            </p:cNvPr>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sp>
          <p:nvSpPr>
            <p:cNvPr id="303" name="Google Shape;1327;p36">
              <a:extLst>
                <a:ext uri="{FF2B5EF4-FFF2-40B4-BE49-F238E27FC236}">
                  <a16:creationId xmlns:a16="http://schemas.microsoft.com/office/drawing/2014/main" id="{C7FB87A4-C9EF-4B44-94BE-DF5060AEDC19}"/>
                </a:ext>
              </a:extLst>
            </p:cNvPr>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latin typeface="+mn-lt"/>
                <a:cs typeface="+mn-cs"/>
              </a:endParaRPr>
            </a:p>
          </p:txBody>
        </p:sp>
      </p:grpSp>
      <p:grpSp>
        <p:nvGrpSpPr>
          <p:cNvPr id="304" name="Google Shape;1724;p37">
            <a:extLst>
              <a:ext uri="{FF2B5EF4-FFF2-40B4-BE49-F238E27FC236}">
                <a16:creationId xmlns:a16="http://schemas.microsoft.com/office/drawing/2014/main" id="{C7DF1313-2076-4D8E-B20E-78B09B5F8B4E}"/>
              </a:ext>
            </a:extLst>
          </p:cNvPr>
          <p:cNvGrpSpPr/>
          <p:nvPr/>
        </p:nvGrpSpPr>
        <p:grpSpPr>
          <a:xfrm>
            <a:off x="-874221" y="5238851"/>
            <a:ext cx="1748441" cy="1727470"/>
            <a:chOff x="2578875" y="1815225"/>
            <a:chExt cx="2680425" cy="2648275"/>
          </a:xfrm>
          <a:solidFill>
            <a:srgbClr val="D86D58"/>
          </a:solidFill>
        </p:grpSpPr>
        <p:sp>
          <p:nvSpPr>
            <p:cNvPr id="305" name="Google Shape;1725;p37">
              <a:extLst>
                <a:ext uri="{FF2B5EF4-FFF2-40B4-BE49-F238E27FC236}">
                  <a16:creationId xmlns:a16="http://schemas.microsoft.com/office/drawing/2014/main" id="{3298FA23-E600-49A9-A515-BC09D759D189}"/>
                </a:ext>
              </a:extLst>
            </p:cNvPr>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6" name="Google Shape;1726;p37">
              <a:extLst>
                <a:ext uri="{FF2B5EF4-FFF2-40B4-BE49-F238E27FC236}">
                  <a16:creationId xmlns:a16="http://schemas.microsoft.com/office/drawing/2014/main" id="{E5BF3B38-66CA-4D26-93BF-9DA234F840D1}"/>
                </a:ext>
              </a:extLst>
            </p:cNvPr>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7" name="Google Shape;1727;p37">
              <a:extLst>
                <a:ext uri="{FF2B5EF4-FFF2-40B4-BE49-F238E27FC236}">
                  <a16:creationId xmlns:a16="http://schemas.microsoft.com/office/drawing/2014/main" id="{71456CF0-A461-415E-8E60-E7DA3EC5E5E5}"/>
                </a:ext>
              </a:extLst>
            </p:cNvPr>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8" name="Google Shape;1728;p37">
              <a:extLst>
                <a:ext uri="{FF2B5EF4-FFF2-40B4-BE49-F238E27FC236}">
                  <a16:creationId xmlns:a16="http://schemas.microsoft.com/office/drawing/2014/main" id="{31BC214D-00D5-4830-B8F3-40230EC8D2E8}"/>
                </a:ext>
              </a:extLst>
            </p:cNvPr>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09" name="Google Shape;1729;p37">
              <a:extLst>
                <a:ext uri="{FF2B5EF4-FFF2-40B4-BE49-F238E27FC236}">
                  <a16:creationId xmlns:a16="http://schemas.microsoft.com/office/drawing/2014/main" id="{05A58BC4-389D-414F-8067-F145CD5FC414}"/>
                </a:ext>
              </a:extLst>
            </p:cNvPr>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0" name="Google Shape;1730;p37">
              <a:extLst>
                <a:ext uri="{FF2B5EF4-FFF2-40B4-BE49-F238E27FC236}">
                  <a16:creationId xmlns:a16="http://schemas.microsoft.com/office/drawing/2014/main" id="{E29B3D1D-FE00-45B1-9F90-F9B137CE0A91}"/>
                </a:ext>
              </a:extLst>
            </p:cNvPr>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1" name="Google Shape;1731;p37">
              <a:extLst>
                <a:ext uri="{FF2B5EF4-FFF2-40B4-BE49-F238E27FC236}">
                  <a16:creationId xmlns:a16="http://schemas.microsoft.com/office/drawing/2014/main" id="{D00B6A85-877A-46A4-9615-475DDF4F476F}"/>
                </a:ext>
              </a:extLst>
            </p:cNvPr>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2" name="Google Shape;1732;p37">
              <a:extLst>
                <a:ext uri="{FF2B5EF4-FFF2-40B4-BE49-F238E27FC236}">
                  <a16:creationId xmlns:a16="http://schemas.microsoft.com/office/drawing/2014/main" id="{EDAB68AE-9691-46E0-9FB1-A0DCD2849BA0}"/>
                </a:ext>
              </a:extLst>
            </p:cNvPr>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3" name="Google Shape;1733;p37">
              <a:extLst>
                <a:ext uri="{FF2B5EF4-FFF2-40B4-BE49-F238E27FC236}">
                  <a16:creationId xmlns:a16="http://schemas.microsoft.com/office/drawing/2014/main" id="{B697C995-C7F7-41F4-8B9A-6A9DD9C8E874}"/>
                </a:ext>
              </a:extLst>
            </p:cNvPr>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4" name="Google Shape;1734;p37">
              <a:extLst>
                <a:ext uri="{FF2B5EF4-FFF2-40B4-BE49-F238E27FC236}">
                  <a16:creationId xmlns:a16="http://schemas.microsoft.com/office/drawing/2014/main" id="{A40C1524-EFD4-4D70-956F-35EFF738C7E5}"/>
                </a:ext>
              </a:extLst>
            </p:cNvPr>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5" name="Google Shape;1735;p37">
              <a:extLst>
                <a:ext uri="{FF2B5EF4-FFF2-40B4-BE49-F238E27FC236}">
                  <a16:creationId xmlns:a16="http://schemas.microsoft.com/office/drawing/2014/main" id="{5D0FC2FB-2F35-4A12-A591-1C6195DE3451}"/>
                </a:ext>
              </a:extLst>
            </p:cNvPr>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6" name="Google Shape;1736;p37">
              <a:extLst>
                <a:ext uri="{FF2B5EF4-FFF2-40B4-BE49-F238E27FC236}">
                  <a16:creationId xmlns:a16="http://schemas.microsoft.com/office/drawing/2014/main" id="{9DA28984-B929-4326-9F79-2299B44D6991}"/>
                </a:ext>
              </a:extLst>
            </p:cNvPr>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7" name="Google Shape;1737;p37">
              <a:extLst>
                <a:ext uri="{FF2B5EF4-FFF2-40B4-BE49-F238E27FC236}">
                  <a16:creationId xmlns:a16="http://schemas.microsoft.com/office/drawing/2014/main" id="{65E866CB-CC5A-4D72-9736-5BECEF9FD1B1}"/>
                </a:ext>
              </a:extLst>
            </p:cNvPr>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8" name="Google Shape;1738;p37">
              <a:extLst>
                <a:ext uri="{FF2B5EF4-FFF2-40B4-BE49-F238E27FC236}">
                  <a16:creationId xmlns:a16="http://schemas.microsoft.com/office/drawing/2014/main" id="{69BBF9AF-E4D2-4C6F-BBBB-4F6461DED5C6}"/>
                </a:ext>
              </a:extLst>
            </p:cNvPr>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319" name="Google Shape;1739;p37">
              <a:extLst>
                <a:ext uri="{FF2B5EF4-FFF2-40B4-BE49-F238E27FC236}">
                  <a16:creationId xmlns:a16="http://schemas.microsoft.com/office/drawing/2014/main" id="{2DAEC593-AB14-41AC-95B3-31526151FD57}"/>
                </a:ext>
              </a:extLst>
            </p:cNvPr>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grpSp>
      <p:sp>
        <p:nvSpPr>
          <p:cNvPr id="320" name="文本框 5">
            <a:extLst>
              <a:ext uri="{FF2B5EF4-FFF2-40B4-BE49-F238E27FC236}">
                <a16:creationId xmlns:a16="http://schemas.microsoft.com/office/drawing/2014/main" id="{48FBF2FD-B1D6-4171-8F3B-8FAE846AAFFC}"/>
              </a:ext>
            </a:extLst>
          </p:cNvPr>
          <p:cNvSpPr txBox="1">
            <a:spLocks noChangeArrowheads="1"/>
          </p:cNvSpPr>
          <p:nvPr/>
        </p:nvSpPr>
        <p:spPr bwMode="auto">
          <a:xfrm>
            <a:off x="30163" y="1347788"/>
            <a:ext cx="7975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6000" b="1">
                <a:solidFill>
                  <a:srgbClr val="C00000"/>
                </a:solidFill>
                <a:latin typeface="#9Slide03 Arima Madurai Black"/>
                <a:ea typeface="汉呈王天喜行楷"/>
                <a:cs typeface="#9Slide03 Arima Madurai Black"/>
              </a:rPr>
              <a:t>ĐỒ GỐM GIA DỤNG CỦA NGƯỜI VIỆT</a:t>
            </a:r>
            <a:endParaRPr lang="zh-CN" altLang="en-US" sz="6000" b="1">
              <a:solidFill>
                <a:srgbClr val="C00000"/>
              </a:solidFill>
              <a:latin typeface="#9Slide03 Arima Madurai Black"/>
              <a:ea typeface="汉呈王天喜行楷"/>
              <a:cs typeface="#9Slide03 Arima Madurai Black"/>
            </a:endParaRPr>
          </a:p>
        </p:txBody>
      </p:sp>
      <p:pic>
        <p:nvPicPr>
          <p:cNvPr id="3078" name="Picture 10" descr="Lọ hoa gốm Bát Tràng - Cao cấp, tinh hoa gốm sứ Bát Tràng">
            <a:extLst>
              <a:ext uri="{FF2B5EF4-FFF2-40B4-BE49-F238E27FC236}">
                <a16:creationId xmlns:a16="http://schemas.microsoft.com/office/drawing/2014/main" id="{43609C6A-F747-4B43-88FB-385BC8DAB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75" y="3113088"/>
            <a:ext cx="35925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6" descr="Bình sứ đẹp đắp nổi hoa sen gốm sứ Bát Tràng mua ngay kẻo lỡ">
            <a:extLst>
              <a:ext uri="{FF2B5EF4-FFF2-40B4-BE49-F238E27FC236}">
                <a16:creationId xmlns:a16="http://schemas.microsoft.com/office/drawing/2014/main" id="{E506C899-3A21-4DC0-B957-DA3849737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4579938"/>
            <a:ext cx="242887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8" descr="Bình bông gốm sứ hoa cúc tuyệt đẹp - Ưu đãi cực khủng">
            <a:extLst>
              <a:ext uri="{FF2B5EF4-FFF2-40B4-BE49-F238E27FC236}">
                <a16:creationId xmlns:a16="http://schemas.microsoft.com/office/drawing/2014/main" id="{62E15486-0F87-4B5F-B3B5-11B3DFDC0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81450"/>
            <a:ext cx="286543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4" descr="Hoa sen búp sen nơi miền quê sông nước">
            <a:extLst>
              <a:ext uri="{FF2B5EF4-FFF2-40B4-BE49-F238E27FC236}">
                <a16:creationId xmlns:a16="http://schemas.microsoft.com/office/drawing/2014/main" id="{AE588D2A-45E6-476B-956C-56506C529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8488">
            <a:off x="8829675" y="1268413"/>
            <a:ext cx="1168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0" descr="200.000+ ảnh đẹp nhất về Hoa Sen · Tải xuống miễn phí 100% · Ảnh có sẵn của  Pexels">
            <a:extLst>
              <a:ext uri="{FF2B5EF4-FFF2-40B4-BE49-F238E27FC236}">
                <a16:creationId xmlns:a16="http://schemas.microsoft.com/office/drawing/2014/main" id="{A1C02A0A-C354-4235-BF67-A4158AB67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515"/>
          <a:stretch>
            <a:fillRect/>
          </a:stretch>
        </p:blipFill>
        <p:spPr bwMode="auto">
          <a:xfrm rot="-372266">
            <a:off x="7764463" y="1604963"/>
            <a:ext cx="21431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anim calcmode="lin" valueType="num">
                                      <p:cBhvr>
                                        <p:cTn id="8" dur="1000" fill="hold"/>
                                        <p:tgtEl>
                                          <p:spTgt spid="320"/>
                                        </p:tgtEl>
                                        <p:attrNameLst>
                                          <p:attrName>ppt_x</p:attrName>
                                        </p:attrNameLst>
                                      </p:cBhvr>
                                      <p:tavLst>
                                        <p:tav tm="0">
                                          <p:val>
                                            <p:strVal val="#ppt_x"/>
                                          </p:val>
                                        </p:tav>
                                        <p:tav tm="100000">
                                          <p:val>
                                            <p:strVal val="#ppt_x"/>
                                          </p:val>
                                        </p:tav>
                                      </p:tavLst>
                                    </p:anim>
                                    <p:anim calcmode="lin" valueType="num">
                                      <p:cBhvr>
                                        <p:cTn id="9"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2"/>
          <a:srcRect/>
          <a:stretch>
            <a:fillRect/>
          </a:stretch>
        </p:blipFill>
        <p:spPr>
          <a:xfrm>
            <a:off x="654127" y="1143403"/>
            <a:ext cx="7906338" cy="4554157"/>
          </a:xfrm>
          <a:prstGeom prst="rect">
            <a:avLst/>
          </a:prstGeom>
        </p:spPr>
      </p:pic>
      <p:sp>
        <p:nvSpPr>
          <p:cNvPr id="8" name="htkt">
            <a:extLst>
              <a:ext uri="{FF2B5EF4-FFF2-40B4-BE49-F238E27FC236}">
                <a16:creationId xmlns:a16="http://schemas.microsoft.com/office/drawing/2014/main" id="{0E6F2E34-EE62-4DED-98B8-1B4DC6A08ADF}"/>
              </a:ext>
            </a:extLst>
          </p:cNvPr>
          <p:cNvSpPr txBox="1">
            <a:spLocks noChangeArrowheads="1"/>
          </p:cNvSpPr>
          <p:nvPr/>
        </p:nvSpPr>
        <p:spPr bwMode="auto">
          <a:xfrm>
            <a:off x="975650" y="1950286"/>
            <a:ext cx="6938910" cy="243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zh-CN" sz="5400" b="1">
                <a:solidFill>
                  <a:srgbClr val="C00000"/>
                </a:solidFill>
                <a:latin typeface="#9Slide03 Arima Madurai Black"/>
                <a:ea typeface="汉呈王天喜行楷"/>
                <a:cs typeface="#9Slide03 Arima Madurai Black"/>
              </a:rPr>
              <a:t>HÌNH THÀNH</a:t>
            </a:r>
          </a:p>
          <a:p>
            <a:pPr algn="ctr" eaLnBrk="1" hangingPunct="1">
              <a:lnSpc>
                <a:spcPct val="150000"/>
              </a:lnSpc>
              <a:spcBef>
                <a:spcPct val="0"/>
              </a:spcBef>
              <a:buFontTx/>
              <a:buNone/>
            </a:pPr>
            <a:r>
              <a:rPr lang="en-US" altLang="zh-CN" sz="5400" b="1">
                <a:solidFill>
                  <a:srgbClr val="C00000"/>
                </a:solidFill>
                <a:latin typeface="#9Slide03 Arima Madurai Black"/>
                <a:ea typeface="汉呈王天喜行楷"/>
                <a:cs typeface="#9Slide03 Arima Madurai Black"/>
              </a:rPr>
              <a:t>KIẾN THỨC MỚI</a:t>
            </a:r>
            <a:endParaRPr lang="zh-CN" altLang="en-US" sz="5400" b="1">
              <a:solidFill>
                <a:srgbClr val="C00000"/>
              </a:solidFill>
              <a:latin typeface="#9Slide03 Arima Madurai Black"/>
              <a:ea typeface="汉呈王天喜行楷"/>
              <a:cs typeface="#9Slide03 Arima Madurai Black"/>
            </a:endParaRPr>
          </a:p>
        </p:txBody>
      </p:sp>
      <p:sp>
        <p:nvSpPr>
          <p:cNvPr id="9" name="Rectangle 8">
            <a:extLst>
              <a:ext uri="{FF2B5EF4-FFF2-40B4-BE49-F238E27FC236}">
                <a16:creationId xmlns:a16="http://schemas.microsoft.com/office/drawing/2014/main" id="{7F2799EB-4AF2-4607-A543-791EBDC45692}"/>
              </a:ext>
            </a:extLst>
          </p:cNvPr>
          <p:cNvSpPr/>
          <p:nvPr/>
        </p:nvSpPr>
        <p:spPr>
          <a:xfrm rot="20785588">
            <a:off x="3357563" y="6037263"/>
            <a:ext cx="9753600" cy="445135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oogle Shape;1724;p37">
            <a:extLst>
              <a:ext uri="{FF2B5EF4-FFF2-40B4-BE49-F238E27FC236}">
                <a16:creationId xmlns:a16="http://schemas.microsoft.com/office/drawing/2014/main" id="{09D401D2-A99A-438A-B868-4A998504B990}"/>
              </a:ext>
            </a:extLst>
          </p:cNvPr>
          <p:cNvGrpSpPr/>
          <p:nvPr/>
        </p:nvGrpSpPr>
        <p:grpSpPr>
          <a:xfrm>
            <a:off x="-228725" y="-378609"/>
            <a:ext cx="1259923" cy="1401363"/>
            <a:chOff x="2578875" y="1815225"/>
            <a:chExt cx="2680425" cy="2648275"/>
          </a:xfrm>
          <a:solidFill>
            <a:srgbClr val="D86D58"/>
          </a:solidFill>
        </p:grpSpPr>
        <p:sp>
          <p:nvSpPr>
            <p:cNvPr id="11" name="Google Shape;1725;p37">
              <a:extLst>
                <a:ext uri="{FF2B5EF4-FFF2-40B4-BE49-F238E27FC236}">
                  <a16:creationId xmlns:a16="http://schemas.microsoft.com/office/drawing/2014/main" id="{F2C36DA0-BED4-4909-AF03-4A7267295EA3}"/>
                </a:ext>
              </a:extLst>
            </p:cNvPr>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2" name="Google Shape;1726;p37">
              <a:extLst>
                <a:ext uri="{FF2B5EF4-FFF2-40B4-BE49-F238E27FC236}">
                  <a16:creationId xmlns:a16="http://schemas.microsoft.com/office/drawing/2014/main" id="{B28C0451-10BF-464F-B107-1EF7A97D73A9}"/>
                </a:ext>
              </a:extLst>
            </p:cNvPr>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3" name="Google Shape;1727;p37">
              <a:extLst>
                <a:ext uri="{FF2B5EF4-FFF2-40B4-BE49-F238E27FC236}">
                  <a16:creationId xmlns:a16="http://schemas.microsoft.com/office/drawing/2014/main" id="{8C1A6F47-B96C-4913-9618-6A85BE651211}"/>
                </a:ext>
              </a:extLst>
            </p:cNvPr>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4" name="Google Shape;1728;p37">
              <a:extLst>
                <a:ext uri="{FF2B5EF4-FFF2-40B4-BE49-F238E27FC236}">
                  <a16:creationId xmlns:a16="http://schemas.microsoft.com/office/drawing/2014/main" id="{6EF86050-60A4-494B-97D6-D7DF9CE9F157}"/>
                </a:ext>
              </a:extLst>
            </p:cNvPr>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5" name="Google Shape;1729;p37">
              <a:extLst>
                <a:ext uri="{FF2B5EF4-FFF2-40B4-BE49-F238E27FC236}">
                  <a16:creationId xmlns:a16="http://schemas.microsoft.com/office/drawing/2014/main" id="{51981833-41EF-4959-9256-62951CB72007}"/>
                </a:ext>
              </a:extLst>
            </p:cNvPr>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6" name="Google Shape;1730;p37">
              <a:extLst>
                <a:ext uri="{FF2B5EF4-FFF2-40B4-BE49-F238E27FC236}">
                  <a16:creationId xmlns:a16="http://schemas.microsoft.com/office/drawing/2014/main" id="{7B44B3FA-22AD-4B6F-AD80-9EF0CEE3C8A5}"/>
                </a:ext>
              </a:extLst>
            </p:cNvPr>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7" name="Google Shape;1731;p37">
              <a:extLst>
                <a:ext uri="{FF2B5EF4-FFF2-40B4-BE49-F238E27FC236}">
                  <a16:creationId xmlns:a16="http://schemas.microsoft.com/office/drawing/2014/main" id="{1D5F046D-E9DB-4A5E-BB8F-308C895E5D3B}"/>
                </a:ext>
              </a:extLst>
            </p:cNvPr>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8" name="Google Shape;1732;p37">
              <a:extLst>
                <a:ext uri="{FF2B5EF4-FFF2-40B4-BE49-F238E27FC236}">
                  <a16:creationId xmlns:a16="http://schemas.microsoft.com/office/drawing/2014/main" id="{82E215B2-C620-4488-8E23-65AA94502B37}"/>
                </a:ext>
              </a:extLst>
            </p:cNvPr>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9" name="Google Shape;1733;p37">
              <a:extLst>
                <a:ext uri="{FF2B5EF4-FFF2-40B4-BE49-F238E27FC236}">
                  <a16:creationId xmlns:a16="http://schemas.microsoft.com/office/drawing/2014/main" id="{0F4A139A-DF00-42E4-9939-C0F493CD92ED}"/>
                </a:ext>
              </a:extLst>
            </p:cNvPr>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0" name="Google Shape;1734;p37">
              <a:extLst>
                <a:ext uri="{FF2B5EF4-FFF2-40B4-BE49-F238E27FC236}">
                  <a16:creationId xmlns:a16="http://schemas.microsoft.com/office/drawing/2014/main" id="{5325E5A8-2345-4604-8876-3FE6C71B4532}"/>
                </a:ext>
              </a:extLst>
            </p:cNvPr>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1" name="Google Shape;1735;p37">
              <a:extLst>
                <a:ext uri="{FF2B5EF4-FFF2-40B4-BE49-F238E27FC236}">
                  <a16:creationId xmlns:a16="http://schemas.microsoft.com/office/drawing/2014/main" id="{7EBCDECC-2F31-4AA4-9D1A-4759E659AA03}"/>
                </a:ext>
              </a:extLst>
            </p:cNvPr>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2" name="Google Shape;1736;p37">
              <a:extLst>
                <a:ext uri="{FF2B5EF4-FFF2-40B4-BE49-F238E27FC236}">
                  <a16:creationId xmlns:a16="http://schemas.microsoft.com/office/drawing/2014/main" id="{7CF1A695-CCEB-4DA9-B6AE-9411C3B48226}"/>
                </a:ext>
              </a:extLst>
            </p:cNvPr>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3" name="Google Shape;1737;p37">
              <a:extLst>
                <a:ext uri="{FF2B5EF4-FFF2-40B4-BE49-F238E27FC236}">
                  <a16:creationId xmlns:a16="http://schemas.microsoft.com/office/drawing/2014/main" id="{67278CFE-3CEE-4A8B-90E5-D5F8CE069FD9}"/>
                </a:ext>
              </a:extLst>
            </p:cNvPr>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4" name="Google Shape;1738;p37">
              <a:extLst>
                <a:ext uri="{FF2B5EF4-FFF2-40B4-BE49-F238E27FC236}">
                  <a16:creationId xmlns:a16="http://schemas.microsoft.com/office/drawing/2014/main" id="{044C5759-AA3B-47AD-B3C7-CC3E3799EFFE}"/>
                </a:ext>
              </a:extLst>
            </p:cNvPr>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5" name="Google Shape;1739;p37">
              <a:extLst>
                <a:ext uri="{FF2B5EF4-FFF2-40B4-BE49-F238E27FC236}">
                  <a16:creationId xmlns:a16="http://schemas.microsoft.com/office/drawing/2014/main" id="{52CE8E71-3A20-4125-B694-B6A37EC05391}"/>
                </a:ext>
              </a:extLst>
            </p:cNvPr>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grpSp>
      <p:pic>
        <p:nvPicPr>
          <p:cNvPr id="6149" name="Picture 18" descr="Bình bông gốm sứ hoa cúc tuyệt đẹp - Ưu đãi cực khủng">
            <a:extLst>
              <a:ext uri="{FF2B5EF4-FFF2-40B4-BE49-F238E27FC236}">
                <a16:creationId xmlns:a16="http://schemas.microsoft.com/office/drawing/2014/main" id="{1C0A2CEB-1FAA-4710-80C8-4EF1A538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00" y="2849563"/>
            <a:ext cx="3538538"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0" descr="200.000+ ảnh đẹp nhất về Hoa Sen · Tải xuống miễn phí 100% · Ảnh có sẵn của  Pexels">
            <a:extLst>
              <a:ext uri="{FF2B5EF4-FFF2-40B4-BE49-F238E27FC236}">
                <a16:creationId xmlns:a16="http://schemas.microsoft.com/office/drawing/2014/main" id="{0FBA4F91-5AB0-4F1C-B895-7E8448DF7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15"/>
          <a:stretch>
            <a:fillRect/>
          </a:stretch>
        </p:blipFill>
        <p:spPr bwMode="auto">
          <a:xfrm rot="-372266">
            <a:off x="8883650" y="-65088"/>
            <a:ext cx="2649538"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818F0D-BB4D-432B-8FB1-52897D21CF7A}"/>
              </a:ext>
            </a:extLst>
          </p:cNvPr>
          <p:cNvSpPr/>
          <p:nvPr/>
        </p:nvSpPr>
        <p:spPr>
          <a:xfrm>
            <a:off x="187826" y="226671"/>
            <a:ext cx="4288033"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p>
            <a:pPr marL="453390" indent="-226695" algn="just" eaLnBrk="1" fontAlgn="auto" hangingPunct="1">
              <a:lnSpc>
                <a:spcPct val="107000"/>
              </a:lnSpc>
              <a:spcBef>
                <a:spcPts val="0"/>
              </a:spcBef>
              <a:spcAft>
                <a:spcPts val="600"/>
              </a:spcAft>
              <a:defRPr/>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a:t>
            </a:r>
            <a:r>
              <a:rPr lang="vi-VN"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văn 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Kỹ thuật làm gốm bát tràng - nét tinh hoa của người thợ - Gốm sứ Bát tràng">
            <a:extLst>
              <a:ext uri="{FF2B5EF4-FFF2-40B4-BE49-F238E27FC236}">
                <a16:creationId xmlns:a16="http://schemas.microsoft.com/office/drawing/2014/main" id="{CEDB89FC-C4A0-4898-B883-F5EA39596934}"/>
              </a:ext>
            </a:extLst>
          </p:cNvPr>
          <p:cNvPicPr>
            <a:picLocks noChangeAspect="1" noChangeArrowheads="1"/>
          </p:cNvPicPr>
          <p:nvPr/>
        </p:nvPicPr>
        <p:blipFill>
          <a:blip r:embed="rId2"/>
          <a:srcRect/>
          <a:stretch>
            <a:fillRect/>
          </a:stretch>
        </p:blipFill>
        <p:spPr bwMode="auto">
          <a:xfrm>
            <a:off x="6999438" y="1992931"/>
            <a:ext cx="4483081" cy="2850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p:cNvGrpSpPr/>
          <p:nvPr/>
        </p:nvGrpSpPr>
        <p:grpSpPr>
          <a:xfrm>
            <a:off x="709481" y="1682014"/>
            <a:ext cx="5750560" cy="3168904"/>
            <a:chOff x="1107440" y="1905960"/>
            <a:chExt cx="9265920" cy="7230420"/>
          </a:xfrm>
        </p:grpSpPr>
        <p:grpSp>
          <p:nvGrpSpPr>
            <p:cNvPr id="10" name="Group 2"/>
            <p:cNvGrpSpPr/>
            <p:nvPr/>
          </p:nvGrpSpPr>
          <p:grpSpPr>
            <a:xfrm>
              <a:off x="1107440" y="2439360"/>
              <a:ext cx="9265920" cy="6697020"/>
              <a:chOff x="0" y="0"/>
              <a:chExt cx="1588153" cy="1154379"/>
            </a:xfrm>
          </p:grpSpPr>
          <p:sp>
            <p:nvSpPr>
              <p:cNvPr id="13"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38100">
                <a:solidFill>
                  <a:srgbClr val="1E1E1E"/>
                </a:solidFill>
              </a:ln>
            </p:spPr>
          </p:sp>
          <p:sp>
            <p:nvSpPr>
              <p:cNvPr id="1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Rounded Rectangle 10"/>
            <p:cNvSpPr/>
            <p:nvPr/>
          </p:nvSpPr>
          <p:spPr>
            <a:xfrm>
              <a:off x="1733550" y="1905960"/>
              <a:ext cx="4127500" cy="1066800"/>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2800" b="1">
                  <a:solidFill>
                    <a:schemeClr val="bg1"/>
                  </a:solidFill>
                  <a:latin typeface="Arial" panose="020B0604020202020204" pitchFamily="34" charset="0"/>
                  <a:cs typeface="Arial" panose="020B0604020202020204" pitchFamily="34" charset="0"/>
                </a:rPr>
                <a:t>Nhiệm vụ</a:t>
              </a:r>
              <a:endParaRPr lang="en-US" sz="2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733551" y="4364211"/>
              <a:ext cx="8013700" cy="4754865"/>
            </a:xfrm>
            <a:prstGeom prst="rect">
              <a:avLst/>
            </a:prstGeom>
            <a:noFill/>
          </p:spPr>
          <p:txBody>
            <a:bodyPr wrap="square" rtlCol="0">
              <a:normAutofit/>
            </a:bodyPr>
            <a:lstStyle/>
            <a:p>
              <a:pPr algn="just"/>
              <a:r>
                <a:rPr lang="en-US" sz="2400" kern="100">
                  <a:latin typeface="Times New Roman" panose="02020603050405020304" pitchFamily="18" charset="0"/>
                  <a:ea typeface="Calibri" panose="020F0502020204030204" pitchFamily="34" charset="0"/>
                  <a:cs typeface="Times New Roman" panose="02020603050405020304" pitchFamily="18" charset="0"/>
                </a:rPr>
                <a:t>T</a:t>
              </a:r>
              <a:r>
                <a:rPr lang="vi-VN" sz="2400" kern="100">
                  <a:latin typeface="Times New Roman" panose="02020603050405020304" pitchFamily="18" charset="0"/>
                  <a:ea typeface="Calibri" panose="020F0502020204030204" pitchFamily="34" charset="0"/>
                  <a:cs typeface="Times New Roman" panose="02020603050405020304" pitchFamily="18" charset="0"/>
                </a:rPr>
                <a:t>ất cả học sinh cùng đọc văn bản, vừa đọc vừa ghi chú câu trả lời theo yêu cầu của thẻ đọc.</a:t>
              </a:r>
              <a:endParaRPr lang="en-US" sz="2400" kern="100">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0A81DE-8F4D-410D-B909-BBBCF264D0BD}"/>
              </a:ext>
            </a:extLst>
          </p:cNvPr>
          <p:cNvSpPr/>
          <p:nvPr/>
        </p:nvSpPr>
        <p:spPr>
          <a:xfrm>
            <a:off x="134112" y="236736"/>
            <a:ext cx="4287838" cy="522288"/>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p>
            <a:pPr marL="453390" indent="-226695" algn="just">
              <a:lnSpc>
                <a:spcPct val="107000"/>
              </a:lnSpc>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văn bản</a:t>
            </a:r>
            <a:endPar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4" name="Picture 4" descr="Làng nghề gốm sứ Bát Tràng: Sống mãi với thời cuộc">
            <a:extLst>
              <a:ext uri="{FF2B5EF4-FFF2-40B4-BE49-F238E27FC236}">
                <a16:creationId xmlns:a16="http://schemas.microsoft.com/office/drawing/2014/main" id="{A1D46B68-93F7-4C7E-A5EF-C0DC8F586AD2}"/>
              </a:ext>
            </a:extLst>
          </p:cNvPr>
          <p:cNvPicPr>
            <a:picLocks noChangeAspect="1" noChangeArrowheads="1"/>
          </p:cNvPicPr>
          <p:nvPr/>
        </p:nvPicPr>
        <p:blipFill>
          <a:blip r:embed="rId2"/>
          <a:srcRect/>
          <a:stretch>
            <a:fillRect/>
          </a:stretch>
        </p:blipFill>
        <p:spPr bwMode="auto">
          <a:xfrm>
            <a:off x="7565011" y="4463402"/>
            <a:ext cx="4269227" cy="2394598"/>
          </a:xfrm>
          <a:prstGeom prst="rect">
            <a:avLst/>
          </a:prstGeom>
          <a:noFill/>
          <a:effectLst>
            <a:softEdge rad="635000"/>
          </a:effectLst>
        </p:spPr>
      </p:pic>
      <p:grpSp>
        <p:nvGrpSpPr>
          <p:cNvPr id="6" name="Group 5"/>
          <p:cNvGrpSpPr/>
          <p:nvPr/>
        </p:nvGrpSpPr>
        <p:grpSpPr>
          <a:xfrm>
            <a:off x="412600" y="1020281"/>
            <a:ext cx="6934200" cy="5674632"/>
            <a:chOff x="1568422" y="4903249"/>
            <a:chExt cx="6934200" cy="14492091"/>
          </a:xfrm>
          <a:solidFill>
            <a:schemeClr val="accent1">
              <a:lumMod val="20000"/>
              <a:lumOff val="80000"/>
            </a:schemeClr>
          </a:solidFill>
        </p:grpSpPr>
        <p:sp>
          <p:nvSpPr>
            <p:cNvPr id="7" name="Folded Corner 6"/>
            <p:cNvSpPr/>
            <p:nvPr/>
          </p:nvSpPr>
          <p:spPr>
            <a:xfrm>
              <a:off x="1568422" y="4903249"/>
              <a:ext cx="6934200" cy="14492091"/>
            </a:xfrm>
            <a:prstGeom prst="foldedCorner">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34171" y="4903249"/>
              <a:ext cx="6602702" cy="13935576"/>
            </a:xfrm>
            <a:prstGeom prst="rect">
              <a:avLst/>
            </a:prstGeom>
            <a:noFill/>
          </p:spPr>
          <p:txBody>
            <a:bodyPr wrap="square">
              <a:normAutofit/>
            </a:bodyPr>
            <a:lstStyle/>
            <a:p>
              <a:pPr algn="just">
                <a:lnSpc>
                  <a:spcPct val="107000"/>
                </a:lnSpc>
                <a:spcBef>
                  <a:spcPct val="0"/>
                </a:spcBef>
                <a:spcAft>
                  <a:spcPts val="600"/>
                </a:spcAft>
              </a:pPr>
              <a:r>
                <a:rPr lang="vi-VN" altLang="en-US" sz="2200" b="1">
                  <a:latin typeface="Times New Roman" panose="02020603050405020304" pitchFamily="18" charset="0"/>
                  <a:ea typeface="Calibri" panose="020F0502020204030204" pitchFamily="34" charset="0"/>
                  <a:cs typeface="Times New Roman" panose="02020603050405020304" pitchFamily="18" charset="0"/>
                </a:rPr>
                <a:t>1.Thẻ 1:</a:t>
              </a:r>
              <a:endParaRPr lang="en-US" altLang="en-US" sz="2200" b="1">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spcAft>
                  <a:spcPts val="600"/>
                </a:spcAft>
                <a:buFont typeface="Wingdings" panose="05000000000000000000" pitchFamily="2" charset="2"/>
                <a:buChar char="Ø"/>
              </a:pPr>
              <a:r>
                <a:rPr lang="vi-VN" altLang="en-US" sz="2200">
                  <a:latin typeface="Times New Roman" panose="02020603050405020304" pitchFamily="18" charset="0"/>
                  <a:ea typeface="Calibri" panose="020F0502020204030204" pitchFamily="34" charset="0"/>
                  <a:cs typeface="Times New Roman" panose="02020603050405020304" pitchFamily="18" charset="0"/>
                </a:rPr>
                <a:t>Ý kiến</a:t>
              </a:r>
              <a:r>
                <a:rPr lang="en-US" altLang="en-US" sz="2200">
                  <a:latin typeface="Times New Roman" panose="02020603050405020304" pitchFamily="18" charset="0"/>
                  <a:ea typeface="Calibri" panose="020F0502020204030204" pitchFamily="34" charset="0"/>
                  <a:cs typeface="Times New Roman" panose="02020603050405020304" pitchFamily="18" charset="0"/>
                </a:rPr>
                <a:t> </a:t>
              </a:r>
              <a:r>
                <a:rPr lang="vi-VN" altLang="en-US" sz="2200">
                  <a:latin typeface="Times New Roman" panose="02020603050405020304" pitchFamily="18" charset="0"/>
                  <a:ea typeface="Calibri" panose="020F0502020204030204" pitchFamily="34" charset="0"/>
                  <a:cs typeface="Times New Roman" panose="02020603050405020304" pitchFamily="18" charset="0"/>
                </a:rPr>
                <a:t>/ quan điểm:</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vi-VN" altLang="en-US" sz="2200">
                  <a:latin typeface="Times New Roman" panose="02020603050405020304" pitchFamily="18" charset="0"/>
                  <a:ea typeface="Calibri" panose="020F0502020204030204" pitchFamily="34" charset="0"/>
                  <a:cs typeface="Times New Roman" panose="02020603050405020304" pitchFamily="18" charset="0"/>
                </a:rPr>
                <a:t>Đồ gốm sứ nhỏ dùng trong nhà... không thay đổi.</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vi-VN" altLang="en-US" sz="2200">
                  <a:latin typeface="Times New Roman" panose="02020603050405020304" pitchFamily="18" charset="0"/>
                  <a:ea typeface="Calibri" panose="020F0502020204030204" pitchFamily="34" charset="0"/>
                  <a:cs typeface="Times New Roman" panose="02020603050405020304" pitchFamily="18" charset="0"/>
                </a:rPr>
                <a:t>Chỉ riêng cái bát ăn cơm ....khác nhau.</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Một cải tiến nữa kết hợp </a:t>
              </a: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cái bát chiết yêu duyên dáng.</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spcAft>
                  <a:spcPts val="600"/>
                </a:spcAft>
                <a:buFont typeface="Wingdings" panose="05000000000000000000" pitchFamily="2" charset="2"/>
                <a:buChar char="Ø"/>
              </a:pP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Dữ liệu:</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Tiền thân của cái bát có lẽ ... ra đời.</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Những chiếc bát men đen, men ngọc thời Lý </a:t>
              </a: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có dạng loe miệng và thót đáy như một cái nón</a:t>
              </a: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107000"/>
                </a:lnSpc>
                <a:spcBef>
                  <a:spcPct val="0"/>
                </a:spcBef>
                <a:spcAft>
                  <a:spcPts val="600"/>
                </a:spcAft>
                <a:buFont typeface="Arial" panose="020B0604020202020204" pitchFamily="34" charset="0"/>
                <a:buChar char="•"/>
              </a:pP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Cái bát cong đề</a:t>
              </a:r>
              <a:r>
                <a:rPr lang="vi-VN"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u</a:t>
              </a:r>
              <a:r>
                <a:rPr lang="en-US" altLang="en-US" sz="2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như thế có trong gốm hoa Lam thời Trần và chúng có chân rất cao.</a:t>
              </a:r>
              <a:endParaRPr lang="en-US" altLang="en-US" sz="220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Group 8"/>
          <p:cNvGrpSpPr/>
          <p:nvPr/>
        </p:nvGrpSpPr>
        <p:grpSpPr>
          <a:xfrm>
            <a:off x="7565011" y="1023128"/>
            <a:ext cx="4452818" cy="3677881"/>
            <a:chOff x="9982200" y="4819340"/>
            <a:chExt cx="6934200" cy="4876800"/>
          </a:xfrm>
        </p:grpSpPr>
        <p:sp>
          <p:nvSpPr>
            <p:cNvPr id="10" name="Folded Corner 9"/>
            <p:cNvSpPr/>
            <p:nvPr/>
          </p:nvSpPr>
          <p:spPr>
            <a:xfrm>
              <a:off x="9982200" y="4819340"/>
              <a:ext cx="6934200" cy="4876800"/>
            </a:xfrm>
            <a:prstGeom prst="foldedCorner">
              <a:avLst/>
            </a:prstGeom>
            <a:solidFill>
              <a:schemeClr val="accent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287000" y="4960282"/>
              <a:ext cx="6324599" cy="4082078"/>
            </a:xfrm>
            <a:prstGeom prst="rect">
              <a:avLst/>
            </a:prstGeom>
          </p:spPr>
          <p:txBody>
            <a:bodyPr wrap="square">
              <a:spAutoFit/>
            </a:bodyPr>
            <a:lstStyle/>
            <a:p>
              <a:pPr>
                <a:lnSpc>
                  <a:spcPct val="150000"/>
                </a:lnSpc>
              </a:pPr>
              <a:r>
                <a:rPr lang="vi-VN" sz="2200" b="1">
                  <a:latin typeface="+mj-lt"/>
                  <a:cs typeface="Arial" panose="020B0604020202020204" pitchFamily="34" charset="0"/>
                </a:rPr>
                <a:t>2. Thẻ 2</a:t>
              </a:r>
            </a:p>
            <a:p>
              <a:pPr>
                <a:lnSpc>
                  <a:spcPct val="150000"/>
                </a:lnSpc>
              </a:pPr>
              <a:r>
                <a:rPr lang="vi-VN" sz="2200">
                  <a:latin typeface="+mj-lt"/>
                  <a:cs typeface="Arial" panose="020B0604020202020204" pitchFamily="34" charset="0"/>
                </a:rPr>
                <a:t>Đoạn văn này trình bày một xu hướng riêng của đồ gốm gia dụng trong xã hội Việt Nam từ sau thế kỉ XV. Đó là xu hướng dùng đồ gốm Trung Hoa và Nội phủ.</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 cuc">
            <a:extLst>
              <a:ext uri="{FF2B5EF4-FFF2-40B4-BE49-F238E27FC236}">
                <a16:creationId xmlns:a16="http://schemas.microsoft.com/office/drawing/2014/main" id="{6FDEECED-2ACC-4A0E-806F-6F192BBDB2A7}"/>
              </a:ext>
            </a:extLst>
          </p:cNvPr>
          <p:cNvSpPr txBox="1">
            <a:spLocks noChangeArrowheads="1"/>
          </p:cNvSpPr>
          <p:nvPr/>
        </p:nvSpPr>
        <p:spPr bwMode="auto">
          <a:xfrm>
            <a:off x="561725" y="821482"/>
            <a:ext cx="575056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1. Bố cục và nhan đề của văn bản</a:t>
            </a:r>
          </a:p>
        </p:txBody>
      </p:sp>
      <p:pic>
        <p:nvPicPr>
          <p:cNvPr id="5" name="Picture 4">
            <a:extLst>
              <a:ext uri="{FF2B5EF4-FFF2-40B4-BE49-F238E27FC236}">
                <a16:creationId xmlns:a16="http://schemas.microsoft.com/office/drawing/2014/main" id="{1130F9A8-E748-4532-81B0-2EBCB2BD5B7D}"/>
              </a:ext>
            </a:extLst>
          </p:cNvPr>
          <p:cNvPicPr>
            <a:picLocks noChangeAspect="1"/>
          </p:cNvPicPr>
          <p:nvPr/>
        </p:nvPicPr>
        <p:blipFill rotWithShape="1">
          <a:blip r:embed="rId2"/>
          <a:srcRect l="17178" r="14301" b="809"/>
          <a:stretch/>
        </p:blipFill>
        <p:spPr>
          <a:xfrm>
            <a:off x="7507777" y="1955198"/>
            <a:ext cx="4211783" cy="4538907"/>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D6180D34-9F74-4CAE-8A9B-6EE14CE0B85D}"/>
              </a:ext>
            </a:extLst>
          </p:cNvPr>
          <p:cNvSpPr/>
          <p:nvPr/>
        </p:nvSpPr>
        <p:spPr>
          <a:xfrm>
            <a:off x="195072" y="239713"/>
            <a:ext cx="4194048"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p>
            <a:pPr marL="453390" indent="-226695" algn="just">
              <a:lnSpc>
                <a:spcPct val="107000"/>
              </a:lnSpc>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văn bản</a:t>
            </a:r>
            <a:endPar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6"/>
          <p:cNvGrpSpPr/>
          <p:nvPr/>
        </p:nvGrpSpPr>
        <p:grpSpPr>
          <a:xfrm>
            <a:off x="561725" y="1667719"/>
            <a:ext cx="5750560" cy="5064505"/>
            <a:chOff x="1107440" y="2036337"/>
            <a:chExt cx="9265920" cy="7100043"/>
          </a:xfrm>
        </p:grpSpPr>
        <p:grpSp>
          <p:nvGrpSpPr>
            <p:cNvPr id="8" name="Group 2"/>
            <p:cNvGrpSpPr/>
            <p:nvPr/>
          </p:nvGrpSpPr>
          <p:grpSpPr>
            <a:xfrm>
              <a:off x="1107440" y="2439360"/>
              <a:ext cx="9265920" cy="6697020"/>
              <a:chOff x="0" y="0"/>
              <a:chExt cx="1588153" cy="1154379"/>
            </a:xfrm>
          </p:grpSpPr>
          <p:sp>
            <p:nvSpPr>
              <p:cNvPr id="11"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38100">
                <a:solidFill>
                  <a:srgbClr val="1E1E1E"/>
                </a:solidFill>
              </a:ln>
            </p:spPr>
          </p:sp>
          <p:sp>
            <p:nvSpPr>
              <p:cNvPr id="12"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Rounded Rectangle 8"/>
            <p:cNvSpPr/>
            <p:nvPr/>
          </p:nvSpPr>
          <p:spPr>
            <a:xfrm>
              <a:off x="1581221" y="2036337"/>
              <a:ext cx="4628758" cy="775764"/>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Autofit/>
            </a:bodyPr>
            <a:lstStyle/>
            <a:p>
              <a:pPr algn="ctr"/>
              <a:r>
                <a:rPr lang="en-US" sz="2800" b="1">
                  <a:solidFill>
                    <a:schemeClr val="bg1"/>
                  </a:solidFill>
                  <a:latin typeface="Arial" panose="020B0604020202020204" pitchFamily="34" charset="0"/>
                  <a:cs typeface="Arial" panose="020B0604020202020204" pitchFamily="34" charset="0"/>
                </a:rPr>
                <a:t>Nhiệm vụ</a:t>
              </a:r>
              <a:endParaRPr lang="en-US" sz="2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435156" y="2972758"/>
              <a:ext cx="8689932" cy="5829797"/>
            </a:xfrm>
            <a:prstGeom prst="rect">
              <a:avLst/>
            </a:prstGeom>
            <a:noFill/>
          </p:spPr>
          <p:txBody>
            <a:bodyPr wrap="square" rtlCol="0">
              <a:normAutofit fontScale="62500" lnSpcReduction="20000"/>
            </a:bodyPr>
            <a:lstStyle/>
            <a:p>
              <a:pPr algn="just">
                <a:lnSpc>
                  <a:spcPct val="150000"/>
                </a:lnSpc>
                <a:spcBef>
                  <a:spcPct val="0"/>
                </a:spcBef>
                <a:spcAft>
                  <a:spcPts val="800"/>
                </a:spcAft>
                <a:buFont typeface="Symbol" panose="05050102010706020507" pitchFamily="18" charset="2"/>
                <a:buChar char=""/>
              </a:pPr>
              <a:r>
                <a:rPr lang="en-US" altLang="en-US" sz="4400">
                  <a:latin typeface="Times New Roman" panose="02020603050405020304" pitchFamily="18" charset="0"/>
                  <a:cs typeface="Times New Roman" panose="02020603050405020304" pitchFamily="18" charset="0"/>
                </a:rPr>
                <a:t> Đọc văn bản</a:t>
              </a:r>
            </a:p>
            <a:p>
              <a:pPr algn="just">
                <a:lnSpc>
                  <a:spcPct val="150000"/>
                </a:lnSpc>
                <a:spcBef>
                  <a:spcPct val="0"/>
                </a:spcBef>
                <a:spcAft>
                  <a:spcPts val="800"/>
                </a:spcAft>
                <a:buFont typeface="Symbol" panose="05050102010706020507" pitchFamily="18" charset="2"/>
                <a:buChar char=""/>
              </a:pPr>
              <a:r>
                <a:rPr lang="en-US" altLang="en-US" sz="4400">
                  <a:latin typeface="Times New Roman" panose="02020603050405020304" pitchFamily="18" charset="0"/>
                  <a:cs typeface="Times New Roman" panose="02020603050405020304" pitchFamily="18" charset="0"/>
                </a:rPr>
                <a:t> Xác định bố cục của văn bản và mối quan hệ giữa nhan đề và bố cục (Nhan đề gợi cho người đọc hình dung gì về văn bản? Bố cục của văn bản có phù hợp với nhan đề ấy không? Vì sao?) </a:t>
              </a:r>
              <a:endParaRPr lang="en-US" altLang="en-US" sz="44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a:off x="615008" y="5100670"/>
            <a:ext cx="7331532" cy="1723960"/>
          </a:xfrm>
          <a:prstGeom prst="rect">
            <a:avLst/>
          </a:prstGeom>
        </p:spPr>
      </p:pic>
      <p:sp>
        <p:nvSpPr>
          <p:cNvPr id="2" name="bo cuc">
            <a:extLst>
              <a:ext uri="{FF2B5EF4-FFF2-40B4-BE49-F238E27FC236}">
                <a16:creationId xmlns:a16="http://schemas.microsoft.com/office/drawing/2014/main" id="{35E2C51F-69F7-4391-AF6F-B451959C306F}"/>
              </a:ext>
            </a:extLst>
          </p:cNvPr>
          <p:cNvSpPr txBox="1">
            <a:spLocks noChangeArrowheads="1"/>
          </p:cNvSpPr>
          <p:nvPr/>
        </p:nvSpPr>
        <p:spPr bwMode="auto">
          <a:xfrm>
            <a:off x="615008" y="110218"/>
            <a:ext cx="5514330"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non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1. Bố cục và nhan đề của văn bản</a:t>
            </a:r>
          </a:p>
        </p:txBody>
      </p:sp>
      <p:sp>
        <p:nvSpPr>
          <p:cNvPr id="4" name="TextBox 3">
            <a:extLst>
              <a:ext uri="{FF2B5EF4-FFF2-40B4-BE49-F238E27FC236}">
                <a16:creationId xmlns:a16="http://schemas.microsoft.com/office/drawing/2014/main" id="{0D3A32AD-222B-495A-9F69-38C0CDBECB10}"/>
              </a:ext>
            </a:extLst>
          </p:cNvPr>
          <p:cNvSpPr txBox="1">
            <a:spLocks noChangeArrowheads="1"/>
          </p:cNvSpPr>
          <p:nvPr/>
        </p:nvSpPr>
        <p:spPr bwMode="auto">
          <a:xfrm>
            <a:off x="770394" y="5239451"/>
            <a:ext cx="6727633" cy="1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20000"/>
              </a:lnSpc>
              <a:spcBef>
                <a:spcPct val="0"/>
              </a:spcBef>
              <a:buFontTx/>
              <a:buNone/>
            </a:pPr>
            <a:r>
              <a:rPr lang="en-US" altLang="en-US" sz="2200" b="1">
                <a:solidFill>
                  <a:srgbClr val="000000"/>
                </a:solidFill>
                <a:latin typeface="Times New Roman" panose="02020603050405020304" pitchFamily="18" charset="0"/>
                <a:cs typeface="Times New Roman" panose="02020603050405020304" pitchFamily="18" charset="0"/>
              </a:rPr>
              <a:t>Mối quan hệ giữa bố cục và nhan đề của VB</a:t>
            </a:r>
            <a:r>
              <a:rPr lang="en-US" altLang="en-US" sz="2200">
                <a:solidFill>
                  <a:srgbClr val="000000"/>
                </a:solidFill>
                <a:latin typeface="Times New Roman" panose="02020603050405020304" pitchFamily="18" charset="0"/>
                <a:cs typeface="Times New Roman" panose="02020603050405020304" pitchFamily="18" charset="0"/>
              </a:rPr>
              <a:t>: Bố cục cho thấy nội dung VB phù hợp với nhan đề và thể hiện rõ sự chi tiết hóa chủ đề được gợi ra từ nhan đề ấy.</a:t>
            </a:r>
            <a:endParaRPr lang="en-US" altLang="en-US" sz="2200"/>
          </a:p>
        </p:txBody>
      </p:sp>
      <p:pic>
        <p:nvPicPr>
          <p:cNvPr id="10245" name="Picture 2" descr="Đồ gốm men trắng thời Lý – Trần thế kỷ 11-14">
            <a:extLst>
              <a:ext uri="{FF2B5EF4-FFF2-40B4-BE49-F238E27FC236}">
                <a16:creationId xmlns:a16="http://schemas.microsoft.com/office/drawing/2014/main" id="{F543E989-BF5F-4B64-B3BC-48210CA7D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149" y="644525"/>
            <a:ext cx="364172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4">
            <a:extLst>
              <a:ext uri="{FF2B5EF4-FFF2-40B4-BE49-F238E27FC236}">
                <a16:creationId xmlns:a16="http://schemas.microsoft.com/office/drawing/2014/main" id="{39B1D673-1084-41B3-88E8-73F6D9098ACA}"/>
              </a:ext>
            </a:extLst>
          </p:cNvPr>
          <p:cNvSpPr txBox="1">
            <a:spLocks noChangeArrowheads="1"/>
          </p:cNvSpPr>
          <p:nvPr/>
        </p:nvSpPr>
        <p:spPr bwMode="auto">
          <a:xfrm>
            <a:off x="8640763" y="5962650"/>
            <a:ext cx="3078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Hình: Đồ gốm thời Lý – Trần</a:t>
            </a:r>
          </a:p>
        </p:txBody>
      </p:sp>
      <p:grpSp>
        <p:nvGrpSpPr>
          <p:cNvPr id="5" name="Group 4"/>
          <p:cNvGrpSpPr/>
          <p:nvPr/>
        </p:nvGrpSpPr>
        <p:grpSpPr>
          <a:xfrm>
            <a:off x="-606743" y="921825"/>
            <a:ext cx="9484360" cy="3851997"/>
            <a:chOff x="-606743" y="921825"/>
            <a:chExt cx="9484360" cy="3851997"/>
          </a:xfrm>
        </p:grpSpPr>
        <p:graphicFrame>
          <p:nvGraphicFramePr>
            <p:cNvPr id="3" name="Diagram 2">
              <a:extLst>
                <a:ext uri="{FF2B5EF4-FFF2-40B4-BE49-F238E27FC236}">
                  <a16:creationId xmlns:a16="http://schemas.microsoft.com/office/drawing/2014/main" id="{BBABE510-4CF2-4C59-9345-A17F0ECD4A5D}"/>
                </a:ext>
              </a:extLst>
            </p:cNvPr>
            <p:cNvGraphicFramePr/>
            <p:nvPr>
              <p:extLst>
                <p:ext uri="{D42A27DB-BD31-4B8C-83A1-F6EECF244321}">
                  <p14:modId xmlns:p14="http://schemas.microsoft.com/office/powerpoint/2010/main" val="2130473398"/>
                </p:ext>
              </p:extLst>
            </p:nvPr>
          </p:nvGraphicFramePr>
          <p:xfrm>
            <a:off x="-606743" y="921825"/>
            <a:ext cx="9484360" cy="3851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3372173" y="1008313"/>
              <a:ext cx="2404533" cy="646331"/>
            </a:xfrm>
            <a:prstGeom prst="rect">
              <a:avLst/>
            </a:prstGeom>
            <a:noFill/>
          </p:spPr>
          <p:txBody>
            <a:bodyPr wrap="square" rtlCol="0">
              <a:spAutoFit/>
            </a:bodyPr>
            <a:lstStyle/>
            <a:p>
              <a:pPr algn="ctr"/>
              <a:r>
                <a:rPr lang="vi-VN">
                  <a:solidFill>
                    <a:schemeClr val="bg1">
                      <a:lumMod val="95000"/>
                    </a:schemeClr>
                  </a:solidFill>
                </a:rPr>
                <a:t>Đồ gốm gia dụng của người Việt</a:t>
              </a:r>
            </a:p>
          </p:txBody>
        </p:sp>
      </p:grpSp>
      <p:sp>
        <p:nvSpPr>
          <p:cNvPr id="7" name="TextBox 6"/>
          <p:cNvSpPr txBox="1"/>
          <p:nvPr/>
        </p:nvSpPr>
        <p:spPr>
          <a:xfrm>
            <a:off x="890329" y="2277525"/>
            <a:ext cx="3468158" cy="2446824"/>
          </a:xfrm>
          <a:prstGeom prst="rect">
            <a:avLst/>
          </a:prstGeom>
          <a:noFill/>
        </p:spPr>
        <p:txBody>
          <a:bodyPr wrap="square" rtlCol="0">
            <a:spAutoFit/>
          </a:bodyPr>
          <a:lstStyle/>
          <a:p>
            <a:pPr lvl="0" algn="just">
              <a:lnSpc>
                <a:spcPct val="150000"/>
              </a:lnSpc>
            </a:pPr>
            <a:r>
              <a:rPr lang="en-US">
                <a:solidFill>
                  <a:schemeClr val="bg1"/>
                </a:solidFill>
                <a:latin typeface="Arial" panose="020B0604020202020204" pitchFamily="34" charset="0"/>
                <a:cs typeface="Arial" panose="020B0604020202020204" pitchFamily="34" charset="0"/>
              </a:rPr>
              <a:t>Phần 1: “</a:t>
            </a:r>
            <a:r>
              <a:rPr lang="en-US" i="1">
                <a:solidFill>
                  <a:schemeClr val="bg1"/>
                </a:solidFill>
                <a:latin typeface="Arial" panose="020B0604020202020204" pitchFamily="34" charset="0"/>
                <a:cs typeface="Arial" panose="020B0604020202020204" pitchFamily="34" charset="0"/>
              </a:rPr>
              <a:t>Đồ gốm sứ nhỏ …thế kỉ XVIII – XIX</a:t>
            </a:r>
            <a:r>
              <a:rPr lang="en-US">
                <a:solidFill>
                  <a:schemeClr val="bg1"/>
                </a:solidFill>
                <a:latin typeface="Arial" panose="020B0604020202020204" pitchFamily="34" charset="0"/>
                <a:cs typeface="Arial" panose="020B0604020202020204" pitchFamily="34" charset="0"/>
              </a:rPr>
              <a:t>”: Đồ gốm sứ nhỏ dùng trong nhà có lịch sử phát triển liên tục, điển hình là trường hợp của cái bát ăn cơm.</a:t>
            </a:r>
          </a:p>
          <a:p>
            <a:pPr algn="just"/>
            <a:endParaRPr lang="en-US"/>
          </a:p>
        </p:txBody>
      </p:sp>
      <p:sp>
        <p:nvSpPr>
          <p:cNvPr id="8" name="TextBox 7"/>
          <p:cNvSpPr txBox="1"/>
          <p:nvPr/>
        </p:nvSpPr>
        <p:spPr>
          <a:xfrm>
            <a:off x="5104782" y="2190949"/>
            <a:ext cx="2393245" cy="1754326"/>
          </a:xfrm>
          <a:prstGeom prst="rect">
            <a:avLst/>
          </a:prstGeom>
          <a:noFill/>
        </p:spPr>
        <p:txBody>
          <a:bodyPr wrap="square" rtlCol="0">
            <a:spAutoFit/>
          </a:bodyPr>
          <a:lstStyle/>
          <a:p>
            <a:pPr lvl="0" algn="just">
              <a:lnSpc>
                <a:spcPct val="150000"/>
              </a:lnSpc>
            </a:pPr>
            <a:r>
              <a:rPr lang="en-US">
                <a:solidFill>
                  <a:schemeClr val="bg1"/>
                </a:solidFill>
                <a:latin typeface="Arial" panose="020B0604020202020204" pitchFamily="34" charset="0"/>
                <a:cs typeface="Arial" panose="020B0604020202020204" pitchFamily="34" charset="0"/>
              </a:rPr>
              <a:t>Phần 2: Đặc điểm của đồ gốm gia dụng thời Lý – Trần.</a:t>
            </a:r>
          </a:p>
          <a:p>
            <a:pPr>
              <a:lnSpc>
                <a:spcPct val="150000"/>
              </a:lnSpc>
            </a:pPr>
            <a:endParaRPr lang="en-US"/>
          </a:p>
        </p:txBody>
      </p:sp>
      <p:pic>
        <p:nvPicPr>
          <p:cNvPr id="10" name="Graphic 9" descr="Arrow: Rotate left with solid fill">
            <a:extLst>
              <a:ext uri="{FF2B5EF4-FFF2-40B4-BE49-F238E27FC236}">
                <a16:creationId xmlns:a16="http://schemas.microsoft.com/office/drawing/2014/main" id="{A0841E6C-BFD9-91B9-697F-4D457B3A705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621138" y="429188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A97D4288-7EDB-409A-ADD3-D839696A1BA6}"/>
              </a:ext>
            </a:extLst>
          </p:cNvPr>
          <p:cNvSpPr txBox="1">
            <a:spLocks noChangeArrowheads="1"/>
          </p:cNvSpPr>
          <p:nvPr/>
        </p:nvSpPr>
        <p:spPr bwMode="auto">
          <a:xfrm>
            <a:off x="338203" y="239713"/>
            <a:ext cx="8367386" cy="553357"/>
          </a:xfrm>
          <a:prstGeom prst="rect">
            <a:avLst/>
          </a:prstGeom>
          <a:gradFill flip="none" rotWithShape="1">
            <a:gsLst>
              <a:gs pos="3000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txBody>
          <a:bodyPr wrap="square">
            <a:spAutoFit/>
          </a:bodyPr>
          <a:lstStyle>
            <a:defPPr>
              <a:defRPr lang="en-US"/>
            </a:defPPr>
            <a:lvl1pPr marL="453390" indent="-226695" algn="just">
              <a:lnSpc>
                <a:spcPct val="107000"/>
              </a:lnSpc>
              <a:spcAft>
                <a:spcPts val="600"/>
              </a:spcAft>
              <a:defRPr sz="2800" b="1" kern="100">
                <a:solidFill>
                  <a:srgbClr val="C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altLang="en-US"/>
              <a:t>2. Cách trình bày dữ liệu và thông tin của văn bản </a:t>
            </a:r>
          </a:p>
        </p:txBody>
      </p:sp>
      <p:pic>
        <p:nvPicPr>
          <p:cNvPr id="2052" name="Picture 4" descr="Mua Bộ bàn ăn (bộ chén bát) gốm Bát Tràng Mỹ Nghệ Việt MNV-BBA02/cúc tại  Cửa hàng gốm sứ Bát Tràng | Tiki">
            <a:extLst>
              <a:ext uri="{FF2B5EF4-FFF2-40B4-BE49-F238E27FC236}">
                <a16:creationId xmlns:a16="http://schemas.microsoft.com/office/drawing/2014/main" id="{DD29CFF4-BE0E-4CE9-B692-A13CE18972BB}"/>
              </a:ext>
            </a:extLst>
          </p:cNvPr>
          <p:cNvPicPr>
            <a:picLocks noChangeAspect="1" noChangeArrowheads="1"/>
          </p:cNvPicPr>
          <p:nvPr/>
        </p:nvPicPr>
        <p:blipFill rotWithShape="1">
          <a:blip r:embed="rId2"/>
          <a:srcRect l="7299" t="29081" r="10332" b="18714"/>
          <a:stretch/>
        </p:blipFill>
        <p:spPr bwMode="auto">
          <a:xfrm>
            <a:off x="7520315" y="1691634"/>
            <a:ext cx="4328161" cy="2057400"/>
          </a:xfrm>
          <a:prstGeom prst="rect">
            <a:avLst/>
          </a:prstGeom>
          <a:noFill/>
          <a:effectLst>
            <a:reflection blurRad="6350" stA="50000" endA="300" endPos="90000" dist="50800" dir="5400000" sy="-100000" algn="bl" rotWithShape="0"/>
          </a:effectLst>
        </p:spPr>
      </p:pic>
      <p:grpSp>
        <p:nvGrpSpPr>
          <p:cNvPr id="11" name="Google Shape;1724;p37">
            <a:extLst>
              <a:ext uri="{FF2B5EF4-FFF2-40B4-BE49-F238E27FC236}">
                <a16:creationId xmlns:a16="http://schemas.microsoft.com/office/drawing/2014/main" id="{1093923C-E018-4EEA-9C0A-1F1C3494D0DD}"/>
              </a:ext>
            </a:extLst>
          </p:cNvPr>
          <p:cNvGrpSpPr/>
          <p:nvPr/>
        </p:nvGrpSpPr>
        <p:grpSpPr>
          <a:xfrm>
            <a:off x="10672997" y="74388"/>
            <a:ext cx="1259923" cy="1401363"/>
            <a:chOff x="2578875" y="1815225"/>
            <a:chExt cx="2680425" cy="2648275"/>
          </a:xfrm>
          <a:solidFill>
            <a:srgbClr val="D86D58"/>
          </a:solidFill>
        </p:grpSpPr>
        <p:sp>
          <p:nvSpPr>
            <p:cNvPr id="12" name="Google Shape;1725;p37">
              <a:extLst>
                <a:ext uri="{FF2B5EF4-FFF2-40B4-BE49-F238E27FC236}">
                  <a16:creationId xmlns:a16="http://schemas.microsoft.com/office/drawing/2014/main" id="{711462E7-ECA8-44DC-AC52-0E508AE97C3E}"/>
                </a:ext>
              </a:extLst>
            </p:cNvPr>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3" name="Google Shape;1726;p37">
              <a:extLst>
                <a:ext uri="{FF2B5EF4-FFF2-40B4-BE49-F238E27FC236}">
                  <a16:creationId xmlns:a16="http://schemas.microsoft.com/office/drawing/2014/main" id="{5B9FE576-BA86-4308-8DD0-379DE9FA230E}"/>
                </a:ext>
              </a:extLst>
            </p:cNvPr>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4" name="Google Shape;1727;p37">
              <a:extLst>
                <a:ext uri="{FF2B5EF4-FFF2-40B4-BE49-F238E27FC236}">
                  <a16:creationId xmlns:a16="http://schemas.microsoft.com/office/drawing/2014/main" id="{9DE01520-54D6-4344-8F2D-21BF0A5DD47F}"/>
                </a:ext>
              </a:extLst>
            </p:cNvPr>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5" name="Google Shape;1728;p37">
              <a:extLst>
                <a:ext uri="{FF2B5EF4-FFF2-40B4-BE49-F238E27FC236}">
                  <a16:creationId xmlns:a16="http://schemas.microsoft.com/office/drawing/2014/main" id="{2BD5562D-8A0E-4369-B6E8-A60F9A5F30B7}"/>
                </a:ext>
              </a:extLst>
            </p:cNvPr>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6" name="Google Shape;1729;p37">
              <a:extLst>
                <a:ext uri="{FF2B5EF4-FFF2-40B4-BE49-F238E27FC236}">
                  <a16:creationId xmlns:a16="http://schemas.microsoft.com/office/drawing/2014/main" id="{480D9F8D-7D5C-4CE9-BD8A-9B29C22B10EA}"/>
                </a:ext>
              </a:extLst>
            </p:cNvPr>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7" name="Google Shape;1730;p37">
              <a:extLst>
                <a:ext uri="{FF2B5EF4-FFF2-40B4-BE49-F238E27FC236}">
                  <a16:creationId xmlns:a16="http://schemas.microsoft.com/office/drawing/2014/main" id="{E6AC3395-2598-4EE0-A61F-BE9C33CA4968}"/>
                </a:ext>
              </a:extLst>
            </p:cNvPr>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8" name="Google Shape;1731;p37">
              <a:extLst>
                <a:ext uri="{FF2B5EF4-FFF2-40B4-BE49-F238E27FC236}">
                  <a16:creationId xmlns:a16="http://schemas.microsoft.com/office/drawing/2014/main" id="{AB408D7F-FECD-467C-BEB8-10738D6EB4E6}"/>
                </a:ext>
              </a:extLst>
            </p:cNvPr>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19" name="Google Shape;1732;p37">
              <a:extLst>
                <a:ext uri="{FF2B5EF4-FFF2-40B4-BE49-F238E27FC236}">
                  <a16:creationId xmlns:a16="http://schemas.microsoft.com/office/drawing/2014/main" id="{FE34B3D5-D8DB-444B-A605-E95BAF774867}"/>
                </a:ext>
              </a:extLst>
            </p:cNvPr>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0" name="Google Shape;1733;p37">
              <a:extLst>
                <a:ext uri="{FF2B5EF4-FFF2-40B4-BE49-F238E27FC236}">
                  <a16:creationId xmlns:a16="http://schemas.microsoft.com/office/drawing/2014/main" id="{07223FC0-59A5-4D92-8004-9EBC79D17061}"/>
                </a:ext>
              </a:extLst>
            </p:cNvPr>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1" name="Google Shape;1734;p37">
              <a:extLst>
                <a:ext uri="{FF2B5EF4-FFF2-40B4-BE49-F238E27FC236}">
                  <a16:creationId xmlns:a16="http://schemas.microsoft.com/office/drawing/2014/main" id="{DC90FFF1-D01B-4A41-BE79-8E21AEEAE2F3}"/>
                </a:ext>
              </a:extLst>
            </p:cNvPr>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2" name="Google Shape;1735;p37">
              <a:extLst>
                <a:ext uri="{FF2B5EF4-FFF2-40B4-BE49-F238E27FC236}">
                  <a16:creationId xmlns:a16="http://schemas.microsoft.com/office/drawing/2014/main" id="{32D537FF-A227-4D0F-BB9C-20334FB8C21A}"/>
                </a:ext>
              </a:extLst>
            </p:cNvPr>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3" name="Google Shape;1736;p37">
              <a:extLst>
                <a:ext uri="{FF2B5EF4-FFF2-40B4-BE49-F238E27FC236}">
                  <a16:creationId xmlns:a16="http://schemas.microsoft.com/office/drawing/2014/main" id="{5BDC3F9F-67B6-4907-8919-CD7045B9B67E}"/>
                </a:ext>
              </a:extLst>
            </p:cNvPr>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4" name="Google Shape;1737;p37">
              <a:extLst>
                <a:ext uri="{FF2B5EF4-FFF2-40B4-BE49-F238E27FC236}">
                  <a16:creationId xmlns:a16="http://schemas.microsoft.com/office/drawing/2014/main" id="{34E32A03-12E8-4DEB-A91B-91970CCF96ED}"/>
                </a:ext>
              </a:extLst>
            </p:cNvPr>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5" name="Google Shape;1738;p37">
              <a:extLst>
                <a:ext uri="{FF2B5EF4-FFF2-40B4-BE49-F238E27FC236}">
                  <a16:creationId xmlns:a16="http://schemas.microsoft.com/office/drawing/2014/main" id="{BB760AF2-BA5E-4044-8B6E-CC30BC092E03}"/>
                </a:ext>
              </a:extLst>
            </p:cNvPr>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sp>
          <p:nvSpPr>
            <p:cNvPr id="26" name="Google Shape;1739;p37">
              <a:extLst>
                <a:ext uri="{FF2B5EF4-FFF2-40B4-BE49-F238E27FC236}">
                  <a16:creationId xmlns:a16="http://schemas.microsoft.com/office/drawing/2014/main" id="{C5217776-7124-48CE-8F7D-D30233643227}"/>
                </a:ext>
              </a:extLst>
            </p:cNvPr>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srgbClr val="FF0000"/>
                </a:solidFill>
                <a:latin typeface="+mn-lt"/>
                <a:cs typeface="+mn-cs"/>
              </a:endParaRPr>
            </a:p>
          </p:txBody>
        </p:sp>
      </p:grpSp>
      <p:grpSp>
        <p:nvGrpSpPr>
          <p:cNvPr id="27" name="Group 26"/>
          <p:cNvGrpSpPr/>
          <p:nvPr/>
        </p:nvGrpSpPr>
        <p:grpSpPr>
          <a:xfrm>
            <a:off x="788205" y="1195065"/>
            <a:ext cx="5680328" cy="4709025"/>
            <a:chOff x="1107440" y="2027727"/>
            <a:chExt cx="9265920" cy="7108653"/>
          </a:xfrm>
        </p:grpSpPr>
        <p:grpSp>
          <p:nvGrpSpPr>
            <p:cNvPr id="28" name="Group 2"/>
            <p:cNvGrpSpPr/>
            <p:nvPr/>
          </p:nvGrpSpPr>
          <p:grpSpPr>
            <a:xfrm>
              <a:off x="1107440" y="2439360"/>
              <a:ext cx="9265920" cy="6697020"/>
              <a:chOff x="0" y="0"/>
              <a:chExt cx="1588153" cy="1154379"/>
            </a:xfrm>
          </p:grpSpPr>
          <p:sp>
            <p:nvSpPr>
              <p:cNvPr id="31"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38100">
                <a:solidFill>
                  <a:srgbClr val="1E1E1E"/>
                </a:solidFill>
              </a:ln>
            </p:spPr>
          </p:sp>
          <p:sp>
            <p:nvSpPr>
              <p:cNvPr id="32"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9" name="Rounded Rectangle 28"/>
            <p:cNvSpPr/>
            <p:nvPr/>
          </p:nvSpPr>
          <p:spPr>
            <a:xfrm>
              <a:off x="1689500" y="2027727"/>
              <a:ext cx="4160140" cy="871378"/>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normAutofit/>
            </a:bodyPr>
            <a:lstStyle/>
            <a:p>
              <a:pPr algn="ctr"/>
              <a:r>
                <a:rPr lang="en-US" sz="2800" b="1">
                  <a:solidFill>
                    <a:schemeClr val="bg1"/>
                  </a:solidFill>
                  <a:latin typeface="Arial" panose="020B0604020202020204" pitchFamily="34" charset="0"/>
                  <a:cs typeface="Arial" panose="020B0604020202020204" pitchFamily="34" charset="0"/>
                </a:rPr>
                <a:t>Nhiệm vụ</a:t>
              </a:r>
              <a:endParaRPr lang="en-US" sz="28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33550" y="3297826"/>
              <a:ext cx="8013700" cy="5170646"/>
            </a:xfrm>
            <a:prstGeom prst="rect">
              <a:avLst/>
            </a:prstGeom>
            <a:noFill/>
          </p:spPr>
          <p:txBody>
            <a:bodyPr wrap="square" rtlCol="0">
              <a:normAutofit fontScale="55000" lnSpcReduction="20000"/>
            </a:bodyPr>
            <a:lstStyle/>
            <a:p>
              <a:pPr algn="just">
                <a:lnSpc>
                  <a:spcPct val="150000"/>
                </a:lnSpc>
                <a:spcBef>
                  <a:spcPct val="0"/>
                </a:spcBef>
              </a:pPr>
              <a:r>
                <a:rPr lang="en-US" altLang="en-US" sz="4400">
                  <a:latin typeface="Times New Roman" panose="02020603050405020304" pitchFamily="18" charset="0"/>
                  <a:cs typeface="Times New Roman" panose="02020603050405020304" pitchFamily="18" charset="0"/>
                </a:rPr>
                <a:t>GV chia lớp thành 2 dãy bàn:</a:t>
              </a:r>
            </a:p>
            <a:p>
              <a:pPr algn="just">
                <a:lnSpc>
                  <a:spcPct val="150000"/>
                </a:lnSpc>
                <a:spcBef>
                  <a:spcPct val="0"/>
                </a:spcBef>
              </a:pPr>
              <a:r>
                <a:rPr lang="en-US" altLang="en-US" sz="4400">
                  <a:latin typeface="Times New Roman" panose="02020603050405020304" pitchFamily="18" charset="0"/>
                  <a:cs typeface="Times New Roman" panose="02020603050405020304" pitchFamily="18" charset="0"/>
                </a:rPr>
                <a:t>Nhóm 1: Xác định cách thức trình bày thông tin của đoạn (1) </a:t>
              </a:r>
            </a:p>
            <a:p>
              <a:pPr algn="just">
                <a:lnSpc>
                  <a:spcPct val="150000"/>
                </a:lnSpc>
                <a:spcBef>
                  <a:spcPct val="0"/>
                </a:spcBef>
              </a:pPr>
              <a:r>
                <a:rPr lang="en-US" altLang="en-US" sz="4400">
                  <a:latin typeface="Times New Roman" panose="02020603050405020304" pitchFamily="18" charset="0"/>
                  <a:cs typeface="Times New Roman" panose="02020603050405020304" pitchFamily="18" charset="0"/>
                </a:rPr>
                <a:t>Nhóm 2: Xác định cách thức trình bày thông tin của đoạn (2) </a:t>
              </a:r>
            </a:p>
            <a:p>
              <a:pPr algn="just">
                <a:lnSpc>
                  <a:spcPct val="150000"/>
                </a:lnSpc>
                <a:spcBef>
                  <a:spcPct val="0"/>
                </a:spcBef>
              </a:pPr>
              <a:r>
                <a:rPr lang="en-US" altLang="en-US" sz="4400">
                  <a:latin typeface="Times New Roman" panose="02020603050405020304" pitchFamily="18" charset="0"/>
                  <a:cs typeface="Times New Roman" panose="02020603050405020304" pitchFamily="18" charset="0"/>
                </a:rPr>
                <a:t>HS thảo luận trong cùng một bàn.</a:t>
              </a:r>
              <a:endParaRPr lang="en-US" altLang="en-US" sz="44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889</TotalTime>
  <Words>1939</Words>
  <Application>Microsoft Office PowerPoint</Application>
  <PresentationFormat>Widescreen</PresentationFormat>
  <Paragraphs>143</Paragraphs>
  <Slides>27</Slides>
  <Notes>0</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#9Slide03 Arima Madurai Black</vt:lpstr>
      <vt:lpstr>Arial</vt:lpstr>
      <vt:lpstr>Calibri</vt:lpstr>
      <vt:lpstr>Symbol</vt:lpstr>
      <vt:lpstr>Times New Roman</vt:lpstr>
      <vt:lpstr>Wingdings</vt:lpstr>
      <vt:lpstr>杨任东竹石体-Bold</vt:lpstr>
      <vt:lpstr>汉呈王天喜行楷</vt:lpstr>
      <vt:lpstr>2_Office Theme</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AD</cp:lastModifiedBy>
  <cp:revision>90</cp:revision>
  <dcterms:created xsi:type="dcterms:W3CDTF">2023-08-06T03:14:02Z</dcterms:created>
  <dcterms:modified xsi:type="dcterms:W3CDTF">2024-11-19T08:56:30Z</dcterms:modified>
</cp:coreProperties>
</file>