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ebp" ContentType="image/webp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9" r:id="rId14"/>
    <p:sldId id="268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iagrams/_rels/data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diagrams/_rels/drawing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6210180-6F33-4B07-80DA-869591046211}" type="doc">
      <dgm:prSet loTypeId="urn:microsoft.com/office/officeart/2005/8/layout/process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D2B7124-D01F-46BF-9E01-01E08ABB7C3F}">
      <dgm:prSet phldrT="[Văn bản]" custT="1"/>
      <dgm:spPr/>
      <dgm:t>
        <a:bodyPr/>
        <a:lstStyle/>
        <a:p>
          <a:r>
            <a:rPr lang="vi-VN" sz="3500" dirty="0" err="1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Bước</a:t>
          </a:r>
          <a:r>
            <a:rPr lang="vi-VN" sz="35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1: quan </a:t>
          </a:r>
          <a:r>
            <a:rPr lang="vi-VN" sz="3500" dirty="0" err="1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sát</a:t>
          </a:r>
          <a:r>
            <a:rPr lang="vi-VN" sz="35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500" dirty="0" err="1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vi-VN" sz="35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500" dirty="0" err="1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đặt</a:t>
          </a:r>
          <a:r>
            <a:rPr lang="vi-VN" sz="35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câu </a:t>
          </a:r>
          <a:r>
            <a:rPr lang="vi-VN" sz="3500" dirty="0" err="1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hỏi</a:t>
          </a:r>
          <a:r>
            <a:rPr lang="vi-VN" sz="35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nghiên </a:t>
          </a:r>
          <a:r>
            <a:rPr lang="vi-VN" sz="3500" dirty="0" err="1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cứu</a:t>
          </a:r>
          <a:endParaRPr lang="en-US" sz="3500" dirty="0">
            <a:solidFill>
              <a:schemeClr val="tx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8996D0B-F8EB-4A03-A956-067398F9BF72}" type="parTrans" cxnId="{2D19AF8B-CDA6-43ED-B4A1-632FEBBD26A7}">
      <dgm:prSet/>
      <dgm:spPr/>
      <dgm:t>
        <a:bodyPr/>
        <a:lstStyle/>
        <a:p>
          <a:endParaRPr lang="en-US" sz="3300"/>
        </a:p>
      </dgm:t>
    </dgm:pt>
    <dgm:pt modelId="{0C429DF5-F63E-4B15-8296-69D9BDDFF0D0}" type="sibTrans" cxnId="{2D19AF8B-CDA6-43ED-B4A1-632FEBBD26A7}">
      <dgm:prSet/>
      <dgm:spPr/>
      <dgm:t>
        <a:bodyPr/>
        <a:lstStyle/>
        <a:p>
          <a:endParaRPr lang="en-US" sz="3300"/>
        </a:p>
      </dgm:t>
    </dgm:pt>
    <dgm:pt modelId="{C9113F2A-CA60-4407-AAFA-89DDFDCDC454}">
      <dgm:prSet phldrT="[Văn bản]" custT="1"/>
      <dgm:spPr/>
      <dgm:t>
        <a:bodyPr/>
        <a:lstStyle/>
        <a:p>
          <a:r>
            <a:rPr lang="vi-VN" sz="3500" dirty="0" err="1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Bước</a:t>
          </a:r>
          <a:r>
            <a:rPr lang="vi-VN" sz="35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2: </a:t>
          </a:r>
          <a:r>
            <a:rPr lang="vi-VN" sz="3500" dirty="0" err="1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hình</a:t>
          </a:r>
          <a:r>
            <a:rPr lang="vi-VN" sz="35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500" dirty="0" err="1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thành</a:t>
          </a:r>
          <a:r>
            <a:rPr lang="vi-VN" sz="35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500" dirty="0" err="1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giả</a:t>
          </a:r>
          <a:r>
            <a:rPr lang="vi-VN" sz="35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500" dirty="0" err="1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thiết</a:t>
          </a:r>
          <a:endParaRPr lang="en-US" sz="3500" dirty="0">
            <a:solidFill>
              <a:schemeClr val="tx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0335A13-AFA0-49B8-A110-726E49D34031}" type="parTrans" cxnId="{970C65EC-8962-41BF-8CCA-66454B3F8D17}">
      <dgm:prSet/>
      <dgm:spPr/>
      <dgm:t>
        <a:bodyPr/>
        <a:lstStyle/>
        <a:p>
          <a:endParaRPr lang="en-US" sz="3300"/>
        </a:p>
      </dgm:t>
    </dgm:pt>
    <dgm:pt modelId="{606C10D8-FBD3-48C9-B115-4F0870BD40CA}" type="sibTrans" cxnId="{970C65EC-8962-41BF-8CCA-66454B3F8D17}">
      <dgm:prSet/>
      <dgm:spPr/>
      <dgm:t>
        <a:bodyPr/>
        <a:lstStyle/>
        <a:p>
          <a:endParaRPr lang="en-US" sz="3300"/>
        </a:p>
      </dgm:t>
    </dgm:pt>
    <dgm:pt modelId="{7854BFC1-5E07-401B-85F4-039E6433A18F}">
      <dgm:prSet phldrT="[Văn bản]" custT="1"/>
      <dgm:spPr/>
      <dgm:t>
        <a:bodyPr/>
        <a:lstStyle/>
        <a:p>
          <a:r>
            <a:rPr lang="vi-VN" sz="3500" dirty="0" err="1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Bước</a:t>
          </a:r>
          <a:r>
            <a:rPr lang="vi-VN" sz="35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3: </a:t>
          </a:r>
          <a:r>
            <a:rPr lang="vi-VN" sz="3500" dirty="0" err="1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lập</a:t>
          </a:r>
          <a:r>
            <a:rPr lang="vi-VN" sz="35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500" dirty="0" err="1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kế</a:t>
          </a:r>
          <a:r>
            <a:rPr lang="vi-VN" sz="35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500" dirty="0" err="1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hoạch</a:t>
          </a:r>
          <a:r>
            <a:rPr lang="vi-VN" sz="35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500" dirty="0" err="1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kiểm</a:t>
          </a:r>
          <a:r>
            <a:rPr lang="vi-VN" sz="35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tra </a:t>
          </a:r>
          <a:r>
            <a:rPr lang="vi-VN" sz="3500" dirty="0" err="1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giả</a:t>
          </a:r>
          <a:r>
            <a:rPr lang="vi-VN" sz="35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500" dirty="0" err="1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thiết</a:t>
          </a:r>
          <a:endParaRPr lang="en-US" sz="3500" dirty="0">
            <a:solidFill>
              <a:schemeClr val="tx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ED5CACD-D4F4-4C41-B187-5DF08F4BB47E}" type="parTrans" cxnId="{E0C14EBB-7891-4813-B5CA-D9AA921B168B}">
      <dgm:prSet/>
      <dgm:spPr/>
      <dgm:t>
        <a:bodyPr/>
        <a:lstStyle/>
        <a:p>
          <a:endParaRPr lang="en-US" sz="3300"/>
        </a:p>
      </dgm:t>
    </dgm:pt>
    <dgm:pt modelId="{DB1F9C5C-9A92-4835-8E0C-B2EE591E32B7}" type="sibTrans" cxnId="{E0C14EBB-7891-4813-B5CA-D9AA921B168B}">
      <dgm:prSet/>
      <dgm:spPr/>
      <dgm:t>
        <a:bodyPr/>
        <a:lstStyle/>
        <a:p>
          <a:endParaRPr lang="en-US" sz="3300"/>
        </a:p>
      </dgm:t>
    </dgm:pt>
    <dgm:pt modelId="{613A7EE5-4D40-46D9-AE8E-A96496F6ED0C}">
      <dgm:prSet phldrT="[Văn bản]" custT="1"/>
      <dgm:spPr/>
      <dgm:t>
        <a:bodyPr/>
        <a:lstStyle/>
        <a:p>
          <a:r>
            <a:rPr lang="vi-VN" sz="3500" dirty="0" err="1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Bước</a:t>
          </a:r>
          <a:r>
            <a:rPr lang="vi-VN" sz="35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4: </a:t>
          </a:r>
          <a:r>
            <a:rPr lang="vi-VN" sz="3500" dirty="0" err="1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thực</a:t>
          </a:r>
          <a:r>
            <a:rPr lang="vi-VN" sz="35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500" dirty="0" err="1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hiện</a:t>
          </a:r>
          <a:r>
            <a:rPr lang="vi-VN" sz="35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500" dirty="0" err="1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kế</a:t>
          </a:r>
          <a:r>
            <a:rPr lang="vi-VN" sz="35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500" dirty="0" err="1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hoạch</a:t>
          </a:r>
          <a:endParaRPr lang="en-US" sz="3500" dirty="0">
            <a:solidFill>
              <a:schemeClr val="tx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D146832-B7CF-44AE-947D-FD139E86E134}" type="parTrans" cxnId="{6E52C339-8176-48FF-BF49-AB5F1F44CE8D}">
      <dgm:prSet/>
      <dgm:spPr/>
      <dgm:t>
        <a:bodyPr/>
        <a:lstStyle/>
        <a:p>
          <a:endParaRPr lang="en-US" sz="3300"/>
        </a:p>
      </dgm:t>
    </dgm:pt>
    <dgm:pt modelId="{F5694486-49D6-4575-9047-3F9B35727223}" type="sibTrans" cxnId="{6E52C339-8176-48FF-BF49-AB5F1F44CE8D}">
      <dgm:prSet/>
      <dgm:spPr/>
      <dgm:t>
        <a:bodyPr/>
        <a:lstStyle/>
        <a:p>
          <a:endParaRPr lang="en-US" sz="3300"/>
        </a:p>
      </dgm:t>
    </dgm:pt>
    <dgm:pt modelId="{F0910DB0-4660-4B9A-9E17-F9A9EA35E890}">
      <dgm:prSet phldrT="[Văn bản]" custT="1"/>
      <dgm:spPr/>
      <dgm:t>
        <a:bodyPr/>
        <a:lstStyle/>
        <a:p>
          <a:r>
            <a:rPr lang="vi-VN" sz="3500" dirty="0" err="1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Bước</a:t>
          </a:r>
          <a:r>
            <a:rPr lang="vi-VN" sz="35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5: </a:t>
          </a:r>
          <a:r>
            <a:rPr lang="vi-VN" sz="3500" dirty="0" err="1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Kết</a:t>
          </a:r>
          <a:r>
            <a:rPr lang="vi-VN" sz="35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500" dirty="0" err="1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luận</a:t>
          </a:r>
          <a:endParaRPr lang="en-US" sz="3500" dirty="0">
            <a:solidFill>
              <a:schemeClr val="tx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86F3D93-B313-4448-AC9F-BE4B5223AB7A}" type="parTrans" cxnId="{E65FEC99-C4E8-4904-8D0D-C063901A7EF6}">
      <dgm:prSet/>
      <dgm:spPr/>
      <dgm:t>
        <a:bodyPr/>
        <a:lstStyle/>
        <a:p>
          <a:endParaRPr lang="en-US" sz="3300"/>
        </a:p>
      </dgm:t>
    </dgm:pt>
    <dgm:pt modelId="{C4BEB932-5CFD-4EDA-9202-8389D67A3054}" type="sibTrans" cxnId="{E65FEC99-C4E8-4904-8D0D-C063901A7EF6}">
      <dgm:prSet/>
      <dgm:spPr/>
      <dgm:t>
        <a:bodyPr/>
        <a:lstStyle/>
        <a:p>
          <a:endParaRPr lang="en-US" sz="3300"/>
        </a:p>
      </dgm:t>
    </dgm:pt>
    <dgm:pt modelId="{F808CEEC-4AA0-41B5-98AF-C219D25A58BA}">
      <dgm:prSet phldrT="[Văn bản]" custT="1"/>
      <dgm:spPr/>
      <dgm:t>
        <a:bodyPr/>
        <a:lstStyle/>
        <a:p>
          <a:r>
            <a:rPr lang="vi-VN" sz="3500" dirty="0" err="1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Giả</a:t>
          </a:r>
          <a:r>
            <a:rPr lang="vi-VN" sz="35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500" dirty="0" err="1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thiết</a:t>
          </a:r>
          <a:r>
            <a:rPr lang="vi-VN" sz="35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500" dirty="0" err="1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đúng</a:t>
          </a:r>
          <a:r>
            <a:rPr lang="vi-VN" sz="35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                  </a:t>
          </a:r>
          <a:r>
            <a:rPr lang="vi-VN" sz="3500" dirty="0" err="1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Giả</a:t>
          </a:r>
          <a:r>
            <a:rPr lang="vi-VN" sz="35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500" dirty="0" err="1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thiết</a:t>
          </a:r>
          <a:r>
            <a:rPr lang="vi-VN" sz="35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sai</a:t>
          </a:r>
          <a:endParaRPr lang="en-US" sz="3500" dirty="0">
            <a:solidFill>
              <a:schemeClr val="tx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FFAE4B3-E5F5-4E38-80AB-068FA1C65BA8}" type="parTrans" cxnId="{1B990186-730E-4A40-86DE-AD77AD60C058}">
      <dgm:prSet/>
      <dgm:spPr/>
      <dgm:t>
        <a:bodyPr/>
        <a:lstStyle/>
        <a:p>
          <a:endParaRPr lang="en-US" sz="3300"/>
        </a:p>
      </dgm:t>
    </dgm:pt>
    <dgm:pt modelId="{AD4CE1E4-D439-48B1-8F59-D5F06ADE75B3}" type="sibTrans" cxnId="{1B990186-730E-4A40-86DE-AD77AD60C058}">
      <dgm:prSet/>
      <dgm:spPr/>
      <dgm:t>
        <a:bodyPr/>
        <a:lstStyle/>
        <a:p>
          <a:endParaRPr lang="en-US" sz="3300"/>
        </a:p>
      </dgm:t>
    </dgm:pt>
    <dgm:pt modelId="{0DD3E6B3-1524-43F7-BA59-DA8619862EF5}" type="pres">
      <dgm:prSet presAssocID="{76210180-6F33-4B07-80DA-869591046211}" presName="Name0" presStyleCnt="0">
        <dgm:presLayoutVars>
          <dgm:dir/>
          <dgm:animLvl val="lvl"/>
          <dgm:resizeHandles val="exact"/>
        </dgm:presLayoutVars>
      </dgm:prSet>
      <dgm:spPr/>
    </dgm:pt>
    <dgm:pt modelId="{341D0133-EE8F-46FC-87E0-813949075079}" type="pres">
      <dgm:prSet presAssocID="{F0910DB0-4660-4B9A-9E17-F9A9EA35E890}" presName="boxAndChildren" presStyleCnt="0"/>
      <dgm:spPr/>
    </dgm:pt>
    <dgm:pt modelId="{C7FD89EA-F3B7-4D7F-99EC-1333271BC867}" type="pres">
      <dgm:prSet presAssocID="{F0910DB0-4660-4B9A-9E17-F9A9EA35E890}" presName="parentTextBox" presStyleLbl="node1" presStyleIdx="0" presStyleCnt="6"/>
      <dgm:spPr/>
    </dgm:pt>
    <dgm:pt modelId="{BB6624FF-D707-4ADC-A9E0-94F2F25E9EB5}" type="pres">
      <dgm:prSet presAssocID="{AD4CE1E4-D439-48B1-8F59-D5F06ADE75B3}" presName="sp" presStyleCnt="0"/>
      <dgm:spPr/>
    </dgm:pt>
    <dgm:pt modelId="{504EAAAD-1747-40F5-90AD-92E03DE77DA2}" type="pres">
      <dgm:prSet presAssocID="{F808CEEC-4AA0-41B5-98AF-C219D25A58BA}" presName="arrowAndChildren" presStyleCnt="0"/>
      <dgm:spPr/>
    </dgm:pt>
    <dgm:pt modelId="{9A7BC7FD-6FCB-4BAA-A756-D79A21482D42}" type="pres">
      <dgm:prSet presAssocID="{F808CEEC-4AA0-41B5-98AF-C219D25A58BA}" presName="parentTextArrow" presStyleLbl="node1" presStyleIdx="1" presStyleCnt="6"/>
      <dgm:spPr/>
    </dgm:pt>
    <dgm:pt modelId="{B2502524-A14D-4D38-9A6B-B77AAD4F8BBB}" type="pres">
      <dgm:prSet presAssocID="{F5694486-49D6-4575-9047-3F9B35727223}" presName="sp" presStyleCnt="0"/>
      <dgm:spPr/>
    </dgm:pt>
    <dgm:pt modelId="{9588C092-FC81-48FA-A932-EFD69A103713}" type="pres">
      <dgm:prSet presAssocID="{613A7EE5-4D40-46D9-AE8E-A96496F6ED0C}" presName="arrowAndChildren" presStyleCnt="0"/>
      <dgm:spPr/>
    </dgm:pt>
    <dgm:pt modelId="{D84A2840-8199-4D66-9566-86FB7AFEDAE1}" type="pres">
      <dgm:prSet presAssocID="{613A7EE5-4D40-46D9-AE8E-A96496F6ED0C}" presName="parentTextArrow" presStyleLbl="node1" presStyleIdx="2" presStyleCnt="6"/>
      <dgm:spPr/>
    </dgm:pt>
    <dgm:pt modelId="{3F529B58-B243-4EF7-8D71-AB3D2536DDEC}" type="pres">
      <dgm:prSet presAssocID="{DB1F9C5C-9A92-4835-8E0C-B2EE591E32B7}" presName="sp" presStyleCnt="0"/>
      <dgm:spPr/>
    </dgm:pt>
    <dgm:pt modelId="{7CAA7032-733D-46C8-A0CE-745519A77CE4}" type="pres">
      <dgm:prSet presAssocID="{7854BFC1-5E07-401B-85F4-039E6433A18F}" presName="arrowAndChildren" presStyleCnt="0"/>
      <dgm:spPr/>
    </dgm:pt>
    <dgm:pt modelId="{ABB30EB6-70AB-40E1-999E-C3260494B8E5}" type="pres">
      <dgm:prSet presAssocID="{7854BFC1-5E07-401B-85F4-039E6433A18F}" presName="parentTextArrow" presStyleLbl="node1" presStyleIdx="3" presStyleCnt="6"/>
      <dgm:spPr/>
    </dgm:pt>
    <dgm:pt modelId="{B838ADCF-BE34-42CF-8771-4C8506979EC7}" type="pres">
      <dgm:prSet presAssocID="{606C10D8-FBD3-48C9-B115-4F0870BD40CA}" presName="sp" presStyleCnt="0"/>
      <dgm:spPr/>
    </dgm:pt>
    <dgm:pt modelId="{D7CC89BE-C91C-4ED2-876E-6FD7DE202DE8}" type="pres">
      <dgm:prSet presAssocID="{C9113F2A-CA60-4407-AAFA-89DDFDCDC454}" presName="arrowAndChildren" presStyleCnt="0"/>
      <dgm:spPr/>
    </dgm:pt>
    <dgm:pt modelId="{5EEDA4AC-5E58-4CCB-B05F-8407771151A7}" type="pres">
      <dgm:prSet presAssocID="{C9113F2A-CA60-4407-AAFA-89DDFDCDC454}" presName="parentTextArrow" presStyleLbl="node1" presStyleIdx="4" presStyleCnt="6"/>
      <dgm:spPr/>
    </dgm:pt>
    <dgm:pt modelId="{90312418-F17E-40D9-83AD-89002D426042}" type="pres">
      <dgm:prSet presAssocID="{0C429DF5-F63E-4B15-8296-69D9BDDFF0D0}" presName="sp" presStyleCnt="0"/>
      <dgm:spPr/>
    </dgm:pt>
    <dgm:pt modelId="{90BE7847-D0B1-4EF8-866B-C0F31584401F}" type="pres">
      <dgm:prSet presAssocID="{0D2B7124-D01F-46BF-9E01-01E08ABB7C3F}" presName="arrowAndChildren" presStyleCnt="0"/>
      <dgm:spPr/>
    </dgm:pt>
    <dgm:pt modelId="{AD88D1DA-DBA0-4508-8C14-AEFBFE422450}" type="pres">
      <dgm:prSet presAssocID="{0D2B7124-D01F-46BF-9E01-01E08ABB7C3F}" presName="parentTextArrow" presStyleLbl="node1" presStyleIdx="5" presStyleCnt="6"/>
      <dgm:spPr/>
    </dgm:pt>
  </dgm:ptLst>
  <dgm:cxnLst>
    <dgm:cxn modelId="{0381300D-0687-4F22-A8CC-F981F0CFEA58}" type="presOf" srcId="{C9113F2A-CA60-4407-AAFA-89DDFDCDC454}" destId="{5EEDA4AC-5E58-4CCB-B05F-8407771151A7}" srcOrd="0" destOrd="0" presId="urn:microsoft.com/office/officeart/2005/8/layout/process4"/>
    <dgm:cxn modelId="{17C9EC20-D222-4FB2-8EAF-F604413F4ED7}" type="presOf" srcId="{F808CEEC-4AA0-41B5-98AF-C219D25A58BA}" destId="{9A7BC7FD-6FCB-4BAA-A756-D79A21482D42}" srcOrd="0" destOrd="0" presId="urn:microsoft.com/office/officeart/2005/8/layout/process4"/>
    <dgm:cxn modelId="{6E52C339-8176-48FF-BF49-AB5F1F44CE8D}" srcId="{76210180-6F33-4B07-80DA-869591046211}" destId="{613A7EE5-4D40-46D9-AE8E-A96496F6ED0C}" srcOrd="3" destOrd="0" parTransId="{BD146832-B7CF-44AE-947D-FD139E86E134}" sibTransId="{F5694486-49D6-4575-9047-3F9B35727223}"/>
    <dgm:cxn modelId="{1B990186-730E-4A40-86DE-AD77AD60C058}" srcId="{76210180-6F33-4B07-80DA-869591046211}" destId="{F808CEEC-4AA0-41B5-98AF-C219D25A58BA}" srcOrd="4" destOrd="0" parTransId="{0FFAE4B3-E5F5-4E38-80AB-068FA1C65BA8}" sibTransId="{AD4CE1E4-D439-48B1-8F59-D5F06ADE75B3}"/>
    <dgm:cxn modelId="{0A282C87-AE8F-4ACD-BBFD-B435583CD5ED}" type="presOf" srcId="{76210180-6F33-4B07-80DA-869591046211}" destId="{0DD3E6B3-1524-43F7-BA59-DA8619862EF5}" srcOrd="0" destOrd="0" presId="urn:microsoft.com/office/officeart/2005/8/layout/process4"/>
    <dgm:cxn modelId="{2D19AF8B-CDA6-43ED-B4A1-632FEBBD26A7}" srcId="{76210180-6F33-4B07-80DA-869591046211}" destId="{0D2B7124-D01F-46BF-9E01-01E08ABB7C3F}" srcOrd="0" destOrd="0" parTransId="{88996D0B-F8EB-4A03-A956-067398F9BF72}" sibTransId="{0C429DF5-F63E-4B15-8296-69D9BDDFF0D0}"/>
    <dgm:cxn modelId="{E65FEC99-C4E8-4904-8D0D-C063901A7EF6}" srcId="{76210180-6F33-4B07-80DA-869591046211}" destId="{F0910DB0-4660-4B9A-9E17-F9A9EA35E890}" srcOrd="5" destOrd="0" parTransId="{C86F3D93-B313-4448-AC9F-BE4B5223AB7A}" sibTransId="{C4BEB932-5CFD-4EDA-9202-8389D67A3054}"/>
    <dgm:cxn modelId="{13BA0DA6-7CF5-45F4-A166-D79EBA0B1A2D}" type="presOf" srcId="{F0910DB0-4660-4B9A-9E17-F9A9EA35E890}" destId="{C7FD89EA-F3B7-4D7F-99EC-1333271BC867}" srcOrd="0" destOrd="0" presId="urn:microsoft.com/office/officeart/2005/8/layout/process4"/>
    <dgm:cxn modelId="{E0C14EBB-7891-4813-B5CA-D9AA921B168B}" srcId="{76210180-6F33-4B07-80DA-869591046211}" destId="{7854BFC1-5E07-401B-85F4-039E6433A18F}" srcOrd="2" destOrd="0" parTransId="{CED5CACD-D4F4-4C41-B187-5DF08F4BB47E}" sibTransId="{DB1F9C5C-9A92-4835-8E0C-B2EE591E32B7}"/>
    <dgm:cxn modelId="{05893CDB-96E5-429B-94ED-1878AB06F74B}" type="presOf" srcId="{613A7EE5-4D40-46D9-AE8E-A96496F6ED0C}" destId="{D84A2840-8199-4D66-9566-86FB7AFEDAE1}" srcOrd="0" destOrd="0" presId="urn:microsoft.com/office/officeart/2005/8/layout/process4"/>
    <dgm:cxn modelId="{368240DC-B468-4D2E-B55C-332B60E675EB}" type="presOf" srcId="{7854BFC1-5E07-401B-85F4-039E6433A18F}" destId="{ABB30EB6-70AB-40E1-999E-C3260494B8E5}" srcOrd="0" destOrd="0" presId="urn:microsoft.com/office/officeart/2005/8/layout/process4"/>
    <dgm:cxn modelId="{970C65EC-8962-41BF-8CCA-66454B3F8D17}" srcId="{76210180-6F33-4B07-80DA-869591046211}" destId="{C9113F2A-CA60-4407-AAFA-89DDFDCDC454}" srcOrd="1" destOrd="0" parTransId="{B0335A13-AFA0-49B8-A110-726E49D34031}" sibTransId="{606C10D8-FBD3-48C9-B115-4F0870BD40CA}"/>
    <dgm:cxn modelId="{1A9A31F2-CCFF-485C-85B5-F11767D3CB66}" type="presOf" srcId="{0D2B7124-D01F-46BF-9E01-01E08ABB7C3F}" destId="{AD88D1DA-DBA0-4508-8C14-AEFBFE422450}" srcOrd="0" destOrd="0" presId="urn:microsoft.com/office/officeart/2005/8/layout/process4"/>
    <dgm:cxn modelId="{3E02A589-A6DD-4B1A-82BE-B8EBAD4F27C9}" type="presParOf" srcId="{0DD3E6B3-1524-43F7-BA59-DA8619862EF5}" destId="{341D0133-EE8F-46FC-87E0-813949075079}" srcOrd="0" destOrd="0" presId="urn:microsoft.com/office/officeart/2005/8/layout/process4"/>
    <dgm:cxn modelId="{85AAA720-1F2A-43ED-AA6D-CA0483DEB1AB}" type="presParOf" srcId="{341D0133-EE8F-46FC-87E0-813949075079}" destId="{C7FD89EA-F3B7-4D7F-99EC-1333271BC867}" srcOrd="0" destOrd="0" presId="urn:microsoft.com/office/officeart/2005/8/layout/process4"/>
    <dgm:cxn modelId="{B906A0C2-173B-4467-982F-9007E3789BB3}" type="presParOf" srcId="{0DD3E6B3-1524-43F7-BA59-DA8619862EF5}" destId="{BB6624FF-D707-4ADC-A9E0-94F2F25E9EB5}" srcOrd="1" destOrd="0" presId="urn:microsoft.com/office/officeart/2005/8/layout/process4"/>
    <dgm:cxn modelId="{179A00DE-93F1-4F30-AB98-827AF3BA7EDE}" type="presParOf" srcId="{0DD3E6B3-1524-43F7-BA59-DA8619862EF5}" destId="{504EAAAD-1747-40F5-90AD-92E03DE77DA2}" srcOrd="2" destOrd="0" presId="urn:microsoft.com/office/officeart/2005/8/layout/process4"/>
    <dgm:cxn modelId="{FBDE6AB6-5D8F-4319-B773-7234AF6D3138}" type="presParOf" srcId="{504EAAAD-1747-40F5-90AD-92E03DE77DA2}" destId="{9A7BC7FD-6FCB-4BAA-A756-D79A21482D42}" srcOrd="0" destOrd="0" presId="urn:microsoft.com/office/officeart/2005/8/layout/process4"/>
    <dgm:cxn modelId="{DC1FA8B2-11A5-46D6-896E-4A98F4AC666A}" type="presParOf" srcId="{0DD3E6B3-1524-43F7-BA59-DA8619862EF5}" destId="{B2502524-A14D-4D38-9A6B-B77AAD4F8BBB}" srcOrd="3" destOrd="0" presId="urn:microsoft.com/office/officeart/2005/8/layout/process4"/>
    <dgm:cxn modelId="{F4F0AE1C-7B8C-440C-AFD9-82B560B7C313}" type="presParOf" srcId="{0DD3E6B3-1524-43F7-BA59-DA8619862EF5}" destId="{9588C092-FC81-48FA-A932-EFD69A103713}" srcOrd="4" destOrd="0" presId="urn:microsoft.com/office/officeart/2005/8/layout/process4"/>
    <dgm:cxn modelId="{C52B79E0-C1E0-4388-9834-7B669EC2F16B}" type="presParOf" srcId="{9588C092-FC81-48FA-A932-EFD69A103713}" destId="{D84A2840-8199-4D66-9566-86FB7AFEDAE1}" srcOrd="0" destOrd="0" presId="urn:microsoft.com/office/officeart/2005/8/layout/process4"/>
    <dgm:cxn modelId="{B86C7185-1CED-43D2-9562-C9209790FFF8}" type="presParOf" srcId="{0DD3E6B3-1524-43F7-BA59-DA8619862EF5}" destId="{3F529B58-B243-4EF7-8D71-AB3D2536DDEC}" srcOrd="5" destOrd="0" presId="urn:microsoft.com/office/officeart/2005/8/layout/process4"/>
    <dgm:cxn modelId="{3887BD4B-5F27-46DC-934A-F047952D7677}" type="presParOf" srcId="{0DD3E6B3-1524-43F7-BA59-DA8619862EF5}" destId="{7CAA7032-733D-46C8-A0CE-745519A77CE4}" srcOrd="6" destOrd="0" presId="urn:microsoft.com/office/officeart/2005/8/layout/process4"/>
    <dgm:cxn modelId="{F3A86256-02C6-4C89-A69B-0E83732697A3}" type="presParOf" srcId="{7CAA7032-733D-46C8-A0CE-745519A77CE4}" destId="{ABB30EB6-70AB-40E1-999E-C3260494B8E5}" srcOrd="0" destOrd="0" presId="urn:microsoft.com/office/officeart/2005/8/layout/process4"/>
    <dgm:cxn modelId="{A1802787-F417-4C9F-93C0-ECA5F0BAC407}" type="presParOf" srcId="{0DD3E6B3-1524-43F7-BA59-DA8619862EF5}" destId="{B838ADCF-BE34-42CF-8771-4C8506979EC7}" srcOrd="7" destOrd="0" presId="urn:microsoft.com/office/officeart/2005/8/layout/process4"/>
    <dgm:cxn modelId="{4FFE1043-72AF-44D7-9840-DAE437060E72}" type="presParOf" srcId="{0DD3E6B3-1524-43F7-BA59-DA8619862EF5}" destId="{D7CC89BE-C91C-4ED2-876E-6FD7DE202DE8}" srcOrd="8" destOrd="0" presId="urn:microsoft.com/office/officeart/2005/8/layout/process4"/>
    <dgm:cxn modelId="{3D9091EB-03DE-4E24-B06F-0789A8CD11C5}" type="presParOf" srcId="{D7CC89BE-C91C-4ED2-876E-6FD7DE202DE8}" destId="{5EEDA4AC-5E58-4CCB-B05F-8407771151A7}" srcOrd="0" destOrd="0" presId="urn:microsoft.com/office/officeart/2005/8/layout/process4"/>
    <dgm:cxn modelId="{565E8F33-5F33-4A78-BFA8-970AEB58AEBA}" type="presParOf" srcId="{0DD3E6B3-1524-43F7-BA59-DA8619862EF5}" destId="{90312418-F17E-40D9-83AD-89002D426042}" srcOrd="9" destOrd="0" presId="urn:microsoft.com/office/officeart/2005/8/layout/process4"/>
    <dgm:cxn modelId="{B8624ED5-5B4F-45A4-B38E-11847178686C}" type="presParOf" srcId="{0DD3E6B3-1524-43F7-BA59-DA8619862EF5}" destId="{90BE7847-D0B1-4EF8-866B-C0F31584401F}" srcOrd="10" destOrd="0" presId="urn:microsoft.com/office/officeart/2005/8/layout/process4"/>
    <dgm:cxn modelId="{E93A6B2F-3F69-4354-82DF-D4AEA7521309}" type="presParOf" srcId="{90BE7847-D0B1-4EF8-866B-C0F31584401F}" destId="{AD88D1DA-DBA0-4508-8C14-AEFBFE422450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61746342-DD1A-442A-B02B-21B67FB4BBF2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42F65AB-8EDB-445A-80A9-E9B643788E0C}">
      <dgm:prSet phldrT="[Văn bản]" custT="1"/>
      <dgm:spPr/>
      <dgm:t>
        <a:bodyPr/>
        <a:lstStyle/>
        <a:p>
          <a:r>
            <a:rPr lang="vi-VN" sz="40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Bác</a:t>
          </a:r>
          <a:r>
            <a:rPr lang="vi-VN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40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sĩ</a:t>
          </a:r>
          <a:r>
            <a:rPr lang="vi-VN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40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dùng</a:t>
          </a:r>
          <a:r>
            <a:rPr lang="vi-VN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40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kĩ</a:t>
          </a:r>
          <a:r>
            <a:rPr lang="vi-VN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năng:</a:t>
          </a:r>
          <a:endParaRPr lang="en-US" sz="40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7DD4E5B-0C3F-4BB6-B9FE-1CA04EFCC12D}" type="parTrans" cxnId="{C085D0FA-A065-48E6-8ADF-55DE30035E95}">
      <dgm:prSet/>
      <dgm:spPr/>
      <dgm:t>
        <a:bodyPr/>
        <a:lstStyle/>
        <a:p>
          <a:endParaRPr lang="en-US" sz="400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F7EF387-5597-4AB1-A576-D8252922DDE4}" type="sibTrans" cxnId="{C085D0FA-A065-48E6-8ADF-55DE30035E95}">
      <dgm:prSet/>
      <dgm:spPr/>
      <dgm:t>
        <a:bodyPr/>
        <a:lstStyle/>
        <a:p>
          <a:endParaRPr lang="en-US" sz="400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9CAB5D9-1D65-47A2-B931-B35AB4A9E079}">
      <dgm:prSet phldrT="[Văn bản]" custT="1"/>
      <dgm:spPr/>
      <dgm:t>
        <a:bodyPr/>
        <a:lstStyle/>
        <a:p>
          <a:r>
            <a:rPr lang="vi-VN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Quan </a:t>
          </a:r>
          <a:r>
            <a:rPr lang="vi-VN" sz="3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sát</a:t>
          </a:r>
          <a:r>
            <a:rPr lang="vi-VN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 (</a:t>
          </a:r>
          <a:r>
            <a:rPr lang="vi-VN" sz="3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nhìn</a:t>
          </a:r>
          <a:r>
            <a:rPr lang="vi-VN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, nghe, </a:t>
          </a:r>
          <a:r>
            <a:rPr lang="vi-VN" sz="3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gõ</a:t>
          </a:r>
          <a:r>
            <a:rPr lang="vi-VN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vi-VN" sz="3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sờ</a:t>
          </a:r>
          <a:r>
            <a:rPr lang="vi-VN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  <a:endParaRPr lang="en-US" sz="30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FFB1658-171F-4959-B627-16C942F276CC}" type="parTrans" cxnId="{4EA89C77-8804-4D08-99D7-208E28404728}">
      <dgm:prSet/>
      <dgm:spPr/>
      <dgm:t>
        <a:bodyPr/>
        <a:lstStyle/>
        <a:p>
          <a:endParaRPr lang="en-US" sz="400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255689C-3885-4682-BC30-A21A9E9A0D9D}" type="sibTrans" cxnId="{4EA89C77-8804-4D08-99D7-208E28404728}">
      <dgm:prSet/>
      <dgm:spPr/>
      <dgm:t>
        <a:bodyPr/>
        <a:lstStyle/>
        <a:p>
          <a:endParaRPr lang="en-US" sz="400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6475B06-AF5A-4373-88B8-7C897104EFD5}">
      <dgm:prSet phldrT="[Văn bản]" custT="1"/>
      <dgm:spPr/>
      <dgm:t>
        <a:bodyPr/>
        <a:lstStyle/>
        <a:p>
          <a:r>
            <a:rPr lang="vi-VN" sz="40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Kĩ</a:t>
          </a:r>
          <a:r>
            <a:rPr lang="vi-VN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năng trên tương </a:t>
          </a:r>
          <a:r>
            <a:rPr lang="vi-VN" sz="40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ứng</a:t>
          </a:r>
          <a:r>
            <a:rPr lang="vi-VN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40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với</a:t>
          </a:r>
          <a:r>
            <a:rPr lang="vi-VN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:</a:t>
          </a:r>
          <a:endParaRPr lang="en-US" sz="40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313B3B7-D09A-4189-AA4B-50678F0217FA}" type="parTrans" cxnId="{BA8EA346-F0A6-4F0A-9D17-64F061342086}">
      <dgm:prSet/>
      <dgm:spPr/>
      <dgm:t>
        <a:bodyPr/>
        <a:lstStyle/>
        <a:p>
          <a:endParaRPr lang="en-US" sz="400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7EBADA3-BCFF-4DD9-871A-AA953177EF78}" type="sibTrans" cxnId="{BA8EA346-F0A6-4F0A-9D17-64F061342086}">
      <dgm:prSet/>
      <dgm:spPr/>
      <dgm:t>
        <a:bodyPr/>
        <a:lstStyle/>
        <a:p>
          <a:endParaRPr lang="en-US" sz="400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23F65CA-FB8E-4729-8C7E-83B0206097A6}">
      <dgm:prSet phldrT="[Văn bản]" custT="1"/>
      <dgm:spPr/>
      <dgm:t>
        <a:bodyPr/>
        <a:lstStyle/>
        <a:p>
          <a:r>
            <a:rPr lang="vi-VN" sz="3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Bước</a:t>
          </a:r>
          <a:r>
            <a:rPr lang="vi-VN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 (1) Quan </a:t>
          </a:r>
          <a:r>
            <a:rPr lang="vi-VN" sz="3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sát</a:t>
          </a:r>
          <a:r>
            <a:rPr lang="vi-VN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vi-VN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đặt</a:t>
          </a:r>
          <a:r>
            <a:rPr lang="vi-VN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 câu </a:t>
          </a:r>
          <a:r>
            <a:rPr lang="vi-VN" sz="3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hỏi</a:t>
          </a:r>
          <a:endParaRPr lang="en-US" sz="30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91F7B16-1B03-4D3F-9385-9FCCCCF887B6}" type="parTrans" cxnId="{5F8FA724-DFC2-45B6-BE14-7E6AC0CF46FD}">
      <dgm:prSet/>
      <dgm:spPr/>
      <dgm:t>
        <a:bodyPr/>
        <a:lstStyle/>
        <a:p>
          <a:endParaRPr lang="en-US" sz="400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20B5F63-8D39-4603-84D4-E75ED26990F1}" type="sibTrans" cxnId="{5F8FA724-DFC2-45B6-BE14-7E6AC0CF46FD}">
      <dgm:prSet/>
      <dgm:spPr/>
      <dgm:t>
        <a:bodyPr/>
        <a:lstStyle/>
        <a:p>
          <a:endParaRPr lang="en-US" sz="400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A54F760-F55C-43B3-B6DF-C2F0672DDC10}">
      <dgm:prSet phldrT="[Văn bản]" custT="1"/>
      <dgm:spPr/>
      <dgm:t>
        <a:bodyPr/>
        <a:lstStyle/>
        <a:p>
          <a:r>
            <a:rPr lang="vi-VN" sz="3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Bước</a:t>
          </a:r>
          <a:r>
            <a:rPr lang="vi-VN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 (3) </a:t>
          </a:r>
          <a:r>
            <a:rPr lang="vi-VN" sz="3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Lập</a:t>
          </a:r>
          <a:r>
            <a:rPr lang="vi-VN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kế</a:t>
          </a:r>
          <a:r>
            <a:rPr lang="vi-VN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hoạch</a:t>
          </a:r>
          <a:r>
            <a:rPr lang="vi-VN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vi-VN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kiểm</a:t>
          </a:r>
          <a:r>
            <a:rPr lang="vi-VN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 tra </a:t>
          </a:r>
          <a:r>
            <a:rPr lang="vi-VN" sz="3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giả</a:t>
          </a:r>
          <a:r>
            <a:rPr lang="vi-VN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thuyết</a:t>
          </a:r>
          <a:r>
            <a:rPr lang="vi-VN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30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FC06A9E-78BE-4A83-AEF7-8301BFEA3446}" type="parTrans" cxnId="{83D9E4E6-A897-4650-A134-CC0E39B3956E}">
      <dgm:prSet/>
      <dgm:spPr/>
      <dgm:t>
        <a:bodyPr/>
        <a:lstStyle/>
        <a:p>
          <a:endParaRPr lang="en-US"/>
        </a:p>
      </dgm:t>
    </dgm:pt>
    <dgm:pt modelId="{C3058972-3CCC-41DD-B445-8AF64FED7F28}" type="sibTrans" cxnId="{83D9E4E6-A897-4650-A134-CC0E39B3956E}">
      <dgm:prSet/>
      <dgm:spPr/>
      <dgm:t>
        <a:bodyPr/>
        <a:lstStyle/>
        <a:p>
          <a:endParaRPr lang="en-US"/>
        </a:p>
      </dgm:t>
    </dgm:pt>
    <dgm:pt modelId="{47997C4F-5C04-45DD-A1C1-A137D6E311D0}">
      <dgm:prSet phldrT="[Văn bản]" custT="1"/>
      <dgm:spPr/>
      <dgm:t>
        <a:bodyPr/>
        <a:lstStyle/>
        <a:p>
          <a:r>
            <a:rPr lang="vi-VN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Đo (</a:t>
          </a:r>
          <a:r>
            <a:rPr lang="vi-VN" sz="3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nhiệt</a:t>
          </a:r>
          <a:r>
            <a:rPr lang="vi-VN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độ</a:t>
          </a:r>
          <a:r>
            <a:rPr lang="vi-VN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vi-VN" sz="3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nhịp</a:t>
          </a:r>
          <a:r>
            <a:rPr lang="vi-VN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 tim…)</a:t>
          </a:r>
          <a:endParaRPr lang="en-US" sz="30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25F6C14-CEFD-4537-B045-95394D822209}" type="parTrans" cxnId="{A6BE88B3-1B80-4ECA-ACAD-5AD1B57D8543}">
      <dgm:prSet/>
      <dgm:spPr/>
      <dgm:t>
        <a:bodyPr/>
        <a:lstStyle/>
        <a:p>
          <a:endParaRPr lang="en-US"/>
        </a:p>
      </dgm:t>
    </dgm:pt>
    <dgm:pt modelId="{EC94912C-C287-48BD-BF2D-80BDAD6BCCC7}" type="sibTrans" cxnId="{A6BE88B3-1B80-4ECA-ACAD-5AD1B57D8543}">
      <dgm:prSet/>
      <dgm:spPr/>
      <dgm:t>
        <a:bodyPr/>
        <a:lstStyle/>
        <a:p>
          <a:endParaRPr lang="en-US"/>
        </a:p>
      </dgm:t>
    </dgm:pt>
    <dgm:pt modelId="{F3422409-16F0-4F79-8B84-0B95F449A4A0}">
      <dgm:prSet phldrT="[Văn bản]" custT="1"/>
      <dgm:spPr/>
      <dgm:t>
        <a:bodyPr/>
        <a:lstStyle/>
        <a:p>
          <a:r>
            <a:rPr lang="vi-VN" sz="3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dự</a:t>
          </a:r>
          <a:r>
            <a:rPr lang="vi-VN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báo</a:t>
          </a:r>
          <a:r>
            <a:rPr lang="vi-VN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 (</a:t>
          </a:r>
          <a:r>
            <a:rPr lang="vi-VN" sz="3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chẩn</a:t>
          </a:r>
          <a:r>
            <a:rPr lang="vi-VN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đoán</a:t>
          </a:r>
          <a:r>
            <a:rPr lang="vi-VN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bệnh</a:t>
          </a:r>
          <a:r>
            <a:rPr lang="vi-VN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dựa</a:t>
          </a:r>
          <a:r>
            <a:rPr lang="vi-VN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vào</a:t>
          </a:r>
          <a:r>
            <a:rPr lang="vi-VN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vi-VN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dấu</a:t>
          </a:r>
          <a:r>
            <a:rPr lang="vi-VN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hiệu</a:t>
          </a:r>
          <a:r>
            <a:rPr lang="vi-VN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 lâm </a:t>
          </a:r>
          <a:r>
            <a:rPr lang="vi-VN" sz="3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sàng</a:t>
          </a:r>
          <a:r>
            <a:rPr lang="vi-VN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  <a:endParaRPr lang="en-US" sz="30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E5B461A-C4BD-4B9A-A757-753CBFD67806}" type="parTrans" cxnId="{1543C685-7FAC-4AA3-BE0C-F56073E89F81}">
      <dgm:prSet/>
      <dgm:spPr/>
      <dgm:t>
        <a:bodyPr/>
        <a:lstStyle/>
        <a:p>
          <a:endParaRPr lang="en-US"/>
        </a:p>
      </dgm:t>
    </dgm:pt>
    <dgm:pt modelId="{575BBF39-5542-4D50-A9E1-B883AF2A3CED}" type="sibTrans" cxnId="{1543C685-7FAC-4AA3-BE0C-F56073E89F81}">
      <dgm:prSet/>
      <dgm:spPr/>
      <dgm:t>
        <a:bodyPr/>
        <a:lstStyle/>
        <a:p>
          <a:endParaRPr lang="en-US"/>
        </a:p>
      </dgm:t>
    </dgm:pt>
    <dgm:pt modelId="{F9B8EA90-6128-4290-8360-69C9966C5F0E}">
      <dgm:prSet phldrT="[Văn bản]" custT="1"/>
      <dgm:spPr/>
      <dgm:t>
        <a:bodyPr/>
        <a:lstStyle/>
        <a:p>
          <a:r>
            <a:rPr lang="vi-VN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phân </a:t>
          </a:r>
          <a:r>
            <a:rPr lang="vi-VN" sz="3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loại</a:t>
          </a:r>
          <a:r>
            <a:rPr lang="vi-VN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 (phân </a:t>
          </a:r>
          <a:r>
            <a:rPr lang="vi-VN" sz="3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loại</a:t>
          </a:r>
          <a:r>
            <a:rPr lang="vi-VN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bệnh</a:t>
          </a:r>
          <a:r>
            <a:rPr lang="vi-VN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dựa</a:t>
          </a:r>
          <a:r>
            <a:rPr lang="vi-VN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vào</a:t>
          </a:r>
          <a:r>
            <a:rPr lang="vi-VN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việc</a:t>
          </a:r>
          <a:r>
            <a:rPr lang="vi-VN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chẩn</a:t>
          </a:r>
          <a:r>
            <a:rPr lang="vi-VN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đoán</a:t>
          </a:r>
          <a:r>
            <a:rPr lang="vi-VN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bệnh</a:t>
          </a:r>
          <a:r>
            <a:rPr lang="vi-VN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  <a:endParaRPr lang="en-US" sz="30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71C6066-75E8-4A13-843C-B0051CD0DACB}" type="parTrans" cxnId="{F3CCBDF4-88DA-4FEB-AB9B-17433411B0FA}">
      <dgm:prSet/>
      <dgm:spPr/>
      <dgm:t>
        <a:bodyPr/>
        <a:lstStyle/>
        <a:p>
          <a:endParaRPr lang="en-US"/>
        </a:p>
      </dgm:t>
    </dgm:pt>
    <dgm:pt modelId="{13430C1A-B646-4426-9625-E2C3A45F4DCD}" type="sibTrans" cxnId="{F3CCBDF4-88DA-4FEB-AB9B-17433411B0FA}">
      <dgm:prSet/>
      <dgm:spPr/>
      <dgm:t>
        <a:bodyPr/>
        <a:lstStyle/>
        <a:p>
          <a:endParaRPr lang="en-US"/>
        </a:p>
      </dgm:t>
    </dgm:pt>
    <dgm:pt modelId="{9F03FE9E-A4E3-425E-BECD-6113C97E0DE1}" type="pres">
      <dgm:prSet presAssocID="{61746342-DD1A-442A-B02B-21B67FB4BBF2}" presName="Name0" presStyleCnt="0">
        <dgm:presLayoutVars>
          <dgm:dir/>
          <dgm:animLvl val="lvl"/>
          <dgm:resizeHandles val="exact"/>
        </dgm:presLayoutVars>
      </dgm:prSet>
      <dgm:spPr/>
    </dgm:pt>
    <dgm:pt modelId="{FDC53FD9-DF9E-4690-9EC1-241CC1BF8641}" type="pres">
      <dgm:prSet presAssocID="{E42F65AB-8EDB-445A-80A9-E9B643788E0C}" presName="linNode" presStyleCnt="0"/>
      <dgm:spPr/>
    </dgm:pt>
    <dgm:pt modelId="{806A8114-19A3-42CC-986F-79F4B4C7A7E7}" type="pres">
      <dgm:prSet presAssocID="{E42F65AB-8EDB-445A-80A9-E9B643788E0C}" presName="parentText" presStyleLbl="node1" presStyleIdx="0" presStyleCnt="2" custScaleX="54140">
        <dgm:presLayoutVars>
          <dgm:chMax val="1"/>
          <dgm:bulletEnabled val="1"/>
        </dgm:presLayoutVars>
      </dgm:prSet>
      <dgm:spPr/>
    </dgm:pt>
    <dgm:pt modelId="{329223FE-CCD6-4635-9CCB-5A56D2DA0886}" type="pres">
      <dgm:prSet presAssocID="{E42F65AB-8EDB-445A-80A9-E9B643788E0C}" presName="descendantText" presStyleLbl="alignAccFollowNode1" presStyleIdx="0" presStyleCnt="2" custScaleX="113652" custScaleY="98007" custLinFactNeighborX="445" custLinFactNeighborY="1620">
        <dgm:presLayoutVars>
          <dgm:bulletEnabled val="1"/>
        </dgm:presLayoutVars>
      </dgm:prSet>
      <dgm:spPr/>
    </dgm:pt>
    <dgm:pt modelId="{3F0C805B-EAC8-4E22-B255-84AF1F952D13}" type="pres">
      <dgm:prSet presAssocID="{CF7EF387-5597-4AB1-A576-D8252922DDE4}" presName="sp" presStyleCnt="0"/>
      <dgm:spPr/>
    </dgm:pt>
    <dgm:pt modelId="{DE477AD2-4408-4780-8B86-A1C7E21A6924}" type="pres">
      <dgm:prSet presAssocID="{F6475B06-AF5A-4373-88B8-7C897104EFD5}" presName="linNode" presStyleCnt="0"/>
      <dgm:spPr/>
    </dgm:pt>
    <dgm:pt modelId="{C7682247-F011-4137-8EF5-99B417A5B26D}" type="pres">
      <dgm:prSet presAssocID="{F6475B06-AF5A-4373-88B8-7C897104EFD5}" presName="parentText" presStyleLbl="node1" presStyleIdx="1" presStyleCnt="2" custScaleX="54449">
        <dgm:presLayoutVars>
          <dgm:chMax val="1"/>
          <dgm:bulletEnabled val="1"/>
        </dgm:presLayoutVars>
      </dgm:prSet>
      <dgm:spPr/>
    </dgm:pt>
    <dgm:pt modelId="{CAFAFBF6-9AB9-45BF-8D03-5B17F3B29D4D}" type="pres">
      <dgm:prSet presAssocID="{F6475B06-AF5A-4373-88B8-7C897104EFD5}" presName="descendantText" presStyleLbl="alignAccFollowNode1" presStyleIdx="1" presStyleCnt="2" custScaleX="114620">
        <dgm:presLayoutVars>
          <dgm:bulletEnabled val="1"/>
        </dgm:presLayoutVars>
      </dgm:prSet>
      <dgm:spPr/>
    </dgm:pt>
  </dgm:ptLst>
  <dgm:cxnLst>
    <dgm:cxn modelId="{ABD25B04-C607-452E-9F08-6CD8FD79CCDB}" type="presOf" srcId="{F6475B06-AF5A-4373-88B8-7C897104EFD5}" destId="{C7682247-F011-4137-8EF5-99B417A5B26D}" srcOrd="0" destOrd="0" presId="urn:microsoft.com/office/officeart/2005/8/layout/vList5"/>
    <dgm:cxn modelId="{76864C20-51CA-4E55-8BD6-7CF63DA53425}" type="presOf" srcId="{61746342-DD1A-442A-B02B-21B67FB4BBF2}" destId="{9F03FE9E-A4E3-425E-BECD-6113C97E0DE1}" srcOrd="0" destOrd="0" presId="urn:microsoft.com/office/officeart/2005/8/layout/vList5"/>
    <dgm:cxn modelId="{5F8FA724-DFC2-45B6-BE14-7E6AC0CF46FD}" srcId="{F6475B06-AF5A-4373-88B8-7C897104EFD5}" destId="{C23F65CA-FB8E-4729-8C7E-83B0206097A6}" srcOrd="0" destOrd="0" parTransId="{191F7B16-1B03-4D3F-9385-9FCCCCF887B6}" sibTransId="{820B5F63-8D39-4603-84D4-E75ED26990F1}"/>
    <dgm:cxn modelId="{BDC58C44-932D-459F-99D7-D14A80F17211}" type="presOf" srcId="{E42F65AB-8EDB-445A-80A9-E9B643788E0C}" destId="{806A8114-19A3-42CC-986F-79F4B4C7A7E7}" srcOrd="0" destOrd="0" presId="urn:microsoft.com/office/officeart/2005/8/layout/vList5"/>
    <dgm:cxn modelId="{BA8EA346-F0A6-4F0A-9D17-64F061342086}" srcId="{61746342-DD1A-442A-B02B-21B67FB4BBF2}" destId="{F6475B06-AF5A-4373-88B8-7C897104EFD5}" srcOrd="1" destOrd="0" parTransId="{A313B3B7-D09A-4189-AA4B-50678F0217FA}" sibTransId="{27EBADA3-BCFF-4DD9-871A-AA953177EF78}"/>
    <dgm:cxn modelId="{AEB83648-4D25-4AA0-9384-BA3A0262AC27}" type="presOf" srcId="{C23F65CA-FB8E-4729-8C7E-83B0206097A6}" destId="{CAFAFBF6-9AB9-45BF-8D03-5B17F3B29D4D}" srcOrd="0" destOrd="0" presId="urn:microsoft.com/office/officeart/2005/8/layout/vList5"/>
    <dgm:cxn modelId="{4C694D4E-9F12-4415-BF57-0B1B869C119A}" type="presOf" srcId="{F3422409-16F0-4F79-8B84-0B95F449A4A0}" destId="{329223FE-CCD6-4635-9CCB-5A56D2DA0886}" srcOrd="0" destOrd="2" presId="urn:microsoft.com/office/officeart/2005/8/layout/vList5"/>
    <dgm:cxn modelId="{4EA89C77-8804-4D08-99D7-208E28404728}" srcId="{E42F65AB-8EDB-445A-80A9-E9B643788E0C}" destId="{E9CAB5D9-1D65-47A2-B931-B35AB4A9E079}" srcOrd="0" destOrd="0" parTransId="{5FFB1658-171F-4959-B627-16C942F276CC}" sibTransId="{4255689C-3885-4682-BC30-A21A9E9A0D9D}"/>
    <dgm:cxn modelId="{1543C685-7FAC-4AA3-BE0C-F56073E89F81}" srcId="{E42F65AB-8EDB-445A-80A9-E9B643788E0C}" destId="{F3422409-16F0-4F79-8B84-0B95F449A4A0}" srcOrd="2" destOrd="0" parTransId="{BE5B461A-C4BD-4B9A-A757-753CBFD67806}" sibTransId="{575BBF39-5542-4D50-A9E1-B883AF2A3CED}"/>
    <dgm:cxn modelId="{A5FAF8AB-4338-4232-B44A-CD5B41DE5B53}" type="presOf" srcId="{47997C4F-5C04-45DD-A1C1-A137D6E311D0}" destId="{329223FE-CCD6-4635-9CCB-5A56D2DA0886}" srcOrd="0" destOrd="1" presId="urn:microsoft.com/office/officeart/2005/8/layout/vList5"/>
    <dgm:cxn modelId="{420213AD-2616-4EF2-8CA9-75029A70FCEE}" type="presOf" srcId="{0A54F760-F55C-43B3-B6DF-C2F0672DDC10}" destId="{CAFAFBF6-9AB9-45BF-8D03-5B17F3B29D4D}" srcOrd="0" destOrd="1" presId="urn:microsoft.com/office/officeart/2005/8/layout/vList5"/>
    <dgm:cxn modelId="{A6BE88B3-1B80-4ECA-ACAD-5AD1B57D8543}" srcId="{E42F65AB-8EDB-445A-80A9-E9B643788E0C}" destId="{47997C4F-5C04-45DD-A1C1-A137D6E311D0}" srcOrd="1" destOrd="0" parTransId="{925F6C14-CEFD-4537-B045-95394D822209}" sibTransId="{EC94912C-C287-48BD-BF2D-80BDAD6BCCC7}"/>
    <dgm:cxn modelId="{4E2F81D8-ECA3-4E4E-949E-2D270AE0FB51}" type="presOf" srcId="{E9CAB5D9-1D65-47A2-B931-B35AB4A9E079}" destId="{329223FE-CCD6-4635-9CCB-5A56D2DA0886}" srcOrd="0" destOrd="0" presId="urn:microsoft.com/office/officeart/2005/8/layout/vList5"/>
    <dgm:cxn modelId="{B6D658E6-DE91-4B85-BA7D-CEC52B08DD0C}" type="presOf" srcId="{F9B8EA90-6128-4290-8360-69C9966C5F0E}" destId="{329223FE-CCD6-4635-9CCB-5A56D2DA0886}" srcOrd="0" destOrd="3" presId="urn:microsoft.com/office/officeart/2005/8/layout/vList5"/>
    <dgm:cxn modelId="{83D9E4E6-A897-4650-A134-CC0E39B3956E}" srcId="{F6475B06-AF5A-4373-88B8-7C897104EFD5}" destId="{0A54F760-F55C-43B3-B6DF-C2F0672DDC10}" srcOrd="1" destOrd="0" parTransId="{6FC06A9E-78BE-4A83-AEF7-8301BFEA3446}" sibTransId="{C3058972-3CCC-41DD-B445-8AF64FED7F28}"/>
    <dgm:cxn modelId="{F3CCBDF4-88DA-4FEB-AB9B-17433411B0FA}" srcId="{E42F65AB-8EDB-445A-80A9-E9B643788E0C}" destId="{F9B8EA90-6128-4290-8360-69C9966C5F0E}" srcOrd="3" destOrd="0" parTransId="{D71C6066-75E8-4A13-843C-B0051CD0DACB}" sibTransId="{13430C1A-B646-4426-9625-E2C3A45F4DCD}"/>
    <dgm:cxn modelId="{C085D0FA-A065-48E6-8ADF-55DE30035E95}" srcId="{61746342-DD1A-442A-B02B-21B67FB4BBF2}" destId="{E42F65AB-8EDB-445A-80A9-E9B643788E0C}" srcOrd="0" destOrd="0" parTransId="{67DD4E5B-0C3F-4BB6-B9FE-1CA04EFCC12D}" sibTransId="{CF7EF387-5597-4AB1-A576-D8252922DDE4}"/>
    <dgm:cxn modelId="{5046F1D1-6C79-4349-8683-F93859864A08}" type="presParOf" srcId="{9F03FE9E-A4E3-425E-BECD-6113C97E0DE1}" destId="{FDC53FD9-DF9E-4690-9EC1-241CC1BF8641}" srcOrd="0" destOrd="0" presId="urn:microsoft.com/office/officeart/2005/8/layout/vList5"/>
    <dgm:cxn modelId="{389773B3-CA27-449D-9996-66685E342D9E}" type="presParOf" srcId="{FDC53FD9-DF9E-4690-9EC1-241CC1BF8641}" destId="{806A8114-19A3-42CC-986F-79F4B4C7A7E7}" srcOrd="0" destOrd="0" presId="urn:microsoft.com/office/officeart/2005/8/layout/vList5"/>
    <dgm:cxn modelId="{3463C351-A967-4146-A515-6415DD221EB1}" type="presParOf" srcId="{FDC53FD9-DF9E-4690-9EC1-241CC1BF8641}" destId="{329223FE-CCD6-4635-9CCB-5A56D2DA0886}" srcOrd="1" destOrd="0" presId="urn:microsoft.com/office/officeart/2005/8/layout/vList5"/>
    <dgm:cxn modelId="{FBDEB625-FFA7-4C77-8C06-32105E627E3D}" type="presParOf" srcId="{9F03FE9E-A4E3-425E-BECD-6113C97E0DE1}" destId="{3F0C805B-EAC8-4E22-B255-84AF1F952D13}" srcOrd="1" destOrd="0" presId="urn:microsoft.com/office/officeart/2005/8/layout/vList5"/>
    <dgm:cxn modelId="{60C0259A-7836-431F-9939-ADAF385379D2}" type="presParOf" srcId="{9F03FE9E-A4E3-425E-BECD-6113C97E0DE1}" destId="{DE477AD2-4408-4780-8B86-A1C7E21A6924}" srcOrd="2" destOrd="0" presId="urn:microsoft.com/office/officeart/2005/8/layout/vList5"/>
    <dgm:cxn modelId="{071F777F-715B-42F2-A0F4-C8E821FC6C8B}" type="presParOf" srcId="{DE477AD2-4408-4780-8B86-A1C7E21A6924}" destId="{C7682247-F011-4137-8EF5-99B417A5B26D}" srcOrd="0" destOrd="0" presId="urn:microsoft.com/office/officeart/2005/8/layout/vList5"/>
    <dgm:cxn modelId="{2701594B-8296-48D0-B7C6-90481AA77508}" type="presParOf" srcId="{DE477AD2-4408-4780-8B86-A1C7E21A6924}" destId="{CAFAFBF6-9AB9-45BF-8D03-5B17F3B29D4D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D62B5977-FC7A-4DCA-A40B-5ED054380F61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8290EB4-4041-40A9-A6E0-624555023064}">
      <dgm:prSet phldrT="[Văn bản]" custT="1"/>
      <dgm:spPr/>
      <dgm:t>
        <a:bodyPr/>
        <a:lstStyle/>
        <a:p>
          <a:r>
            <a:rPr lang="vi-VN" sz="40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Trước</a:t>
          </a:r>
          <a:r>
            <a:rPr lang="vi-VN" sz="40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khi </a:t>
          </a:r>
          <a:r>
            <a:rPr lang="vi-VN" sz="40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Thuyết</a:t>
          </a:r>
          <a:r>
            <a:rPr lang="vi-VN" sz="40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40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trình</a:t>
          </a:r>
          <a:endParaRPr lang="en-US" sz="4000" dirty="0">
            <a:solidFill>
              <a:schemeClr val="bg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70F3658-098B-43E3-8BA6-CF9E56058F34}" type="parTrans" cxnId="{83A8FD3F-174E-49DC-8FFF-3CE487F34244}">
      <dgm:prSet/>
      <dgm:spPr/>
      <dgm:t>
        <a:bodyPr/>
        <a:lstStyle/>
        <a:p>
          <a:endParaRPr lang="en-US" sz="4000">
            <a:solidFill>
              <a:schemeClr val="bg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8F2D56E-4B5C-4867-975B-5D3729E4857B}" type="sibTrans" cxnId="{83A8FD3F-174E-49DC-8FFF-3CE487F34244}">
      <dgm:prSet/>
      <dgm:spPr/>
      <dgm:t>
        <a:bodyPr/>
        <a:lstStyle/>
        <a:p>
          <a:endParaRPr lang="en-US" sz="4000">
            <a:solidFill>
              <a:schemeClr val="bg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F0B6991-8D3B-4C57-A109-30DCB427CBFF}">
      <dgm:prSet phldrT="[Văn bản]" custT="1"/>
      <dgm:spPr/>
      <dgm:t>
        <a:bodyPr/>
        <a:lstStyle/>
        <a:p>
          <a:r>
            <a:rPr lang="vi-VN" sz="30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Bài</a:t>
          </a:r>
          <a:r>
            <a:rPr lang="vi-VN" sz="30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báo</a:t>
          </a:r>
          <a:r>
            <a:rPr lang="vi-VN" sz="30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cáo</a:t>
          </a:r>
          <a:r>
            <a:rPr lang="vi-VN" sz="30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dạng</a:t>
          </a:r>
          <a:r>
            <a:rPr lang="vi-VN" sz="30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trình</a:t>
          </a:r>
          <a:r>
            <a:rPr lang="vi-VN" sz="30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chiếu</a:t>
          </a:r>
          <a:r>
            <a:rPr lang="vi-VN" sz="30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vi-VN" sz="30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dùng</a:t>
          </a:r>
          <a:r>
            <a:rPr lang="vi-VN" sz="30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phấn</a:t>
          </a:r>
          <a:r>
            <a:rPr lang="vi-VN" sz="30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vi-VN" sz="30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bảng</a:t>
          </a:r>
          <a:r>
            <a:rPr lang="vi-VN" sz="30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…</a:t>
          </a:r>
          <a:endParaRPr lang="en-US" sz="3000" dirty="0">
            <a:solidFill>
              <a:schemeClr val="bg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894DC3C-277B-4166-BFED-F4ED3C0B63E4}" type="parTrans" cxnId="{17F122AC-7998-45E8-BBB6-74A7EAFDD4F2}">
      <dgm:prSet/>
      <dgm:spPr/>
      <dgm:t>
        <a:bodyPr/>
        <a:lstStyle/>
        <a:p>
          <a:endParaRPr lang="en-US" sz="4000">
            <a:solidFill>
              <a:schemeClr val="bg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9A3A73C-6684-4C3D-8D6D-38F648AEC13B}" type="sibTrans" cxnId="{17F122AC-7998-45E8-BBB6-74A7EAFDD4F2}">
      <dgm:prSet/>
      <dgm:spPr/>
      <dgm:t>
        <a:bodyPr/>
        <a:lstStyle/>
        <a:p>
          <a:endParaRPr lang="en-US" sz="4000">
            <a:solidFill>
              <a:schemeClr val="bg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30B97D3-9685-41F8-8B80-71DA2810B612}">
      <dgm:prSet phldrT="[Văn bản]" custT="1"/>
      <dgm:spPr/>
      <dgm:t>
        <a:bodyPr/>
        <a:lstStyle/>
        <a:p>
          <a:r>
            <a:rPr lang="vi-VN" sz="30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Bài</a:t>
          </a:r>
          <a:r>
            <a:rPr lang="vi-VN" sz="30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TT </a:t>
          </a:r>
          <a:r>
            <a:rPr lang="vi-VN" sz="30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cần</a:t>
          </a:r>
          <a:r>
            <a:rPr lang="vi-VN" sz="30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làm</a:t>
          </a:r>
          <a:r>
            <a:rPr lang="vi-VN" sz="30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rõ</a:t>
          </a:r>
          <a:r>
            <a:rPr lang="vi-VN" sz="30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nội</a:t>
          </a:r>
          <a:r>
            <a:rPr lang="vi-VN" sz="30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dung </a:t>
          </a:r>
          <a:r>
            <a:rPr lang="vi-VN" sz="30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đã</a:t>
          </a:r>
          <a:r>
            <a:rPr lang="vi-VN" sz="30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tìm</a:t>
          </a:r>
          <a:r>
            <a:rPr lang="vi-VN" sz="30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hiểu</a:t>
          </a:r>
          <a:endParaRPr lang="en-US" sz="3000" dirty="0">
            <a:solidFill>
              <a:schemeClr val="bg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733B62A-63BA-4E04-B4CC-6068B28A1095}" type="parTrans" cxnId="{FDBA7136-FD2A-4F5C-8207-A615029F09BF}">
      <dgm:prSet/>
      <dgm:spPr/>
      <dgm:t>
        <a:bodyPr/>
        <a:lstStyle/>
        <a:p>
          <a:endParaRPr lang="en-US" sz="4000">
            <a:solidFill>
              <a:schemeClr val="bg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6AA318D-991C-4720-B818-D37E68916BE0}" type="sibTrans" cxnId="{FDBA7136-FD2A-4F5C-8207-A615029F09BF}">
      <dgm:prSet/>
      <dgm:spPr/>
      <dgm:t>
        <a:bodyPr/>
        <a:lstStyle/>
        <a:p>
          <a:endParaRPr lang="en-US" sz="4000">
            <a:solidFill>
              <a:schemeClr val="bg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D6FF766-E057-48CB-AEE3-857A37AC2B5C}">
      <dgm:prSet phldrT="[Văn bản]" custT="1"/>
      <dgm:spPr/>
      <dgm:t>
        <a:bodyPr/>
        <a:lstStyle/>
        <a:p>
          <a:r>
            <a:rPr lang="vi-VN" sz="40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Trong </a:t>
          </a:r>
          <a:r>
            <a:rPr lang="vi-VN" sz="40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quá</a:t>
          </a:r>
          <a:r>
            <a:rPr lang="vi-VN" sz="40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40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trình</a:t>
          </a:r>
          <a:r>
            <a:rPr lang="vi-VN" sz="40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TT</a:t>
          </a:r>
          <a:endParaRPr lang="en-US" sz="4000" dirty="0">
            <a:solidFill>
              <a:schemeClr val="bg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67BC9CC-1619-44FE-B54E-1E327F9D99C4}" type="parTrans" cxnId="{7FA88B2E-FB7A-439A-9319-5CDFE47E5B37}">
      <dgm:prSet/>
      <dgm:spPr/>
      <dgm:t>
        <a:bodyPr/>
        <a:lstStyle/>
        <a:p>
          <a:endParaRPr lang="en-US" sz="4000">
            <a:solidFill>
              <a:schemeClr val="bg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6DBBAF4-B5B4-45A4-86BC-DB3E41C4AAF1}" type="sibTrans" cxnId="{7FA88B2E-FB7A-439A-9319-5CDFE47E5B37}">
      <dgm:prSet/>
      <dgm:spPr/>
      <dgm:t>
        <a:bodyPr/>
        <a:lstStyle/>
        <a:p>
          <a:endParaRPr lang="en-US" sz="4000">
            <a:solidFill>
              <a:schemeClr val="bg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04204CD-13E9-4ED4-AB53-0A9BF8E57E08}">
      <dgm:prSet phldrT="[Văn bản]" custT="1"/>
      <dgm:spPr/>
      <dgm:t>
        <a:bodyPr/>
        <a:lstStyle/>
        <a:p>
          <a:r>
            <a:rPr lang="vi-VN" sz="30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Chú</a:t>
          </a:r>
          <a:r>
            <a:rPr lang="vi-VN" sz="30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ý </a:t>
          </a:r>
          <a:r>
            <a:rPr lang="vi-VN" sz="30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hình</a:t>
          </a:r>
          <a:r>
            <a:rPr lang="vi-VN" sz="30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thức</a:t>
          </a:r>
          <a:endParaRPr lang="en-US" sz="3000" dirty="0">
            <a:solidFill>
              <a:schemeClr val="bg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9A7DB28-6BC6-4EC4-A2E9-2809DD2A30D9}" type="parTrans" cxnId="{EB076B4C-B98D-478F-86CA-BA5C98A78BE5}">
      <dgm:prSet/>
      <dgm:spPr/>
      <dgm:t>
        <a:bodyPr/>
        <a:lstStyle/>
        <a:p>
          <a:endParaRPr lang="en-US" sz="4000">
            <a:solidFill>
              <a:schemeClr val="bg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D72766F-FE5F-4147-9A8D-DA426848B394}" type="sibTrans" cxnId="{EB076B4C-B98D-478F-86CA-BA5C98A78BE5}">
      <dgm:prSet/>
      <dgm:spPr/>
      <dgm:t>
        <a:bodyPr/>
        <a:lstStyle/>
        <a:p>
          <a:endParaRPr lang="en-US" sz="4000">
            <a:solidFill>
              <a:schemeClr val="bg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F966204-3D38-495F-B4FA-738F14CF2D9E}">
      <dgm:prSet phldrT="[Văn bản]" custT="1"/>
      <dgm:spPr/>
      <dgm:t>
        <a:bodyPr/>
        <a:lstStyle/>
        <a:p>
          <a:r>
            <a:rPr lang="vi-VN" sz="30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Ngữ</a:t>
          </a:r>
          <a:r>
            <a:rPr lang="vi-VN" sz="30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điệu</a:t>
          </a:r>
          <a:r>
            <a:rPr lang="vi-VN" sz="30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vi-VN" sz="30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nhịp</a:t>
          </a:r>
          <a:r>
            <a:rPr lang="vi-VN" sz="30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điệu</a:t>
          </a:r>
          <a:r>
            <a:rPr lang="vi-VN" sz="30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có</a:t>
          </a:r>
          <a:r>
            <a:rPr lang="vi-VN" sz="30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sự</a:t>
          </a:r>
          <a:r>
            <a:rPr lang="vi-VN" sz="30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kết</a:t>
          </a:r>
          <a:r>
            <a:rPr lang="vi-VN" sz="30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hợp</a:t>
          </a:r>
          <a:r>
            <a:rPr lang="vi-VN" sz="30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với</a:t>
          </a:r>
          <a:r>
            <a:rPr lang="vi-VN" sz="30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ngôn </a:t>
          </a:r>
          <a:r>
            <a:rPr lang="vi-VN" sz="30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ngữ</a:t>
          </a:r>
          <a:r>
            <a:rPr lang="vi-VN" sz="30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cơ </a:t>
          </a:r>
          <a:r>
            <a:rPr lang="vi-VN" sz="30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thể</a:t>
          </a:r>
          <a:endParaRPr lang="en-US" sz="3000" dirty="0">
            <a:solidFill>
              <a:schemeClr val="bg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35F0BD9-EE75-4478-B013-512D9233C073}" type="parTrans" cxnId="{328F16CA-9263-4820-8ED1-F866931F8185}">
      <dgm:prSet/>
      <dgm:spPr/>
      <dgm:t>
        <a:bodyPr/>
        <a:lstStyle/>
        <a:p>
          <a:endParaRPr lang="en-US" sz="4000">
            <a:solidFill>
              <a:schemeClr val="bg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5C3A4EF-31A4-4F34-B69E-051026BA1A75}" type="sibTrans" cxnId="{328F16CA-9263-4820-8ED1-F866931F8185}">
      <dgm:prSet/>
      <dgm:spPr/>
      <dgm:t>
        <a:bodyPr/>
        <a:lstStyle/>
        <a:p>
          <a:endParaRPr lang="en-US" sz="4000">
            <a:solidFill>
              <a:schemeClr val="bg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D89F488-FD87-4830-A151-A20A635F071F}">
      <dgm:prSet phldrT="[Văn bản]" custT="1"/>
      <dgm:spPr/>
      <dgm:t>
        <a:bodyPr/>
        <a:lstStyle/>
        <a:p>
          <a:r>
            <a:rPr lang="vi-VN" sz="40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Sau khi </a:t>
          </a:r>
          <a:r>
            <a:rPr lang="vi-VN" sz="40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kết</a:t>
          </a:r>
          <a:r>
            <a:rPr lang="vi-VN" sz="40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40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thúc</a:t>
          </a:r>
          <a:r>
            <a:rPr lang="vi-VN" sz="40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40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bài</a:t>
          </a:r>
          <a:r>
            <a:rPr lang="vi-VN" sz="40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TT</a:t>
          </a:r>
          <a:endParaRPr lang="en-US" sz="4000" dirty="0">
            <a:solidFill>
              <a:schemeClr val="bg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F89FD76-9C97-43A0-BAB7-17B69F6B5EED}" type="parTrans" cxnId="{1585A666-B74B-4932-BB66-CF917AE14EBD}">
      <dgm:prSet/>
      <dgm:spPr/>
      <dgm:t>
        <a:bodyPr/>
        <a:lstStyle/>
        <a:p>
          <a:endParaRPr lang="en-US" sz="4000">
            <a:solidFill>
              <a:schemeClr val="bg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B763D02-9AA0-4CC5-8A00-E9CCF5373377}" type="sibTrans" cxnId="{1585A666-B74B-4932-BB66-CF917AE14EBD}">
      <dgm:prSet/>
      <dgm:spPr/>
      <dgm:t>
        <a:bodyPr/>
        <a:lstStyle/>
        <a:p>
          <a:endParaRPr lang="en-US" sz="4000">
            <a:solidFill>
              <a:schemeClr val="bg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31393BF-FFED-4DDA-8188-5DDCDEDCB4A2}">
      <dgm:prSet phldrT="[Văn bản]" custT="1"/>
      <dgm:spPr/>
      <dgm:t>
        <a:bodyPr/>
        <a:lstStyle/>
        <a:p>
          <a:r>
            <a:rPr lang="vi-VN" sz="30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Lắng</a:t>
          </a:r>
          <a:r>
            <a:rPr lang="vi-VN" sz="30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nghe câu </a:t>
          </a:r>
          <a:r>
            <a:rPr lang="vi-VN" sz="30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hỏi</a:t>
          </a:r>
          <a:endParaRPr lang="en-US" sz="3000" dirty="0">
            <a:solidFill>
              <a:schemeClr val="bg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00DEA9A-6C0C-4B0C-B22D-C809FD9C1C21}" type="parTrans" cxnId="{CDF7FE61-6B61-431B-AEB8-89FAA048FB1D}">
      <dgm:prSet/>
      <dgm:spPr/>
      <dgm:t>
        <a:bodyPr/>
        <a:lstStyle/>
        <a:p>
          <a:endParaRPr lang="en-US" sz="4000">
            <a:solidFill>
              <a:schemeClr val="bg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FE69686-F869-4CA2-B867-73CFF6B73BA4}" type="sibTrans" cxnId="{CDF7FE61-6B61-431B-AEB8-89FAA048FB1D}">
      <dgm:prSet/>
      <dgm:spPr/>
      <dgm:t>
        <a:bodyPr/>
        <a:lstStyle/>
        <a:p>
          <a:endParaRPr lang="en-US" sz="4000">
            <a:solidFill>
              <a:schemeClr val="bg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E051711-3784-4F0F-9A84-C5FBB185CBA7}">
      <dgm:prSet phldrT="[Văn bản]" custT="1"/>
      <dgm:spPr/>
      <dgm:t>
        <a:bodyPr/>
        <a:lstStyle/>
        <a:p>
          <a:r>
            <a:rPr lang="vi-VN" sz="30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Ghi </a:t>
          </a:r>
          <a:r>
            <a:rPr lang="vi-VN" sz="30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chép</a:t>
          </a:r>
          <a:r>
            <a:rPr lang="vi-VN" sz="30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vi-VN" sz="30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chuẩn</a:t>
          </a:r>
          <a:r>
            <a:rPr lang="vi-VN" sz="30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bị</a:t>
          </a:r>
          <a:r>
            <a:rPr lang="vi-VN" sz="30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câu </a:t>
          </a:r>
          <a:r>
            <a:rPr lang="vi-VN" sz="30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trả</a:t>
          </a:r>
          <a:r>
            <a:rPr lang="vi-VN" sz="30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lời</a:t>
          </a:r>
          <a:endParaRPr lang="en-US" sz="3000" dirty="0">
            <a:solidFill>
              <a:schemeClr val="bg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12E7AF2-8FBD-4997-BFEA-400C60BC6F87}" type="parTrans" cxnId="{DAA8B7BB-F357-4809-87A8-87E81ED18188}">
      <dgm:prSet/>
      <dgm:spPr/>
      <dgm:t>
        <a:bodyPr/>
        <a:lstStyle/>
        <a:p>
          <a:endParaRPr lang="en-US" sz="4000">
            <a:solidFill>
              <a:schemeClr val="bg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6651DE1-A4AA-4438-9D87-9FB65B4D5A2E}" type="sibTrans" cxnId="{DAA8B7BB-F357-4809-87A8-87E81ED18188}">
      <dgm:prSet/>
      <dgm:spPr/>
      <dgm:t>
        <a:bodyPr/>
        <a:lstStyle/>
        <a:p>
          <a:endParaRPr lang="en-US" sz="4000">
            <a:solidFill>
              <a:schemeClr val="bg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39650C8-0CAF-4CCD-A2CD-36FCCA768F0B}">
      <dgm:prSet phldrT="[Văn bản]" custT="1"/>
      <dgm:spPr/>
      <dgm:t>
        <a:bodyPr/>
        <a:lstStyle/>
        <a:p>
          <a:r>
            <a:rPr lang="vi-VN" sz="30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Ngôn </a:t>
          </a:r>
          <a:r>
            <a:rPr lang="vi-VN" sz="30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ngữ</a:t>
          </a:r>
          <a:r>
            <a:rPr lang="vi-VN" sz="30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rõ</a:t>
          </a:r>
          <a:r>
            <a:rPr lang="vi-VN" sz="30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ràng</a:t>
          </a:r>
          <a:r>
            <a:rPr lang="vi-VN" sz="30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vi-VN" sz="30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ngắn</a:t>
          </a:r>
          <a:r>
            <a:rPr lang="vi-VN" sz="30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gọn</a:t>
          </a:r>
          <a:r>
            <a:rPr lang="vi-VN" sz="30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vi-VN" sz="30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logic</a:t>
          </a:r>
          <a:r>
            <a:rPr lang="vi-VN" sz="30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en-US" sz="3000" dirty="0">
            <a:solidFill>
              <a:schemeClr val="bg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0E5309A-ACAC-4747-A9D6-91ECB602907D}" type="parTrans" cxnId="{F044CBE4-7C5E-46B4-BD93-403F1D9E3B15}">
      <dgm:prSet/>
      <dgm:spPr/>
      <dgm:t>
        <a:bodyPr/>
        <a:lstStyle/>
        <a:p>
          <a:endParaRPr lang="en-US"/>
        </a:p>
      </dgm:t>
    </dgm:pt>
    <dgm:pt modelId="{CC3A0F37-E45B-43B4-B9F3-9F7C931BBAF1}" type="sibTrans" cxnId="{F044CBE4-7C5E-46B4-BD93-403F1D9E3B15}">
      <dgm:prSet/>
      <dgm:spPr/>
      <dgm:t>
        <a:bodyPr/>
        <a:lstStyle/>
        <a:p>
          <a:endParaRPr lang="en-US"/>
        </a:p>
      </dgm:t>
    </dgm:pt>
    <dgm:pt modelId="{68111B25-6290-4034-A787-BFB5763A4FA8}">
      <dgm:prSet phldrT="[Văn bản]" custT="1"/>
      <dgm:spPr/>
      <dgm:t>
        <a:bodyPr/>
        <a:lstStyle/>
        <a:p>
          <a:r>
            <a:rPr lang="vi-VN" sz="30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Khi trao </a:t>
          </a:r>
          <a:r>
            <a:rPr lang="vi-VN" sz="30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đổi</a:t>
          </a:r>
          <a:r>
            <a:rPr lang="vi-VN" sz="30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vi-VN" sz="30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thảo</a:t>
          </a:r>
          <a:r>
            <a:rPr lang="vi-VN" sz="30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luận</a:t>
          </a:r>
          <a:r>
            <a:rPr lang="vi-VN" sz="30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cần</a:t>
          </a:r>
          <a:r>
            <a:rPr lang="vi-VN" sz="30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tập</a:t>
          </a:r>
          <a:r>
            <a:rPr lang="vi-VN" sz="30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trung </a:t>
          </a:r>
          <a:r>
            <a:rPr lang="vi-VN" sz="30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vào</a:t>
          </a:r>
          <a:r>
            <a:rPr lang="vi-VN" sz="30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vấn</a:t>
          </a:r>
          <a:r>
            <a:rPr lang="vi-VN" sz="30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đề</a:t>
          </a:r>
          <a:r>
            <a:rPr lang="vi-VN" sz="30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với</a:t>
          </a:r>
          <a:r>
            <a:rPr lang="vi-VN" sz="30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thái</a:t>
          </a:r>
          <a:r>
            <a:rPr lang="vi-VN" sz="30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độ</a:t>
          </a:r>
          <a:r>
            <a:rPr lang="vi-VN" sz="30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nhiệt</a:t>
          </a:r>
          <a:r>
            <a:rPr lang="vi-VN" sz="30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tình</a:t>
          </a:r>
          <a:r>
            <a:rPr lang="vi-VN" sz="30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ôn </a:t>
          </a:r>
          <a:r>
            <a:rPr lang="vi-VN" sz="30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hòa</a:t>
          </a:r>
          <a:r>
            <a:rPr lang="vi-VN" sz="30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cởi</a:t>
          </a:r>
          <a:r>
            <a:rPr lang="vi-VN" sz="30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mở</a:t>
          </a:r>
          <a:endParaRPr lang="en-US" sz="3000" dirty="0">
            <a:solidFill>
              <a:schemeClr val="bg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902F8A5-86B5-4864-91B7-1F293952136F}" type="parTrans" cxnId="{BAB2D4B4-2FF2-4FB7-81B5-F340E9A52882}">
      <dgm:prSet/>
      <dgm:spPr/>
      <dgm:t>
        <a:bodyPr/>
        <a:lstStyle/>
        <a:p>
          <a:endParaRPr lang="en-US"/>
        </a:p>
      </dgm:t>
    </dgm:pt>
    <dgm:pt modelId="{9146CFC9-8434-45CF-98F8-C6F295578120}" type="sibTrans" cxnId="{BAB2D4B4-2FF2-4FB7-81B5-F340E9A52882}">
      <dgm:prSet/>
      <dgm:spPr/>
      <dgm:t>
        <a:bodyPr/>
        <a:lstStyle/>
        <a:p>
          <a:endParaRPr lang="en-US"/>
        </a:p>
      </dgm:t>
    </dgm:pt>
    <dgm:pt modelId="{0CA72B0C-CBA7-4836-A2B9-55668B67E817}" type="pres">
      <dgm:prSet presAssocID="{D62B5977-FC7A-4DCA-A40B-5ED054380F61}" presName="Name0" presStyleCnt="0">
        <dgm:presLayoutVars>
          <dgm:dir/>
          <dgm:animLvl val="lvl"/>
          <dgm:resizeHandles val="exact"/>
        </dgm:presLayoutVars>
      </dgm:prSet>
      <dgm:spPr/>
    </dgm:pt>
    <dgm:pt modelId="{7BE28335-D429-4118-BE0B-C9A457E05ADF}" type="pres">
      <dgm:prSet presAssocID="{18290EB4-4041-40A9-A6E0-624555023064}" presName="composite" presStyleCnt="0"/>
      <dgm:spPr/>
    </dgm:pt>
    <dgm:pt modelId="{6AEBEFC6-C97D-461F-A3CF-0D4618C0EF3C}" type="pres">
      <dgm:prSet presAssocID="{18290EB4-4041-40A9-A6E0-624555023064}" presName="parTx" presStyleLbl="alignNode1" presStyleIdx="0" presStyleCnt="3" custScaleY="102062">
        <dgm:presLayoutVars>
          <dgm:chMax val="0"/>
          <dgm:chPref val="0"/>
          <dgm:bulletEnabled val="1"/>
        </dgm:presLayoutVars>
      </dgm:prSet>
      <dgm:spPr/>
    </dgm:pt>
    <dgm:pt modelId="{FB727FD8-4E68-435A-9884-3E88685E4862}" type="pres">
      <dgm:prSet presAssocID="{18290EB4-4041-40A9-A6E0-624555023064}" presName="desTx" presStyleLbl="alignAccFollowNode1" presStyleIdx="0" presStyleCnt="3">
        <dgm:presLayoutVars>
          <dgm:bulletEnabled val="1"/>
        </dgm:presLayoutVars>
      </dgm:prSet>
      <dgm:spPr/>
    </dgm:pt>
    <dgm:pt modelId="{35AA8806-D540-4FF9-A944-C51DAF35AD91}" type="pres">
      <dgm:prSet presAssocID="{E8F2D56E-4B5C-4867-975B-5D3729E4857B}" presName="space" presStyleCnt="0"/>
      <dgm:spPr/>
    </dgm:pt>
    <dgm:pt modelId="{4B5024C1-AA97-4653-9581-0C3AAC9DE41F}" type="pres">
      <dgm:prSet presAssocID="{FD6FF766-E057-48CB-AEE3-857A37AC2B5C}" presName="composite" presStyleCnt="0"/>
      <dgm:spPr/>
    </dgm:pt>
    <dgm:pt modelId="{84B224B3-3E1A-43EA-9FF6-971DDA9B03D4}" type="pres">
      <dgm:prSet presAssocID="{FD6FF766-E057-48CB-AEE3-857A37AC2B5C}" presName="parTx" presStyleLbl="alignNode1" presStyleIdx="1" presStyleCnt="3" custLinFactNeighborX="-816">
        <dgm:presLayoutVars>
          <dgm:chMax val="0"/>
          <dgm:chPref val="0"/>
          <dgm:bulletEnabled val="1"/>
        </dgm:presLayoutVars>
      </dgm:prSet>
      <dgm:spPr/>
    </dgm:pt>
    <dgm:pt modelId="{E671DD20-3587-4CBB-935A-098A4846702E}" type="pres">
      <dgm:prSet presAssocID="{FD6FF766-E057-48CB-AEE3-857A37AC2B5C}" presName="desTx" presStyleLbl="alignAccFollowNode1" presStyleIdx="1" presStyleCnt="3" custLinFactNeighborX="-1087" custLinFactNeighborY="-1">
        <dgm:presLayoutVars>
          <dgm:bulletEnabled val="1"/>
        </dgm:presLayoutVars>
      </dgm:prSet>
      <dgm:spPr/>
    </dgm:pt>
    <dgm:pt modelId="{9F162F08-5080-4148-B0D7-D0678FF9E756}" type="pres">
      <dgm:prSet presAssocID="{86DBBAF4-B5B4-45A4-86BC-DB3E41C4AAF1}" presName="space" presStyleCnt="0"/>
      <dgm:spPr/>
    </dgm:pt>
    <dgm:pt modelId="{683B67F4-AF3A-4D17-8FC3-3B75AFA07287}" type="pres">
      <dgm:prSet presAssocID="{ED89F488-FD87-4830-A151-A20A635F071F}" presName="composite" presStyleCnt="0"/>
      <dgm:spPr/>
    </dgm:pt>
    <dgm:pt modelId="{68EB28BD-111B-42C4-8445-C36D07EE8DC8}" type="pres">
      <dgm:prSet presAssocID="{ED89F488-FD87-4830-A151-A20A635F071F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5AAB101A-E6BF-4EF5-97BF-70B3961DFC49}" type="pres">
      <dgm:prSet presAssocID="{ED89F488-FD87-4830-A151-A20A635F071F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ECE6C400-E68D-4921-96FB-E32B0ECAB54D}" type="presOf" srcId="{2E051711-3784-4F0F-9A84-C5FBB185CBA7}" destId="{5AAB101A-E6BF-4EF5-97BF-70B3961DFC49}" srcOrd="0" destOrd="1" presId="urn:microsoft.com/office/officeart/2005/8/layout/hList1"/>
    <dgm:cxn modelId="{D298721E-A409-4460-A30C-86E76A36B187}" type="presOf" srcId="{68111B25-6290-4034-A787-BFB5763A4FA8}" destId="{5AAB101A-E6BF-4EF5-97BF-70B3961DFC49}" srcOrd="0" destOrd="2" presId="urn:microsoft.com/office/officeart/2005/8/layout/hList1"/>
    <dgm:cxn modelId="{7FA88B2E-FB7A-439A-9319-5CDFE47E5B37}" srcId="{D62B5977-FC7A-4DCA-A40B-5ED054380F61}" destId="{FD6FF766-E057-48CB-AEE3-857A37AC2B5C}" srcOrd="1" destOrd="0" parTransId="{F67BC9CC-1619-44FE-B54E-1E327F9D99C4}" sibTransId="{86DBBAF4-B5B4-45A4-86BC-DB3E41C4AAF1}"/>
    <dgm:cxn modelId="{FDBA7136-FD2A-4F5C-8207-A615029F09BF}" srcId="{18290EB4-4041-40A9-A6E0-624555023064}" destId="{F30B97D3-9685-41F8-8B80-71DA2810B612}" srcOrd="1" destOrd="0" parTransId="{A733B62A-63BA-4E04-B4CC-6068B28A1095}" sibTransId="{86AA318D-991C-4720-B818-D37E68916BE0}"/>
    <dgm:cxn modelId="{0BFDC836-AFAB-4027-BF73-7D669D671BE8}" type="presOf" srcId="{18290EB4-4041-40A9-A6E0-624555023064}" destId="{6AEBEFC6-C97D-461F-A3CF-0D4618C0EF3C}" srcOrd="0" destOrd="0" presId="urn:microsoft.com/office/officeart/2005/8/layout/hList1"/>
    <dgm:cxn modelId="{83A8FD3F-174E-49DC-8FFF-3CE487F34244}" srcId="{D62B5977-FC7A-4DCA-A40B-5ED054380F61}" destId="{18290EB4-4041-40A9-A6E0-624555023064}" srcOrd="0" destOrd="0" parTransId="{470F3658-098B-43E3-8BA6-CF9E56058F34}" sibTransId="{E8F2D56E-4B5C-4867-975B-5D3729E4857B}"/>
    <dgm:cxn modelId="{CDF7FE61-6B61-431B-AEB8-89FAA048FB1D}" srcId="{ED89F488-FD87-4830-A151-A20A635F071F}" destId="{B31393BF-FFED-4DDA-8188-5DDCDEDCB4A2}" srcOrd="0" destOrd="0" parTransId="{A00DEA9A-6C0C-4B0C-B22D-C809FD9C1C21}" sibTransId="{DFE69686-F869-4CA2-B867-73CFF6B73BA4}"/>
    <dgm:cxn modelId="{9CB55A62-14FD-47F7-AA7C-380086F1CCEE}" type="presOf" srcId="{D62B5977-FC7A-4DCA-A40B-5ED054380F61}" destId="{0CA72B0C-CBA7-4836-A2B9-55668B67E817}" srcOrd="0" destOrd="0" presId="urn:microsoft.com/office/officeart/2005/8/layout/hList1"/>
    <dgm:cxn modelId="{1585A666-B74B-4932-BB66-CF917AE14EBD}" srcId="{D62B5977-FC7A-4DCA-A40B-5ED054380F61}" destId="{ED89F488-FD87-4830-A151-A20A635F071F}" srcOrd="2" destOrd="0" parTransId="{CF89FD76-9C97-43A0-BAB7-17B69F6B5EED}" sibTransId="{4B763D02-9AA0-4CC5-8A00-E9CCF5373377}"/>
    <dgm:cxn modelId="{EB076B4C-B98D-478F-86CA-BA5C98A78BE5}" srcId="{FD6FF766-E057-48CB-AEE3-857A37AC2B5C}" destId="{C04204CD-13E9-4ED4-AB53-0A9BF8E57E08}" srcOrd="0" destOrd="0" parTransId="{89A7DB28-6BC6-4EC4-A2E9-2809DD2A30D9}" sibTransId="{CD72766F-FE5F-4147-9A8D-DA426848B394}"/>
    <dgm:cxn modelId="{871F5952-C9FA-4D7F-B441-169F858AB1E9}" type="presOf" srcId="{F30B97D3-9685-41F8-8B80-71DA2810B612}" destId="{FB727FD8-4E68-435A-9884-3E88685E4862}" srcOrd="0" destOrd="1" presId="urn:microsoft.com/office/officeart/2005/8/layout/hList1"/>
    <dgm:cxn modelId="{8D498D59-1820-458B-A6D1-565FDD70D970}" type="presOf" srcId="{ED89F488-FD87-4830-A151-A20A635F071F}" destId="{68EB28BD-111B-42C4-8445-C36D07EE8DC8}" srcOrd="0" destOrd="0" presId="urn:microsoft.com/office/officeart/2005/8/layout/hList1"/>
    <dgm:cxn modelId="{0CFB8A83-ADF0-4E24-AED5-4DC3F749BEF5}" type="presOf" srcId="{CF966204-3D38-495F-B4FA-738F14CF2D9E}" destId="{E671DD20-3587-4CBB-935A-098A4846702E}" srcOrd="0" destOrd="2" presId="urn:microsoft.com/office/officeart/2005/8/layout/hList1"/>
    <dgm:cxn modelId="{17F122AC-7998-45E8-BBB6-74A7EAFDD4F2}" srcId="{18290EB4-4041-40A9-A6E0-624555023064}" destId="{5F0B6991-8D3B-4C57-A109-30DCB427CBFF}" srcOrd="0" destOrd="0" parTransId="{9894DC3C-277B-4166-BFED-F4ED3C0B63E4}" sibTransId="{D9A3A73C-6684-4C3D-8D6D-38F648AEC13B}"/>
    <dgm:cxn modelId="{BAB2D4B4-2FF2-4FB7-81B5-F340E9A52882}" srcId="{ED89F488-FD87-4830-A151-A20A635F071F}" destId="{68111B25-6290-4034-A787-BFB5763A4FA8}" srcOrd="2" destOrd="0" parTransId="{9902F8A5-86B5-4864-91B7-1F293952136F}" sibTransId="{9146CFC9-8434-45CF-98F8-C6F295578120}"/>
    <dgm:cxn modelId="{F772E7B4-2F60-48E4-BDAD-4DE03F95E213}" type="presOf" srcId="{5F0B6991-8D3B-4C57-A109-30DCB427CBFF}" destId="{FB727FD8-4E68-435A-9884-3E88685E4862}" srcOrd="0" destOrd="0" presId="urn:microsoft.com/office/officeart/2005/8/layout/hList1"/>
    <dgm:cxn modelId="{DAA8B7BB-F357-4809-87A8-87E81ED18188}" srcId="{ED89F488-FD87-4830-A151-A20A635F071F}" destId="{2E051711-3784-4F0F-9A84-C5FBB185CBA7}" srcOrd="1" destOrd="0" parTransId="{812E7AF2-8FBD-4997-BFEA-400C60BC6F87}" sibTransId="{06651DE1-A4AA-4438-9D87-9FB65B4D5A2E}"/>
    <dgm:cxn modelId="{328F16CA-9263-4820-8ED1-F866931F8185}" srcId="{FD6FF766-E057-48CB-AEE3-857A37AC2B5C}" destId="{CF966204-3D38-495F-B4FA-738F14CF2D9E}" srcOrd="2" destOrd="0" parTransId="{035F0BD9-EE75-4478-B013-512D9233C073}" sibTransId="{55C3A4EF-31A4-4F34-B69E-051026BA1A75}"/>
    <dgm:cxn modelId="{5AB4D1D0-6B03-4517-9547-37CBCA166F9F}" type="presOf" srcId="{C04204CD-13E9-4ED4-AB53-0A9BF8E57E08}" destId="{E671DD20-3587-4CBB-935A-098A4846702E}" srcOrd="0" destOrd="0" presId="urn:microsoft.com/office/officeart/2005/8/layout/hList1"/>
    <dgm:cxn modelId="{F044CBE4-7C5E-46B4-BD93-403F1D9E3B15}" srcId="{FD6FF766-E057-48CB-AEE3-857A37AC2B5C}" destId="{839650C8-0CAF-4CCD-A2CD-36FCCA768F0B}" srcOrd="1" destOrd="0" parTransId="{70E5309A-ACAC-4747-A9D6-91ECB602907D}" sibTransId="{CC3A0F37-E45B-43B4-B9F3-9F7C931BBAF1}"/>
    <dgm:cxn modelId="{1FEC5CEB-C1C3-4670-8376-AB8D4ED5A489}" type="presOf" srcId="{FD6FF766-E057-48CB-AEE3-857A37AC2B5C}" destId="{84B224B3-3E1A-43EA-9FF6-971DDA9B03D4}" srcOrd="0" destOrd="0" presId="urn:microsoft.com/office/officeart/2005/8/layout/hList1"/>
    <dgm:cxn modelId="{EFEB0EF1-6C63-4FB7-B8D7-0F8F4D811194}" type="presOf" srcId="{839650C8-0CAF-4CCD-A2CD-36FCCA768F0B}" destId="{E671DD20-3587-4CBB-935A-098A4846702E}" srcOrd="0" destOrd="1" presId="urn:microsoft.com/office/officeart/2005/8/layout/hList1"/>
    <dgm:cxn modelId="{106AAAF4-FAC5-4F41-9A8A-8891D661C9CE}" type="presOf" srcId="{B31393BF-FFED-4DDA-8188-5DDCDEDCB4A2}" destId="{5AAB101A-E6BF-4EF5-97BF-70B3961DFC49}" srcOrd="0" destOrd="0" presId="urn:microsoft.com/office/officeart/2005/8/layout/hList1"/>
    <dgm:cxn modelId="{AC2F1AEA-8A07-4B95-A99D-7C87D0117496}" type="presParOf" srcId="{0CA72B0C-CBA7-4836-A2B9-55668B67E817}" destId="{7BE28335-D429-4118-BE0B-C9A457E05ADF}" srcOrd="0" destOrd="0" presId="urn:microsoft.com/office/officeart/2005/8/layout/hList1"/>
    <dgm:cxn modelId="{BBE64855-9F77-4990-B4B4-E02F554E321E}" type="presParOf" srcId="{7BE28335-D429-4118-BE0B-C9A457E05ADF}" destId="{6AEBEFC6-C97D-461F-A3CF-0D4618C0EF3C}" srcOrd="0" destOrd="0" presId="urn:microsoft.com/office/officeart/2005/8/layout/hList1"/>
    <dgm:cxn modelId="{5DAE4FDA-FD9A-45B8-8C37-1CD6BB4078F7}" type="presParOf" srcId="{7BE28335-D429-4118-BE0B-C9A457E05ADF}" destId="{FB727FD8-4E68-435A-9884-3E88685E4862}" srcOrd="1" destOrd="0" presId="urn:microsoft.com/office/officeart/2005/8/layout/hList1"/>
    <dgm:cxn modelId="{10917573-36FD-472B-A560-757C8D082DBA}" type="presParOf" srcId="{0CA72B0C-CBA7-4836-A2B9-55668B67E817}" destId="{35AA8806-D540-4FF9-A944-C51DAF35AD91}" srcOrd="1" destOrd="0" presId="urn:microsoft.com/office/officeart/2005/8/layout/hList1"/>
    <dgm:cxn modelId="{05616CAB-584C-4003-9380-8BB4C8CDA2AD}" type="presParOf" srcId="{0CA72B0C-CBA7-4836-A2B9-55668B67E817}" destId="{4B5024C1-AA97-4653-9581-0C3AAC9DE41F}" srcOrd="2" destOrd="0" presId="urn:microsoft.com/office/officeart/2005/8/layout/hList1"/>
    <dgm:cxn modelId="{2B97575C-1D31-4FFB-9045-19DAE27971BA}" type="presParOf" srcId="{4B5024C1-AA97-4653-9581-0C3AAC9DE41F}" destId="{84B224B3-3E1A-43EA-9FF6-971DDA9B03D4}" srcOrd="0" destOrd="0" presId="urn:microsoft.com/office/officeart/2005/8/layout/hList1"/>
    <dgm:cxn modelId="{8A6A7634-223A-4487-ACA1-0BD9727CE590}" type="presParOf" srcId="{4B5024C1-AA97-4653-9581-0C3AAC9DE41F}" destId="{E671DD20-3587-4CBB-935A-098A4846702E}" srcOrd="1" destOrd="0" presId="urn:microsoft.com/office/officeart/2005/8/layout/hList1"/>
    <dgm:cxn modelId="{5CE3B034-3CED-44A2-82D7-0010FA6E8760}" type="presParOf" srcId="{0CA72B0C-CBA7-4836-A2B9-55668B67E817}" destId="{9F162F08-5080-4148-B0D7-D0678FF9E756}" srcOrd="3" destOrd="0" presId="urn:microsoft.com/office/officeart/2005/8/layout/hList1"/>
    <dgm:cxn modelId="{26366C4C-AAC4-4334-80B1-2D581AF7A360}" type="presParOf" srcId="{0CA72B0C-CBA7-4836-A2B9-55668B67E817}" destId="{683B67F4-AF3A-4D17-8FC3-3B75AFA07287}" srcOrd="4" destOrd="0" presId="urn:microsoft.com/office/officeart/2005/8/layout/hList1"/>
    <dgm:cxn modelId="{155D043B-4818-4FE3-958C-20D4C328315B}" type="presParOf" srcId="{683B67F4-AF3A-4D17-8FC3-3B75AFA07287}" destId="{68EB28BD-111B-42C4-8445-C36D07EE8DC8}" srcOrd="0" destOrd="0" presId="urn:microsoft.com/office/officeart/2005/8/layout/hList1"/>
    <dgm:cxn modelId="{54604395-E442-4397-A058-53D66BBE1B4E}" type="presParOf" srcId="{683B67F4-AF3A-4D17-8FC3-3B75AFA07287}" destId="{5AAB101A-E6BF-4EF5-97BF-70B3961DFC49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9E67ACD-82BC-4DAA-96B8-FC9DADF75010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C44C2B7-C036-4478-BDDE-0D67FF003C25}">
      <dgm:prSet phldrT="[Văn bản]" custT="1"/>
      <dgm:spPr/>
      <dgm:t>
        <a:bodyPr/>
        <a:lstStyle/>
        <a:p>
          <a:r>
            <a:rPr lang="vi-VN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Quan </a:t>
          </a:r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sát</a:t>
          </a:r>
          <a:r>
            <a:rPr lang="vi-VN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để</a:t>
          </a:r>
          <a:r>
            <a:rPr lang="vi-VN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:</a:t>
          </a:r>
          <a:endParaRPr lang="en-US" sz="30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4A5B894-D210-4433-B335-F5C16820C8AB}" type="parTrans" cxnId="{2DBCB80E-1EF7-4C14-8B7B-DE52222BFA9D}">
      <dgm:prSet/>
      <dgm:spPr/>
      <dgm:t>
        <a:bodyPr/>
        <a:lstStyle/>
        <a:p>
          <a:endParaRPr lang="en-US" sz="3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7070A67-67FF-41C2-B0F9-5F121390C576}" type="sibTrans" cxnId="{2DBCB80E-1EF7-4C14-8B7B-DE52222BFA9D}">
      <dgm:prSet/>
      <dgm:spPr/>
      <dgm:t>
        <a:bodyPr/>
        <a:lstStyle/>
        <a:p>
          <a:endParaRPr lang="en-US" sz="3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1435383-7337-494F-9D74-7883DFB690F3}">
      <dgm:prSet phldrT="[Văn bản]" custT="1"/>
      <dgm:spPr/>
      <dgm:t>
        <a:bodyPr/>
        <a:lstStyle/>
        <a:p>
          <a:r>
            <a:rPr lang="vi-VN" sz="3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Nhận</a:t>
          </a:r>
          <a:r>
            <a:rPr lang="vi-VN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 ra </a:t>
          </a:r>
          <a:r>
            <a:rPr lang="vi-VN" sz="3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vấn</a:t>
          </a:r>
          <a:r>
            <a:rPr lang="vi-VN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đề</a:t>
          </a:r>
          <a:endParaRPr lang="en-US" sz="3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2BDA71F-1479-4167-952B-092E6404CD21}" type="parTrans" cxnId="{C03D2E63-6D79-43E0-A6AF-D0D918EBE609}">
      <dgm:prSet/>
      <dgm:spPr/>
      <dgm:t>
        <a:bodyPr/>
        <a:lstStyle/>
        <a:p>
          <a:endParaRPr lang="en-US" sz="3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F465F64-0B8A-4970-9924-4C60C38A35EF}" type="sibTrans" cxnId="{C03D2E63-6D79-43E0-A6AF-D0D918EBE609}">
      <dgm:prSet/>
      <dgm:spPr/>
      <dgm:t>
        <a:bodyPr/>
        <a:lstStyle/>
        <a:p>
          <a:endParaRPr lang="en-US" sz="3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DA43BBA-8B23-472E-96BE-3556C256F9F6}">
      <dgm:prSet phldrT="[Văn bản]" custT="1"/>
      <dgm:spPr/>
      <dgm:t>
        <a:bodyPr/>
        <a:lstStyle/>
        <a:p>
          <a:r>
            <a:rPr lang="vi-VN" sz="3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Đặt</a:t>
          </a:r>
          <a:r>
            <a:rPr lang="vi-VN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 câu </a:t>
          </a:r>
          <a:r>
            <a:rPr lang="vi-VN" sz="3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hỏi</a:t>
          </a:r>
          <a:r>
            <a:rPr lang="vi-VN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tìm</a:t>
          </a:r>
          <a:r>
            <a:rPr lang="vi-VN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hiểu</a:t>
          </a:r>
          <a:r>
            <a:rPr lang="vi-VN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vấn</a:t>
          </a:r>
          <a:r>
            <a:rPr lang="vi-VN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đề</a:t>
          </a:r>
          <a:endParaRPr lang="en-US" sz="3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A97D891-DD52-4DCE-AA17-B720EE13FD39}" type="parTrans" cxnId="{491E56FA-C35C-4A7E-A689-DA76987D9F96}">
      <dgm:prSet/>
      <dgm:spPr/>
      <dgm:t>
        <a:bodyPr/>
        <a:lstStyle/>
        <a:p>
          <a:endParaRPr lang="en-US" sz="3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50F6B49-5839-42AD-BDC8-67A7F9F91966}" type="sibTrans" cxnId="{491E56FA-C35C-4A7E-A689-DA76987D9F96}">
      <dgm:prSet/>
      <dgm:spPr/>
      <dgm:t>
        <a:bodyPr/>
        <a:lstStyle/>
        <a:p>
          <a:endParaRPr lang="en-US" sz="3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2690BDC-A971-4913-B90E-2A33F9B51EA0}">
      <dgm:prSet phldrT="[Văn bản]" custT="1"/>
      <dgm:spPr/>
      <dgm:t>
        <a:bodyPr/>
        <a:lstStyle/>
        <a:p>
          <a:r>
            <a:rPr lang="vi-VN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Quan </a:t>
          </a:r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sát</a:t>
          </a:r>
          <a:r>
            <a:rPr lang="vi-VN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thực</a:t>
          </a:r>
          <a:r>
            <a:rPr lang="vi-VN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vật</a:t>
          </a:r>
          <a:r>
            <a:rPr lang="vi-VN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(</a:t>
          </a:r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lúa</a:t>
          </a:r>
          <a:r>
            <a:rPr lang="vi-VN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non </a:t>
          </a:r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vi-VN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lúa</a:t>
          </a:r>
          <a:r>
            <a:rPr lang="vi-VN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trưởng</a:t>
          </a:r>
          <a:r>
            <a:rPr lang="vi-VN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thành</a:t>
          </a:r>
          <a:r>
            <a:rPr lang="vi-VN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  <a:endParaRPr lang="en-US" sz="30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1D0A579-E464-4284-9E96-65043198DCA4}" type="parTrans" cxnId="{BAD27271-615A-4C7E-98A7-8831A8CCE0A0}">
      <dgm:prSet/>
      <dgm:spPr/>
      <dgm:t>
        <a:bodyPr/>
        <a:lstStyle/>
        <a:p>
          <a:endParaRPr lang="en-US" sz="3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BFBFE2F-DEF3-4D47-87B6-A1BF1E670E53}" type="sibTrans" cxnId="{BAD27271-615A-4C7E-98A7-8831A8CCE0A0}">
      <dgm:prSet/>
      <dgm:spPr/>
      <dgm:t>
        <a:bodyPr/>
        <a:lstStyle/>
        <a:p>
          <a:endParaRPr lang="en-US" sz="3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E7DA02B-BC05-4B4E-AFB3-210624E02A96}">
      <dgm:prSet phldrT="[Văn bản]" custT="1"/>
      <dgm:spPr/>
      <dgm:t>
        <a:bodyPr/>
        <a:lstStyle/>
        <a:p>
          <a:r>
            <a:rPr lang="vi-VN" sz="3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Chúng</a:t>
          </a:r>
          <a:r>
            <a:rPr lang="vi-VN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lớn</a:t>
          </a:r>
          <a:r>
            <a:rPr lang="vi-VN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 lên theo </a:t>
          </a:r>
          <a:r>
            <a:rPr lang="vi-VN" sz="3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thời</a:t>
          </a:r>
          <a:r>
            <a:rPr lang="vi-VN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 gian</a:t>
          </a:r>
          <a:endParaRPr lang="en-US" sz="3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AEA6893-0094-4E24-93A7-A3CB056037D8}" type="parTrans" cxnId="{C983ADD1-3DF4-4A2F-837E-83E3231B1B90}">
      <dgm:prSet/>
      <dgm:spPr/>
      <dgm:t>
        <a:bodyPr/>
        <a:lstStyle/>
        <a:p>
          <a:endParaRPr lang="en-US" sz="3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ECF1F16-1646-4487-9AD6-1B2AC732CDCB}" type="sibTrans" cxnId="{C983ADD1-3DF4-4A2F-837E-83E3231B1B90}">
      <dgm:prSet/>
      <dgm:spPr/>
      <dgm:t>
        <a:bodyPr/>
        <a:lstStyle/>
        <a:p>
          <a:endParaRPr lang="en-US" sz="3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5EF7D6C-8590-47B8-B931-219FD28B79CD}">
      <dgm:prSet phldrT="[Văn bản]" custT="1"/>
      <dgm:spPr/>
      <dgm:t>
        <a:bodyPr/>
        <a:lstStyle/>
        <a:p>
          <a:r>
            <a:rPr lang="vi-VN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Nguyên nhân </a:t>
          </a:r>
          <a:r>
            <a:rPr lang="vi-VN" sz="3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nào</a:t>
          </a:r>
          <a:r>
            <a:rPr lang="vi-VN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đã</a:t>
          </a:r>
          <a:r>
            <a:rPr lang="vi-VN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 thay </a:t>
          </a:r>
          <a:r>
            <a:rPr lang="vi-VN" sz="3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đổi</a:t>
          </a:r>
          <a:r>
            <a:rPr lang="vi-VN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 ở </a:t>
          </a:r>
          <a:r>
            <a:rPr lang="vi-VN" sz="3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thực</a:t>
          </a:r>
          <a:r>
            <a:rPr lang="vi-VN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vật</a:t>
          </a:r>
          <a:r>
            <a:rPr lang="vi-VN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làm</a:t>
          </a:r>
          <a:r>
            <a:rPr lang="vi-VN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chúng</a:t>
          </a:r>
          <a:r>
            <a:rPr lang="vi-VN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phát</a:t>
          </a:r>
          <a:r>
            <a:rPr lang="vi-VN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triển</a:t>
          </a:r>
          <a:r>
            <a:rPr lang="vi-VN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vi-VN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 tăng </a:t>
          </a:r>
          <a:r>
            <a:rPr lang="vi-VN" sz="3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kích</a:t>
          </a:r>
          <a:r>
            <a:rPr lang="vi-VN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thước</a:t>
          </a:r>
          <a:r>
            <a:rPr lang="vi-VN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. </a:t>
          </a:r>
          <a:endParaRPr lang="en-US" sz="3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1F2BC37-7320-4E6B-BB41-776480B9FD8A}" type="parTrans" cxnId="{29FE4E0A-55E5-491E-BFF4-F9B001935759}">
      <dgm:prSet/>
      <dgm:spPr/>
      <dgm:t>
        <a:bodyPr/>
        <a:lstStyle/>
        <a:p>
          <a:endParaRPr lang="en-US" sz="3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A12D7E3-7E3B-4E46-A753-68B3BEF9E142}" type="sibTrans" cxnId="{29FE4E0A-55E5-491E-BFF4-F9B001935759}">
      <dgm:prSet/>
      <dgm:spPr/>
      <dgm:t>
        <a:bodyPr/>
        <a:lstStyle/>
        <a:p>
          <a:endParaRPr lang="en-US" sz="3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18647A2-A44F-49E5-B01C-521DCC8873CE}" type="pres">
      <dgm:prSet presAssocID="{59E67ACD-82BC-4DAA-96B8-FC9DADF75010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E4CD92A8-DA7F-4831-822F-F718943EF63F}" type="pres">
      <dgm:prSet presAssocID="{FC44C2B7-C036-4478-BDDE-0D67FF003C25}" presName="root" presStyleCnt="0"/>
      <dgm:spPr/>
    </dgm:pt>
    <dgm:pt modelId="{23D74E3B-7B78-4EAD-AF99-D3262E244D55}" type="pres">
      <dgm:prSet presAssocID="{FC44C2B7-C036-4478-BDDE-0D67FF003C25}" presName="rootComposite" presStyleCnt="0"/>
      <dgm:spPr/>
    </dgm:pt>
    <dgm:pt modelId="{12487E38-1783-4410-82F9-0527DEDCFBA3}" type="pres">
      <dgm:prSet presAssocID="{FC44C2B7-C036-4478-BDDE-0D67FF003C25}" presName="rootText" presStyleLbl="node1" presStyleIdx="0" presStyleCnt="2"/>
      <dgm:spPr/>
    </dgm:pt>
    <dgm:pt modelId="{54534F16-C98A-4D28-A09B-873EA9422B28}" type="pres">
      <dgm:prSet presAssocID="{FC44C2B7-C036-4478-BDDE-0D67FF003C25}" presName="rootConnector" presStyleLbl="node1" presStyleIdx="0" presStyleCnt="2"/>
      <dgm:spPr/>
    </dgm:pt>
    <dgm:pt modelId="{61946EF8-F398-4F84-90B6-D392D88EF97F}" type="pres">
      <dgm:prSet presAssocID="{FC44C2B7-C036-4478-BDDE-0D67FF003C25}" presName="childShape" presStyleCnt="0"/>
      <dgm:spPr/>
    </dgm:pt>
    <dgm:pt modelId="{21C990FE-5164-440C-B9BE-F5FEC278E45C}" type="pres">
      <dgm:prSet presAssocID="{82BDA71F-1479-4167-952B-092E6404CD21}" presName="Name13" presStyleLbl="parChTrans1D2" presStyleIdx="0" presStyleCnt="4"/>
      <dgm:spPr/>
    </dgm:pt>
    <dgm:pt modelId="{59C118B3-C480-43E9-A1D7-89D984B4F346}" type="pres">
      <dgm:prSet presAssocID="{31435383-7337-494F-9D74-7883DFB690F3}" presName="childText" presStyleLbl="bgAcc1" presStyleIdx="0" presStyleCnt="4">
        <dgm:presLayoutVars>
          <dgm:bulletEnabled val="1"/>
        </dgm:presLayoutVars>
      </dgm:prSet>
      <dgm:spPr/>
    </dgm:pt>
    <dgm:pt modelId="{1941471F-E385-4367-AE3D-8E95BF5FB23A}" type="pres">
      <dgm:prSet presAssocID="{BA97D891-DD52-4DCE-AA17-B720EE13FD39}" presName="Name13" presStyleLbl="parChTrans1D2" presStyleIdx="1" presStyleCnt="4"/>
      <dgm:spPr/>
    </dgm:pt>
    <dgm:pt modelId="{669E698E-4617-4BF2-B403-EA85418353AE}" type="pres">
      <dgm:prSet presAssocID="{8DA43BBA-8B23-472E-96BE-3556C256F9F6}" presName="childText" presStyleLbl="bgAcc1" presStyleIdx="1" presStyleCnt="4" custScaleX="177915">
        <dgm:presLayoutVars>
          <dgm:bulletEnabled val="1"/>
        </dgm:presLayoutVars>
      </dgm:prSet>
      <dgm:spPr/>
    </dgm:pt>
    <dgm:pt modelId="{D2F350DF-4A31-47EB-BAC8-4989285E7454}" type="pres">
      <dgm:prSet presAssocID="{12690BDC-A971-4913-B90E-2A33F9B51EA0}" presName="root" presStyleCnt="0"/>
      <dgm:spPr/>
    </dgm:pt>
    <dgm:pt modelId="{40119CF6-BA33-450A-BA51-7104C7461B33}" type="pres">
      <dgm:prSet presAssocID="{12690BDC-A971-4913-B90E-2A33F9B51EA0}" presName="rootComposite" presStyleCnt="0"/>
      <dgm:spPr/>
    </dgm:pt>
    <dgm:pt modelId="{27F24B00-0822-486B-91A1-452481635A76}" type="pres">
      <dgm:prSet presAssocID="{12690BDC-A971-4913-B90E-2A33F9B51EA0}" presName="rootText" presStyleLbl="node1" presStyleIdx="1" presStyleCnt="2" custScaleX="118954"/>
      <dgm:spPr/>
    </dgm:pt>
    <dgm:pt modelId="{68F77A93-1875-49FA-A9B7-B704B67E6A54}" type="pres">
      <dgm:prSet presAssocID="{12690BDC-A971-4913-B90E-2A33F9B51EA0}" presName="rootConnector" presStyleLbl="node1" presStyleIdx="1" presStyleCnt="2"/>
      <dgm:spPr/>
    </dgm:pt>
    <dgm:pt modelId="{E346AEA8-76BF-43F3-99CA-FF46D42CE378}" type="pres">
      <dgm:prSet presAssocID="{12690BDC-A971-4913-B90E-2A33F9B51EA0}" presName="childShape" presStyleCnt="0"/>
      <dgm:spPr/>
    </dgm:pt>
    <dgm:pt modelId="{6A47EEA2-6008-40A2-B206-F81BB3C23651}" type="pres">
      <dgm:prSet presAssocID="{5AEA6893-0094-4E24-93A7-A3CB056037D8}" presName="Name13" presStyleLbl="parChTrans1D2" presStyleIdx="2" presStyleCnt="4"/>
      <dgm:spPr/>
    </dgm:pt>
    <dgm:pt modelId="{4E14209E-747B-4074-B7AC-648449FBD5FD}" type="pres">
      <dgm:prSet presAssocID="{BE7DA02B-BC05-4B4E-AFB3-210624E02A96}" presName="childText" presStyleLbl="bgAcc1" presStyleIdx="2" presStyleCnt="4" custScaleX="187285">
        <dgm:presLayoutVars>
          <dgm:bulletEnabled val="1"/>
        </dgm:presLayoutVars>
      </dgm:prSet>
      <dgm:spPr/>
    </dgm:pt>
    <dgm:pt modelId="{B572F74F-EBFE-4D58-8553-E857FDF3B7B4}" type="pres">
      <dgm:prSet presAssocID="{11F2BC37-7320-4E6B-BB41-776480B9FD8A}" presName="Name13" presStyleLbl="parChTrans1D2" presStyleIdx="3" presStyleCnt="4"/>
      <dgm:spPr/>
    </dgm:pt>
    <dgm:pt modelId="{816D0D1B-FF1E-4FF6-88B6-9D3C1F58596B}" type="pres">
      <dgm:prSet presAssocID="{B5EF7D6C-8590-47B8-B931-219FD28B79CD}" presName="childText" presStyleLbl="bgAcc1" presStyleIdx="3" presStyleCnt="4" custScaleX="317536">
        <dgm:presLayoutVars>
          <dgm:bulletEnabled val="1"/>
        </dgm:presLayoutVars>
      </dgm:prSet>
      <dgm:spPr/>
    </dgm:pt>
  </dgm:ptLst>
  <dgm:cxnLst>
    <dgm:cxn modelId="{4A09C604-ED5E-47BD-B390-369F34CF8212}" type="presOf" srcId="{82BDA71F-1479-4167-952B-092E6404CD21}" destId="{21C990FE-5164-440C-B9BE-F5FEC278E45C}" srcOrd="0" destOrd="0" presId="urn:microsoft.com/office/officeart/2005/8/layout/hierarchy3"/>
    <dgm:cxn modelId="{3C559F07-007D-4AC7-8A25-A9B2538F50B0}" type="presOf" srcId="{B5EF7D6C-8590-47B8-B931-219FD28B79CD}" destId="{816D0D1B-FF1E-4FF6-88B6-9D3C1F58596B}" srcOrd="0" destOrd="0" presId="urn:microsoft.com/office/officeart/2005/8/layout/hierarchy3"/>
    <dgm:cxn modelId="{59C64609-41F2-4A00-A077-08EE5133784B}" type="presOf" srcId="{8DA43BBA-8B23-472E-96BE-3556C256F9F6}" destId="{669E698E-4617-4BF2-B403-EA85418353AE}" srcOrd="0" destOrd="0" presId="urn:microsoft.com/office/officeart/2005/8/layout/hierarchy3"/>
    <dgm:cxn modelId="{29FE4E0A-55E5-491E-BFF4-F9B001935759}" srcId="{12690BDC-A971-4913-B90E-2A33F9B51EA0}" destId="{B5EF7D6C-8590-47B8-B931-219FD28B79CD}" srcOrd="1" destOrd="0" parTransId="{11F2BC37-7320-4E6B-BB41-776480B9FD8A}" sibTransId="{0A12D7E3-7E3B-4E46-A753-68B3BEF9E142}"/>
    <dgm:cxn modelId="{2DBCB80E-1EF7-4C14-8B7B-DE52222BFA9D}" srcId="{59E67ACD-82BC-4DAA-96B8-FC9DADF75010}" destId="{FC44C2B7-C036-4478-BDDE-0D67FF003C25}" srcOrd="0" destOrd="0" parTransId="{24A5B894-D210-4433-B335-F5C16820C8AB}" sibTransId="{37070A67-67FF-41C2-B0F9-5F121390C576}"/>
    <dgm:cxn modelId="{0E6D9715-4144-4ADE-B496-B23B893CE46D}" type="presOf" srcId="{31435383-7337-494F-9D74-7883DFB690F3}" destId="{59C118B3-C480-43E9-A1D7-89D984B4F346}" srcOrd="0" destOrd="0" presId="urn:microsoft.com/office/officeart/2005/8/layout/hierarchy3"/>
    <dgm:cxn modelId="{2AD0F625-EAC4-4158-A60D-C0ECB359049E}" type="presOf" srcId="{12690BDC-A971-4913-B90E-2A33F9B51EA0}" destId="{68F77A93-1875-49FA-A9B7-B704B67E6A54}" srcOrd="1" destOrd="0" presId="urn:microsoft.com/office/officeart/2005/8/layout/hierarchy3"/>
    <dgm:cxn modelId="{09753642-DA3A-4B64-B878-CFD34D5664BF}" type="presOf" srcId="{12690BDC-A971-4913-B90E-2A33F9B51EA0}" destId="{27F24B00-0822-486B-91A1-452481635A76}" srcOrd="0" destOrd="0" presId="urn:microsoft.com/office/officeart/2005/8/layout/hierarchy3"/>
    <dgm:cxn modelId="{C03D2E63-6D79-43E0-A6AF-D0D918EBE609}" srcId="{FC44C2B7-C036-4478-BDDE-0D67FF003C25}" destId="{31435383-7337-494F-9D74-7883DFB690F3}" srcOrd="0" destOrd="0" parTransId="{82BDA71F-1479-4167-952B-092E6404CD21}" sibTransId="{CF465F64-0B8A-4970-9924-4C60C38A35EF}"/>
    <dgm:cxn modelId="{B6F5896B-C832-49A5-ABC9-76A4A3FA6DE1}" type="presOf" srcId="{5AEA6893-0094-4E24-93A7-A3CB056037D8}" destId="{6A47EEA2-6008-40A2-B206-F81BB3C23651}" srcOrd="0" destOrd="0" presId="urn:microsoft.com/office/officeart/2005/8/layout/hierarchy3"/>
    <dgm:cxn modelId="{1021656E-9ECF-4372-B6ED-5E6D580822A8}" type="presOf" srcId="{BE7DA02B-BC05-4B4E-AFB3-210624E02A96}" destId="{4E14209E-747B-4074-B7AC-648449FBD5FD}" srcOrd="0" destOrd="0" presId="urn:microsoft.com/office/officeart/2005/8/layout/hierarchy3"/>
    <dgm:cxn modelId="{BAD27271-615A-4C7E-98A7-8831A8CCE0A0}" srcId="{59E67ACD-82BC-4DAA-96B8-FC9DADF75010}" destId="{12690BDC-A971-4913-B90E-2A33F9B51EA0}" srcOrd="1" destOrd="0" parTransId="{11D0A579-E464-4284-9E96-65043198DCA4}" sibTransId="{0BFBFE2F-DEF3-4D47-87B6-A1BF1E670E53}"/>
    <dgm:cxn modelId="{F4C3BA5A-E2A2-4E0E-96B1-B8D44FB71943}" type="presOf" srcId="{FC44C2B7-C036-4478-BDDE-0D67FF003C25}" destId="{54534F16-C98A-4D28-A09B-873EA9422B28}" srcOrd="1" destOrd="0" presId="urn:microsoft.com/office/officeart/2005/8/layout/hierarchy3"/>
    <dgm:cxn modelId="{65E55093-D97F-48F6-9963-D94141BB133F}" type="presOf" srcId="{59E67ACD-82BC-4DAA-96B8-FC9DADF75010}" destId="{A18647A2-A44F-49E5-B01C-521DCC8873CE}" srcOrd="0" destOrd="0" presId="urn:microsoft.com/office/officeart/2005/8/layout/hierarchy3"/>
    <dgm:cxn modelId="{E594BCA1-0C0E-4B42-BFBE-896F1039A23F}" type="presOf" srcId="{BA97D891-DD52-4DCE-AA17-B720EE13FD39}" destId="{1941471F-E385-4367-AE3D-8E95BF5FB23A}" srcOrd="0" destOrd="0" presId="urn:microsoft.com/office/officeart/2005/8/layout/hierarchy3"/>
    <dgm:cxn modelId="{C983ADD1-3DF4-4A2F-837E-83E3231B1B90}" srcId="{12690BDC-A971-4913-B90E-2A33F9B51EA0}" destId="{BE7DA02B-BC05-4B4E-AFB3-210624E02A96}" srcOrd="0" destOrd="0" parTransId="{5AEA6893-0094-4E24-93A7-A3CB056037D8}" sibTransId="{3ECF1F16-1646-4487-9AD6-1B2AC732CDCB}"/>
    <dgm:cxn modelId="{244B61E1-763C-4CB2-9EBA-CCDFF4494BF2}" type="presOf" srcId="{11F2BC37-7320-4E6B-BB41-776480B9FD8A}" destId="{B572F74F-EBFE-4D58-8553-E857FDF3B7B4}" srcOrd="0" destOrd="0" presId="urn:microsoft.com/office/officeart/2005/8/layout/hierarchy3"/>
    <dgm:cxn modelId="{916B28F1-7E2A-4276-A3E2-5849BF10E5B3}" type="presOf" srcId="{FC44C2B7-C036-4478-BDDE-0D67FF003C25}" destId="{12487E38-1783-4410-82F9-0527DEDCFBA3}" srcOrd="0" destOrd="0" presId="urn:microsoft.com/office/officeart/2005/8/layout/hierarchy3"/>
    <dgm:cxn modelId="{491E56FA-C35C-4A7E-A689-DA76987D9F96}" srcId="{FC44C2B7-C036-4478-BDDE-0D67FF003C25}" destId="{8DA43BBA-8B23-472E-96BE-3556C256F9F6}" srcOrd="1" destOrd="0" parTransId="{BA97D891-DD52-4DCE-AA17-B720EE13FD39}" sibTransId="{050F6B49-5839-42AD-BDC8-67A7F9F91966}"/>
    <dgm:cxn modelId="{E1103D4D-4700-4CA0-9E19-1C784522FB16}" type="presParOf" srcId="{A18647A2-A44F-49E5-B01C-521DCC8873CE}" destId="{E4CD92A8-DA7F-4831-822F-F718943EF63F}" srcOrd="0" destOrd="0" presId="urn:microsoft.com/office/officeart/2005/8/layout/hierarchy3"/>
    <dgm:cxn modelId="{9FC4BC5A-5D54-4EB3-A8E0-1CB945002FFA}" type="presParOf" srcId="{E4CD92A8-DA7F-4831-822F-F718943EF63F}" destId="{23D74E3B-7B78-4EAD-AF99-D3262E244D55}" srcOrd="0" destOrd="0" presId="urn:microsoft.com/office/officeart/2005/8/layout/hierarchy3"/>
    <dgm:cxn modelId="{C646EB80-711A-4900-8358-76A2D7FB3510}" type="presParOf" srcId="{23D74E3B-7B78-4EAD-AF99-D3262E244D55}" destId="{12487E38-1783-4410-82F9-0527DEDCFBA3}" srcOrd="0" destOrd="0" presId="urn:microsoft.com/office/officeart/2005/8/layout/hierarchy3"/>
    <dgm:cxn modelId="{8400C1B8-DAF4-496B-B3F9-3F4FAC80B573}" type="presParOf" srcId="{23D74E3B-7B78-4EAD-AF99-D3262E244D55}" destId="{54534F16-C98A-4D28-A09B-873EA9422B28}" srcOrd="1" destOrd="0" presId="urn:microsoft.com/office/officeart/2005/8/layout/hierarchy3"/>
    <dgm:cxn modelId="{9B2B58C4-0DCA-44CE-978C-9300287240C0}" type="presParOf" srcId="{E4CD92A8-DA7F-4831-822F-F718943EF63F}" destId="{61946EF8-F398-4F84-90B6-D392D88EF97F}" srcOrd="1" destOrd="0" presId="urn:microsoft.com/office/officeart/2005/8/layout/hierarchy3"/>
    <dgm:cxn modelId="{E46BE8DA-6F57-4A76-98FA-1A201221A637}" type="presParOf" srcId="{61946EF8-F398-4F84-90B6-D392D88EF97F}" destId="{21C990FE-5164-440C-B9BE-F5FEC278E45C}" srcOrd="0" destOrd="0" presId="urn:microsoft.com/office/officeart/2005/8/layout/hierarchy3"/>
    <dgm:cxn modelId="{582EDF0F-FB2C-4AA4-B7F7-5167B2DC0816}" type="presParOf" srcId="{61946EF8-F398-4F84-90B6-D392D88EF97F}" destId="{59C118B3-C480-43E9-A1D7-89D984B4F346}" srcOrd="1" destOrd="0" presId="urn:microsoft.com/office/officeart/2005/8/layout/hierarchy3"/>
    <dgm:cxn modelId="{52547310-3B84-4865-B464-4D9CA45C90F2}" type="presParOf" srcId="{61946EF8-F398-4F84-90B6-D392D88EF97F}" destId="{1941471F-E385-4367-AE3D-8E95BF5FB23A}" srcOrd="2" destOrd="0" presId="urn:microsoft.com/office/officeart/2005/8/layout/hierarchy3"/>
    <dgm:cxn modelId="{6C86556B-90D6-4B69-96B2-F0DCD5860035}" type="presParOf" srcId="{61946EF8-F398-4F84-90B6-D392D88EF97F}" destId="{669E698E-4617-4BF2-B403-EA85418353AE}" srcOrd="3" destOrd="0" presId="urn:microsoft.com/office/officeart/2005/8/layout/hierarchy3"/>
    <dgm:cxn modelId="{2599E657-509F-447C-9F45-40309BCBFD83}" type="presParOf" srcId="{A18647A2-A44F-49E5-B01C-521DCC8873CE}" destId="{D2F350DF-4A31-47EB-BAC8-4989285E7454}" srcOrd="1" destOrd="0" presId="urn:microsoft.com/office/officeart/2005/8/layout/hierarchy3"/>
    <dgm:cxn modelId="{165A738F-8F11-4A6E-9B52-B0E844EB2C0C}" type="presParOf" srcId="{D2F350DF-4A31-47EB-BAC8-4989285E7454}" destId="{40119CF6-BA33-450A-BA51-7104C7461B33}" srcOrd="0" destOrd="0" presId="urn:microsoft.com/office/officeart/2005/8/layout/hierarchy3"/>
    <dgm:cxn modelId="{E424DCBC-00D2-4E58-B10F-C36321520F3C}" type="presParOf" srcId="{40119CF6-BA33-450A-BA51-7104C7461B33}" destId="{27F24B00-0822-486B-91A1-452481635A76}" srcOrd="0" destOrd="0" presId="urn:microsoft.com/office/officeart/2005/8/layout/hierarchy3"/>
    <dgm:cxn modelId="{830BA75C-7B5C-452C-9C4E-8C8D98BF8578}" type="presParOf" srcId="{40119CF6-BA33-450A-BA51-7104C7461B33}" destId="{68F77A93-1875-49FA-A9B7-B704B67E6A54}" srcOrd="1" destOrd="0" presId="urn:microsoft.com/office/officeart/2005/8/layout/hierarchy3"/>
    <dgm:cxn modelId="{4411982D-8BED-4145-804C-499EC220EE7F}" type="presParOf" srcId="{D2F350DF-4A31-47EB-BAC8-4989285E7454}" destId="{E346AEA8-76BF-43F3-99CA-FF46D42CE378}" srcOrd="1" destOrd="0" presId="urn:microsoft.com/office/officeart/2005/8/layout/hierarchy3"/>
    <dgm:cxn modelId="{E703B096-26B7-46D0-98F9-2EBE37C26697}" type="presParOf" srcId="{E346AEA8-76BF-43F3-99CA-FF46D42CE378}" destId="{6A47EEA2-6008-40A2-B206-F81BB3C23651}" srcOrd="0" destOrd="0" presId="urn:microsoft.com/office/officeart/2005/8/layout/hierarchy3"/>
    <dgm:cxn modelId="{DD8432CA-B11E-4A1A-9787-A307FCCAD351}" type="presParOf" srcId="{E346AEA8-76BF-43F3-99CA-FF46D42CE378}" destId="{4E14209E-747B-4074-B7AC-648449FBD5FD}" srcOrd="1" destOrd="0" presId="urn:microsoft.com/office/officeart/2005/8/layout/hierarchy3"/>
    <dgm:cxn modelId="{36C06844-E84B-4ECF-B06A-8C50FB2E4399}" type="presParOf" srcId="{E346AEA8-76BF-43F3-99CA-FF46D42CE378}" destId="{B572F74F-EBFE-4D58-8553-E857FDF3B7B4}" srcOrd="2" destOrd="0" presId="urn:microsoft.com/office/officeart/2005/8/layout/hierarchy3"/>
    <dgm:cxn modelId="{37A38C20-A0D3-41BD-AB51-8F55E9BAF022}" type="presParOf" srcId="{E346AEA8-76BF-43F3-99CA-FF46D42CE378}" destId="{816D0D1B-FF1E-4FF6-88B6-9D3C1F58596B}" srcOrd="3" destOrd="0" presId="urn:microsoft.com/office/officeart/2005/8/layout/hierarchy3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CB6B236-C62C-4C1B-BC8A-0D21077EB3DA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57800987-9B77-4377-899E-865356D443F2}">
      <dgm:prSet phldrT="[Văn bản]" custT="1"/>
      <dgm:spPr/>
      <dgm:t>
        <a:bodyPr/>
        <a:lstStyle/>
        <a:p>
          <a:r>
            <a:rPr lang="vi-VN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Nguyên nhân </a:t>
          </a:r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thực</a:t>
          </a:r>
          <a:r>
            <a:rPr lang="vi-VN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vật</a:t>
          </a:r>
          <a:r>
            <a:rPr lang="vi-VN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tăng </a:t>
          </a:r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trưởng</a:t>
          </a:r>
          <a:r>
            <a:rPr lang="vi-VN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kích</a:t>
          </a:r>
          <a:r>
            <a:rPr lang="vi-VN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thước</a:t>
          </a:r>
          <a:r>
            <a:rPr lang="vi-VN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Số</a:t>
          </a:r>
          <a:r>
            <a:rPr lang="vi-VN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lượng</a:t>
          </a:r>
          <a:r>
            <a:rPr lang="vi-VN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tế</a:t>
          </a:r>
          <a:r>
            <a:rPr lang="vi-VN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bào</a:t>
          </a:r>
          <a:r>
            <a:rPr lang="vi-VN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tăng lên</a:t>
          </a:r>
          <a:endParaRPr lang="en-US" sz="30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8C7024F-7860-4E7C-892D-CB71128CF731}" type="parTrans" cxnId="{858CA7AE-D134-4066-AEEE-EF0F704075F1}">
      <dgm:prSet/>
      <dgm:spPr/>
      <dgm:t>
        <a:bodyPr/>
        <a:lstStyle/>
        <a:p>
          <a:endParaRPr lang="en-US" sz="30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DC3D00F-8844-4628-B6E0-1F482A08269C}" type="sibTrans" cxnId="{858CA7AE-D134-4066-AEEE-EF0F704075F1}">
      <dgm:prSet/>
      <dgm:spPr/>
      <dgm:t>
        <a:bodyPr/>
        <a:lstStyle/>
        <a:p>
          <a:endParaRPr lang="en-US" sz="30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BBEC7B3-F20A-48F4-99C9-43908DC1A230}">
      <dgm:prSet phldrT="[Văn bản]" custT="1"/>
      <dgm:spPr/>
      <dgm:t>
        <a:bodyPr/>
        <a:lstStyle/>
        <a:p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Cùng</a:t>
          </a:r>
          <a:r>
            <a:rPr lang="vi-VN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1 </a:t>
          </a:r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thực</a:t>
          </a:r>
          <a:r>
            <a:rPr lang="vi-VN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vật</a:t>
          </a:r>
          <a:r>
            <a:rPr lang="vi-VN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thực</a:t>
          </a:r>
          <a:r>
            <a:rPr lang="vi-VN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vật</a:t>
          </a:r>
          <a:r>
            <a:rPr lang="vi-VN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càng</a:t>
          </a:r>
          <a:r>
            <a:rPr lang="vi-VN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lớn</a:t>
          </a:r>
          <a:r>
            <a:rPr lang="vi-VN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thì</a:t>
          </a:r>
          <a:r>
            <a:rPr lang="vi-VN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số</a:t>
          </a:r>
          <a:r>
            <a:rPr lang="vi-VN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lượng</a:t>
          </a:r>
          <a:r>
            <a:rPr lang="vi-VN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tế</a:t>
          </a:r>
          <a:r>
            <a:rPr lang="vi-VN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bào</a:t>
          </a:r>
          <a:r>
            <a:rPr lang="vi-VN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càng</a:t>
          </a:r>
          <a:r>
            <a:rPr lang="vi-VN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nhiều</a:t>
          </a:r>
          <a:r>
            <a:rPr lang="vi-VN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vi-VN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ngược</a:t>
          </a:r>
          <a:r>
            <a:rPr lang="vi-VN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lại</a:t>
          </a:r>
          <a:endParaRPr lang="en-US" sz="30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83043A6-76FE-452E-B5B0-36DBAA1D462C}" type="parTrans" cxnId="{5A9E8153-1D66-4F63-87B2-1E2380EA5E3F}">
      <dgm:prSet/>
      <dgm:spPr/>
      <dgm:t>
        <a:bodyPr/>
        <a:lstStyle/>
        <a:p>
          <a:endParaRPr lang="en-US" sz="30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5406268-D4D1-478B-B6D7-E352339CAFBC}" type="sibTrans" cxnId="{5A9E8153-1D66-4F63-87B2-1E2380EA5E3F}">
      <dgm:prSet/>
      <dgm:spPr/>
      <dgm:t>
        <a:bodyPr/>
        <a:lstStyle/>
        <a:p>
          <a:endParaRPr lang="en-US" sz="30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F10B9E2-BC58-4909-91BF-CD73D9CD859A}" type="pres">
      <dgm:prSet presAssocID="{ACB6B236-C62C-4C1B-BC8A-0D21077EB3DA}" presName="linearFlow" presStyleCnt="0">
        <dgm:presLayoutVars>
          <dgm:dir/>
          <dgm:resizeHandles val="exact"/>
        </dgm:presLayoutVars>
      </dgm:prSet>
      <dgm:spPr/>
    </dgm:pt>
    <dgm:pt modelId="{A48FD492-D3DA-45BB-B8FE-1A965727B516}" type="pres">
      <dgm:prSet presAssocID="{57800987-9B77-4377-899E-865356D443F2}" presName="composite" presStyleCnt="0"/>
      <dgm:spPr/>
    </dgm:pt>
    <dgm:pt modelId="{21665B19-D7C3-4D5A-9835-5118263C771C}" type="pres">
      <dgm:prSet presAssocID="{57800987-9B77-4377-899E-865356D443F2}" presName="imgShp" presStyleLbl="fgImgPlace1" presStyleIdx="0" presStyleCnt="2"/>
      <dgm:spPr>
        <a:blipFill rotWithShape="1">
          <a:blip xmlns:r="http://schemas.openxmlformats.org/officeDocument/2006/relationships" r:embed="rId1"/>
          <a:srcRect/>
          <a:stretch>
            <a:fillRect l="-20000" r="-20000"/>
          </a:stretch>
        </a:blipFill>
      </dgm:spPr>
    </dgm:pt>
    <dgm:pt modelId="{D9FFBB9D-5767-4A4B-9424-6F909E947E2D}" type="pres">
      <dgm:prSet presAssocID="{57800987-9B77-4377-899E-865356D443F2}" presName="txShp" presStyleLbl="node1" presStyleIdx="0" presStyleCnt="2" custScaleX="123419" custLinFactNeighborX="12504" custLinFactNeighborY="-43">
        <dgm:presLayoutVars>
          <dgm:bulletEnabled val="1"/>
        </dgm:presLayoutVars>
      </dgm:prSet>
      <dgm:spPr/>
    </dgm:pt>
    <dgm:pt modelId="{A6D0FD56-D446-4FDC-9126-73EDB103E4AE}" type="pres">
      <dgm:prSet presAssocID="{7DC3D00F-8844-4628-B6E0-1F482A08269C}" presName="spacing" presStyleCnt="0"/>
      <dgm:spPr/>
    </dgm:pt>
    <dgm:pt modelId="{53CC1959-63FA-4B83-BD0B-B33478EFA76E}" type="pres">
      <dgm:prSet presAssocID="{3BBEC7B3-F20A-48F4-99C9-43908DC1A230}" presName="composite" presStyleCnt="0"/>
      <dgm:spPr/>
    </dgm:pt>
    <dgm:pt modelId="{3593D28B-14F0-40BD-B6E6-1BD3B4B7A058}" type="pres">
      <dgm:prSet presAssocID="{3BBEC7B3-F20A-48F4-99C9-43908DC1A230}" presName="imgShp" presStyleLbl="fgImgPlace1" presStyleIdx="1" presStyleCnt="2"/>
      <dgm:spPr>
        <a:blipFill rotWithShape="1">
          <a:blip xmlns:r="http://schemas.openxmlformats.org/officeDocument/2006/relationships" r:embed="rId2"/>
          <a:srcRect/>
          <a:stretch>
            <a:fillRect l="-45000" r="-45000"/>
          </a:stretch>
        </a:blipFill>
      </dgm:spPr>
    </dgm:pt>
    <dgm:pt modelId="{B67E6313-27E6-49F3-807F-698F8CF559F5}" type="pres">
      <dgm:prSet presAssocID="{3BBEC7B3-F20A-48F4-99C9-43908DC1A230}" presName="txShp" presStyleLbl="node1" presStyleIdx="1" presStyleCnt="2" custScaleX="123505" custLinFactNeighborX="12504" custLinFactNeighborY="-912">
        <dgm:presLayoutVars>
          <dgm:bulletEnabled val="1"/>
        </dgm:presLayoutVars>
      </dgm:prSet>
      <dgm:spPr/>
    </dgm:pt>
  </dgm:ptLst>
  <dgm:cxnLst>
    <dgm:cxn modelId="{A0342929-9AA3-490D-B23F-A2BBF37A549F}" type="presOf" srcId="{ACB6B236-C62C-4C1B-BC8A-0D21077EB3DA}" destId="{0F10B9E2-BC58-4909-91BF-CD73D9CD859A}" srcOrd="0" destOrd="0" presId="urn:microsoft.com/office/officeart/2005/8/layout/vList3"/>
    <dgm:cxn modelId="{5A9E8153-1D66-4F63-87B2-1E2380EA5E3F}" srcId="{ACB6B236-C62C-4C1B-BC8A-0D21077EB3DA}" destId="{3BBEC7B3-F20A-48F4-99C9-43908DC1A230}" srcOrd="1" destOrd="0" parTransId="{583043A6-76FE-452E-B5B0-36DBAA1D462C}" sibTransId="{25406268-D4D1-478B-B6D7-E352339CAFBC}"/>
    <dgm:cxn modelId="{858CA7AE-D134-4066-AEEE-EF0F704075F1}" srcId="{ACB6B236-C62C-4C1B-BC8A-0D21077EB3DA}" destId="{57800987-9B77-4377-899E-865356D443F2}" srcOrd="0" destOrd="0" parTransId="{D8C7024F-7860-4E7C-892D-CB71128CF731}" sibTransId="{7DC3D00F-8844-4628-B6E0-1F482A08269C}"/>
    <dgm:cxn modelId="{45A1EFBC-EA27-4E7A-A293-477E9C356A5E}" type="presOf" srcId="{3BBEC7B3-F20A-48F4-99C9-43908DC1A230}" destId="{B67E6313-27E6-49F3-807F-698F8CF559F5}" srcOrd="0" destOrd="0" presId="urn:microsoft.com/office/officeart/2005/8/layout/vList3"/>
    <dgm:cxn modelId="{82AE02FB-A533-4261-8062-049451140837}" type="presOf" srcId="{57800987-9B77-4377-899E-865356D443F2}" destId="{D9FFBB9D-5767-4A4B-9424-6F909E947E2D}" srcOrd="0" destOrd="0" presId="urn:microsoft.com/office/officeart/2005/8/layout/vList3"/>
    <dgm:cxn modelId="{2F197925-0AB4-49B4-A4FD-59BB262EA1F4}" type="presParOf" srcId="{0F10B9E2-BC58-4909-91BF-CD73D9CD859A}" destId="{A48FD492-D3DA-45BB-B8FE-1A965727B516}" srcOrd="0" destOrd="0" presId="urn:microsoft.com/office/officeart/2005/8/layout/vList3"/>
    <dgm:cxn modelId="{1C2C078D-6D93-401F-8B6E-999C9974BAE7}" type="presParOf" srcId="{A48FD492-D3DA-45BB-B8FE-1A965727B516}" destId="{21665B19-D7C3-4D5A-9835-5118263C771C}" srcOrd="0" destOrd="0" presId="urn:microsoft.com/office/officeart/2005/8/layout/vList3"/>
    <dgm:cxn modelId="{8DE9ED03-FC31-4D16-B220-C6C8CE3C3A3D}" type="presParOf" srcId="{A48FD492-D3DA-45BB-B8FE-1A965727B516}" destId="{D9FFBB9D-5767-4A4B-9424-6F909E947E2D}" srcOrd="1" destOrd="0" presId="urn:microsoft.com/office/officeart/2005/8/layout/vList3"/>
    <dgm:cxn modelId="{D589C289-E1A7-4BDA-AD45-DD518BA1C745}" type="presParOf" srcId="{0F10B9E2-BC58-4909-91BF-CD73D9CD859A}" destId="{A6D0FD56-D446-4FDC-9126-73EDB103E4AE}" srcOrd="1" destOrd="0" presId="urn:microsoft.com/office/officeart/2005/8/layout/vList3"/>
    <dgm:cxn modelId="{22506B9E-4A9C-4181-ACC8-BC60BCE3E5AF}" type="presParOf" srcId="{0F10B9E2-BC58-4909-91BF-CD73D9CD859A}" destId="{53CC1959-63FA-4B83-BD0B-B33478EFA76E}" srcOrd="2" destOrd="0" presId="urn:microsoft.com/office/officeart/2005/8/layout/vList3"/>
    <dgm:cxn modelId="{5F5A0915-04B1-4475-B1C2-227F2C5D2962}" type="presParOf" srcId="{53CC1959-63FA-4B83-BD0B-B33478EFA76E}" destId="{3593D28B-14F0-40BD-B6E6-1BD3B4B7A058}" srcOrd="0" destOrd="0" presId="urn:microsoft.com/office/officeart/2005/8/layout/vList3"/>
    <dgm:cxn modelId="{8BC5BA74-55AD-432F-A36B-F7E6487D8C75}" type="presParOf" srcId="{53CC1959-63FA-4B83-BD0B-B33478EFA76E}" destId="{B67E6313-27E6-49F3-807F-698F8CF559F5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CB6B236-C62C-4C1B-BC8A-0D21077EB3DA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0F10B9E2-BC58-4909-91BF-CD73D9CD859A}" type="pres">
      <dgm:prSet presAssocID="{ACB6B236-C62C-4C1B-BC8A-0D21077EB3DA}" presName="linearFlow" presStyleCnt="0">
        <dgm:presLayoutVars>
          <dgm:dir/>
          <dgm:resizeHandles val="exact"/>
        </dgm:presLayoutVars>
      </dgm:prSet>
      <dgm:spPr/>
    </dgm:pt>
  </dgm:ptLst>
  <dgm:cxnLst>
    <dgm:cxn modelId="{A0342929-9AA3-490D-B23F-A2BBF37A549F}" type="presOf" srcId="{ACB6B236-C62C-4C1B-BC8A-0D21077EB3DA}" destId="{0F10B9E2-BC58-4909-91BF-CD73D9CD859A}" srcOrd="0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997E006-46AB-4B5D-9FE1-2A6B4DC8C124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9C1C8C7-E354-44C0-99B6-8AEBD64697E9}">
      <dgm:prSet phldrT="[Văn bản]" custT="1"/>
      <dgm:spPr/>
      <dgm:t>
        <a:bodyPr/>
        <a:lstStyle/>
        <a:p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Lựa</a:t>
          </a:r>
          <a:r>
            <a:rPr lang="vi-VN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chọn</a:t>
          </a:r>
          <a:endParaRPr lang="en-US" sz="30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DE4C576-9CFA-4CEC-8CEA-1203A997A49A}" type="parTrans" cxnId="{54859755-53FF-44E8-91D3-64E5BCE67D97}">
      <dgm:prSet/>
      <dgm:spPr/>
      <dgm:t>
        <a:bodyPr/>
        <a:lstStyle/>
        <a:p>
          <a:endParaRPr lang="en-US" sz="30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8AAAE24-A74F-4F34-90DD-A4729D71D63D}" type="sibTrans" cxnId="{54859755-53FF-44E8-91D3-64E5BCE67D97}">
      <dgm:prSet/>
      <dgm:spPr/>
      <dgm:t>
        <a:bodyPr/>
        <a:lstStyle/>
        <a:p>
          <a:endParaRPr lang="en-US" sz="30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94D830E-5BEC-4E88-9145-A4D37B4A9943}">
      <dgm:prSet phldrT="[Văn bản]" custT="1"/>
      <dgm:spPr/>
      <dgm:t>
        <a:bodyPr/>
        <a:lstStyle/>
        <a:p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Mẫu</a:t>
          </a:r>
          <a:r>
            <a:rPr lang="vi-VN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vật</a:t>
          </a:r>
          <a:endParaRPr lang="en-US" sz="30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C98DBF5-758D-4383-95C9-F12588070C1E}" type="parTrans" cxnId="{70E8763F-1AAA-4FFF-B5AC-6FD2F5CEF4AA}">
      <dgm:prSet/>
      <dgm:spPr/>
      <dgm:t>
        <a:bodyPr/>
        <a:lstStyle/>
        <a:p>
          <a:endParaRPr lang="en-US" sz="30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EE8FBFA-5B1A-4F81-9D88-9275709401AE}" type="sibTrans" cxnId="{70E8763F-1AAA-4FFF-B5AC-6FD2F5CEF4AA}">
      <dgm:prSet/>
      <dgm:spPr/>
      <dgm:t>
        <a:bodyPr/>
        <a:lstStyle/>
        <a:p>
          <a:endParaRPr lang="en-US" sz="30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71AEA79-92EE-461C-B1B2-6125B8CD8A8C}">
      <dgm:prSet phldrT="[Văn bản]" custT="1"/>
      <dgm:spPr/>
      <dgm:t>
        <a:bodyPr/>
        <a:lstStyle/>
        <a:p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Dụng</a:t>
          </a:r>
          <a:r>
            <a:rPr lang="vi-VN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cụ</a:t>
          </a:r>
          <a:r>
            <a:rPr lang="vi-VN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thí</a:t>
          </a:r>
          <a:r>
            <a:rPr lang="vi-VN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nghiệm</a:t>
          </a:r>
          <a:r>
            <a:rPr lang="vi-VN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phương </a:t>
          </a:r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pháp</a:t>
          </a:r>
          <a:endParaRPr lang="en-US" sz="30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818BDE5-BF17-43D1-8231-51C79F064698}" type="parTrans" cxnId="{3F24F890-4E2B-4A6C-8397-33EFB572ECCE}">
      <dgm:prSet/>
      <dgm:spPr/>
      <dgm:t>
        <a:bodyPr/>
        <a:lstStyle/>
        <a:p>
          <a:endParaRPr lang="en-US" sz="30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10856B1-5254-4CF8-A3F1-EB8B856D770B}" type="sibTrans" cxnId="{3F24F890-4E2B-4A6C-8397-33EFB572ECCE}">
      <dgm:prSet/>
      <dgm:spPr/>
      <dgm:t>
        <a:bodyPr/>
        <a:lstStyle/>
        <a:p>
          <a:endParaRPr lang="en-US" sz="30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D4BD80C-7BA7-44FA-A0A8-BFE2F4EDA660}">
      <dgm:prSet phldrT="[Văn bản]" custT="1"/>
      <dgm:spPr/>
      <dgm:t>
        <a:bodyPr/>
        <a:lstStyle/>
        <a:p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Lựa</a:t>
          </a:r>
          <a:r>
            <a:rPr lang="vi-VN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chọn</a:t>
          </a:r>
          <a:r>
            <a:rPr lang="vi-VN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en-US" sz="30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2D073D2-A2A7-47AC-912D-637D1039728A}" type="parTrans" cxnId="{4FCE0C29-4170-473E-97E3-B99A2688936C}">
      <dgm:prSet/>
      <dgm:spPr/>
      <dgm:t>
        <a:bodyPr/>
        <a:lstStyle/>
        <a:p>
          <a:endParaRPr lang="en-US" sz="30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49D678B-29BD-46F0-9432-4185FEA68410}" type="sibTrans" cxnId="{4FCE0C29-4170-473E-97E3-B99A2688936C}">
      <dgm:prSet/>
      <dgm:spPr/>
      <dgm:t>
        <a:bodyPr/>
        <a:lstStyle/>
        <a:p>
          <a:endParaRPr lang="en-US" sz="30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32AE465-0F0C-49A9-8538-1DA53881F36F}">
      <dgm:prSet phldrT="[Văn bản]" custT="1"/>
      <dgm:spPr/>
      <dgm:t>
        <a:bodyPr/>
        <a:lstStyle/>
        <a:p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Lấy</a:t>
          </a:r>
          <a:r>
            <a:rPr lang="vi-VN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thân cây </a:t>
          </a:r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cùng</a:t>
          </a:r>
          <a:r>
            <a:rPr lang="vi-VN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loại</a:t>
          </a:r>
          <a:r>
            <a:rPr lang="vi-VN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: TT </a:t>
          </a:r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vi-VN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CTT</a:t>
          </a:r>
          <a:endParaRPr lang="en-US" sz="30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E7A8821-2940-4319-851E-18BB711573AD}" type="parTrans" cxnId="{35CF5D46-86E8-4AEF-A8EE-2B6ADED14C83}">
      <dgm:prSet/>
      <dgm:spPr/>
      <dgm:t>
        <a:bodyPr/>
        <a:lstStyle/>
        <a:p>
          <a:endParaRPr lang="en-US" sz="30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EE99373-55E8-42C1-901A-4AC49285B4B5}" type="sibTrans" cxnId="{35CF5D46-86E8-4AEF-A8EE-2B6ADED14C83}">
      <dgm:prSet/>
      <dgm:spPr/>
      <dgm:t>
        <a:bodyPr/>
        <a:lstStyle/>
        <a:p>
          <a:endParaRPr lang="en-US" sz="30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FCA86B6-5687-435B-A3B8-9681B875BF18}">
      <dgm:prSet phldrT="[Văn bản]" custT="1"/>
      <dgm:spPr/>
      <dgm:t>
        <a:bodyPr/>
        <a:lstStyle/>
        <a:p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Cắt</a:t>
          </a:r>
          <a:r>
            <a:rPr lang="vi-VN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thân cây theo </a:t>
          </a:r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chiều</a:t>
          </a:r>
          <a:r>
            <a:rPr lang="vi-VN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ngang, quan </a:t>
          </a:r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sát</a:t>
          </a:r>
          <a:r>
            <a:rPr lang="vi-VN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tế</a:t>
          </a:r>
          <a:r>
            <a:rPr lang="vi-VN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bào</a:t>
          </a:r>
          <a:r>
            <a:rPr lang="vi-VN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vi-VN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cây qua </a:t>
          </a:r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kính</a:t>
          </a:r>
          <a:r>
            <a:rPr lang="vi-VN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hiên vi. Ghi </a:t>
          </a:r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lại</a:t>
          </a:r>
          <a:r>
            <a:rPr lang="vi-VN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số</a:t>
          </a:r>
          <a:r>
            <a:rPr lang="vi-VN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tế</a:t>
          </a:r>
          <a:r>
            <a:rPr lang="vi-VN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bào</a:t>
          </a:r>
          <a:r>
            <a:rPr lang="vi-VN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quan </a:t>
          </a:r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sát</a:t>
          </a:r>
          <a:r>
            <a:rPr lang="vi-VN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được</a:t>
          </a:r>
          <a:r>
            <a:rPr lang="vi-VN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 </a:t>
          </a:r>
          <a:endParaRPr lang="en-US" sz="30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C3D7B64-B9E6-45DC-A50D-1F836CB1B5E8}" type="parTrans" cxnId="{AC6EC1E1-2025-40E9-843D-3F6ACFC11BF0}">
      <dgm:prSet/>
      <dgm:spPr/>
      <dgm:t>
        <a:bodyPr/>
        <a:lstStyle/>
        <a:p>
          <a:endParaRPr lang="en-US" sz="30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A606F88-F2C2-4007-AD8C-435359260C81}" type="sibTrans" cxnId="{AC6EC1E1-2025-40E9-843D-3F6ACFC11BF0}">
      <dgm:prSet/>
      <dgm:spPr/>
      <dgm:t>
        <a:bodyPr/>
        <a:lstStyle/>
        <a:p>
          <a:endParaRPr lang="en-US" sz="30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FEA4666-37FD-4DC4-A215-682CD8D647E1}">
      <dgm:prSet phldrT="[Văn bản]" custT="1"/>
      <dgm:spPr/>
      <dgm:t>
        <a:bodyPr/>
        <a:lstStyle/>
        <a:p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Kĩ</a:t>
          </a:r>
          <a:r>
            <a:rPr lang="vi-VN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thuật</a:t>
          </a:r>
          <a:r>
            <a:rPr lang="vi-VN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thích</a:t>
          </a:r>
          <a:r>
            <a:rPr lang="vi-VN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hợp</a:t>
          </a:r>
          <a:endParaRPr lang="en-US" sz="30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332C4A5-85C8-4BBA-8302-E1EB271A7126}" type="parTrans" cxnId="{9B945466-CAAF-449B-933F-B07A1F107AE3}">
      <dgm:prSet/>
      <dgm:spPr/>
      <dgm:t>
        <a:bodyPr/>
        <a:lstStyle/>
        <a:p>
          <a:endParaRPr lang="en-US"/>
        </a:p>
      </dgm:t>
    </dgm:pt>
    <dgm:pt modelId="{E56D8BED-99FD-48CE-9785-4D831D272851}" type="sibTrans" cxnId="{9B945466-CAAF-449B-933F-B07A1F107AE3}">
      <dgm:prSet/>
      <dgm:spPr/>
      <dgm:t>
        <a:bodyPr/>
        <a:lstStyle/>
        <a:p>
          <a:endParaRPr lang="en-US"/>
        </a:p>
      </dgm:t>
    </dgm:pt>
    <dgm:pt modelId="{FB6BA280-A818-4FDC-8B20-8DC49674DCFA}">
      <dgm:prSet phldrT="[Văn bản]" custT="1"/>
      <dgm:spPr/>
      <dgm:t>
        <a:bodyPr/>
        <a:lstStyle/>
        <a:p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Lập</a:t>
          </a:r>
          <a:r>
            <a:rPr lang="vi-VN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phương </a:t>
          </a:r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án</a:t>
          </a:r>
          <a:r>
            <a:rPr lang="vi-VN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kiểm</a:t>
          </a:r>
          <a:r>
            <a:rPr lang="vi-VN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tra </a:t>
          </a:r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giả</a:t>
          </a:r>
          <a:r>
            <a:rPr lang="vi-VN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thuyết</a:t>
          </a:r>
          <a:endParaRPr lang="en-US" sz="30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29753E7-20AA-4125-913A-907C289AF9BF}" type="parTrans" cxnId="{9381A50F-B2CB-4F82-B11B-F5CAB1A5EDD9}">
      <dgm:prSet/>
      <dgm:spPr/>
      <dgm:t>
        <a:bodyPr/>
        <a:lstStyle/>
        <a:p>
          <a:endParaRPr lang="en-US"/>
        </a:p>
      </dgm:t>
    </dgm:pt>
    <dgm:pt modelId="{95C36C66-9BE3-4659-B641-E54B3C20CFCA}" type="sibTrans" cxnId="{9381A50F-B2CB-4F82-B11B-F5CAB1A5EDD9}">
      <dgm:prSet/>
      <dgm:spPr/>
      <dgm:t>
        <a:bodyPr/>
        <a:lstStyle/>
        <a:p>
          <a:endParaRPr lang="en-US"/>
        </a:p>
      </dgm:t>
    </dgm:pt>
    <dgm:pt modelId="{BEFB76A2-25FE-4544-B732-AFA7405211B5}">
      <dgm:prSet phldrT="[Văn bản]" custT="1"/>
      <dgm:spPr/>
      <dgm:t>
        <a:bodyPr/>
        <a:lstStyle/>
        <a:p>
          <a:r>
            <a:rPr lang="vi-VN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So sanh </a:t>
          </a:r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số</a:t>
          </a:r>
          <a:r>
            <a:rPr lang="vi-VN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lượng</a:t>
          </a:r>
          <a:r>
            <a:rPr lang="vi-VN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tế</a:t>
          </a:r>
          <a:r>
            <a:rPr lang="vi-VN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bào</a:t>
          </a:r>
          <a:r>
            <a:rPr lang="vi-VN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giữa</a:t>
          </a:r>
          <a:r>
            <a:rPr lang="vi-VN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chúng</a:t>
          </a:r>
          <a:r>
            <a:rPr lang="vi-VN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 </a:t>
          </a:r>
          <a:endParaRPr lang="en-US" sz="30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F129337-2679-4441-A7D4-2A7E01453BA0}" type="parTrans" cxnId="{8F100598-B507-4CDC-A6C4-2E1B748F8BB5}">
      <dgm:prSet/>
      <dgm:spPr/>
      <dgm:t>
        <a:bodyPr/>
        <a:lstStyle/>
        <a:p>
          <a:endParaRPr lang="en-US"/>
        </a:p>
      </dgm:t>
    </dgm:pt>
    <dgm:pt modelId="{8047965C-6643-4F9E-9313-4B4BD9C68A81}" type="sibTrans" cxnId="{8F100598-B507-4CDC-A6C4-2E1B748F8BB5}">
      <dgm:prSet/>
      <dgm:spPr/>
      <dgm:t>
        <a:bodyPr/>
        <a:lstStyle/>
        <a:p>
          <a:endParaRPr lang="en-US"/>
        </a:p>
      </dgm:t>
    </dgm:pt>
    <dgm:pt modelId="{61FB141F-131C-4C11-B77F-674FE668D552}" type="pres">
      <dgm:prSet presAssocID="{C997E006-46AB-4B5D-9FE1-2A6B4DC8C124}" presName="Name0" presStyleCnt="0">
        <dgm:presLayoutVars>
          <dgm:dir/>
          <dgm:animLvl val="lvl"/>
          <dgm:resizeHandles/>
        </dgm:presLayoutVars>
      </dgm:prSet>
      <dgm:spPr/>
    </dgm:pt>
    <dgm:pt modelId="{3C68C4E5-8430-4D5E-8B0E-22DE08CE772A}" type="pres">
      <dgm:prSet presAssocID="{B9C1C8C7-E354-44C0-99B6-8AEBD64697E9}" presName="linNode" presStyleCnt="0"/>
      <dgm:spPr/>
    </dgm:pt>
    <dgm:pt modelId="{DC342700-D00E-451D-9D26-FE83D7FC981C}" type="pres">
      <dgm:prSet presAssocID="{B9C1C8C7-E354-44C0-99B6-8AEBD64697E9}" presName="parentShp" presStyleLbl="node1" presStyleIdx="0" presStyleCnt="2" custScaleX="47288" custScaleY="83284" custLinFactNeighborX="-2218" custLinFactNeighborY="-440">
        <dgm:presLayoutVars>
          <dgm:bulletEnabled val="1"/>
        </dgm:presLayoutVars>
      </dgm:prSet>
      <dgm:spPr/>
    </dgm:pt>
    <dgm:pt modelId="{DE7A33A9-CEAD-40B3-AA3E-CDE7A9026E5F}" type="pres">
      <dgm:prSet presAssocID="{B9C1C8C7-E354-44C0-99B6-8AEBD64697E9}" presName="childShp" presStyleLbl="bgAccFollowNode1" presStyleIdx="0" presStyleCnt="2" custScaleX="129803" custLinFactNeighborX="-2500" custLinFactNeighborY="1304">
        <dgm:presLayoutVars>
          <dgm:bulletEnabled val="1"/>
        </dgm:presLayoutVars>
      </dgm:prSet>
      <dgm:spPr/>
    </dgm:pt>
    <dgm:pt modelId="{C57B3294-351F-4D6E-B5FA-69777D193304}" type="pres">
      <dgm:prSet presAssocID="{A8AAAE24-A74F-4F34-90DD-A4729D71D63D}" presName="spacing" presStyleCnt="0"/>
      <dgm:spPr/>
    </dgm:pt>
    <dgm:pt modelId="{1547A841-D9DE-42B4-9D64-0E92DE762FF0}" type="pres">
      <dgm:prSet presAssocID="{7D4BD80C-7BA7-44FA-A0A8-BFE2F4EDA660}" presName="linNode" presStyleCnt="0"/>
      <dgm:spPr/>
    </dgm:pt>
    <dgm:pt modelId="{44C77BC6-209E-41D2-81B3-A6E66C3533E8}" type="pres">
      <dgm:prSet presAssocID="{7D4BD80C-7BA7-44FA-A0A8-BFE2F4EDA660}" presName="parentShp" presStyleLbl="node1" presStyleIdx="1" presStyleCnt="2" custScaleX="46558" custScaleY="82622" custLinFactNeighborX="-14561" custLinFactNeighborY="2595">
        <dgm:presLayoutVars>
          <dgm:bulletEnabled val="1"/>
        </dgm:presLayoutVars>
      </dgm:prSet>
      <dgm:spPr/>
    </dgm:pt>
    <dgm:pt modelId="{A7C77987-692B-456C-8FD3-0CE0AACB1AAD}" type="pres">
      <dgm:prSet presAssocID="{7D4BD80C-7BA7-44FA-A0A8-BFE2F4EDA660}" presName="childShp" presStyleLbl="bgAccFollowNode1" presStyleIdx="1" presStyleCnt="2" custScaleX="132307" custLinFactNeighborX="-1678" custLinFactNeighborY="440">
        <dgm:presLayoutVars>
          <dgm:bulletEnabled val="1"/>
        </dgm:presLayoutVars>
      </dgm:prSet>
      <dgm:spPr/>
    </dgm:pt>
  </dgm:ptLst>
  <dgm:cxnLst>
    <dgm:cxn modelId="{2C40E500-88AB-472C-9F80-4E8FF6F0D8DC}" type="presOf" srcId="{B71AEA79-92EE-461C-B1B2-6125B8CD8A8C}" destId="{DE7A33A9-CEAD-40B3-AA3E-CDE7A9026E5F}" srcOrd="0" destOrd="1" presId="urn:microsoft.com/office/officeart/2005/8/layout/vList6"/>
    <dgm:cxn modelId="{9381A50F-B2CB-4F82-B11B-F5CAB1A5EDD9}" srcId="{B9C1C8C7-E354-44C0-99B6-8AEBD64697E9}" destId="{FB6BA280-A818-4FDC-8B20-8DC49674DCFA}" srcOrd="3" destOrd="0" parTransId="{F29753E7-20AA-4125-913A-907C289AF9BF}" sibTransId="{95C36C66-9BE3-4659-B641-E54B3C20CFCA}"/>
    <dgm:cxn modelId="{E7BE571B-7381-4BB4-A015-833406FA0B8A}" type="presOf" srcId="{094D830E-5BEC-4E88-9145-A4D37B4A9943}" destId="{DE7A33A9-CEAD-40B3-AA3E-CDE7A9026E5F}" srcOrd="0" destOrd="0" presId="urn:microsoft.com/office/officeart/2005/8/layout/vList6"/>
    <dgm:cxn modelId="{926A4325-ABCC-41E6-AFBB-F44642A68B26}" type="presOf" srcId="{C997E006-46AB-4B5D-9FE1-2A6B4DC8C124}" destId="{61FB141F-131C-4C11-B77F-674FE668D552}" srcOrd="0" destOrd="0" presId="urn:microsoft.com/office/officeart/2005/8/layout/vList6"/>
    <dgm:cxn modelId="{4FCE0C29-4170-473E-97E3-B99A2688936C}" srcId="{C997E006-46AB-4B5D-9FE1-2A6B4DC8C124}" destId="{7D4BD80C-7BA7-44FA-A0A8-BFE2F4EDA660}" srcOrd="1" destOrd="0" parTransId="{52D073D2-A2A7-47AC-912D-637D1039728A}" sibTransId="{549D678B-29BD-46F0-9432-4185FEA68410}"/>
    <dgm:cxn modelId="{70E8763F-1AAA-4FFF-B5AC-6FD2F5CEF4AA}" srcId="{B9C1C8C7-E354-44C0-99B6-8AEBD64697E9}" destId="{094D830E-5BEC-4E88-9145-A4D37B4A9943}" srcOrd="0" destOrd="0" parTransId="{0C98DBF5-758D-4383-95C9-F12588070C1E}" sibTransId="{AEE8FBFA-5B1A-4F81-9D88-9275709401AE}"/>
    <dgm:cxn modelId="{BB6C785C-D0F4-4C03-8C1F-1D9AA4F510DC}" type="presOf" srcId="{B9C1C8C7-E354-44C0-99B6-8AEBD64697E9}" destId="{DC342700-D00E-451D-9D26-FE83D7FC981C}" srcOrd="0" destOrd="0" presId="urn:microsoft.com/office/officeart/2005/8/layout/vList6"/>
    <dgm:cxn modelId="{BBBB8561-694F-494C-B17D-15A94C1D09A7}" type="presOf" srcId="{DFCA86B6-5687-435B-A3B8-9681B875BF18}" destId="{A7C77987-692B-456C-8FD3-0CE0AACB1AAD}" srcOrd="0" destOrd="1" presId="urn:microsoft.com/office/officeart/2005/8/layout/vList6"/>
    <dgm:cxn modelId="{52F40862-A1A5-4421-8483-37A037F4F37C}" type="presOf" srcId="{7D4BD80C-7BA7-44FA-A0A8-BFE2F4EDA660}" destId="{44C77BC6-209E-41D2-81B3-A6E66C3533E8}" srcOrd="0" destOrd="0" presId="urn:microsoft.com/office/officeart/2005/8/layout/vList6"/>
    <dgm:cxn modelId="{35CF5D46-86E8-4AEF-A8EE-2B6ADED14C83}" srcId="{7D4BD80C-7BA7-44FA-A0A8-BFE2F4EDA660}" destId="{132AE465-0F0C-49A9-8538-1DA53881F36F}" srcOrd="0" destOrd="0" parTransId="{1E7A8821-2940-4319-851E-18BB711573AD}" sibTransId="{9EE99373-55E8-42C1-901A-4AC49285B4B5}"/>
    <dgm:cxn modelId="{9B945466-CAAF-449B-933F-B07A1F107AE3}" srcId="{B9C1C8C7-E354-44C0-99B6-8AEBD64697E9}" destId="{7FEA4666-37FD-4DC4-A215-682CD8D647E1}" srcOrd="2" destOrd="0" parTransId="{1332C4A5-85C8-4BBA-8302-E1EB271A7126}" sibTransId="{E56D8BED-99FD-48CE-9785-4D831D272851}"/>
    <dgm:cxn modelId="{54859755-53FF-44E8-91D3-64E5BCE67D97}" srcId="{C997E006-46AB-4B5D-9FE1-2A6B4DC8C124}" destId="{B9C1C8C7-E354-44C0-99B6-8AEBD64697E9}" srcOrd="0" destOrd="0" parTransId="{1DE4C576-9CFA-4CEC-8CEA-1203A997A49A}" sibTransId="{A8AAAE24-A74F-4F34-90DD-A4729D71D63D}"/>
    <dgm:cxn modelId="{2E032D78-EE46-4398-9875-C72595DBAE21}" type="presOf" srcId="{BEFB76A2-25FE-4544-B732-AFA7405211B5}" destId="{A7C77987-692B-456C-8FD3-0CE0AACB1AAD}" srcOrd="0" destOrd="2" presId="urn:microsoft.com/office/officeart/2005/8/layout/vList6"/>
    <dgm:cxn modelId="{3F24F890-4E2B-4A6C-8397-33EFB572ECCE}" srcId="{B9C1C8C7-E354-44C0-99B6-8AEBD64697E9}" destId="{B71AEA79-92EE-461C-B1B2-6125B8CD8A8C}" srcOrd="1" destOrd="0" parTransId="{D818BDE5-BF17-43D1-8231-51C79F064698}" sibTransId="{610856B1-5254-4CF8-A3F1-EB8B856D770B}"/>
    <dgm:cxn modelId="{8F100598-B507-4CDC-A6C4-2E1B748F8BB5}" srcId="{7D4BD80C-7BA7-44FA-A0A8-BFE2F4EDA660}" destId="{BEFB76A2-25FE-4544-B732-AFA7405211B5}" srcOrd="2" destOrd="0" parTransId="{9F129337-2679-4441-A7D4-2A7E01453BA0}" sibTransId="{8047965C-6643-4F9E-9313-4B4BD9C68A81}"/>
    <dgm:cxn modelId="{2772909D-08AD-48B6-A8C8-308733E7ADE2}" type="presOf" srcId="{7FEA4666-37FD-4DC4-A215-682CD8D647E1}" destId="{DE7A33A9-CEAD-40B3-AA3E-CDE7A9026E5F}" srcOrd="0" destOrd="2" presId="urn:microsoft.com/office/officeart/2005/8/layout/vList6"/>
    <dgm:cxn modelId="{B8144DB1-8E1C-412F-B5F6-FEA2CDA3CC37}" type="presOf" srcId="{132AE465-0F0C-49A9-8538-1DA53881F36F}" destId="{A7C77987-692B-456C-8FD3-0CE0AACB1AAD}" srcOrd="0" destOrd="0" presId="urn:microsoft.com/office/officeart/2005/8/layout/vList6"/>
    <dgm:cxn modelId="{AC6EC1E1-2025-40E9-843D-3F6ACFC11BF0}" srcId="{7D4BD80C-7BA7-44FA-A0A8-BFE2F4EDA660}" destId="{DFCA86B6-5687-435B-A3B8-9681B875BF18}" srcOrd="1" destOrd="0" parTransId="{8C3D7B64-B9E6-45DC-A50D-1F836CB1B5E8}" sibTransId="{BA606F88-F2C2-4007-AD8C-435359260C81}"/>
    <dgm:cxn modelId="{911052FD-66B4-443D-B1AD-EAE3153808A8}" type="presOf" srcId="{FB6BA280-A818-4FDC-8B20-8DC49674DCFA}" destId="{DE7A33A9-CEAD-40B3-AA3E-CDE7A9026E5F}" srcOrd="0" destOrd="3" presId="urn:microsoft.com/office/officeart/2005/8/layout/vList6"/>
    <dgm:cxn modelId="{19AE8636-6255-4371-9299-0A64EB2B1F26}" type="presParOf" srcId="{61FB141F-131C-4C11-B77F-674FE668D552}" destId="{3C68C4E5-8430-4D5E-8B0E-22DE08CE772A}" srcOrd="0" destOrd="0" presId="urn:microsoft.com/office/officeart/2005/8/layout/vList6"/>
    <dgm:cxn modelId="{6BF35F47-56A6-41FD-A63D-39EA0D1D929B}" type="presParOf" srcId="{3C68C4E5-8430-4D5E-8B0E-22DE08CE772A}" destId="{DC342700-D00E-451D-9D26-FE83D7FC981C}" srcOrd="0" destOrd="0" presId="urn:microsoft.com/office/officeart/2005/8/layout/vList6"/>
    <dgm:cxn modelId="{D1606EE9-4D1D-431B-9775-B87CE7B8F2BA}" type="presParOf" srcId="{3C68C4E5-8430-4D5E-8B0E-22DE08CE772A}" destId="{DE7A33A9-CEAD-40B3-AA3E-CDE7A9026E5F}" srcOrd="1" destOrd="0" presId="urn:microsoft.com/office/officeart/2005/8/layout/vList6"/>
    <dgm:cxn modelId="{2ABB1C30-035B-40EA-A864-5CC6A7FD3DBB}" type="presParOf" srcId="{61FB141F-131C-4C11-B77F-674FE668D552}" destId="{C57B3294-351F-4D6E-B5FA-69777D193304}" srcOrd="1" destOrd="0" presId="urn:microsoft.com/office/officeart/2005/8/layout/vList6"/>
    <dgm:cxn modelId="{0BBC8B3F-7481-440E-887C-9742BA61CA2E}" type="presParOf" srcId="{61FB141F-131C-4C11-B77F-674FE668D552}" destId="{1547A841-D9DE-42B4-9D64-0E92DE762FF0}" srcOrd="2" destOrd="0" presId="urn:microsoft.com/office/officeart/2005/8/layout/vList6"/>
    <dgm:cxn modelId="{AA5ECF02-434B-47C5-9939-0A69214F1965}" type="presParOf" srcId="{1547A841-D9DE-42B4-9D64-0E92DE762FF0}" destId="{44C77BC6-209E-41D2-81B3-A6E66C3533E8}" srcOrd="0" destOrd="0" presId="urn:microsoft.com/office/officeart/2005/8/layout/vList6"/>
    <dgm:cxn modelId="{E840B163-4A3F-48B1-930A-E24EBE3410EF}" type="presParOf" srcId="{1547A841-D9DE-42B4-9D64-0E92DE762FF0}" destId="{A7C77987-692B-456C-8FD3-0CE0AACB1AAD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F5B1F78-A742-4FDC-81A5-3658FFCC028E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1900C25-5296-45E5-8CDA-254B9C396A5A}">
      <dgm:prSet phldrT="[Văn bản]" custT="1"/>
      <dgm:spPr/>
      <dgm:t>
        <a:bodyPr/>
        <a:lstStyle/>
        <a:p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Thực</a:t>
          </a:r>
          <a:r>
            <a:rPr lang="vi-VN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hiện</a:t>
          </a:r>
          <a:r>
            <a:rPr lang="vi-VN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kế</a:t>
          </a:r>
          <a:r>
            <a:rPr lang="vi-VN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hoạch</a:t>
          </a:r>
          <a:r>
            <a:rPr lang="vi-VN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en-US" sz="30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749BFB3-7DA8-472B-A428-D16DF450906D}" type="parTrans" cxnId="{EF044C6D-B831-45C4-A59B-3B5078E67FB0}">
      <dgm:prSet/>
      <dgm:spPr/>
      <dgm:t>
        <a:bodyPr/>
        <a:lstStyle/>
        <a:p>
          <a:endParaRPr lang="en-US" sz="30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8D62F44-3C45-4CC8-B71C-35E091EEA4BE}" type="sibTrans" cxnId="{EF044C6D-B831-45C4-A59B-3B5078E67FB0}">
      <dgm:prSet/>
      <dgm:spPr/>
      <dgm:t>
        <a:bodyPr/>
        <a:lstStyle/>
        <a:p>
          <a:endParaRPr lang="en-US" sz="30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121079F-3C60-4E0C-90E9-9DFD4CC003A2}">
      <dgm:prSet phldrT="[Văn bản]" custT="1"/>
      <dgm:spPr/>
      <dgm:t>
        <a:bodyPr/>
        <a:lstStyle/>
        <a:p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Làm</a:t>
          </a:r>
          <a:r>
            <a:rPr lang="vi-VN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thí</a:t>
          </a:r>
          <a:r>
            <a:rPr lang="vi-VN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nghiệm</a:t>
          </a:r>
          <a:endParaRPr lang="en-US" sz="30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0BD762C-1F2B-40B0-93D2-EA8CA1CDA671}" type="parTrans" cxnId="{0EE28BAF-8C78-4F61-9F95-11C6E5B2E57B}">
      <dgm:prSet/>
      <dgm:spPr/>
      <dgm:t>
        <a:bodyPr/>
        <a:lstStyle/>
        <a:p>
          <a:endParaRPr lang="en-US" sz="30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A5DCD46-4855-428D-9084-1F23642B9B1F}" type="sibTrans" cxnId="{0EE28BAF-8C78-4F61-9F95-11C6E5B2E57B}">
      <dgm:prSet/>
      <dgm:spPr/>
      <dgm:t>
        <a:bodyPr/>
        <a:lstStyle/>
        <a:p>
          <a:endParaRPr lang="en-US" sz="30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E65BFAD-D5C4-481A-9D6A-360A6CDAB070}">
      <dgm:prSet phldrT="[Văn bản]" custT="1"/>
      <dgm:spPr/>
      <dgm:t>
        <a:bodyPr/>
        <a:lstStyle/>
        <a:p>
          <a:r>
            <a:rPr lang="vi-VN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Thu </a:t>
          </a:r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thập</a:t>
          </a:r>
          <a:r>
            <a:rPr lang="vi-VN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vi-VN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xử</a:t>
          </a:r>
          <a:r>
            <a:rPr lang="vi-VN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lý</a:t>
          </a:r>
          <a:r>
            <a:rPr lang="vi-VN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số</a:t>
          </a:r>
          <a:r>
            <a:rPr lang="vi-VN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liệu</a:t>
          </a:r>
          <a:r>
            <a:rPr lang="vi-VN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30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C80EC41-A407-45CE-A887-53E42BC41A10}" type="parTrans" cxnId="{9B649902-3210-4C2C-8337-AFBA931C40E1}">
      <dgm:prSet/>
      <dgm:spPr/>
      <dgm:t>
        <a:bodyPr/>
        <a:lstStyle/>
        <a:p>
          <a:endParaRPr lang="en-US" sz="30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0FEFF38-0EB7-47A5-A3D3-088B169F63B9}" type="sibTrans" cxnId="{9B649902-3210-4C2C-8337-AFBA931C40E1}">
      <dgm:prSet/>
      <dgm:spPr/>
      <dgm:t>
        <a:bodyPr/>
        <a:lstStyle/>
        <a:p>
          <a:endParaRPr lang="en-US" sz="30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4FF2445-382D-4E54-A980-5C1504DB596E}">
      <dgm:prSet phldrT="[Văn bản]" custT="1"/>
      <dgm:spPr/>
      <dgm:t>
        <a:bodyPr/>
        <a:lstStyle/>
        <a:p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Thí</a:t>
          </a:r>
          <a:r>
            <a:rPr lang="vi-VN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nghiệm</a:t>
          </a:r>
          <a:r>
            <a:rPr lang="vi-VN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trên cho ta </a:t>
          </a:r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kết</a:t>
          </a:r>
          <a:r>
            <a:rPr lang="vi-VN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quả</a:t>
          </a:r>
          <a:r>
            <a:rPr lang="vi-VN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như sau: </a:t>
          </a:r>
          <a:endParaRPr lang="en-US" sz="30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22D81ED-E390-402E-8568-A3EF1DCC7A73}" type="parTrans" cxnId="{6EE205AC-9DAB-440D-A524-33943E0A4BD6}">
      <dgm:prSet/>
      <dgm:spPr/>
      <dgm:t>
        <a:bodyPr/>
        <a:lstStyle/>
        <a:p>
          <a:endParaRPr lang="en-US" sz="30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32E94B4-CF23-4D17-9E1F-6BEC39ADFF26}" type="sibTrans" cxnId="{6EE205AC-9DAB-440D-A524-33943E0A4BD6}">
      <dgm:prSet/>
      <dgm:spPr/>
      <dgm:t>
        <a:bodyPr/>
        <a:lstStyle/>
        <a:p>
          <a:endParaRPr lang="en-US" sz="30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8B29867-9211-476A-A83B-786CBEF6FF97}">
      <dgm:prSet phldrT="[Văn bản]" custT="1"/>
      <dgm:spPr/>
      <dgm:t>
        <a:bodyPr/>
        <a:lstStyle/>
        <a:p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Số</a:t>
          </a:r>
          <a:r>
            <a:rPr lang="vi-VN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tế</a:t>
          </a:r>
          <a:r>
            <a:rPr lang="vi-VN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bào</a:t>
          </a:r>
          <a:r>
            <a:rPr lang="vi-VN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ở cây </a:t>
          </a:r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trưởng</a:t>
          </a:r>
          <a:r>
            <a:rPr lang="vi-VN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thành</a:t>
          </a:r>
          <a:r>
            <a:rPr lang="vi-VN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lớn</a:t>
          </a:r>
          <a:r>
            <a:rPr lang="vi-VN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hơn so </a:t>
          </a:r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với</a:t>
          </a:r>
          <a:r>
            <a:rPr lang="vi-VN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cây chưa </a:t>
          </a:r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trưởng</a:t>
          </a:r>
          <a:r>
            <a:rPr lang="vi-VN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thanh </a:t>
          </a:r>
          <a:endParaRPr lang="en-US" sz="30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4CF252A-1DE2-4E89-9C3F-D3E08A69A869}" type="parTrans" cxnId="{FE9E0DE0-1B0E-4803-A682-1B3A1F14609B}">
      <dgm:prSet/>
      <dgm:spPr/>
      <dgm:t>
        <a:bodyPr/>
        <a:lstStyle/>
        <a:p>
          <a:endParaRPr lang="en-US" sz="30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B832D67-4A3F-4C77-B49E-0C12516E63FD}" type="sibTrans" cxnId="{FE9E0DE0-1B0E-4803-A682-1B3A1F14609B}">
      <dgm:prSet/>
      <dgm:spPr/>
      <dgm:t>
        <a:bodyPr/>
        <a:lstStyle/>
        <a:p>
          <a:endParaRPr lang="en-US" sz="30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250F0C7-1B6B-43CA-B6EA-F5EE480619EF}">
      <dgm:prSet phldrT="[Văn bản]" custT="1"/>
      <dgm:spPr/>
      <dgm:t>
        <a:bodyPr/>
        <a:lstStyle/>
        <a:p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Thí</a:t>
          </a:r>
          <a:r>
            <a:rPr lang="vi-VN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nghiệm</a:t>
          </a:r>
          <a:r>
            <a:rPr lang="vi-VN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trên </a:t>
          </a:r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loại</a:t>
          </a:r>
          <a:r>
            <a:rPr lang="vi-VN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cây </a:t>
          </a:r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khác</a:t>
          </a:r>
          <a:endParaRPr lang="en-US" sz="30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EC6A3BC-C7AD-4B52-8D3B-228C0E46659C}" type="parTrans" cxnId="{8A5C8D43-FEA7-4BAF-BC7A-C0BE5DB8D6F8}">
      <dgm:prSet/>
      <dgm:spPr/>
      <dgm:t>
        <a:bodyPr/>
        <a:lstStyle/>
        <a:p>
          <a:endParaRPr lang="en-US" sz="30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FCB32FF-9A3D-4299-899B-BD8BCD7ACCBA}" type="sibTrans" cxnId="{8A5C8D43-FEA7-4BAF-BC7A-C0BE5DB8D6F8}">
      <dgm:prSet/>
      <dgm:spPr/>
      <dgm:t>
        <a:bodyPr/>
        <a:lstStyle/>
        <a:p>
          <a:endParaRPr lang="en-US" sz="30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6FE2F74-7A29-41B9-A41D-CD9ABED3E2FF}">
      <dgm:prSet phldrT="[Văn bản]" custT="1"/>
      <dgm:spPr/>
      <dgm:t>
        <a:bodyPr/>
        <a:lstStyle/>
        <a:p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Rút</a:t>
          </a:r>
          <a:r>
            <a:rPr lang="vi-VN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ra </a:t>
          </a:r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kết</a:t>
          </a:r>
          <a:r>
            <a:rPr lang="vi-VN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quả</a:t>
          </a:r>
          <a:r>
            <a:rPr lang="vi-VN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tương </a:t>
          </a:r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tự</a:t>
          </a:r>
          <a:endParaRPr lang="en-US" sz="30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941EFA4-616A-4B39-B39A-8C02DB96260D}" type="parTrans" cxnId="{90A3F5CB-0C29-4915-B959-A88E75BAA02D}">
      <dgm:prSet/>
      <dgm:spPr/>
      <dgm:t>
        <a:bodyPr/>
        <a:lstStyle/>
        <a:p>
          <a:endParaRPr lang="en-US" sz="30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6F09652-BBE9-4D1A-AE70-3C790C5B17E6}" type="sibTrans" cxnId="{90A3F5CB-0C29-4915-B959-A88E75BAA02D}">
      <dgm:prSet/>
      <dgm:spPr/>
      <dgm:t>
        <a:bodyPr/>
        <a:lstStyle/>
        <a:p>
          <a:endParaRPr lang="en-US" sz="30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D6A7DE4-2055-4498-8D5F-BAD0B9183878}">
      <dgm:prSet phldrT="[Văn bản]" custT="1"/>
      <dgm:spPr/>
      <dgm:t>
        <a:bodyPr/>
        <a:lstStyle/>
        <a:p>
          <a:r>
            <a:rPr lang="vi-VN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Phân </a:t>
          </a:r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tích</a:t>
          </a:r>
          <a:r>
            <a:rPr lang="vi-VN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kết</a:t>
          </a:r>
          <a:r>
            <a:rPr lang="vi-VN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quả</a:t>
          </a:r>
          <a:endParaRPr lang="en-US" sz="30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AC59F8D-9DC7-43AB-B593-5FA8C5A090F4}" type="parTrans" cxnId="{7B48416D-0A19-4759-A59E-41B6E3245150}">
      <dgm:prSet/>
      <dgm:spPr/>
      <dgm:t>
        <a:bodyPr/>
        <a:lstStyle/>
        <a:p>
          <a:endParaRPr lang="en-US"/>
        </a:p>
      </dgm:t>
    </dgm:pt>
    <dgm:pt modelId="{1599B54C-C604-4466-A2E9-788A572F82E6}" type="sibTrans" cxnId="{7B48416D-0A19-4759-A59E-41B6E3245150}">
      <dgm:prSet/>
      <dgm:spPr/>
      <dgm:t>
        <a:bodyPr/>
        <a:lstStyle/>
        <a:p>
          <a:endParaRPr lang="en-US"/>
        </a:p>
      </dgm:t>
    </dgm:pt>
    <dgm:pt modelId="{EF1D1E39-521E-4D11-A681-454C513C7F59}">
      <dgm:prSet phldrT="[Văn bản]" custT="1"/>
      <dgm:spPr/>
      <dgm:t>
        <a:bodyPr/>
        <a:lstStyle/>
        <a:p>
          <a:r>
            <a:rPr lang="vi-VN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…</a:t>
          </a:r>
          <a:endParaRPr lang="en-US" sz="30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1AFE1F0-C201-4583-9F2A-FF6760F64B8B}" type="parTrans" cxnId="{8CA5C15C-F73A-4420-ACA7-E897860FC097}">
      <dgm:prSet/>
      <dgm:spPr/>
      <dgm:t>
        <a:bodyPr/>
        <a:lstStyle/>
        <a:p>
          <a:endParaRPr lang="en-US"/>
        </a:p>
      </dgm:t>
    </dgm:pt>
    <dgm:pt modelId="{0D8A6350-1E01-4748-A29B-31B82BCAD048}" type="sibTrans" cxnId="{8CA5C15C-F73A-4420-ACA7-E897860FC097}">
      <dgm:prSet/>
      <dgm:spPr/>
      <dgm:t>
        <a:bodyPr/>
        <a:lstStyle/>
        <a:p>
          <a:endParaRPr lang="en-US"/>
        </a:p>
      </dgm:t>
    </dgm:pt>
    <dgm:pt modelId="{11C2D2AF-1E63-47A4-8FD1-D12E19175282}" type="pres">
      <dgm:prSet presAssocID="{7F5B1F78-A742-4FDC-81A5-3658FFCC028E}" presName="Name0" presStyleCnt="0">
        <dgm:presLayoutVars>
          <dgm:dir/>
          <dgm:animLvl val="lvl"/>
          <dgm:resizeHandles val="exact"/>
        </dgm:presLayoutVars>
      </dgm:prSet>
      <dgm:spPr/>
    </dgm:pt>
    <dgm:pt modelId="{54D55D59-4D6B-451B-9451-6C824747EA3E}" type="pres">
      <dgm:prSet presAssocID="{C1900C25-5296-45E5-8CDA-254B9C396A5A}" presName="composite" presStyleCnt="0"/>
      <dgm:spPr/>
    </dgm:pt>
    <dgm:pt modelId="{0C789282-2EEB-43F6-B811-8022D212A658}" type="pres">
      <dgm:prSet presAssocID="{C1900C25-5296-45E5-8CDA-254B9C396A5A}" presName="parTx" presStyleLbl="alignNode1" presStyleIdx="0" presStyleCnt="3" custScaleY="216799">
        <dgm:presLayoutVars>
          <dgm:chMax val="0"/>
          <dgm:chPref val="0"/>
          <dgm:bulletEnabled val="1"/>
        </dgm:presLayoutVars>
      </dgm:prSet>
      <dgm:spPr/>
    </dgm:pt>
    <dgm:pt modelId="{0D2E3066-C2FC-48EE-9E5C-A93ED14A4EDA}" type="pres">
      <dgm:prSet presAssocID="{C1900C25-5296-45E5-8CDA-254B9C396A5A}" presName="desTx" presStyleLbl="alignAccFollowNode1" presStyleIdx="0" presStyleCnt="3" custLinFactNeighborX="-598" custLinFactNeighborY="4701">
        <dgm:presLayoutVars>
          <dgm:bulletEnabled val="1"/>
        </dgm:presLayoutVars>
      </dgm:prSet>
      <dgm:spPr/>
    </dgm:pt>
    <dgm:pt modelId="{1BC8AA6C-FE0B-49FE-91B1-6EC61C6BB866}" type="pres">
      <dgm:prSet presAssocID="{F8D62F44-3C45-4CC8-B71C-35E091EEA4BE}" presName="space" presStyleCnt="0"/>
      <dgm:spPr/>
    </dgm:pt>
    <dgm:pt modelId="{0CF183CE-5F2A-4405-A34D-69883437A9E8}" type="pres">
      <dgm:prSet presAssocID="{A4FF2445-382D-4E54-A980-5C1504DB596E}" presName="composite" presStyleCnt="0"/>
      <dgm:spPr/>
    </dgm:pt>
    <dgm:pt modelId="{9EB100FC-D149-42E9-BD03-7065CADCDBB1}" type="pres">
      <dgm:prSet presAssocID="{A4FF2445-382D-4E54-A980-5C1504DB596E}" presName="parTx" presStyleLbl="alignNode1" presStyleIdx="1" presStyleCnt="3" custScaleY="219988">
        <dgm:presLayoutVars>
          <dgm:chMax val="0"/>
          <dgm:chPref val="0"/>
          <dgm:bulletEnabled val="1"/>
        </dgm:presLayoutVars>
      </dgm:prSet>
      <dgm:spPr/>
    </dgm:pt>
    <dgm:pt modelId="{E26A6130-9CB9-46FD-8477-4EC14BAC6D4D}" type="pres">
      <dgm:prSet presAssocID="{A4FF2445-382D-4E54-A980-5C1504DB596E}" presName="desTx" presStyleLbl="alignAccFollowNode1" presStyleIdx="1" presStyleCnt="3" custLinFactNeighborX="-29" custLinFactNeighborY="4785">
        <dgm:presLayoutVars>
          <dgm:bulletEnabled val="1"/>
        </dgm:presLayoutVars>
      </dgm:prSet>
      <dgm:spPr/>
    </dgm:pt>
    <dgm:pt modelId="{10119C83-A4C0-4BA4-8176-B5CDFFF6AF1E}" type="pres">
      <dgm:prSet presAssocID="{432E94B4-CF23-4D17-9E1F-6BEC39ADFF26}" presName="space" presStyleCnt="0"/>
      <dgm:spPr/>
    </dgm:pt>
    <dgm:pt modelId="{9EFEFA2B-E75F-4808-8A22-F626AE9A5D80}" type="pres">
      <dgm:prSet presAssocID="{8250F0C7-1B6B-43CA-B6EA-F5EE480619EF}" presName="composite" presStyleCnt="0"/>
      <dgm:spPr/>
    </dgm:pt>
    <dgm:pt modelId="{A0818BAF-4B32-45BD-9A63-56E69334777C}" type="pres">
      <dgm:prSet presAssocID="{8250F0C7-1B6B-43CA-B6EA-F5EE480619EF}" presName="parTx" presStyleLbl="alignNode1" presStyleIdx="2" presStyleCnt="3" custScaleY="225330">
        <dgm:presLayoutVars>
          <dgm:chMax val="0"/>
          <dgm:chPref val="0"/>
          <dgm:bulletEnabled val="1"/>
        </dgm:presLayoutVars>
      </dgm:prSet>
      <dgm:spPr/>
    </dgm:pt>
    <dgm:pt modelId="{41A68F4D-14D1-4D15-8FE0-3186AB3D88C9}" type="pres">
      <dgm:prSet presAssocID="{8250F0C7-1B6B-43CA-B6EA-F5EE480619EF}" presName="desTx" presStyleLbl="alignAccFollowNode1" presStyleIdx="2" presStyleCnt="3" custLinFactNeighborX="-299" custLinFactNeighborY="4919">
        <dgm:presLayoutVars>
          <dgm:bulletEnabled val="1"/>
        </dgm:presLayoutVars>
      </dgm:prSet>
      <dgm:spPr/>
    </dgm:pt>
  </dgm:ptLst>
  <dgm:cxnLst>
    <dgm:cxn modelId="{9B649902-3210-4C2C-8337-AFBA931C40E1}" srcId="{C1900C25-5296-45E5-8CDA-254B9C396A5A}" destId="{1E65BFAD-D5C4-481A-9D6A-360A6CDAB070}" srcOrd="1" destOrd="0" parTransId="{2C80EC41-A407-45CE-A887-53E42BC41A10}" sibTransId="{90FEFF38-0EB7-47A5-A3D3-088B169F63B9}"/>
    <dgm:cxn modelId="{145B070F-3561-4604-8558-1364B19402C1}" type="presOf" srcId="{DD6A7DE4-2055-4498-8D5F-BAD0B9183878}" destId="{0D2E3066-C2FC-48EE-9E5C-A93ED14A4EDA}" srcOrd="0" destOrd="2" presId="urn:microsoft.com/office/officeart/2005/8/layout/hList1"/>
    <dgm:cxn modelId="{9C12411C-B577-4C35-85E9-F5817AD74C62}" type="presOf" srcId="{C1900C25-5296-45E5-8CDA-254B9C396A5A}" destId="{0C789282-2EEB-43F6-B811-8022D212A658}" srcOrd="0" destOrd="0" presId="urn:microsoft.com/office/officeart/2005/8/layout/hList1"/>
    <dgm:cxn modelId="{08601221-FE03-4156-950A-42C1A3AE0C69}" type="presOf" srcId="{18B29867-9211-476A-A83B-786CBEF6FF97}" destId="{E26A6130-9CB9-46FD-8477-4EC14BAC6D4D}" srcOrd="0" destOrd="0" presId="urn:microsoft.com/office/officeart/2005/8/layout/hList1"/>
    <dgm:cxn modelId="{8CA5C15C-F73A-4420-ACA7-E897860FC097}" srcId="{C1900C25-5296-45E5-8CDA-254B9C396A5A}" destId="{EF1D1E39-521E-4D11-A681-454C513C7F59}" srcOrd="3" destOrd="0" parTransId="{81AFE1F0-C201-4583-9F2A-FF6760F64B8B}" sibTransId="{0D8A6350-1E01-4748-A29B-31B82BCAD048}"/>
    <dgm:cxn modelId="{AB657D43-0450-4026-BB1F-FE073B8AF1D5}" type="presOf" srcId="{8250F0C7-1B6B-43CA-B6EA-F5EE480619EF}" destId="{A0818BAF-4B32-45BD-9A63-56E69334777C}" srcOrd="0" destOrd="0" presId="urn:microsoft.com/office/officeart/2005/8/layout/hList1"/>
    <dgm:cxn modelId="{8A5C8D43-FEA7-4BAF-BC7A-C0BE5DB8D6F8}" srcId="{7F5B1F78-A742-4FDC-81A5-3658FFCC028E}" destId="{8250F0C7-1B6B-43CA-B6EA-F5EE480619EF}" srcOrd="2" destOrd="0" parTransId="{6EC6A3BC-C7AD-4B52-8D3B-228C0E46659C}" sibTransId="{7FCB32FF-9A3D-4299-899B-BD8BCD7ACCBA}"/>
    <dgm:cxn modelId="{7B48416D-0A19-4759-A59E-41B6E3245150}" srcId="{C1900C25-5296-45E5-8CDA-254B9C396A5A}" destId="{DD6A7DE4-2055-4498-8D5F-BAD0B9183878}" srcOrd="2" destOrd="0" parTransId="{2AC59F8D-9DC7-43AB-B593-5FA8C5A090F4}" sibTransId="{1599B54C-C604-4466-A2E9-788A572F82E6}"/>
    <dgm:cxn modelId="{EF044C6D-B831-45C4-A59B-3B5078E67FB0}" srcId="{7F5B1F78-A742-4FDC-81A5-3658FFCC028E}" destId="{C1900C25-5296-45E5-8CDA-254B9C396A5A}" srcOrd="0" destOrd="0" parTransId="{6749BFB3-7DA8-472B-A428-D16DF450906D}" sibTransId="{F8D62F44-3C45-4CC8-B71C-35E091EEA4BE}"/>
    <dgm:cxn modelId="{ECC3A253-757F-45EF-94D4-920F79D56CE2}" type="presOf" srcId="{EF1D1E39-521E-4D11-A681-454C513C7F59}" destId="{0D2E3066-C2FC-48EE-9E5C-A93ED14A4EDA}" srcOrd="0" destOrd="3" presId="urn:microsoft.com/office/officeart/2005/8/layout/hList1"/>
    <dgm:cxn modelId="{AB5DD556-7783-4D6E-8A53-DBE1DB016B91}" type="presOf" srcId="{26FE2F74-7A29-41B9-A41D-CD9ABED3E2FF}" destId="{41A68F4D-14D1-4D15-8FE0-3186AB3D88C9}" srcOrd="0" destOrd="0" presId="urn:microsoft.com/office/officeart/2005/8/layout/hList1"/>
    <dgm:cxn modelId="{35BB9E5A-3086-4D1E-9537-A4E3E68C6310}" type="presOf" srcId="{1E65BFAD-D5C4-481A-9D6A-360A6CDAB070}" destId="{0D2E3066-C2FC-48EE-9E5C-A93ED14A4EDA}" srcOrd="0" destOrd="1" presId="urn:microsoft.com/office/officeart/2005/8/layout/hList1"/>
    <dgm:cxn modelId="{5D3C1AA1-FB65-45FC-B78E-E63C66B51A13}" type="presOf" srcId="{D121079F-3C60-4E0C-90E9-9DFD4CC003A2}" destId="{0D2E3066-C2FC-48EE-9E5C-A93ED14A4EDA}" srcOrd="0" destOrd="0" presId="urn:microsoft.com/office/officeart/2005/8/layout/hList1"/>
    <dgm:cxn modelId="{6EE205AC-9DAB-440D-A524-33943E0A4BD6}" srcId="{7F5B1F78-A742-4FDC-81A5-3658FFCC028E}" destId="{A4FF2445-382D-4E54-A980-5C1504DB596E}" srcOrd="1" destOrd="0" parTransId="{222D81ED-E390-402E-8568-A3EF1DCC7A73}" sibTransId="{432E94B4-CF23-4D17-9E1F-6BEC39ADFF26}"/>
    <dgm:cxn modelId="{0EE28BAF-8C78-4F61-9F95-11C6E5B2E57B}" srcId="{C1900C25-5296-45E5-8CDA-254B9C396A5A}" destId="{D121079F-3C60-4E0C-90E9-9DFD4CC003A2}" srcOrd="0" destOrd="0" parTransId="{80BD762C-1F2B-40B0-93D2-EA8CA1CDA671}" sibTransId="{BA5DCD46-4855-428D-9084-1F23642B9B1F}"/>
    <dgm:cxn modelId="{87E7C6B6-2383-4F12-A813-6991C8E21C23}" type="presOf" srcId="{7F5B1F78-A742-4FDC-81A5-3658FFCC028E}" destId="{11C2D2AF-1E63-47A4-8FD1-D12E19175282}" srcOrd="0" destOrd="0" presId="urn:microsoft.com/office/officeart/2005/8/layout/hList1"/>
    <dgm:cxn modelId="{385586C7-DFE6-4AA7-A81E-A02150BCFD2C}" type="presOf" srcId="{A4FF2445-382D-4E54-A980-5C1504DB596E}" destId="{9EB100FC-D149-42E9-BD03-7065CADCDBB1}" srcOrd="0" destOrd="0" presId="urn:microsoft.com/office/officeart/2005/8/layout/hList1"/>
    <dgm:cxn modelId="{90A3F5CB-0C29-4915-B959-A88E75BAA02D}" srcId="{8250F0C7-1B6B-43CA-B6EA-F5EE480619EF}" destId="{26FE2F74-7A29-41B9-A41D-CD9ABED3E2FF}" srcOrd="0" destOrd="0" parTransId="{2941EFA4-616A-4B39-B39A-8C02DB96260D}" sibTransId="{36F09652-BBE9-4D1A-AE70-3C790C5B17E6}"/>
    <dgm:cxn modelId="{FE9E0DE0-1B0E-4803-A682-1B3A1F14609B}" srcId="{A4FF2445-382D-4E54-A980-5C1504DB596E}" destId="{18B29867-9211-476A-A83B-786CBEF6FF97}" srcOrd="0" destOrd="0" parTransId="{94CF252A-1DE2-4E89-9C3F-D3E08A69A869}" sibTransId="{2B832D67-4A3F-4C77-B49E-0C12516E63FD}"/>
    <dgm:cxn modelId="{8415CDEF-5F10-4A66-90E8-30E88389C18F}" type="presParOf" srcId="{11C2D2AF-1E63-47A4-8FD1-D12E19175282}" destId="{54D55D59-4D6B-451B-9451-6C824747EA3E}" srcOrd="0" destOrd="0" presId="urn:microsoft.com/office/officeart/2005/8/layout/hList1"/>
    <dgm:cxn modelId="{93DBEFAF-60D2-4914-8D32-62F72E5B2764}" type="presParOf" srcId="{54D55D59-4D6B-451B-9451-6C824747EA3E}" destId="{0C789282-2EEB-43F6-B811-8022D212A658}" srcOrd="0" destOrd="0" presId="urn:microsoft.com/office/officeart/2005/8/layout/hList1"/>
    <dgm:cxn modelId="{CC2229BF-D62D-4EA4-A84F-D26038710D86}" type="presParOf" srcId="{54D55D59-4D6B-451B-9451-6C824747EA3E}" destId="{0D2E3066-C2FC-48EE-9E5C-A93ED14A4EDA}" srcOrd="1" destOrd="0" presId="urn:microsoft.com/office/officeart/2005/8/layout/hList1"/>
    <dgm:cxn modelId="{54927F8D-4DB5-457A-9E7E-AC9F04A6F921}" type="presParOf" srcId="{11C2D2AF-1E63-47A4-8FD1-D12E19175282}" destId="{1BC8AA6C-FE0B-49FE-91B1-6EC61C6BB866}" srcOrd="1" destOrd="0" presId="urn:microsoft.com/office/officeart/2005/8/layout/hList1"/>
    <dgm:cxn modelId="{C24CAF28-2B59-4B14-8876-DA195EFF6C00}" type="presParOf" srcId="{11C2D2AF-1E63-47A4-8FD1-D12E19175282}" destId="{0CF183CE-5F2A-4405-A34D-69883437A9E8}" srcOrd="2" destOrd="0" presId="urn:microsoft.com/office/officeart/2005/8/layout/hList1"/>
    <dgm:cxn modelId="{EEF71AE4-FA1F-4E05-988C-4FB1F7DF1E26}" type="presParOf" srcId="{0CF183CE-5F2A-4405-A34D-69883437A9E8}" destId="{9EB100FC-D149-42E9-BD03-7065CADCDBB1}" srcOrd="0" destOrd="0" presId="urn:microsoft.com/office/officeart/2005/8/layout/hList1"/>
    <dgm:cxn modelId="{1D8DE283-4EFA-411D-933B-F2CFE08B43ED}" type="presParOf" srcId="{0CF183CE-5F2A-4405-A34D-69883437A9E8}" destId="{E26A6130-9CB9-46FD-8477-4EC14BAC6D4D}" srcOrd="1" destOrd="0" presId="urn:microsoft.com/office/officeart/2005/8/layout/hList1"/>
    <dgm:cxn modelId="{7C8D50B5-5ABB-4DB5-87BE-367C75CEC452}" type="presParOf" srcId="{11C2D2AF-1E63-47A4-8FD1-D12E19175282}" destId="{10119C83-A4C0-4BA4-8176-B5CDFFF6AF1E}" srcOrd="3" destOrd="0" presId="urn:microsoft.com/office/officeart/2005/8/layout/hList1"/>
    <dgm:cxn modelId="{F2B7D155-F397-44F3-8099-4D277FA86BE0}" type="presParOf" srcId="{11C2D2AF-1E63-47A4-8FD1-D12E19175282}" destId="{9EFEFA2B-E75F-4808-8A22-F626AE9A5D80}" srcOrd="4" destOrd="0" presId="urn:microsoft.com/office/officeart/2005/8/layout/hList1"/>
    <dgm:cxn modelId="{85271D62-A2EB-4BC5-8ACD-6978F2365B76}" type="presParOf" srcId="{9EFEFA2B-E75F-4808-8A22-F626AE9A5D80}" destId="{A0818BAF-4B32-45BD-9A63-56E69334777C}" srcOrd="0" destOrd="0" presId="urn:microsoft.com/office/officeart/2005/8/layout/hList1"/>
    <dgm:cxn modelId="{EF0FA62E-C916-443B-B0D6-637EEA3ABCB1}" type="presParOf" srcId="{9EFEFA2B-E75F-4808-8A22-F626AE9A5D80}" destId="{41A68F4D-14D1-4D15-8FE0-3186AB3D88C9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6A586F80-04DB-4BE4-B4C2-58C3B3D41EAC}" type="doc">
      <dgm:prSet loTypeId="urn:microsoft.com/office/officeart/2008/layout/RadialCluster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BECE508-3246-45AC-AEB8-E8256952F91E}">
      <dgm:prSet phldrT="[Văn bản]" custT="1"/>
      <dgm:spPr/>
      <dgm:t>
        <a:bodyPr/>
        <a:lstStyle/>
        <a:p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Giả</a:t>
          </a:r>
          <a:r>
            <a:rPr lang="vi-VN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thuyết</a:t>
          </a:r>
          <a:endParaRPr lang="en-US" sz="30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1DC4F75-579F-4E6B-B4FB-5A0E43D10828}" type="parTrans" cxnId="{C3B123DF-51FB-48B2-BCF0-CE082D87B210}">
      <dgm:prSet/>
      <dgm:spPr/>
      <dgm:t>
        <a:bodyPr/>
        <a:lstStyle/>
        <a:p>
          <a:endParaRPr lang="en-US" sz="30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8667DA9-CC5B-4D71-9B66-1E37788E9D20}" type="sibTrans" cxnId="{C3B123DF-51FB-48B2-BCF0-CE082D87B210}">
      <dgm:prSet/>
      <dgm:spPr/>
      <dgm:t>
        <a:bodyPr/>
        <a:lstStyle/>
        <a:p>
          <a:endParaRPr lang="en-US" sz="30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5271308-878E-4ECC-B466-91E46C630E30}">
      <dgm:prSet phldrT="[Văn bản]" custT="1"/>
      <dgm:spPr/>
      <dgm:t>
        <a:bodyPr/>
        <a:lstStyle/>
        <a:p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Khẳng</a:t>
          </a:r>
          <a:r>
            <a:rPr lang="vi-VN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định</a:t>
          </a:r>
          <a:endParaRPr lang="en-US" sz="30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0A8E2E9-5A33-4E59-96F5-5A02213EAB65}" type="parTrans" cxnId="{3FD832AC-F35F-4462-8FED-FF204A1CD3A7}">
      <dgm:prSet/>
      <dgm:spPr/>
      <dgm:t>
        <a:bodyPr/>
        <a:lstStyle/>
        <a:p>
          <a:endParaRPr lang="en-US" sz="30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E15F572-7D8B-4960-95E5-5EFA8278364E}" type="sibTrans" cxnId="{3FD832AC-F35F-4462-8FED-FF204A1CD3A7}">
      <dgm:prSet/>
      <dgm:spPr/>
      <dgm:t>
        <a:bodyPr/>
        <a:lstStyle/>
        <a:p>
          <a:endParaRPr lang="en-US" sz="30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E04513E-E800-41DB-84F6-359B73534E9D}">
      <dgm:prSet phldrT="[Văn bản]" custT="1"/>
      <dgm:spPr/>
      <dgm:t>
        <a:bodyPr/>
        <a:lstStyle/>
        <a:p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Được</a:t>
          </a:r>
          <a:r>
            <a:rPr lang="vi-VN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chấp</a:t>
          </a:r>
          <a:r>
            <a:rPr lang="vi-VN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nhận</a:t>
          </a:r>
          <a:endParaRPr lang="en-US" sz="30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FB55BD5-5FBF-4332-8CC5-307CE44ADD6C}" type="parTrans" cxnId="{F6F04136-EBEF-4598-A017-C6F2D52484F6}">
      <dgm:prSet/>
      <dgm:spPr/>
      <dgm:t>
        <a:bodyPr/>
        <a:lstStyle/>
        <a:p>
          <a:endParaRPr lang="en-US" sz="30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F07C78D-E440-4BB2-9EB1-16FC9CC1FC4E}" type="sibTrans" cxnId="{F6F04136-EBEF-4598-A017-C6F2D52484F6}">
      <dgm:prSet/>
      <dgm:spPr/>
      <dgm:t>
        <a:bodyPr/>
        <a:lstStyle/>
        <a:p>
          <a:endParaRPr lang="en-US" sz="30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0DB13F0-77BF-4F6D-935A-7D37D6454723}">
      <dgm:prSet phldrT="[Văn bản]" custT="1"/>
      <dgm:spPr/>
      <dgm:t>
        <a:bodyPr/>
        <a:lstStyle/>
        <a:p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Bị</a:t>
          </a:r>
          <a:r>
            <a:rPr lang="vi-VN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bác</a:t>
          </a:r>
          <a:r>
            <a:rPr lang="vi-VN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bỏ</a:t>
          </a:r>
          <a:endParaRPr lang="en-US" sz="30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8A279B2-4678-42B1-8F5F-BF3DB701E989}" type="parTrans" cxnId="{F4072C1B-DDB5-4FF8-8255-6FBE8E9A38FE}">
      <dgm:prSet/>
      <dgm:spPr/>
      <dgm:t>
        <a:bodyPr/>
        <a:lstStyle/>
        <a:p>
          <a:endParaRPr lang="en-US" sz="30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64173F1-16C3-4508-979F-9495B9370B8B}" type="sibTrans" cxnId="{F4072C1B-DDB5-4FF8-8255-6FBE8E9A38FE}">
      <dgm:prSet/>
      <dgm:spPr/>
      <dgm:t>
        <a:bodyPr/>
        <a:lstStyle/>
        <a:p>
          <a:endParaRPr lang="en-US" sz="30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A1797AA-1C26-46AA-9F7D-ACD79F461723}" type="pres">
      <dgm:prSet presAssocID="{6A586F80-04DB-4BE4-B4C2-58C3B3D41EAC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159DFC4B-B9BF-4512-A472-4C31E726AAC8}" type="pres">
      <dgm:prSet presAssocID="{ABECE508-3246-45AC-AEB8-E8256952F91E}" presName="singleCycle" presStyleCnt="0"/>
      <dgm:spPr/>
    </dgm:pt>
    <dgm:pt modelId="{62F6A9DA-9BBC-41B9-A8F7-270980C4B44E}" type="pres">
      <dgm:prSet presAssocID="{ABECE508-3246-45AC-AEB8-E8256952F91E}" presName="singleCenter" presStyleLbl="node1" presStyleIdx="0" presStyleCnt="4" custScaleX="155410">
        <dgm:presLayoutVars>
          <dgm:chMax val="7"/>
          <dgm:chPref val="7"/>
        </dgm:presLayoutVars>
      </dgm:prSet>
      <dgm:spPr/>
    </dgm:pt>
    <dgm:pt modelId="{4F1BE90E-303C-40BE-81C5-44A15BA8BEDD}" type="pres">
      <dgm:prSet presAssocID="{90A8E2E9-5A33-4E59-96F5-5A02213EAB65}" presName="Name56" presStyleLbl="parChTrans1D2" presStyleIdx="0" presStyleCnt="3"/>
      <dgm:spPr/>
    </dgm:pt>
    <dgm:pt modelId="{B217FE35-043F-4CE5-BFC2-DCA41AFAABF1}" type="pres">
      <dgm:prSet presAssocID="{75271308-878E-4ECC-B466-91E46C630E30}" presName="text0" presStyleLbl="node1" presStyleIdx="1" presStyleCnt="4" custScaleX="255802">
        <dgm:presLayoutVars>
          <dgm:bulletEnabled val="1"/>
        </dgm:presLayoutVars>
      </dgm:prSet>
      <dgm:spPr/>
    </dgm:pt>
    <dgm:pt modelId="{7BD1B514-24F9-4544-905B-CFFF890EE033}" type="pres">
      <dgm:prSet presAssocID="{DFB55BD5-5FBF-4332-8CC5-307CE44ADD6C}" presName="Name56" presStyleLbl="parChTrans1D2" presStyleIdx="1" presStyleCnt="3"/>
      <dgm:spPr/>
    </dgm:pt>
    <dgm:pt modelId="{A9751570-54BD-4AA9-8688-9CDED906299F}" type="pres">
      <dgm:prSet presAssocID="{6E04513E-E800-41DB-84F6-359B73534E9D}" presName="text0" presStyleLbl="node1" presStyleIdx="2" presStyleCnt="4" custScaleX="296206" custRadScaleRad="141705" custRadScaleInc="206894">
        <dgm:presLayoutVars>
          <dgm:bulletEnabled val="1"/>
        </dgm:presLayoutVars>
      </dgm:prSet>
      <dgm:spPr/>
    </dgm:pt>
    <dgm:pt modelId="{171F3EEB-E446-4167-ABBE-5563F7A6BDE0}" type="pres">
      <dgm:prSet presAssocID="{D8A279B2-4678-42B1-8F5F-BF3DB701E989}" presName="Name56" presStyleLbl="parChTrans1D2" presStyleIdx="2" presStyleCnt="3"/>
      <dgm:spPr/>
    </dgm:pt>
    <dgm:pt modelId="{74F798E9-02B5-40C2-82C0-D7F2C7A45375}" type="pres">
      <dgm:prSet presAssocID="{E0DB13F0-77BF-4F6D-935A-7D37D6454723}" presName="text0" presStyleLbl="node1" presStyleIdx="3" presStyleCnt="4" custScaleX="302648" custRadScaleRad="147908" custRadScaleInc="-209873">
        <dgm:presLayoutVars>
          <dgm:bulletEnabled val="1"/>
        </dgm:presLayoutVars>
      </dgm:prSet>
      <dgm:spPr/>
    </dgm:pt>
  </dgm:ptLst>
  <dgm:cxnLst>
    <dgm:cxn modelId="{02237500-ACD9-461D-BD91-F9BFA98C0F35}" type="presOf" srcId="{90A8E2E9-5A33-4E59-96F5-5A02213EAB65}" destId="{4F1BE90E-303C-40BE-81C5-44A15BA8BEDD}" srcOrd="0" destOrd="0" presId="urn:microsoft.com/office/officeart/2008/layout/RadialCluster"/>
    <dgm:cxn modelId="{F4072C1B-DDB5-4FF8-8255-6FBE8E9A38FE}" srcId="{ABECE508-3246-45AC-AEB8-E8256952F91E}" destId="{E0DB13F0-77BF-4F6D-935A-7D37D6454723}" srcOrd="2" destOrd="0" parTransId="{D8A279B2-4678-42B1-8F5F-BF3DB701E989}" sibTransId="{464173F1-16C3-4508-979F-9495B9370B8B}"/>
    <dgm:cxn modelId="{F6F04136-EBEF-4598-A017-C6F2D52484F6}" srcId="{ABECE508-3246-45AC-AEB8-E8256952F91E}" destId="{6E04513E-E800-41DB-84F6-359B73534E9D}" srcOrd="1" destOrd="0" parTransId="{DFB55BD5-5FBF-4332-8CC5-307CE44ADD6C}" sibTransId="{7F07C78D-E440-4BB2-9EB1-16FC9CC1FC4E}"/>
    <dgm:cxn modelId="{00A71848-E502-44B1-A0B1-5C1201C61251}" type="presOf" srcId="{75271308-878E-4ECC-B466-91E46C630E30}" destId="{B217FE35-043F-4CE5-BFC2-DCA41AFAABF1}" srcOrd="0" destOrd="0" presId="urn:microsoft.com/office/officeart/2008/layout/RadialCluster"/>
    <dgm:cxn modelId="{53BEAF4D-C8E1-4693-976C-427B7A4A2143}" type="presOf" srcId="{DFB55BD5-5FBF-4332-8CC5-307CE44ADD6C}" destId="{7BD1B514-24F9-4544-905B-CFFF890EE033}" srcOrd="0" destOrd="0" presId="urn:microsoft.com/office/officeart/2008/layout/RadialCluster"/>
    <dgm:cxn modelId="{3EB35A70-B023-45F3-9987-2ADBF3F3DF4D}" type="presOf" srcId="{D8A279B2-4678-42B1-8F5F-BF3DB701E989}" destId="{171F3EEB-E446-4167-ABBE-5563F7A6BDE0}" srcOrd="0" destOrd="0" presId="urn:microsoft.com/office/officeart/2008/layout/RadialCluster"/>
    <dgm:cxn modelId="{3FD832AC-F35F-4462-8FED-FF204A1CD3A7}" srcId="{ABECE508-3246-45AC-AEB8-E8256952F91E}" destId="{75271308-878E-4ECC-B466-91E46C630E30}" srcOrd="0" destOrd="0" parTransId="{90A8E2E9-5A33-4E59-96F5-5A02213EAB65}" sibTransId="{4E15F572-7D8B-4960-95E5-5EFA8278364E}"/>
    <dgm:cxn modelId="{B8151CB5-704E-4D88-A48C-B390E01E7E3B}" type="presOf" srcId="{6E04513E-E800-41DB-84F6-359B73534E9D}" destId="{A9751570-54BD-4AA9-8688-9CDED906299F}" srcOrd="0" destOrd="0" presId="urn:microsoft.com/office/officeart/2008/layout/RadialCluster"/>
    <dgm:cxn modelId="{0F81CFCA-7606-48E6-A772-D751E047213E}" type="presOf" srcId="{E0DB13F0-77BF-4F6D-935A-7D37D6454723}" destId="{74F798E9-02B5-40C2-82C0-D7F2C7A45375}" srcOrd="0" destOrd="0" presId="urn:microsoft.com/office/officeart/2008/layout/RadialCluster"/>
    <dgm:cxn modelId="{C3B123DF-51FB-48B2-BCF0-CE082D87B210}" srcId="{6A586F80-04DB-4BE4-B4C2-58C3B3D41EAC}" destId="{ABECE508-3246-45AC-AEB8-E8256952F91E}" srcOrd="0" destOrd="0" parTransId="{51DC4F75-579F-4E6B-B4FB-5A0E43D10828}" sibTransId="{88667DA9-CC5B-4D71-9B66-1E37788E9D20}"/>
    <dgm:cxn modelId="{42D2A1F1-FAA4-4A94-931E-A5ADF05C3F10}" type="presOf" srcId="{ABECE508-3246-45AC-AEB8-E8256952F91E}" destId="{62F6A9DA-9BBC-41B9-A8F7-270980C4B44E}" srcOrd="0" destOrd="0" presId="urn:microsoft.com/office/officeart/2008/layout/RadialCluster"/>
    <dgm:cxn modelId="{DA1E61F3-1D75-4C1A-8F93-0B856E677879}" type="presOf" srcId="{6A586F80-04DB-4BE4-B4C2-58C3B3D41EAC}" destId="{DA1797AA-1C26-46AA-9F7D-ACD79F461723}" srcOrd="0" destOrd="0" presId="urn:microsoft.com/office/officeart/2008/layout/RadialCluster"/>
    <dgm:cxn modelId="{3802B72B-0B55-4EFA-B6C9-835A45DA48DD}" type="presParOf" srcId="{DA1797AA-1C26-46AA-9F7D-ACD79F461723}" destId="{159DFC4B-B9BF-4512-A472-4C31E726AAC8}" srcOrd="0" destOrd="0" presId="urn:microsoft.com/office/officeart/2008/layout/RadialCluster"/>
    <dgm:cxn modelId="{F8FEC287-E5EC-434A-9257-8A1C094DDBA5}" type="presParOf" srcId="{159DFC4B-B9BF-4512-A472-4C31E726AAC8}" destId="{62F6A9DA-9BBC-41B9-A8F7-270980C4B44E}" srcOrd="0" destOrd="0" presId="urn:microsoft.com/office/officeart/2008/layout/RadialCluster"/>
    <dgm:cxn modelId="{1038151B-563B-4268-970D-9E4A9F694C50}" type="presParOf" srcId="{159DFC4B-B9BF-4512-A472-4C31E726AAC8}" destId="{4F1BE90E-303C-40BE-81C5-44A15BA8BEDD}" srcOrd="1" destOrd="0" presId="urn:microsoft.com/office/officeart/2008/layout/RadialCluster"/>
    <dgm:cxn modelId="{DB83A7E5-A47C-4C0C-A6D3-FBB41A6868CE}" type="presParOf" srcId="{159DFC4B-B9BF-4512-A472-4C31E726AAC8}" destId="{B217FE35-043F-4CE5-BFC2-DCA41AFAABF1}" srcOrd="2" destOrd="0" presId="urn:microsoft.com/office/officeart/2008/layout/RadialCluster"/>
    <dgm:cxn modelId="{FFB08C48-1E2F-4C7A-B807-F367B2C96911}" type="presParOf" srcId="{159DFC4B-B9BF-4512-A472-4C31E726AAC8}" destId="{7BD1B514-24F9-4544-905B-CFFF890EE033}" srcOrd="3" destOrd="0" presId="urn:microsoft.com/office/officeart/2008/layout/RadialCluster"/>
    <dgm:cxn modelId="{E73967E6-320D-4260-B6CB-92956584714E}" type="presParOf" srcId="{159DFC4B-B9BF-4512-A472-4C31E726AAC8}" destId="{A9751570-54BD-4AA9-8688-9CDED906299F}" srcOrd="4" destOrd="0" presId="urn:microsoft.com/office/officeart/2008/layout/RadialCluster"/>
    <dgm:cxn modelId="{27C09F80-6375-41F2-AFF2-251C2756C6DC}" type="presParOf" srcId="{159DFC4B-B9BF-4512-A472-4C31E726AAC8}" destId="{171F3EEB-E446-4167-ABBE-5563F7A6BDE0}" srcOrd="5" destOrd="0" presId="urn:microsoft.com/office/officeart/2008/layout/RadialCluster"/>
    <dgm:cxn modelId="{E848FF57-9594-452B-8E7C-7CEA50C52722}" type="presParOf" srcId="{159DFC4B-B9BF-4512-A472-4C31E726AAC8}" destId="{74F798E9-02B5-40C2-82C0-D7F2C7A45375}" srcOrd="6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2DE89CEE-4657-4AC0-8BDC-C73CF7102F38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170EC63-46E2-4C7B-BDEB-2773FBD2B87C}">
      <dgm:prSet phldrT="[Văn bản]" custT="1"/>
      <dgm:spPr/>
      <dgm:t>
        <a:bodyPr/>
        <a:lstStyle/>
        <a:p>
          <a:r>
            <a:rPr lang="vi-VN" sz="3500" dirty="0">
              <a:latin typeface="Times New Roman" panose="02020603050405020304" pitchFamily="18" charset="0"/>
              <a:cs typeface="Times New Roman" panose="02020603050405020304" pitchFamily="18" charset="0"/>
            </a:rPr>
            <a:t>ĐV </a:t>
          </a:r>
          <a:r>
            <a:rPr lang="vi-VN" sz="35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sống</a:t>
          </a:r>
          <a:r>
            <a:rPr lang="vi-VN" sz="3500" dirty="0">
              <a:latin typeface="Times New Roman" panose="02020603050405020304" pitchFamily="18" charset="0"/>
              <a:cs typeface="Times New Roman" panose="02020603050405020304" pitchFamily="18" charset="0"/>
            </a:rPr>
            <a:t> trên </a:t>
          </a:r>
          <a:r>
            <a:rPr lang="vi-VN" sz="35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cạn</a:t>
          </a:r>
          <a:endParaRPr lang="en-US" sz="35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15F23E5-EAE2-457B-87EA-ED2C61A52B68}" type="parTrans" cxnId="{ACEA6959-712E-4754-93FE-2DAB576B104B}">
      <dgm:prSet/>
      <dgm:spPr/>
      <dgm:t>
        <a:bodyPr/>
        <a:lstStyle/>
        <a:p>
          <a:endParaRPr lang="en-US" sz="35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1468EED-BBE8-43BF-AAF8-62147CC128A7}" type="sibTrans" cxnId="{ACEA6959-712E-4754-93FE-2DAB576B104B}">
      <dgm:prSet/>
      <dgm:spPr/>
      <dgm:t>
        <a:bodyPr/>
        <a:lstStyle/>
        <a:p>
          <a:endParaRPr lang="en-US" sz="35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9137427-0B6F-4335-BEBB-3E82CC206F3F}">
      <dgm:prSet phldrT="[Văn bản]" custT="1"/>
      <dgm:spPr/>
      <dgm:t>
        <a:bodyPr/>
        <a:lstStyle/>
        <a:p>
          <a:pPr algn="ctr"/>
          <a:r>
            <a:rPr lang="vi-VN" sz="35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Tê </a:t>
          </a:r>
          <a:r>
            <a:rPr lang="vi-VN" sz="3500" dirty="0" err="1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giác</a:t>
          </a:r>
          <a:r>
            <a:rPr lang="vi-VN" sz="35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hươu, sư </a:t>
          </a:r>
          <a:r>
            <a:rPr lang="vi-VN" sz="3500" dirty="0" err="1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tử</a:t>
          </a:r>
          <a:r>
            <a:rPr lang="vi-VN" sz="35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trâu </a:t>
          </a:r>
          <a:r>
            <a:rPr lang="vi-VN" sz="3500" dirty="0" err="1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rừng</a:t>
          </a:r>
          <a:r>
            <a:rPr lang="vi-VN" sz="35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vi-VN" sz="3500" dirty="0" err="1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ngựa</a:t>
          </a:r>
          <a:r>
            <a:rPr lang="vi-VN" sz="35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,...</a:t>
          </a:r>
          <a:endParaRPr lang="en-US" sz="3500" dirty="0">
            <a:solidFill>
              <a:srgbClr val="00B0F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9091F1F-63E2-428B-B46D-0978AEA46957}" type="parTrans" cxnId="{ABFBF5A4-8D4D-4407-B91E-9EC259D8B6B1}">
      <dgm:prSet/>
      <dgm:spPr/>
      <dgm:t>
        <a:bodyPr/>
        <a:lstStyle/>
        <a:p>
          <a:endParaRPr lang="en-US" sz="35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B7B63E2-6F3C-476F-8654-CB6CF50099A3}" type="sibTrans" cxnId="{ABFBF5A4-8D4D-4407-B91E-9EC259D8B6B1}">
      <dgm:prSet/>
      <dgm:spPr/>
      <dgm:t>
        <a:bodyPr/>
        <a:lstStyle/>
        <a:p>
          <a:endParaRPr lang="en-US" sz="35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31288F7-5399-48B3-AD87-C719BE237B49}">
      <dgm:prSet phldrT="[Văn bản]" custT="1"/>
      <dgm:spPr/>
      <dgm:t>
        <a:bodyPr/>
        <a:lstStyle/>
        <a:p>
          <a:r>
            <a:rPr lang="vi-VN" sz="3500" dirty="0">
              <a:latin typeface="Times New Roman" panose="02020603050405020304" pitchFamily="18" charset="0"/>
              <a:cs typeface="Times New Roman" panose="02020603050405020304" pitchFamily="18" charset="0"/>
            </a:rPr>
            <a:t>ĐV </a:t>
          </a:r>
          <a:r>
            <a:rPr lang="vi-VN" sz="35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sống</a:t>
          </a:r>
          <a:r>
            <a:rPr lang="vi-VN" sz="35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5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dưới</a:t>
          </a:r>
          <a:r>
            <a:rPr lang="vi-VN" sz="35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5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nước</a:t>
          </a:r>
          <a:endParaRPr lang="en-US" sz="35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6FC20BD-7D6E-40D0-A1E8-C2CC1CF0FAC8}" type="parTrans" cxnId="{F2253FD6-5D8D-40A4-BC98-8BE3BCD9F946}">
      <dgm:prSet/>
      <dgm:spPr/>
      <dgm:t>
        <a:bodyPr/>
        <a:lstStyle/>
        <a:p>
          <a:endParaRPr lang="en-US" sz="35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533C8E7-D690-483F-8D88-0AA89C327688}" type="sibTrans" cxnId="{F2253FD6-5D8D-40A4-BC98-8BE3BCD9F946}">
      <dgm:prSet/>
      <dgm:spPr/>
      <dgm:t>
        <a:bodyPr/>
        <a:lstStyle/>
        <a:p>
          <a:endParaRPr lang="en-US" sz="35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EA1C9A5-1159-432C-AAD1-1AF31EBBEF05}">
      <dgm:prSet phldrT="[Văn bản]" custT="1"/>
      <dgm:spPr/>
      <dgm:t>
        <a:bodyPr/>
        <a:lstStyle/>
        <a:p>
          <a:r>
            <a:rPr lang="vi-VN" sz="3500" dirty="0" err="1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Vịt</a:t>
          </a:r>
          <a:r>
            <a:rPr lang="vi-VN" sz="35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vi-VN" sz="3500" dirty="0" err="1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hà</a:t>
          </a:r>
          <a:r>
            <a:rPr lang="vi-VN" sz="35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500" dirty="0" err="1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mã</a:t>
          </a:r>
          <a:r>
            <a:rPr lang="vi-VN" sz="35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...</a:t>
          </a:r>
          <a:endParaRPr lang="en-US" sz="3500" dirty="0">
            <a:solidFill>
              <a:srgbClr val="00B0F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218F550-41D5-4127-AC22-DD7C67E67109}" type="parTrans" cxnId="{04461439-579C-41F7-8F89-CD805D1C30EF}">
      <dgm:prSet/>
      <dgm:spPr/>
      <dgm:t>
        <a:bodyPr/>
        <a:lstStyle/>
        <a:p>
          <a:endParaRPr lang="en-US" sz="35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CD500B6-2F8A-471D-9495-C1ED30AF628A}" type="sibTrans" cxnId="{04461439-579C-41F7-8F89-CD805D1C30EF}">
      <dgm:prSet/>
      <dgm:spPr/>
      <dgm:t>
        <a:bodyPr/>
        <a:lstStyle/>
        <a:p>
          <a:endParaRPr lang="en-US" sz="35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E30F708-4C48-4A6B-B4EA-48CCABB20C13}">
      <dgm:prSet phldrT="[Văn bản]" custT="1"/>
      <dgm:spPr/>
      <dgm:t>
        <a:bodyPr/>
        <a:lstStyle/>
        <a:p>
          <a:r>
            <a:rPr lang="vi-VN" sz="3500" dirty="0">
              <a:latin typeface="Times New Roman" panose="02020603050405020304" pitchFamily="18" charset="0"/>
              <a:cs typeface="Times New Roman" panose="02020603050405020304" pitchFamily="18" charset="0"/>
            </a:rPr>
            <a:t>ĐV </a:t>
          </a:r>
          <a:r>
            <a:rPr lang="vi-VN" sz="35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biết</a:t>
          </a:r>
          <a:r>
            <a:rPr lang="vi-VN" sz="3500" dirty="0">
              <a:latin typeface="Times New Roman" panose="02020603050405020304" pitchFamily="18" charset="0"/>
              <a:cs typeface="Times New Roman" panose="02020603050405020304" pitchFamily="18" charset="0"/>
            </a:rPr>
            <a:t> bay</a:t>
          </a:r>
          <a:endParaRPr lang="en-US" sz="35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215E40A-9E32-4B37-B293-A1BF15B4C287}" type="parTrans" cxnId="{DAE95F11-3C4B-45AC-A332-DE0315E90726}">
      <dgm:prSet/>
      <dgm:spPr/>
      <dgm:t>
        <a:bodyPr/>
        <a:lstStyle/>
        <a:p>
          <a:endParaRPr lang="en-US" sz="35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EF8AEA5-CFF8-4BD5-94EC-7A755A997E2B}" type="sibTrans" cxnId="{DAE95F11-3C4B-45AC-A332-DE0315E90726}">
      <dgm:prSet/>
      <dgm:spPr/>
      <dgm:t>
        <a:bodyPr/>
        <a:lstStyle/>
        <a:p>
          <a:endParaRPr lang="en-US" sz="35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86E5F22-3FED-4A32-832C-216D47AC30AD}">
      <dgm:prSet phldrT="[Văn bản]" custT="1"/>
      <dgm:spPr/>
      <dgm:t>
        <a:bodyPr/>
        <a:lstStyle/>
        <a:p>
          <a:r>
            <a:rPr lang="vi-VN" sz="35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Chim </a:t>
          </a:r>
          <a:r>
            <a:rPr lang="vi-VN" sz="3500" dirty="0" err="1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bồ</a:t>
          </a:r>
          <a:r>
            <a:rPr lang="vi-VN" sz="35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nông</a:t>
          </a:r>
          <a:endParaRPr lang="en-US" sz="3500" dirty="0">
            <a:solidFill>
              <a:srgbClr val="00B0F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A912F79-68FC-47B2-9D39-B503151CB322}" type="parTrans" cxnId="{92E43E6A-5501-4BDB-8970-8220B9411130}">
      <dgm:prSet/>
      <dgm:spPr/>
      <dgm:t>
        <a:bodyPr/>
        <a:lstStyle/>
        <a:p>
          <a:endParaRPr lang="en-US" sz="35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1B72BC5-B277-427B-8D01-B5C2F008F7E7}" type="sibTrans" cxnId="{92E43E6A-5501-4BDB-8970-8220B9411130}">
      <dgm:prSet/>
      <dgm:spPr/>
      <dgm:t>
        <a:bodyPr/>
        <a:lstStyle/>
        <a:p>
          <a:endParaRPr lang="en-US" sz="35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C525795-084D-40F2-9E27-3543A402088F}" type="pres">
      <dgm:prSet presAssocID="{2DE89CEE-4657-4AC0-8BDC-C73CF7102F38}" presName="theList" presStyleCnt="0">
        <dgm:presLayoutVars>
          <dgm:dir/>
          <dgm:animLvl val="lvl"/>
          <dgm:resizeHandles val="exact"/>
        </dgm:presLayoutVars>
      </dgm:prSet>
      <dgm:spPr/>
    </dgm:pt>
    <dgm:pt modelId="{36646C7D-2020-4F8B-9EE7-A701E137756F}" type="pres">
      <dgm:prSet presAssocID="{5170EC63-46E2-4C7B-BDEB-2773FBD2B87C}" presName="compNode" presStyleCnt="0"/>
      <dgm:spPr/>
    </dgm:pt>
    <dgm:pt modelId="{44EAA2D5-8BA4-4768-B69E-4FD3084B342B}" type="pres">
      <dgm:prSet presAssocID="{5170EC63-46E2-4C7B-BDEB-2773FBD2B87C}" presName="aNode" presStyleLbl="bgShp" presStyleIdx="0" presStyleCnt="3" custScaleX="137882"/>
      <dgm:spPr/>
    </dgm:pt>
    <dgm:pt modelId="{98E31EB1-0CB9-4970-A875-D75ACCDD520A}" type="pres">
      <dgm:prSet presAssocID="{5170EC63-46E2-4C7B-BDEB-2773FBD2B87C}" presName="textNode" presStyleLbl="bgShp" presStyleIdx="0" presStyleCnt="3"/>
      <dgm:spPr/>
    </dgm:pt>
    <dgm:pt modelId="{3D6C0C4E-7570-4E19-9B80-79D8EE95CAAE}" type="pres">
      <dgm:prSet presAssocID="{5170EC63-46E2-4C7B-BDEB-2773FBD2B87C}" presName="compChildNode" presStyleCnt="0"/>
      <dgm:spPr/>
    </dgm:pt>
    <dgm:pt modelId="{CAD170CF-A4F3-41FB-B2CD-FC9614F50D74}" type="pres">
      <dgm:prSet presAssocID="{5170EC63-46E2-4C7B-BDEB-2773FBD2B87C}" presName="theInnerList" presStyleCnt="0"/>
      <dgm:spPr/>
    </dgm:pt>
    <dgm:pt modelId="{46171589-A74F-4D33-9AFB-246845E98EAF}" type="pres">
      <dgm:prSet presAssocID="{79137427-0B6F-4335-BEBB-3E82CC206F3F}" presName="childNode" presStyleLbl="node1" presStyleIdx="0" presStyleCnt="3" custScaleX="150326" custScaleY="108744">
        <dgm:presLayoutVars>
          <dgm:bulletEnabled val="1"/>
        </dgm:presLayoutVars>
      </dgm:prSet>
      <dgm:spPr/>
    </dgm:pt>
    <dgm:pt modelId="{8A973FAC-C398-4009-B4BE-C052C755916B}" type="pres">
      <dgm:prSet presAssocID="{5170EC63-46E2-4C7B-BDEB-2773FBD2B87C}" presName="aSpace" presStyleCnt="0"/>
      <dgm:spPr/>
    </dgm:pt>
    <dgm:pt modelId="{CF6F53EA-6F94-42BC-B94B-FF60C9677B05}" type="pres">
      <dgm:prSet presAssocID="{831288F7-5399-48B3-AD87-C719BE237B49}" presName="compNode" presStyleCnt="0"/>
      <dgm:spPr/>
    </dgm:pt>
    <dgm:pt modelId="{4167E401-D177-447F-AD1A-669991CFC498}" type="pres">
      <dgm:prSet presAssocID="{831288F7-5399-48B3-AD87-C719BE237B49}" presName="aNode" presStyleLbl="bgShp" presStyleIdx="1" presStyleCnt="3" custScaleX="132403"/>
      <dgm:spPr/>
    </dgm:pt>
    <dgm:pt modelId="{62234C60-D2E8-4BAB-AB74-A9D509DA49D3}" type="pres">
      <dgm:prSet presAssocID="{831288F7-5399-48B3-AD87-C719BE237B49}" presName="textNode" presStyleLbl="bgShp" presStyleIdx="1" presStyleCnt="3"/>
      <dgm:spPr/>
    </dgm:pt>
    <dgm:pt modelId="{3863DFC9-8527-4701-B337-C7C6AC08873B}" type="pres">
      <dgm:prSet presAssocID="{831288F7-5399-48B3-AD87-C719BE237B49}" presName="compChildNode" presStyleCnt="0"/>
      <dgm:spPr/>
    </dgm:pt>
    <dgm:pt modelId="{F62B1778-3FC1-4C01-8D78-94E8DCAFA2D3}" type="pres">
      <dgm:prSet presAssocID="{831288F7-5399-48B3-AD87-C719BE237B49}" presName="theInnerList" presStyleCnt="0"/>
      <dgm:spPr/>
    </dgm:pt>
    <dgm:pt modelId="{4345074D-F4B5-4616-8631-DC1760C11AB6}" type="pres">
      <dgm:prSet presAssocID="{DEA1C9A5-1159-432C-AAD1-1AF31EBBEF05}" presName="childNode" presStyleLbl="node1" presStyleIdx="1" presStyleCnt="3" custScaleX="156632">
        <dgm:presLayoutVars>
          <dgm:bulletEnabled val="1"/>
        </dgm:presLayoutVars>
      </dgm:prSet>
      <dgm:spPr/>
    </dgm:pt>
    <dgm:pt modelId="{F0C4CBA6-A331-4C91-A9A1-B7D7D71D6889}" type="pres">
      <dgm:prSet presAssocID="{831288F7-5399-48B3-AD87-C719BE237B49}" presName="aSpace" presStyleCnt="0"/>
      <dgm:spPr/>
    </dgm:pt>
    <dgm:pt modelId="{616F034D-2453-4FC1-8217-B110CED71B0C}" type="pres">
      <dgm:prSet presAssocID="{CE30F708-4C48-4A6B-B4EA-48CCABB20C13}" presName="compNode" presStyleCnt="0"/>
      <dgm:spPr/>
    </dgm:pt>
    <dgm:pt modelId="{F873B61B-8865-4002-86EF-869766860233}" type="pres">
      <dgm:prSet presAssocID="{CE30F708-4C48-4A6B-B4EA-48CCABB20C13}" presName="aNode" presStyleLbl="bgShp" presStyleIdx="2" presStyleCnt="3"/>
      <dgm:spPr/>
    </dgm:pt>
    <dgm:pt modelId="{95E715AC-7AD8-4111-B858-C619CD5B8108}" type="pres">
      <dgm:prSet presAssocID="{CE30F708-4C48-4A6B-B4EA-48CCABB20C13}" presName="textNode" presStyleLbl="bgShp" presStyleIdx="2" presStyleCnt="3"/>
      <dgm:spPr/>
    </dgm:pt>
    <dgm:pt modelId="{E00AEAA6-F820-4B4A-AA4F-A22E895E108A}" type="pres">
      <dgm:prSet presAssocID="{CE30F708-4C48-4A6B-B4EA-48CCABB20C13}" presName="compChildNode" presStyleCnt="0"/>
      <dgm:spPr/>
    </dgm:pt>
    <dgm:pt modelId="{6557F1B0-4806-4D21-877A-6D1BF9A0FBC3}" type="pres">
      <dgm:prSet presAssocID="{CE30F708-4C48-4A6B-B4EA-48CCABB20C13}" presName="theInnerList" presStyleCnt="0"/>
      <dgm:spPr/>
    </dgm:pt>
    <dgm:pt modelId="{6EA8CFB4-CC39-41BB-8976-1FDAAD9C9B44}" type="pres">
      <dgm:prSet presAssocID="{D86E5F22-3FED-4A32-832C-216D47AC30AD}" presName="childNode" presStyleLbl="node1" presStyleIdx="2" presStyleCnt="3">
        <dgm:presLayoutVars>
          <dgm:bulletEnabled val="1"/>
        </dgm:presLayoutVars>
      </dgm:prSet>
      <dgm:spPr/>
    </dgm:pt>
  </dgm:ptLst>
  <dgm:cxnLst>
    <dgm:cxn modelId="{DAE95F11-3C4B-45AC-A332-DE0315E90726}" srcId="{2DE89CEE-4657-4AC0-8BDC-C73CF7102F38}" destId="{CE30F708-4C48-4A6B-B4EA-48CCABB20C13}" srcOrd="2" destOrd="0" parTransId="{1215E40A-9E32-4B37-B293-A1BF15B4C287}" sibTransId="{4EF8AEA5-CFF8-4BD5-94EC-7A755A997E2B}"/>
    <dgm:cxn modelId="{04461439-579C-41F7-8F89-CD805D1C30EF}" srcId="{831288F7-5399-48B3-AD87-C719BE237B49}" destId="{DEA1C9A5-1159-432C-AAD1-1AF31EBBEF05}" srcOrd="0" destOrd="0" parTransId="{9218F550-41D5-4127-AC22-DD7C67E67109}" sibTransId="{ACD500B6-2F8A-471D-9495-C1ED30AF628A}"/>
    <dgm:cxn modelId="{094C0849-BA92-42AF-BB7F-95709672A38D}" type="presOf" srcId="{831288F7-5399-48B3-AD87-C719BE237B49}" destId="{4167E401-D177-447F-AD1A-669991CFC498}" srcOrd="0" destOrd="0" presId="urn:microsoft.com/office/officeart/2005/8/layout/lProcess2"/>
    <dgm:cxn modelId="{92E43E6A-5501-4BDB-8970-8220B9411130}" srcId="{CE30F708-4C48-4A6B-B4EA-48CCABB20C13}" destId="{D86E5F22-3FED-4A32-832C-216D47AC30AD}" srcOrd="0" destOrd="0" parTransId="{6A912F79-68FC-47B2-9D39-B503151CB322}" sibTransId="{01B72BC5-B277-427B-8D01-B5C2F008F7E7}"/>
    <dgm:cxn modelId="{023F1571-C35A-4D67-8ED1-882B81767F77}" type="presOf" srcId="{831288F7-5399-48B3-AD87-C719BE237B49}" destId="{62234C60-D2E8-4BAB-AB74-A9D509DA49D3}" srcOrd="1" destOrd="0" presId="urn:microsoft.com/office/officeart/2005/8/layout/lProcess2"/>
    <dgm:cxn modelId="{3B8A0274-9280-498B-AD52-90107D05C56B}" type="presOf" srcId="{79137427-0B6F-4335-BEBB-3E82CC206F3F}" destId="{46171589-A74F-4D33-9AFB-246845E98EAF}" srcOrd="0" destOrd="0" presId="urn:microsoft.com/office/officeart/2005/8/layout/lProcess2"/>
    <dgm:cxn modelId="{95F2ED58-67F0-4C4A-97DB-230F0F85D6AF}" type="presOf" srcId="{CE30F708-4C48-4A6B-B4EA-48CCABB20C13}" destId="{95E715AC-7AD8-4111-B858-C619CD5B8108}" srcOrd="1" destOrd="0" presId="urn:microsoft.com/office/officeart/2005/8/layout/lProcess2"/>
    <dgm:cxn modelId="{ACEA6959-712E-4754-93FE-2DAB576B104B}" srcId="{2DE89CEE-4657-4AC0-8BDC-C73CF7102F38}" destId="{5170EC63-46E2-4C7B-BDEB-2773FBD2B87C}" srcOrd="0" destOrd="0" parTransId="{915F23E5-EAE2-457B-87EA-ED2C61A52B68}" sibTransId="{11468EED-BBE8-43BF-AAF8-62147CC128A7}"/>
    <dgm:cxn modelId="{BCA44E95-0342-4BEE-822D-C63397422D4D}" type="presOf" srcId="{DEA1C9A5-1159-432C-AAD1-1AF31EBBEF05}" destId="{4345074D-F4B5-4616-8631-DC1760C11AB6}" srcOrd="0" destOrd="0" presId="urn:microsoft.com/office/officeart/2005/8/layout/lProcess2"/>
    <dgm:cxn modelId="{ABFBF5A4-8D4D-4407-B91E-9EC259D8B6B1}" srcId="{5170EC63-46E2-4C7B-BDEB-2773FBD2B87C}" destId="{79137427-0B6F-4335-BEBB-3E82CC206F3F}" srcOrd="0" destOrd="0" parTransId="{99091F1F-63E2-428B-B46D-0978AEA46957}" sibTransId="{3B7B63E2-6F3C-476F-8654-CB6CF50099A3}"/>
    <dgm:cxn modelId="{B05571BB-4560-4B50-9B2F-ABC0564B65D9}" type="presOf" srcId="{5170EC63-46E2-4C7B-BDEB-2773FBD2B87C}" destId="{44EAA2D5-8BA4-4768-B69E-4FD3084B342B}" srcOrd="0" destOrd="0" presId="urn:microsoft.com/office/officeart/2005/8/layout/lProcess2"/>
    <dgm:cxn modelId="{A6BE1FD2-1800-45EF-82A4-749AC4EC19A8}" type="presOf" srcId="{2DE89CEE-4657-4AC0-8BDC-C73CF7102F38}" destId="{BC525795-084D-40F2-9E27-3543A402088F}" srcOrd="0" destOrd="0" presId="urn:microsoft.com/office/officeart/2005/8/layout/lProcess2"/>
    <dgm:cxn modelId="{F2253FD6-5D8D-40A4-BC98-8BE3BCD9F946}" srcId="{2DE89CEE-4657-4AC0-8BDC-C73CF7102F38}" destId="{831288F7-5399-48B3-AD87-C719BE237B49}" srcOrd="1" destOrd="0" parTransId="{26FC20BD-7D6E-40D0-A1E8-C2CC1CF0FAC8}" sibTransId="{2533C8E7-D690-483F-8D88-0AA89C327688}"/>
    <dgm:cxn modelId="{826017E8-0FFA-462B-B204-9A836394C3B0}" type="presOf" srcId="{5170EC63-46E2-4C7B-BDEB-2773FBD2B87C}" destId="{98E31EB1-0CB9-4970-A875-D75ACCDD520A}" srcOrd="1" destOrd="0" presId="urn:microsoft.com/office/officeart/2005/8/layout/lProcess2"/>
    <dgm:cxn modelId="{2C2AC8EC-D5BF-49EB-A879-DBD014A28791}" type="presOf" srcId="{CE30F708-4C48-4A6B-B4EA-48CCABB20C13}" destId="{F873B61B-8865-4002-86EF-869766860233}" srcOrd="0" destOrd="0" presId="urn:microsoft.com/office/officeart/2005/8/layout/lProcess2"/>
    <dgm:cxn modelId="{5256FBF2-421D-4B5A-BBDE-276E6F3EF9B2}" type="presOf" srcId="{D86E5F22-3FED-4A32-832C-216D47AC30AD}" destId="{6EA8CFB4-CC39-41BB-8976-1FDAAD9C9B44}" srcOrd="0" destOrd="0" presId="urn:microsoft.com/office/officeart/2005/8/layout/lProcess2"/>
    <dgm:cxn modelId="{7E7BF7F7-8585-45E8-994F-5B9B6878DC7F}" type="presParOf" srcId="{BC525795-084D-40F2-9E27-3543A402088F}" destId="{36646C7D-2020-4F8B-9EE7-A701E137756F}" srcOrd="0" destOrd="0" presId="urn:microsoft.com/office/officeart/2005/8/layout/lProcess2"/>
    <dgm:cxn modelId="{CDBECBCD-C965-4D1D-93D8-5A49C88C0166}" type="presParOf" srcId="{36646C7D-2020-4F8B-9EE7-A701E137756F}" destId="{44EAA2D5-8BA4-4768-B69E-4FD3084B342B}" srcOrd="0" destOrd="0" presId="urn:microsoft.com/office/officeart/2005/8/layout/lProcess2"/>
    <dgm:cxn modelId="{69965BE3-6606-4A4D-BC4F-DFF73209057D}" type="presParOf" srcId="{36646C7D-2020-4F8B-9EE7-A701E137756F}" destId="{98E31EB1-0CB9-4970-A875-D75ACCDD520A}" srcOrd="1" destOrd="0" presId="urn:microsoft.com/office/officeart/2005/8/layout/lProcess2"/>
    <dgm:cxn modelId="{3A7F0813-43BB-43CE-84B6-8C1139FD6CF6}" type="presParOf" srcId="{36646C7D-2020-4F8B-9EE7-A701E137756F}" destId="{3D6C0C4E-7570-4E19-9B80-79D8EE95CAAE}" srcOrd="2" destOrd="0" presId="urn:microsoft.com/office/officeart/2005/8/layout/lProcess2"/>
    <dgm:cxn modelId="{6BF6DEB7-B847-458E-B868-C71FE381AAB8}" type="presParOf" srcId="{3D6C0C4E-7570-4E19-9B80-79D8EE95CAAE}" destId="{CAD170CF-A4F3-41FB-B2CD-FC9614F50D74}" srcOrd="0" destOrd="0" presId="urn:microsoft.com/office/officeart/2005/8/layout/lProcess2"/>
    <dgm:cxn modelId="{BDF9DBB1-5232-49FD-B432-62A3CC3A3BA8}" type="presParOf" srcId="{CAD170CF-A4F3-41FB-B2CD-FC9614F50D74}" destId="{46171589-A74F-4D33-9AFB-246845E98EAF}" srcOrd="0" destOrd="0" presId="urn:microsoft.com/office/officeart/2005/8/layout/lProcess2"/>
    <dgm:cxn modelId="{ACE731A6-62AE-4E07-B344-4709B4B3F038}" type="presParOf" srcId="{BC525795-084D-40F2-9E27-3543A402088F}" destId="{8A973FAC-C398-4009-B4BE-C052C755916B}" srcOrd="1" destOrd="0" presId="urn:microsoft.com/office/officeart/2005/8/layout/lProcess2"/>
    <dgm:cxn modelId="{2D91C8DA-7CF1-43F7-8996-01DD414A7045}" type="presParOf" srcId="{BC525795-084D-40F2-9E27-3543A402088F}" destId="{CF6F53EA-6F94-42BC-B94B-FF60C9677B05}" srcOrd="2" destOrd="0" presId="urn:microsoft.com/office/officeart/2005/8/layout/lProcess2"/>
    <dgm:cxn modelId="{2A6BB5F7-4E46-42C2-958F-138E562037ED}" type="presParOf" srcId="{CF6F53EA-6F94-42BC-B94B-FF60C9677B05}" destId="{4167E401-D177-447F-AD1A-669991CFC498}" srcOrd="0" destOrd="0" presId="urn:microsoft.com/office/officeart/2005/8/layout/lProcess2"/>
    <dgm:cxn modelId="{114AAFB8-7841-414B-8DF0-7B8CA6FFCB5C}" type="presParOf" srcId="{CF6F53EA-6F94-42BC-B94B-FF60C9677B05}" destId="{62234C60-D2E8-4BAB-AB74-A9D509DA49D3}" srcOrd="1" destOrd="0" presId="urn:microsoft.com/office/officeart/2005/8/layout/lProcess2"/>
    <dgm:cxn modelId="{0B5647E5-6991-4E70-9DC1-896916F2B0F9}" type="presParOf" srcId="{CF6F53EA-6F94-42BC-B94B-FF60C9677B05}" destId="{3863DFC9-8527-4701-B337-C7C6AC08873B}" srcOrd="2" destOrd="0" presId="urn:microsoft.com/office/officeart/2005/8/layout/lProcess2"/>
    <dgm:cxn modelId="{6B25C739-4F4C-4072-8399-0D08EFCC639A}" type="presParOf" srcId="{3863DFC9-8527-4701-B337-C7C6AC08873B}" destId="{F62B1778-3FC1-4C01-8D78-94E8DCAFA2D3}" srcOrd="0" destOrd="0" presId="urn:microsoft.com/office/officeart/2005/8/layout/lProcess2"/>
    <dgm:cxn modelId="{989D1715-1EF2-417C-936B-97AA90A44F31}" type="presParOf" srcId="{F62B1778-3FC1-4C01-8D78-94E8DCAFA2D3}" destId="{4345074D-F4B5-4616-8631-DC1760C11AB6}" srcOrd="0" destOrd="0" presId="urn:microsoft.com/office/officeart/2005/8/layout/lProcess2"/>
    <dgm:cxn modelId="{5D1AC27F-AC4B-4396-AE78-19A704A33916}" type="presParOf" srcId="{BC525795-084D-40F2-9E27-3543A402088F}" destId="{F0C4CBA6-A331-4C91-A9A1-B7D7D71D6889}" srcOrd="3" destOrd="0" presId="urn:microsoft.com/office/officeart/2005/8/layout/lProcess2"/>
    <dgm:cxn modelId="{7638EEFA-A703-4F1C-ADD1-17F6A6AA4DF2}" type="presParOf" srcId="{BC525795-084D-40F2-9E27-3543A402088F}" destId="{616F034D-2453-4FC1-8217-B110CED71B0C}" srcOrd="4" destOrd="0" presId="urn:microsoft.com/office/officeart/2005/8/layout/lProcess2"/>
    <dgm:cxn modelId="{683D46C3-B620-456A-A4B9-C24EFDA4EA4D}" type="presParOf" srcId="{616F034D-2453-4FC1-8217-B110CED71B0C}" destId="{F873B61B-8865-4002-86EF-869766860233}" srcOrd="0" destOrd="0" presId="urn:microsoft.com/office/officeart/2005/8/layout/lProcess2"/>
    <dgm:cxn modelId="{053E1EB9-48C8-4BA1-9F28-C6214DB32A6A}" type="presParOf" srcId="{616F034D-2453-4FC1-8217-B110CED71B0C}" destId="{95E715AC-7AD8-4111-B858-C619CD5B8108}" srcOrd="1" destOrd="0" presId="urn:microsoft.com/office/officeart/2005/8/layout/lProcess2"/>
    <dgm:cxn modelId="{5C66294B-4223-432D-8CF2-C584B3AEBB10}" type="presParOf" srcId="{616F034D-2453-4FC1-8217-B110CED71B0C}" destId="{E00AEAA6-F820-4B4A-AA4F-A22E895E108A}" srcOrd="2" destOrd="0" presId="urn:microsoft.com/office/officeart/2005/8/layout/lProcess2"/>
    <dgm:cxn modelId="{7ED3FB56-4F44-47A1-BEFC-5DEFE6BFB1B0}" type="presParOf" srcId="{E00AEAA6-F820-4B4A-AA4F-A22E895E108A}" destId="{6557F1B0-4806-4D21-877A-6D1BF9A0FBC3}" srcOrd="0" destOrd="0" presId="urn:microsoft.com/office/officeart/2005/8/layout/lProcess2"/>
    <dgm:cxn modelId="{8C8536EC-B5D3-43DC-8B79-B31C44F22BDF}" type="presParOf" srcId="{6557F1B0-4806-4D21-877A-6D1BF9A0FBC3}" destId="{6EA8CFB4-CC39-41BB-8976-1FDAAD9C9B44}" srcOrd="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4C5C46E9-E93E-4023-8F4E-8DE25F271AEA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1CCD1CD-5629-4BA8-99E2-B3C2F696F4D7}">
      <dgm:prSet phldrT="[Văn bản]" custT="1"/>
      <dgm:spPr>
        <a:solidFill>
          <a:srgbClr val="7030A0"/>
        </a:solidFill>
      </dgm:spPr>
      <dgm:t>
        <a:bodyPr/>
        <a:lstStyle/>
        <a:p>
          <a:r>
            <a:rPr lang="vi-VN" sz="4000" dirty="0">
              <a:latin typeface="Times New Roman" panose="02020603050405020304" pitchFamily="18" charset="0"/>
              <a:cs typeface="Times New Roman" panose="02020603050405020304" pitchFamily="18" charset="0"/>
            </a:rPr>
            <a:t>VD: Khi nghiên </a:t>
          </a:r>
          <a:r>
            <a:rPr lang="vi-VN" sz="4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cứu</a:t>
          </a:r>
          <a:r>
            <a:rPr lang="vi-VN" sz="4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4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về</a:t>
          </a:r>
          <a:r>
            <a:rPr lang="vi-VN" sz="4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4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sự</a:t>
          </a:r>
          <a:r>
            <a:rPr lang="vi-VN" sz="4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4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phát</a:t>
          </a:r>
          <a:r>
            <a:rPr lang="vi-VN" sz="4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4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triển</a:t>
          </a:r>
          <a:r>
            <a:rPr lang="vi-VN" sz="4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4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vi-VN" sz="4000" dirty="0">
              <a:latin typeface="Times New Roman" panose="02020603050405020304" pitchFamily="18" charset="0"/>
              <a:cs typeface="Times New Roman" panose="02020603050405020304" pitchFamily="18" charset="0"/>
            </a:rPr>
            <a:t> cây </a:t>
          </a:r>
          <a:r>
            <a:rPr lang="vi-VN" sz="4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trồng</a:t>
          </a:r>
          <a:r>
            <a:rPr lang="vi-VN" sz="4000" dirty="0">
              <a:latin typeface="Times New Roman" panose="02020603050405020304" pitchFamily="18" charset="0"/>
              <a:cs typeface="Times New Roman" panose="02020603050405020304" pitchFamily="18" charset="0"/>
            </a:rPr>
            <a:t>. </a:t>
          </a:r>
          <a:endParaRPr lang="en-US" sz="4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EC6C0C9-3E73-4C15-91EA-31925B7DA8DC}" type="parTrans" cxnId="{939F246B-DB8A-4A74-AC9C-D4A93C9996B7}">
      <dgm:prSet/>
      <dgm:spPr/>
      <dgm:t>
        <a:bodyPr/>
        <a:lstStyle/>
        <a:p>
          <a:endParaRPr lang="en-US" sz="4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B66B746-66CF-46F3-A4D6-5A1859F4C23B}" type="sibTrans" cxnId="{939F246B-DB8A-4A74-AC9C-D4A93C9996B7}">
      <dgm:prSet/>
      <dgm:spPr/>
      <dgm:t>
        <a:bodyPr/>
        <a:lstStyle/>
        <a:p>
          <a:endParaRPr lang="en-US" sz="4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79CB5CB-97DD-4B82-ADCF-59A48FAEA0CB}">
      <dgm:prSet phldrT="[Văn bản]" custT="1"/>
      <dgm:spPr/>
      <dgm:t>
        <a:bodyPr/>
        <a:lstStyle/>
        <a:p>
          <a:r>
            <a:rPr lang="vi-VN" sz="4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Dự</a:t>
          </a:r>
          <a:r>
            <a:rPr lang="vi-VN" sz="4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4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báo</a:t>
          </a:r>
          <a:r>
            <a:rPr lang="vi-VN" sz="4000" dirty="0"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vi-VN" sz="4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thời</a:t>
          </a:r>
          <a:r>
            <a:rPr lang="vi-VN" sz="4000" dirty="0">
              <a:latin typeface="Times New Roman" panose="02020603050405020304" pitchFamily="18" charset="0"/>
              <a:cs typeface="Times New Roman" panose="02020603050405020304" pitchFamily="18" charset="0"/>
            </a:rPr>
            <a:t> gian cây sinh </a:t>
          </a:r>
          <a:r>
            <a:rPr lang="vi-VN" sz="4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trưởng</a:t>
          </a:r>
          <a:endParaRPr lang="en-US" sz="4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79F1B0D-B2C7-4D4F-AF51-50C2A9CC6B21}" type="parTrans" cxnId="{CC8A3EC3-4B58-43B8-AE35-9816793ADC0A}">
      <dgm:prSet/>
      <dgm:spPr/>
      <dgm:t>
        <a:bodyPr/>
        <a:lstStyle/>
        <a:p>
          <a:endParaRPr lang="en-US" sz="4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6398FE3-CB87-4632-8B40-667476F9DD74}" type="sibTrans" cxnId="{CC8A3EC3-4B58-43B8-AE35-9816793ADC0A}">
      <dgm:prSet/>
      <dgm:spPr/>
      <dgm:t>
        <a:bodyPr/>
        <a:lstStyle/>
        <a:p>
          <a:endParaRPr lang="en-US" sz="4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141C465-AEC4-43C5-A094-7D256E89A760}">
      <dgm:prSet phldrT="[Văn bản]" custT="1"/>
      <dgm:spPr>
        <a:solidFill>
          <a:srgbClr val="7030A0"/>
        </a:solidFill>
      </dgm:spPr>
      <dgm:t>
        <a:bodyPr/>
        <a:lstStyle/>
        <a:p>
          <a:r>
            <a:rPr lang="vi-VN" sz="4000" dirty="0">
              <a:latin typeface="Times New Roman" panose="02020603050405020304" pitchFamily="18" charset="0"/>
              <a:cs typeface="Times New Roman" panose="02020603050405020304" pitchFamily="18" charset="0"/>
            </a:rPr>
            <a:t>VD: </a:t>
          </a:r>
          <a:r>
            <a:rPr lang="vi-VN" sz="4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Dựa</a:t>
          </a:r>
          <a:r>
            <a:rPr lang="vi-VN" sz="4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4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vào</a:t>
          </a:r>
          <a:r>
            <a:rPr lang="vi-VN" sz="4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4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vi-VN" sz="4000" dirty="0">
              <a:latin typeface="Times New Roman" panose="02020603050405020304" pitchFamily="18" charset="0"/>
              <a:cs typeface="Times New Roman" panose="02020603050405020304" pitchFamily="18" charset="0"/>
            </a:rPr>
            <a:t> quy </a:t>
          </a:r>
          <a:r>
            <a:rPr lang="vi-VN" sz="4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luật</a:t>
          </a:r>
          <a:r>
            <a:rPr lang="vi-VN" sz="4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4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về</a:t>
          </a:r>
          <a:r>
            <a:rPr lang="vi-VN" sz="4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4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khí</a:t>
          </a:r>
          <a:r>
            <a:rPr lang="vi-VN" sz="4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4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tượng</a:t>
          </a:r>
          <a:r>
            <a:rPr lang="vi-VN" sz="4000" dirty="0">
              <a:latin typeface="Times New Roman" panose="02020603050405020304" pitchFamily="18" charset="0"/>
              <a:cs typeface="Times New Roman" panose="02020603050405020304" pitchFamily="18" charset="0"/>
            </a:rPr>
            <a:t> trong </a:t>
          </a:r>
          <a:r>
            <a:rPr lang="vi-VN" sz="4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tự</a:t>
          </a:r>
          <a:r>
            <a:rPr lang="vi-VN" sz="4000" dirty="0">
              <a:latin typeface="Times New Roman" panose="02020603050405020304" pitchFamily="18" charset="0"/>
              <a:cs typeface="Times New Roman" panose="02020603050405020304" pitchFamily="18" charset="0"/>
            </a:rPr>
            <a:t> nhiên  </a:t>
          </a:r>
          <a:endParaRPr lang="en-US" sz="4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984D222-1812-496F-8970-0F17E790B24E}" type="parTrans" cxnId="{62DE3CA2-0659-49FB-94E5-1EF4CEF015F4}">
      <dgm:prSet/>
      <dgm:spPr/>
      <dgm:t>
        <a:bodyPr/>
        <a:lstStyle/>
        <a:p>
          <a:endParaRPr lang="en-US" sz="4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D82E37D-C5BE-44DE-8416-3DACD8877957}" type="sibTrans" cxnId="{62DE3CA2-0659-49FB-94E5-1EF4CEF015F4}">
      <dgm:prSet/>
      <dgm:spPr/>
      <dgm:t>
        <a:bodyPr/>
        <a:lstStyle/>
        <a:p>
          <a:endParaRPr lang="en-US" sz="4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31E023C-101F-45DE-BB38-09A706D71AFB}">
      <dgm:prSet phldrT="[Văn bản]" custT="1"/>
      <dgm:spPr/>
      <dgm:t>
        <a:bodyPr/>
        <a:lstStyle/>
        <a:p>
          <a:r>
            <a:rPr lang="vi-VN" sz="4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Nhà</a:t>
          </a:r>
          <a:r>
            <a:rPr lang="vi-VN" sz="4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4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khí</a:t>
          </a:r>
          <a:r>
            <a:rPr lang="vi-VN" sz="4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4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tượng</a:t>
          </a:r>
          <a:r>
            <a:rPr lang="vi-VN" sz="4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4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có</a:t>
          </a:r>
          <a:r>
            <a:rPr lang="vi-VN" sz="4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4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thể</a:t>
          </a:r>
          <a:r>
            <a:rPr lang="vi-VN" sz="4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4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dự</a:t>
          </a:r>
          <a:r>
            <a:rPr lang="vi-VN" sz="4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4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báo</a:t>
          </a:r>
          <a:r>
            <a:rPr lang="vi-VN" sz="4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4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thời</a:t>
          </a:r>
          <a:r>
            <a:rPr lang="vi-VN" sz="4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4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tiết</a:t>
          </a:r>
          <a:r>
            <a:rPr lang="vi-VN" sz="4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4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vi-VN" sz="4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4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ngày</a:t>
          </a:r>
          <a:r>
            <a:rPr lang="vi-VN" sz="4000" dirty="0">
              <a:latin typeface="Times New Roman" panose="02020603050405020304" pitchFamily="18" charset="0"/>
              <a:cs typeface="Times New Roman" panose="02020603050405020304" pitchFamily="18" charset="0"/>
            </a:rPr>
            <a:t> trong </a:t>
          </a:r>
          <a:r>
            <a:rPr lang="vi-VN" sz="4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tuần</a:t>
          </a:r>
          <a:endParaRPr lang="en-US" sz="4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6281AEC-2D08-446E-9D2C-71DBBF0A0BF6}" type="parTrans" cxnId="{89EE5F9F-0DA3-40AD-A370-C34BA977EE1A}">
      <dgm:prSet/>
      <dgm:spPr/>
      <dgm:t>
        <a:bodyPr/>
        <a:lstStyle/>
        <a:p>
          <a:endParaRPr lang="en-US" sz="4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39405EA-AEF2-4F2B-B318-22B177F17D74}" type="sibTrans" cxnId="{89EE5F9F-0DA3-40AD-A370-C34BA977EE1A}">
      <dgm:prSet/>
      <dgm:spPr/>
      <dgm:t>
        <a:bodyPr/>
        <a:lstStyle/>
        <a:p>
          <a:endParaRPr lang="en-US" sz="4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38808E4-F811-4A2B-B9A5-45F2E37A96F3}" type="pres">
      <dgm:prSet presAssocID="{4C5C46E9-E93E-4023-8F4E-8DE25F271AEA}" presName="linear" presStyleCnt="0">
        <dgm:presLayoutVars>
          <dgm:animLvl val="lvl"/>
          <dgm:resizeHandles val="exact"/>
        </dgm:presLayoutVars>
      </dgm:prSet>
      <dgm:spPr/>
    </dgm:pt>
    <dgm:pt modelId="{0E58C227-4F85-4429-92E9-891BA03E85F4}" type="pres">
      <dgm:prSet presAssocID="{91CCD1CD-5629-4BA8-99E2-B3C2F696F4D7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93013219-BEA2-49AC-BA65-20EBEA12CA9C}" type="pres">
      <dgm:prSet presAssocID="{91CCD1CD-5629-4BA8-99E2-B3C2F696F4D7}" presName="childText" presStyleLbl="revTx" presStyleIdx="0" presStyleCnt="2">
        <dgm:presLayoutVars>
          <dgm:bulletEnabled val="1"/>
        </dgm:presLayoutVars>
      </dgm:prSet>
      <dgm:spPr/>
    </dgm:pt>
    <dgm:pt modelId="{75B7D555-7689-480C-852B-96157AFD0DAB}" type="pres">
      <dgm:prSet presAssocID="{D141C465-AEC4-43C5-A094-7D256E89A760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3AACFECB-FA6C-4D9F-A73F-9011C95AA716}" type="pres">
      <dgm:prSet presAssocID="{D141C465-AEC4-43C5-A094-7D256E89A760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26C28D2B-6385-4A71-B680-33CE86CB67CE}" type="presOf" srcId="{231E023C-101F-45DE-BB38-09A706D71AFB}" destId="{3AACFECB-FA6C-4D9F-A73F-9011C95AA716}" srcOrd="0" destOrd="0" presId="urn:microsoft.com/office/officeart/2005/8/layout/vList2"/>
    <dgm:cxn modelId="{BA91F75B-7A7E-4B1E-8777-20D5FA7DD02E}" type="presOf" srcId="{D141C465-AEC4-43C5-A094-7D256E89A760}" destId="{75B7D555-7689-480C-852B-96157AFD0DAB}" srcOrd="0" destOrd="0" presId="urn:microsoft.com/office/officeart/2005/8/layout/vList2"/>
    <dgm:cxn modelId="{8A967366-6075-4277-AED3-95440A1BF9AF}" type="presOf" srcId="{91CCD1CD-5629-4BA8-99E2-B3C2F696F4D7}" destId="{0E58C227-4F85-4429-92E9-891BA03E85F4}" srcOrd="0" destOrd="0" presId="urn:microsoft.com/office/officeart/2005/8/layout/vList2"/>
    <dgm:cxn modelId="{939F246B-DB8A-4A74-AC9C-D4A93C9996B7}" srcId="{4C5C46E9-E93E-4023-8F4E-8DE25F271AEA}" destId="{91CCD1CD-5629-4BA8-99E2-B3C2F696F4D7}" srcOrd="0" destOrd="0" parTransId="{7EC6C0C9-3E73-4C15-91EA-31925B7DA8DC}" sibTransId="{0B66B746-66CF-46F3-A4D6-5A1859F4C23B}"/>
    <dgm:cxn modelId="{89EE5F9F-0DA3-40AD-A370-C34BA977EE1A}" srcId="{D141C465-AEC4-43C5-A094-7D256E89A760}" destId="{231E023C-101F-45DE-BB38-09A706D71AFB}" srcOrd="0" destOrd="0" parTransId="{36281AEC-2D08-446E-9D2C-71DBBF0A0BF6}" sibTransId="{339405EA-AEF2-4F2B-B318-22B177F17D74}"/>
    <dgm:cxn modelId="{62DE3CA2-0659-49FB-94E5-1EF4CEF015F4}" srcId="{4C5C46E9-E93E-4023-8F4E-8DE25F271AEA}" destId="{D141C465-AEC4-43C5-A094-7D256E89A760}" srcOrd="1" destOrd="0" parTransId="{0984D222-1812-496F-8970-0F17E790B24E}" sibTransId="{2D82E37D-C5BE-44DE-8416-3DACD8877957}"/>
    <dgm:cxn modelId="{090C01BC-119F-4647-9911-584A935CEB76}" type="presOf" srcId="{4C5C46E9-E93E-4023-8F4E-8DE25F271AEA}" destId="{E38808E4-F811-4A2B-B9A5-45F2E37A96F3}" srcOrd="0" destOrd="0" presId="urn:microsoft.com/office/officeart/2005/8/layout/vList2"/>
    <dgm:cxn modelId="{CC8A3EC3-4B58-43B8-AE35-9816793ADC0A}" srcId="{91CCD1CD-5629-4BA8-99E2-B3C2F696F4D7}" destId="{779CB5CB-97DD-4B82-ADCF-59A48FAEA0CB}" srcOrd="0" destOrd="0" parTransId="{879F1B0D-B2C7-4D4F-AF51-50C2A9CC6B21}" sibTransId="{26398FE3-CB87-4632-8B40-667476F9DD74}"/>
    <dgm:cxn modelId="{51532AFA-FD8F-40F9-9C4A-539890FD5BA1}" type="presOf" srcId="{779CB5CB-97DD-4B82-ADCF-59A48FAEA0CB}" destId="{93013219-BEA2-49AC-BA65-20EBEA12CA9C}" srcOrd="0" destOrd="0" presId="urn:microsoft.com/office/officeart/2005/8/layout/vList2"/>
    <dgm:cxn modelId="{3F40C635-3081-4621-BD2F-BD346A95ECC2}" type="presParOf" srcId="{E38808E4-F811-4A2B-B9A5-45F2E37A96F3}" destId="{0E58C227-4F85-4429-92E9-891BA03E85F4}" srcOrd="0" destOrd="0" presId="urn:microsoft.com/office/officeart/2005/8/layout/vList2"/>
    <dgm:cxn modelId="{A3B98AFC-4D54-43FB-A644-814693699BE0}" type="presParOf" srcId="{E38808E4-F811-4A2B-B9A5-45F2E37A96F3}" destId="{93013219-BEA2-49AC-BA65-20EBEA12CA9C}" srcOrd="1" destOrd="0" presId="urn:microsoft.com/office/officeart/2005/8/layout/vList2"/>
    <dgm:cxn modelId="{F03B69B1-305F-4AFD-A045-69E560A9401E}" type="presParOf" srcId="{E38808E4-F811-4A2B-B9A5-45F2E37A96F3}" destId="{75B7D555-7689-480C-852B-96157AFD0DAB}" srcOrd="2" destOrd="0" presId="urn:microsoft.com/office/officeart/2005/8/layout/vList2"/>
    <dgm:cxn modelId="{99863CE6-2E1C-41CB-9DD2-1EA980CC3EDC}" type="presParOf" srcId="{E38808E4-F811-4A2B-B9A5-45F2E37A96F3}" destId="{3AACFECB-FA6C-4D9F-A73F-9011C95AA716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FD89EA-F3B7-4D7F-99EC-1333271BC867}">
      <dsp:nvSpPr>
        <dsp:cNvPr id="0" name=""/>
        <dsp:cNvSpPr/>
      </dsp:nvSpPr>
      <dsp:spPr>
        <a:xfrm>
          <a:off x="0" y="4294311"/>
          <a:ext cx="9451829" cy="56362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8920" tIns="248920" rIns="248920" bIns="24892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3500" kern="1200" dirty="0" err="1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Bước</a:t>
          </a:r>
          <a:r>
            <a:rPr lang="vi-VN" sz="3500" kern="12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5: </a:t>
          </a:r>
          <a:r>
            <a:rPr lang="vi-VN" sz="3500" kern="1200" dirty="0" err="1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Kết</a:t>
          </a:r>
          <a:r>
            <a:rPr lang="vi-VN" sz="3500" kern="12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500" kern="1200" dirty="0" err="1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luận</a:t>
          </a:r>
          <a:endParaRPr lang="en-US" sz="3500" kern="1200" dirty="0">
            <a:solidFill>
              <a:schemeClr val="tx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4294311"/>
        <a:ext cx="9451829" cy="563626"/>
      </dsp:txXfrm>
    </dsp:sp>
    <dsp:sp modelId="{9A7BC7FD-6FCB-4BAA-A756-D79A21482D42}">
      <dsp:nvSpPr>
        <dsp:cNvPr id="0" name=""/>
        <dsp:cNvSpPr/>
      </dsp:nvSpPr>
      <dsp:spPr>
        <a:xfrm rot="10800000">
          <a:off x="0" y="3435909"/>
          <a:ext cx="9451829" cy="866856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8920" tIns="248920" rIns="248920" bIns="24892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3500" kern="1200" dirty="0" err="1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Giả</a:t>
          </a:r>
          <a:r>
            <a:rPr lang="vi-VN" sz="3500" kern="12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500" kern="1200" dirty="0" err="1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thiết</a:t>
          </a:r>
          <a:r>
            <a:rPr lang="vi-VN" sz="3500" kern="12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500" kern="1200" dirty="0" err="1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đúng</a:t>
          </a:r>
          <a:r>
            <a:rPr lang="vi-VN" sz="3500" kern="12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                  </a:t>
          </a:r>
          <a:r>
            <a:rPr lang="vi-VN" sz="3500" kern="1200" dirty="0" err="1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Giả</a:t>
          </a:r>
          <a:r>
            <a:rPr lang="vi-VN" sz="3500" kern="12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500" kern="1200" dirty="0" err="1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thiết</a:t>
          </a:r>
          <a:r>
            <a:rPr lang="vi-VN" sz="3500" kern="12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sai</a:t>
          </a:r>
          <a:endParaRPr lang="en-US" sz="3500" kern="1200" dirty="0">
            <a:solidFill>
              <a:schemeClr val="tx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0" y="3435909"/>
        <a:ext cx="9451829" cy="563257"/>
      </dsp:txXfrm>
    </dsp:sp>
    <dsp:sp modelId="{D84A2840-8199-4D66-9566-86FB7AFEDAE1}">
      <dsp:nvSpPr>
        <dsp:cNvPr id="0" name=""/>
        <dsp:cNvSpPr/>
      </dsp:nvSpPr>
      <dsp:spPr>
        <a:xfrm rot="10800000">
          <a:off x="0" y="2577506"/>
          <a:ext cx="9451829" cy="866856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8920" tIns="248920" rIns="248920" bIns="24892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3500" kern="1200" dirty="0" err="1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Bước</a:t>
          </a:r>
          <a:r>
            <a:rPr lang="vi-VN" sz="3500" kern="12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4: </a:t>
          </a:r>
          <a:r>
            <a:rPr lang="vi-VN" sz="3500" kern="1200" dirty="0" err="1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thực</a:t>
          </a:r>
          <a:r>
            <a:rPr lang="vi-VN" sz="3500" kern="12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500" kern="1200" dirty="0" err="1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hiện</a:t>
          </a:r>
          <a:r>
            <a:rPr lang="vi-VN" sz="3500" kern="12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500" kern="1200" dirty="0" err="1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kế</a:t>
          </a:r>
          <a:r>
            <a:rPr lang="vi-VN" sz="3500" kern="12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500" kern="1200" dirty="0" err="1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hoạch</a:t>
          </a:r>
          <a:endParaRPr lang="en-US" sz="3500" kern="1200" dirty="0">
            <a:solidFill>
              <a:schemeClr val="tx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0" y="2577506"/>
        <a:ext cx="9451829" cy="563257"/>
      </dsp:txXfrm>
    </dsp:sp>
    <dsp:sp modelId="{ABB30EB6-70AB-40E1-999E-C3260494B8E5}">
      <dsp:nvSpPr>
        <dsp:cNvPr id="0" name=""/>
        <dsp:cNvSpPr/>
      </dsp:nvSpPr>
      <dsp:spPr>
        <a:xfrm rot="10800000">
          <a:off x="0" y="1719104"/>
          <a:ext cx="9451829" cy="866856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8920" tIns="248920" rIns="248920" bIns="24892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3500" kern="1200" dirty="0" err="1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Bước</a:t>
          </a:r>
          <a:r>
            <a:rPr lang="vi-VN" sz="3500" kern="12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3: </a:t>
          </a:r>
          <a:r>
            <a:rPr lang="vi-VN" sz="3500" kern="1200" dirty="0" err="1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lập</a:t>
          </a:r>
          <a:r>
            <a:rPr lang="vi-VN" sz="3500" kern="12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500" kern="1200" dirty="0" err="1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kế</a:t>
          </a:r>
          <a:r>
            <a:rPr lang="vi-VN" sz="3500" kern="12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500" kern="1200" dirty="0" err="1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hoạch</a:t>
          </a:r>
          <a:r>
            <a:rPr lang="vi-VN" sz="3500" kern="12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500" kern="1200" dirty="0" err="1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kiểm</a:t>
          </a:r>
          <a:r>
            <a:rPr lang="vi-VN" sz="3500" kern="12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tra </a:t>
          </a:r>
          <a:r>
            <a:rPr lang="vi-VN" sz="3500" kern="1200" dirty="0" err="1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giả</a:t>
          </a:r>
          <a:r>
            <a:rPr lang="vi-VN" sz="3500" kern="12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500" kern="1200" dirty="0" err="1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thiết</a:t>
          </a:r>
          <a:endParaRPr lang="en-US" sz="3500" kern="1200" dirty="0">
            <a:solidFill>
              <a:schemeClr val="tx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0" y="1719104"/>
        <a:ext cx="9451829" cy="563257"/>
      </dsp:txXfrm>
    </dsp:sp>
    <dsp:sp modelId="{5EEDA4AC-5E58-4CCB-B05F-8407771151A7}">
      <dsp:nvSpPr>
        <dsp:cNvPr id="0" name=""/>
        <dsp:cNvSpPr/>
      </dsp:nvSpPr>
      <dsp:spPr>
        <a:xfrm rot="10800000">
          <a:off x="0" y="860701"/>
          <a:ext cx="9451829" cy="866856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8920" tIns="248920" rIns="248920" bIns="24892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3500" kern="1200" dirty="0" err="1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Bước</a:t>
          </a:r>
          <a:r>
            <a:rPr lang="vi-VN" sz="3500" kern="12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2: </a:t>
          </a:r>
          <a:r>
            <a:rPr lang="vi-VN" sz="3500" kern="1200" dirty="0" err="1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hình</a:t>
          </a:r>
          <a:r>
            <a:rPr lang="vi-VN" sz="3500" kern="12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500" kern="1200" dirty="0" err="1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thành</a:t>
          </a:r>
          <a:r>
            <a:rPr lang="vi-VN" sz="3500" kern="12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500" kern="1200" dirty="0" err="1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giả</a:t>
          </a:r>
          <a:r>
            <a:rPr lang="vi-VN" sz="3500" kern="12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500" kern="1200" dirty="0" err="1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thiết</a:t>
          </a:r>
          <a:endParaRPr lang="en-US" sz="3500" kern="1200" dirty="0">
            <a:solidFill>
              <a:schemeClr val="tx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0" y="860701"/>
        <a:ext cx="9451829" cy="563257"/>
      </dsp:txXfrm>
    </dsp:sp>
    <dsp:sp modelId="{AD88D1DA-DBA0-4508-8C14-AEFBFE422450}">
      <dsp:nvSpPr>
        <dsp:cNvPr id="0" name=""/>
        <dsp:cNvSpPr/>
      </dsp:nvSpPr>
      <dsp:spPr>
        <a:xfrm rot="10800000">
          <a:off x="0" y="2299"/>
          <a:ext cx="9451829" cy="866856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8920" tIns="248920" rIns="248920" bIns="24892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3500" kern="1200" dirty="0" err="1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Bước</a:t>
          </a:r>
          <a:r>
            <a:rPr lang="vi-VN" sz="3500" kern="12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1: quan </a:t>
          </a:r>
          <a:r>
            <a:rPr lang="vi-VN" sz="3500" kern="1200" dirty="0" err="1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sát</a:t>
          </a:r>
          <a:r>
            <a:rPr lang="vi-VN" sz="3500" kern="12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500" kern="1200" dirty="0" err="1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vi-VN" sz="3500" kern="12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500" kern="1200" dirty="0" err="1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đặt</a:t>
          </a:r>
          <a:r>
            <a:rPr lang="vi-VN" sz="3500" kern="12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câu </a:t>
          </a:r>
          <a:r>
            <a:rPr lang="vi-VN" sz="3500" kern="1200" dirty="0" err="1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hỏi</a:t>
          </a:r>
          <a:r>
            <a:rPr lang="vi-VN" sz="3500" kern="12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nghiên </a:t>
          </a:r>
          <a:r>
            <a:rPr lang="vi-VN" sz="3500" kern="1200" dirty="0" err="1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cứu</a:t>
          </a:r>
          <a:endParaRPr lang="en-US" sz="3500" kern="1200" dirty="0">
            <a:solidFill>
              <a:schemeClr val="tx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0" y="2299"/>
        <a:ext cx="9451829" cy="563257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9223FE-CCD6-4635-9CCB-5A56D2DA0886}">
      <dsp:nvSpPr>
        <dsp:cNvPr id="0" name=""/>
        <dsp:cNvSpPr/>
      </dsp:nvSpPr>
      <dsp:spPr>
        <a:xfrm rot="5400000">
          <a:off x="6844361" y="-3551390"/>
          <a:ext cx="1803972" cy="9463353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vi-VN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Quan </a:t>
          </a:r>
          <a:r>
            <a:rPr lang="vi-VN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sát</a:t>
          </a:r>
          <a:r>
            <a:rPr lang="vi-VN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(</a:t>
          </a:r>
          <a:r>
            <a:rPr lang="vi-VN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nhìn</a:t>
          </a:r>
          <a:r>
            <a:rPr lang="vi-VN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nghe, </a:t>
          </a:r>
          <a:r>
            <a:rPr lang="vi-VN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gõ</a:t>
          </a:r>
          <a:r>
            <a:rPr lang="vi-VN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vi-VN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sờ</a:t>
          </a:r>
          <a:r>
            <a:rPr lang="vi-VN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  <a:endParaRPr lang="en-US" sz="3000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vi-VN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Đo (</a:t>
          </a:r>
          <a:r>
            <a:rPr lang="vi-VN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nhiệt</a:t>
          </a:r>
          <a:r>
            <a:rPr lang="vi-VN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độ</a:t>
          </a:r>
          <a:r>
            <a:rPr lang="vi-VN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vi-VN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nhịp</a:t>
          </a:r>
          <a:r>
            <a:rPr lang="vi-VN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tim…)</a:t>
          </a:r>
          <a:endParaRPr lang="en-US" sz="3000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vi-VN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dự</a:t>
          </a:r>
          <a:r>
            <a:rPr lang="vi-VN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báo</a:t>
          </a:r>
          <a:r>
            <a:rPr lang="vi-VN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(</a:t>
          </a:r>
          <a:r>
            <a:rPr lang="vi-VN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chẩn</a:t>
          </a:r>
          <a:r>
            <a:rPr lang="vi-VN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đoán</a:t>
          </a:r>
          <a:r>
            <a:rPr lang="vi-VN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bệnh</a:t>
          </a:r>
          <a:r>
            <a:rPr lang="vi-VN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dựa</a:t>
          </a:r>
          <a:r>
            <a:rPr lang="vi-VN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vào</a:t>
          </a:r>
          <a:r>
            <a:rPr lang="vi-VN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vi-VN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dấu</a:t>
          </a:r>
          <a:r>
            <a:rPr lang="vi-VN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hiệu</a:t>
          </a:r>
          <a:r>
            <a:rPr lang="vi-VN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lâm </a:t>
          </a:r>
          <a:r>
            <a:rPr lang="vi-VN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sàng</a:t>
          </a:r>
          <a:r>
            <a:rPr lang="vi-VN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  <a:endParaRPr lang="en-US" sz="3000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vi-VN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phân </a:t>
          </a:r>
          <a:r>
            <a:rPr lang="vi-VN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loại</a:t>
          </a:r>
          <a:r>
            <a:rPr lang="vi-VN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(phân </a:t>
          </a:r>
          <a:r>
            <a:rPr lang="vi-VN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loại</a:t>
          </a:r>
          <a:r>
            <a:rPr lang="vi-VN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bệnh</a:t>
          </a:r>
          <a:r>
            <a:rPr lang="vi-VN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dựa</a:t>
          </a:r>
          <a:r>
            <a:rPr lang="vi-VN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vào</a:t>
          </a:r>
          <a:r>
            <a:rPr lang="vi-VN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việc</a:t>
          </a:r>
          <a:r>
            <a:rPr lang="vi-VN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chẩn</a:t>
          </a:r>
          <a:r>
            <a:rPr lang="vi-VN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đoán</a:t>
          </a:r>
          <a:r>
            <a:rPr lang="vi-VN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bệnh</a:t>
          </a:r>
          <a:r>
            <a:rPr lang="vi-VN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  <a:endParaRPr lang="en-US" sz="3000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3014671" y="366363"/>
        <a:ext cx="9375290" cy="1627846"/>
      </dsp:txXfrm>
    </dsp:sp>
    <dsp:sp modelId="{806A8114-19A3-42CC-986F-79F4B4C7A7E7}">
      <dsp:nvSpPr>
        <dsp:cNvPr id="0" name=""/>
        <dsp:cNvSpPr/>
      </dsp:nvSpPr>
      <dsp:spPr>
        <a:xfrm>
          <a:off x="458064" y="57"/>
          <a:ext cx="2535763" cy="23008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76200" rIns="152400" bIns="762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4000" kern="1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Bác</a:t>
          </a:r>
          <a:r>
            <a:rPr lang="vi-VN" sz="40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4000" kern="1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sĩ</a:t>
          </a:r>
          <a:r>
            <a:rPr lang="vi-VN" sz="40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4000" kern="1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dùng</a:t>
          </a:r>
          <a:r>
            <a:rPr lang="vi-VN" sz="40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4000" kern="1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kĩ</a:t>
          </a:r>
          <a:r>
            <a:rPr lang="vi-VN" sz="40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năng:</a:t>
          </a:r>
          <a:endParaRPr lang="en-US" sz="4000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70381" y="112374"/>
        <a:ext cx="2311129" cy="2076186"/>
      </dsp:txXfrm>
    </dsp:sp>
    <dsp:sp modelId="{CAFAFBF6-9AB9-45BF-8D03-5B17F3B29D4D}">
      <dsp:nvSpPr>
        <dsp:cNvPr id="0" name=""/>
        <dsp:cNvSpPr/>
      </dsp:nvSpPr>
      <dsp:spPr>
        <a:xfrm rot="5400000">
          <a:off x="6859950" y="-1205647"/>
          <a:ext cx="1840656" cy="9543955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vi-VN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Bước</a:t>
          </a:r>
          <a:r>
            <a:rPr lang="vi-VN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(1) Quan </a:t>
          </a:r>
          <a:r>
            <a:rPr lang="vi-VN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sát</a:t>
          </a:r>
          <a:r>
            <a:rPr lang="vi-VN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vi-VN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đặt</a:t>
          </a:r>
          <a:r>
            <a:rPr lang="vi-VN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câu </a:t>
          </a:r>
          <a:r>
            <a:rPr lang="vi-VN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hỏi</a:t>
          </a:r>
          <a:endParaRPr lang="en-US" sz="3000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vi-VN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Bước</a:t>
          </a:r>
          <a:r>
            <a:rPr lang="vi-VN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(3) </a:t>
          </a:r>
          <a:r>
            <a:rPr lang="vi-VN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Lập</a:t>
          </a:r>
          <a:r>
            <a:rPr lang="vi-VN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kế</a:t>
          </a:r>
          <a:r>
            <a:rPr lang="vi-VN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hoạch</a:t>
          </a:r>
          <a:r>
            <a:rPr lang="vi-VN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vi-VN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kiểm</a:t>
          </a:r>
          <a:r>
            <a:rPr lang="vi-VN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tra </a:t>
          </a:r>
          <a:r>
            <a:rPr lang="vi-VN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giả</a:t>
          </a:r>
          <a:r>
            <a:rPr lang="vi-VN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thuyết</a:t>
          </a:r>
          <a:r>
            <a:rPr lang="vi-VN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3000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3008301" y="2735855"/>
        <a:ext cx="9454102" cy="1660950"/>
      </dsp:txXfrm>
    </dsp:sp>
    <dsp:sp modelId="{C7682247-F011-4137-8EF5-99B417A5B26D}">
      <dsp:nvSpPr>
        <dsp:cNvPr id="0" name=""/>
        <dsp:cNvSpPr/>
      </dsp:nvSpPr>
      <dsp:spPr>
        <a:xfrm>
          <a:off x="458064" y="2415919"/>
          <a:ext cx="2550236" cy="23008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76200" rIns="152400" bIns="762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4000" kern="1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Kĩ</a:t>
          </a:r>
          <a:r>
            <a:rPr lang="vi-VN" sz="40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năng trên tương </a:t>
          </a:r>
          <a:r>
            <a:rPr lang="vi-VN" sz="4000" kern="1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ứng</a:t>
          </a:r>
          <a:r>
            <a:rPr lang="vi-VN" sz="40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4000" kern="1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với</a:t>
          </a:r>
          <a:r>
            <a:rPr lang="vi-VN" sz="40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:</a:t>
          </a:r>
          <a:endParaRPr lang="en-US" sz="4000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70381" y="2528236"/>
        <a:ext cx="2325602" cy="2076186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EBEFC6-C97D-461F-A3CF-0D4618C0EF3C}">
      <dsp:nvSpPr>
        <dsp:cNvPr id="0" name=""/>
        <dsp:cNvSpPr/>
      </dsp:nvSpPr>
      <dsp:spPr>
        <a:xfrm>
          <a:off x="9302" y="5426"/>
          <a:ext cx="3537217" cy="144406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4480" tIns="162560" rIns="284480" bIns="16256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4000" kern="12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Trước</a:t>
          </a:r>
          <a:r>
            <a:rPr lang="vi-VN" sz="4000" kern="12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khi </a:t>
          </a:r>
          <a:r>
            <a:rPr lang="vi-VN" sz="4000" kern="12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Thuyết</a:t>
          </a:r>
          <a:r>
            <a:rPr lang="vi-VN" sz="4000" kern="12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4000" kern="12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trình</a:t>
          </a:r>
          <a:endParaRPr lang="en-US" sz="4000" kern="1200" dirty="0">
            <a:solidFill>
              <a:schemeClr val="bg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302" y="5426"/>
        <a:ext cx="3537217" cy="1444061"/>
      </dsp:txXfrm>
    </dsp:sp>
    <dsp:sp modelId="{FB727FD8-4E68-435A-9884-3E88685E4862}">
      <dsp:nvSpPr>
        <dsp:cNvPr id="0" name=""/>
        <dsp:cNvSpPr/>
      </dsp:nvSpPr>
      <dsp:spPr>
        <a:xfrm>
          <a:off x="9302" y="1406315"/>
          <a:ext cx="3537217" cy="371347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020" tIns="160020" rIns="213360" bIns="240030" numCol="1" spcCol="1270" anchor="t" anchorCtr="0">
          <a:noAutofit/>
        </a:bodyPr>
        <a:lstStyle/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vi-VN" sz="3000" kern="12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Bài</a:t>
          </a:r>
          <a:r>
            <a:rPr lang="vi-VN" sz="3000" kern="12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báo</a:t>
          </a:r>
          <a:r>
            <a:rPr lang="vi-VN" sz="3000" kern="12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cáo</a:t>
          </a:r>
          <a:r>
            <a:rPr lang="vi-VN" sz="3000" kern="12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dạng</a:t>
          </a:r>
          <a:r>
            <a:rPr lang="vi-VN" sz="3000" kern="12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trình</a:t>
          </a:r>
          <a:r>
            <a:rPr lang="vi-VN" sz="3000" kern="12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chiếu</a:t>
          </a:r>
          <a:r>
            <a:rPr lang="vi-VN" sz="3000" kern="12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vi-VN" sz="3000" kern="12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dùng</a:t>
          </a:r>
          <a:r>
            <a:rPr lang="vi-VN" sz="3000" kern="12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phấn</a:t>
          </a:r>
          <a:r>
            <a:rPr lang="vi-VN" sz="3000" kern="12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vi-VN" sz="3000" kern="12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bảng</a:t>
          </a:r>
          <a:r>
            <a:rPr lang="vi-VN" sz="3000" kern="12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…</a:t>
          </a:r>
          <a:endParaRPr lang="en-US" sz="3000" kern="1200" dirty="0">
            <a:solidFill>
              <a:schemeClr val="bg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vi-VN" sz="3000" kern="12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Bài</a:t>
          </a:r>
          <a:r>
            <a:rPr lang="vi-VN" sz="3000" kern="12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TT </a:t>
          </a:r>
          <a:r>
            <a:rPr lang="vi-VN" sz="3000" kern="12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cần</a:t>
          </a:r>
          <a:r>
            <a:rPr lang="vi-VN" sz="3000" kern="12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làm</a:t>
          </a:r>
          <a:r>
            <a:rPr lang="vi-VN" sz="3000" kern="12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rõ</a:t>
          </a:r>
          <a:r>
            <a:rPr lang="vi-VN" sz="3000" kern="12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nội</a:t>
          </a:r>
          <a:r>
            <a:rPr lang="vi-VN" sz="3000" kern="12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dung </a:t>
          </a:r>
          <a:r>
            <a:rPr lang="vi-VN" sz="3000" kern="12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đã</a:t>
          </a:r>
          <a:r>
            <a:rPr lang="vi-VN" sz="3000" kern="12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tìm</a:t>
          </a:r>
          <a:r>
            <a:rPr lang="vi-VN" sz="3000" kern="12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hiểu</a:t>
          </a:r>
          <a:endParaRPr lang="en-US" sz="3000" kern="1200" dirty="0">
            <a:solidFill>
              <a:schemeClr val="bg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302" y="1406315"/>
        <a:ext cx="3537217" cy="3713470"/>
      </dsp:txXfrm>
    </dsp:sp>
    <dsp:sp modelId="{84B224B3-3E1A-43EA-9FF6-971DDA9B03D4}">
      <dsp:nvSpPr>
        <dsp:cNvPr id="0" name=""/>
        <dsp:cNvSpPr/>
      </dsp:nvSpPr>
      <dsp:spPr>
        <a:xfrm>
          <a:off x="4012865" y="12720"/>
          <a:ext cx="3537217" cy="138630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4480" tIns="162560" rIns="284480" bIns="16256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4000" kern="12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Trong </a:t>
          </a:r>
          <a:r>
            <a:rPr lang="vi-VN" sz="4000" kern="12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quá</a:t>
          </a:r>
          <a:r>
            <a:rPr lang="vi-VN" sz="4000" kern="12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4000" kern="12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trình</a:t>
          </a:r>
          <a:r>
            <a:rPr lang="vi-VN" sz="4000" kern="12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TT</a:t>
          </a:r>
          <a:endParaRPr lang="en-US" sz="4000" kern="1200" dirty="0">
            <a:solidFill>
              <a:schemeClr val="bg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012865" y="12720"/>
        <a:ext cx="3537217" cy="1386301"/>
      </dsp:txXfrm>
    </dsp:sp>
    <dsp:sp modelId="{E671DD20-3587-4CBB-935A-098A4846702E}">
      <dsp:nvSpPr>
        <dsp:cNvPr id="0" name=""/>
        <dsp:cNvSpPr/>
      </dsp:nvSpPr>
      <dsp:spPr>
        <a:xfrm>
          <a:off x="4003279" y="1398984"/>
          <a:ext cx="3537217" cy="371347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020" tIns="160020" rIns="213360" bIns="240030" numCol="1" spcCol="1270" anchor="t" anchorCtr="0">
          <a:noAutofit/>
        </a:bodyPr>
        <a:lstStyle/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vi-VN" sz="3000" kern="12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Chú</a:t>
          </a:r>
          <a:r>
            <a:rPr lang="vi-VN" sz="3000" kern="12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ý </a:t>
          </a:r>
          <a:r>
            <a:rPr lang="vi-VN" sz="3000" kern="12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hình</a:t>
          </a:r>
          <a:r>
            <a:rPr lang="vi-VN" sz="3000" kern="12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thức</a:t>
          </a:r>
          <a:endParaRPr lang="en-US" sz="3000" kern="1200" dirty="0">
            <a:solidFill>
              <a:schemeClr val="bg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vi-VN" sz="3000" kern="12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Ngôn </a:t>
          </a:r>
          <a:r>
            <a:rPr lang="vi-VN" sz="3000" kern="12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ngữ</a:t>
          </a:r>
          <a:r>
            <a:rPr lang="vi-VN" sz="3000" kern="12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rõ</a:t>
          </a:r>
          <a:r>
            <a:rPr lang="vi-VN" sz="3000" kern="12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ràng</a:t>
          </a:r>
          <a:r>
            <a:rPr lang="vi-VN" sz="3000" kern="12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vi-VN" sz="3000" kern="12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ngắn</a:t>
          </a:r>
          <a:r>
            <a:rPr lang="vi-VN" sz="3000" kern="12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gọn</a:t>
          </a:r>
          <a:r>
            <a:rPr lang="vi-VN" sz="3000" kern="12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vi-VN" sz="3000" kern="12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logic</a:t>
          </a:r>
          <a:r>
            <a:rPr lang="vi-VN" sz="3000" kern="12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en-US" sz="3000" kern="1200" dirty="0">
            <a:solidFill>
              <a:schemeClr val="bg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vi-VN" sz="3000" kern="12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Ngữ</a:t>
          </a:r>
          <a:r>
            <a:rPr lang="vi-VN" sz="3000" kern="12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điệu</a:t>
          </a:r>
          <a:r>
            <a:rPr lang="vi-VN" sz="3000" kern="12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vi-VN" sz="3000" kern="12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nhịp</a:t>
          </a:r>
          <a:r>
            <a:rPr lang="vi-VN" sz="3000" kern="12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điệu</a:t>
          </a:r>
          <a:r>
            <a:rPr lang="vi-VN" sz="3000" kern="12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có</a:t>
          </a:r>
          <a:r>
            <a:rPr lang="vi-VN" sz="3000" kern="12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sự</a:t>
          </a:r>
          <a:r>
            <a:rPr lang="vi-VN" sz="3000" kern="12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kết</a:t>
          </a:r>
          <a:r>
            <a:rPr lang="vi-VN" sz="3000" kern="12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hợp</a:t>
          </a:r>
          <a:r>
            <a:rPr lang="vi-VN" sz="3000" kern="12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với</a:t>
          </a:r>
          <a:r>
            <a:rPr lang="vi-VN" sz="3000" kern="12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ngôn </a:t>
          </a:r>
          <a:r>
            <a:rPr lang="vi-VN" sz="3000" kern="12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ngữ</a:t>
          </a:r>
          <a:r>
            <a:rPr lang="vi-VN" sz="3000" kern="12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cơ </a:t>
          </a:r>
          <a:r>
            <a:rPr lang="vi-VN" sz="3000" kern="12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thể</a:t>
          </a:r>
          <a:endParaRPr lang="en-US" sz="3000" kern="1200" dirty="0">
            <a:solidFill>
              <a:schemeClr val="bg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003279" y="1398984"/>
        <a:ext cx="3537217" cy="3713470"/>
      </dsp:txXfrm>
    </dsp:sp>
    <dsp:sp modelId="{68EB28BD-111B-42C4-8445-C36D07EE8DC8}">
      <dsp:nvSpPr>
        <dsp:cNvPr id="0" name=""/>
        <dsp:cNvSpPr/>
      </dsp:nvSpPr>
      <dsp:spPr>
        <a:xfrm>
          <a:off x="8074156" y="12720"/>
          <a:ext cx="3537217" cy="138630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4480" tIns="162560" rIns="284480" bIns="16256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4000" kern="12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Sau khi </a:t>
          </a:r>
          <a:r>
            <a:rPr lang="vi-VN" sz="4000" kern="12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kết</a:t>
          </a:r>
          <a:r>
            <a:rPr lang="vi-VN" sz="4000" kern="12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4000" kern="12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thúc</a:t>
          </a:r>
          <a:r>
            <a:rPr lang="vi-VN" sz="4000" kern="12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4000" kern="12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bài</a:t>
          </a:r>
          <a:r>
            <a:rPr lang="vi-VN" sz="4000" kern="12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TT</a:t>
          </a:r>
          <a:endParaRPr lang="en-US" sz="4000" kern="1200" dirty="0">
            <a:solidFill>
              <a:schemeClr val="bg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074156" y="12720"/>
        <a:ext cx="3537217" cy="1386301"/>
      </dsp:txXfrm>
    </dsp:sp>
    <dsp:sp modelId="{5AAB101A-E6BF-4EF5-97BF-70B3961DFC49}">
      <dsp:nvSpPr>
        <dsp:cNvPr id="0" name=""/>
        <dsp:cNvSpPr/>
      </dsp:nvSpPr>
      <dsp:spPr>
        <a:xfrm>
          <a:off x="8074156" y="1399021"/>
          <a:ext cx="3537217" cy="371347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020" tIns="160020" rIns="213360" bIns="240030" numCol="1" spcCol="1270" anchor="t" anchorCtr="0">
          <a:noAutofit/>
        </a:bodyPr>
        <a:lstStyle/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vi-VN" sz="3000" kern="12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Lắng</a:t>
          </a:r>
          <a:r>
            <a:rPr lang="vi-VN" sz="3000" kern="12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nghe câu </a:t>
          </a:r>
          <a:r>
            <a:rPr lang="vi-VN" sz="3000" kern="12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hỏi</a:t>
          </a:r>
          <a:endParaRPr lang="en-US" sz="3000" kern="1200" dirty="0">
            <a:solidFill>
              <a:schemeClr val="bg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vi-VN" sz="3000" kern="12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Ghi </a:t>
          </a:r>
          <a:r>
            <a:rPr lang="vi-VN" sz="3000" kern="12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chép</a:t>
          </a:r>
          <a:r>
            <a:rPr lang="vi-VN" sz="3000" kern="12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vi-VN" sz="3000" kern="12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chuẩn</a:t>
          </a:r>
          <a:r>
            <a:rPr lang="vi-VN" sz="3000" kern="12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bị</a:t>
          </a:r>
          <a:r>
            <a:rPr lang="vi-VN" sz="3000" kern="12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câu </a:t>
          </a:r>
          <a:r>
            <a:rPr lang="vi-VN" sz="3000" kern="12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trả</a:t>
          </a:r>
          <a:r>
            <a:rPr lang="vi-VN" sz="3000" kern="12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lời</a:t>
          </a:r>
          <a:endParaRPr lang="en-US" sz="3000" kern="1200" dirty="0">
            <a:solidFill>
              <a:schemeClr val="bg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vi-VN" sz="3000" kern="12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Khi trao </a:t>
          </a:r>
          <a:r>
            <a:rPr lang="vi-VN" sz="3000" kern="12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đổi</a:t>
          </a:r>
          <a:r>
            <a:rPr lang="vi-VN" sz="3000" kern="12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vi-VN" sz="3000" kern="12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thảo</a:t>
          </a:r>
          <a:r>
            <a:rPr lang="vi-VN" sz="3000" kern="12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luận</a:t>
          </a:r>
          <a:r>
            <a:rPr lang="vi-VN" sz="3000" kern="12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cần</a:t>
          </a:r>
          <a:r>
            <a:rPr lang="vi-VN" sz="3000" kern="12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tập</a:t>
          </a:r>
          <a:r>
            <a:rPr lang="vi-VN" sz="3000" kern="12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trung </a:t>
          </a:r>
          <a:r>
            <a:rPr lang="vi-VN" sz="3000" kern="12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vào</a:t>
          </a:r>
          <a:r>
            <a:rPr lang="vi-VN" sz="3000" kern="12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vấn</a:t>
          </a:r>
          <a:r>
            <a:rPr lang="vi-VN" sz="3000" kern="12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đề</a:t>
          </a:r>
          <a:r>
            <a:rPr lang="vi-VN" sz="3000" kern="12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với</a:t>
          </a:r>
          <a:r>
            <a:rPr lang="vi-VN" sz="3000" kern="12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thái</a:t>
          </a:r>
          <a:r>
            <a:rPr lang="vi-VN" sz="3000" kern="12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độ</a:t>
          </a:r>
          <a:r>
            <a:rPr lang="vi-VN" sz="3000" kern="12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nhiệt</a:t>
          </a:r>
          <a:r>
            <a:rPr lang="vi-VN" sz="3000" kern="12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tình</a:t>
          </a:r>
          <a:r>
            <a:rPr lang="vi-VN" sz="3000" kern="12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ôn </a:t>
          </a:r>
          <a:r>
            <a:rPr lang="vi-VN" sz="3000" kern="12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hòa</a:t>
          </a:r>
          <a:r>
            <a:rPr lang="vi-VN" sz="3000" kern="12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cởi</a:t>
          </a:r>
          <a:r>
            <a:rPr lang="vi-VN" sz="3000" kern="12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mở</a:t>
          </a:r>
          <a:endParaRPr lang="en-US" sz="3000" kern="1200" dirty="0">
            <a:solidFill>
              <a:schemeClr val="bg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074156" y="1399021"/>
        <a:ext cx="3537217" cy="371347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487E38-1783-4410-82F9-0527DEDCFBA3}">
      <dsp:nvSpPr>
        <dsp:cNvPr id="0" name=""/>
        <dsp:cNvSpPr/>
      </dsp:nvSpPr>
      <dsp:spPr>
        <a:xfrm>
          <a:off x="236" y="38679"/>
          <a:ext cx="2551328" cy="127566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38100" rIns="57150" bIns="381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Quan </a:t>
          </a: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sát</a:t>
          </a:r>
          <a:r>
            <a:rPr lang="vi-VN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để</a:t>
          </a:r>
          <a:r>
            <a:rPr lang="vi-VN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:</a:t>
          </a:r>
          <a:endParaRPr lang="en-US" sz="30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7599" y="76042"/>
        <a:ext cx="2476602" cy="1200938"/>
      </dsp:txXfrm>
    </dsp:sp>
    <dsp:sp modelId="{21C990FE-5164-440C-B9BE-F5FEC278E45C}">
      <dsp:nvSpPr>
        <dsp:cNvPr id="0" name=""/>
        <dsp:cNvSpPr/>
      </dsp:nvSpPr>
      <dsp:spPr>
        <a:xfrm>
          <a:off x="255368" y="1314343"/>
          <a:ext cx="255132" cy="95674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56748"/>
              </a:lnTo>
              <a:lnTo>
                <a:pt x="255132" y="95674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9C118B3-C480-43E9-A1D7-89D984B4F346}">
      <dsp:nvSpPr>
        <dsp:cNvPr id="0" name=""/>
        <dsp:cNvSpPr/>
      </dsp:nvSpPr>
      <dsp:spPr>
        <a:xfrm>
          <a:off x="510501" y="1633259"/>
          <a:ext cx="2041062" cy="127566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38100" rIns="57150" bIns="381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Nhận</a:t>
          </a:r>
          <a:r>
            <a:rPr lang="vi-VN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ra </a:t>
          </a:r>
          <a:r>
            <a:rPr lang="vi-VN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vấn</a:t>
          </a:r>
          <a:r>
            <a:rPr lang="vi-VN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đề</a:t>
          </a:r>
          <a:endParaRPr lang="en-US" sz="3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47864" y="1670622"/>
        <a:ext cx="1966336" cy="1200938"/>
      </dsp:txXfrm>
    </dsp:sp>
    <dsp:sp modelId="{1941471F-E385-4367-AE3D-8E95BF5FB23A}">
      <dsp:nvSpPr>
        <dsp:cNvPr id="0" name=""/>
        <dsp:cNvSpPr/>
      </dsp:nvSpPr>
      <dsp:spPr>
        <a:xfrm>
          <a:off x="255368" y="1314343"/>
          <a:ext cx="255132" cy="255132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51328"/>
              </a:lnTo>
              <a:lnTo>
                <a:pt x="255132" y="255132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69E698E-4617-4BF2-B403-EA85418353AE}">
      <dsp:nvSpPr>
        <dsp:cNvPr id="0" name=""/>
        <dsp:cNvSpPr/>
      </dsp:nvSpPr>
      <dsp:spPr>
        <a:xfrm>
          <a:off x="510501" y="3227839"/>
          <a:ext cx="3631356" cy="127566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38100" rIns="57150" bIns="381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Đặt</a:t>
          </a:r>
          <a:r>
            <a:rPr lang="vi-VN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câu </a:t>
          </a:r>
          <a:r>
            <a:rPr lang="vi-VN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hỏi</a:t>
          </a:r>
          <a:r>
            <a:rPr lang="vi-VN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tìm</a:t>
          </a:r>
          <a:r>
            <a:rPr lang="vi-VN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hiểu</a:t>
          </a:r>
          <a:r>
            <a:rPr lang="vi-VN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vấn</a:t>
          </a:r>
          <a:r>
            <a:rPr lang="vi-VN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đề</a:t>
          </a:r>
          <a:endParaRPr lang="en-US" sz="3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47864" y="3265202"/>
        <a:ext cx="3556630" cy="1200938"/>
      </dsp:txXfrm>
    </dsp:sp>
    <dsp:sp modelId="{27F24B00-0822-486B-91A1-452481635A76}">
      <dsp:nvSpPr>
        <dsp:cNvPr id="0" name=""/>
        <dsp:cNvSpPr/>
      </dsp:nvSpPr>
      <dsp:spPr>
        <a:xfrm>
          <a:off x="4172708" y="38679"/>
          <a:ext cx="3034906" cy="127566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38100" rIns="57150" bIns="381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Quan </a:t>
          </a: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sát</a:t>
          </a:r>
          <a:r>
            <a:rPr lang="vi-VN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thực</a:t>
          </a:r>
          <a:r>
            <a:rPr lang="vi-VN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vật</a:t>
          </a:r>
          <a:r>
            <a:rPr lang="vi-VN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(</a:t>
          </a: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lúa</a:t>
          </a:r>
          <a:r>
            <a:rPr lang="vi-VN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non </a:t>
          </a: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vi-VN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lúa</a:t>
          </a:r>
          <a:r>
            <a:rPr lang="vi-VN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trưởng</a:t>
          </a:r>
          <a:r>
            <a:rPr lang="vi-VN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thành</a:t>
          </a:r>
          <a:r>
            <a:rPr lang="vi-VN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  <a:endParaRPr lang="en-US" sz="30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210071" y="76042"/>
        <a:ext cx="2960180" cy="1200938"/>
      </dsp:txXfrm>
    </dsp:sp>
    <dsp:sp modelId="{6A47EEA2-6008-40A2-B206-F81BB3C23651}">
      <dsp:nvSpPr>
        <dsp:cNvPr id="0" name=""/>
        <dsp:cNvSpPr/>
      </dsp:nvSpPr>
      <dsp:spPr>
        <a:xfrm>
          <a:off x="4476199" y="1314343"/>
          <a:ext cx="303490" cy="95674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56748"/>
              </a:lnTo>
              <a:lnTo>
                <a:pt x="303490" y="95674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E14209E-747B-4074-B7AC-648449FBD5FD}">
      <dsp:nvSpPr>
        <dsp:cNvPr id="0" name=""/>
        <dsp:cNvSpPr/>
      </dsp:nvSpPr>
      <dsp:spPr>
        <a:xfrm>
          <a:off x="4779689" y="1633259"/>
          <a:ext cx="3822603" cy="127566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38100" rIns="57150" bIns="381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Chúng</a:t>
          </a:r>
          <a:r>
            <a:rPr lang="vi-VN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lớn</a:t>
          </a:r>
          <a:r>
            <a:rPr lang="vi-VN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lên theo </a:t>
          </a:r>
          <a:r>
            <a:rPr lang="vi-VN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thời</a:t>
          </a:r>
          <a:r>
            <a:rPr lang="vi-VN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gian</a:t>
          </a:r>
          <a:endParaRPr lang="en-US" sz="3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817052" y="1670622"/>
        <a:ext cx="3747877" cy="1200938"/>
      </dsp:txXfrm>
    </dsp:sp>
    <dsp:sp modelId="{B572F74F-EBFE-4D58-8553-E857FDF3B7B4}">
      <dsp:nvSpPr>
        <dsp:cNvPr id="0" name=""/>
        <dsp:cNvSpPr/>
      </dsp:nvSpPr>
      <dsp:spPr>
        <a:xfrm>
          <a:off x="4476199" y="1314343"/>
          <a:ext cx="303490" cy="255132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51328"/>
              </a:lnTo>
              <a:lnTo>
                <a:pt x="303490" y="255132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16D0D1B-FF1E-4FF6-88B6-9D3C1F58596B}">
      <dsp:nvSpPr>
        <dsp:cNvPr id="0" name=""/>
        <dsp:cNvSpPr/>
      </dsp:nvSpPr>
      <dsp:spPr>
        <a:xfrm>
          <a:off x="4779689" y="3227839"/>
          <a:ext cx="6481107" cy="127566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38100" rIns="57150" bIns="381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Nguyên nhân </a:t>
          </a:r>
          <a:r>
            <a:rPr lang="vi-VN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nào</a:t>
          </a:r>
          <a:r>
            <a:rPr lang="vi-VN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đã</a:t>
          </a:r>
          <a:r>
            <a:rPr lang="vi-VN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thay </a:t>
          </a:r>
          <a:r>
            <a:rPr lang="vi-VN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đổi</a:t>
          </a:r>
          <a:r>
            <a:rPr lang="vi-VN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ở </a:t>
          </a:r>
          <a:r>
            <a:rPr lang="vi-VN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thực</a:t>
          </a:r>
          <a:r>
            <a:rPr lang="vi-VN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vật</a:t>
          </a:r>
          <a:r>
            <a:rPr lang="vi-VN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làm</a:t>
          </a:r>
          <a:r>
            <a:rPr lang="vi-VN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chúng</a:t>
          </a:r>
          <a:r>
            <a:rPr lang="vi-VN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phát</a:t>
          </a:r>
          <a:r>
            <a:rPr lang="vi-VN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triển</a:t>
          </a:r>
          <a:r>
            <a:rPr lang="vi-VN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vi-VN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tăng </a:t>
          </a:r>
          <a:r>
            <a:rPr lang="vi-VN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kích</a:t>
          </a:r>
          <a:r>
            <a:rPr lang="vi-VN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thước</a:t>
          </a:r>
          <a:r>
            <a:rPr lang="vi-VN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 </a:t>
          </a:r>
          <a:endParaRPr lang="en-US" sz="3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817052" y="3265202"/>
        <a:ext cx="6406381" cy="120093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FFBB9D-5767-4A4B-9424-6F909E947E2D}">
      <dsp:nvSpPr>
        <dsp:cNvPr id="0" name=""/>
        <dsp:cNvSpPr/>
      </dsp:nvSpPr>
      <dsp:spPr>
        <a:xfrm rot="10800000">
          <a:off x="2364745" y="0"/>
          <a:ext cx="11232747" cy="1165906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14133" tIns="114300" rIns="21336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Nguyên nhân </a:t>
          </a: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thực</a:t>
          </a:r>
          <a:r>
            <a:rPr lang="vi-VN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vật</a:t>
          </a:r>
          <a:r>
            <a:rPr lang="vi-VN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tăng </a:t>
          </a: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trưởng</a:t>
          </a:r>
          <a:r>
            <a:rPr lang="vi-VN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kích</a:t>
          </a:r>
          <a:r>
            <a:rPr lang="vi-VN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thước</a:t>
          </a:r>
          <a:r>
            <a:rPr lang="vi-VN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Số</a:t>
          </a:r>
          <a:r>
            <a:rPr lang="vi-VN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lượng</a:t>
          </a:r>
          <a:r>
            <a:rPr lang="vi-VN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tế</a:t>
          </a:r>
          <a:r>
            <a:rPr lang="vi-VN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bào</a:t>
          </a:r>
          <a:r>
            <a:rPr lang="vi-VN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tăng lên</a:t>
          </a:r>
          <a:endParaRPr lang="en-US" sz="30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2656221" y="0"/>
        <a:ext cx="10941271" cy="1165906"/>
      </dsp:txXfrm>
    </dsp:sp>
    <dsp:sp modelId="{21665B19-D7C3-4D5A-9835-5118263C771C}">
      <dsp:nvSpPr>
        <dsp:cNvPr id="0" name=""/>
        <dsp:cNvSpPr/>
      </dsp:nvSpPr>
      <dsp:spPr>
        <a:xfrm>
          <a:off x="1709482" y="320"/>
          <a:ext cx="1165906" cy="1165906"/>
        </a:xfrm>
        <a:prstGeom prst="ellipse">
          <a:avLst/>
        </a:prstGeom>
        <a:blipFill rotWithShape="1">
          <a:blip xmlns:r="http://schemas.openxmlformats.org/officeDocument/2006/relationships" r:embed="rId1"/>
          <a:srcRect/>
          <a:stretch>
            <a:fillRect l="-20000" r="-2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67E6313-27E6-49F3-807F-698F8CF559F5}">
      <dsp:nvSpPr>
        <dsp:cNvPr id="0" name=""/>
        <dsp:cNvSpPr/>
      </dsp:nvSpPr>
      <dsp:spPr>
        <a:xfrm rot="10800000">
          <a:off x="2360832" y="1447070"/>
          <a:ext cx="11240575" cy="1165906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14133" tIns="114300" rIns="21336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Cùng</a:t>
          </a:r>
          <a:r>
            <a:rPr lang="vi-VN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1 </a:t>
          </a: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thực</a:t>
          </a:r>
          <a:r>
            <a:rPr lang="vi-VN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vật</a:t>
          </a:r>
          <a:r>
            <a:rPr lang="vi-VN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thực</a:t>
          </a:r>
          <a:r>
            <a:rPr lang="vi-VN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vật</a:t>
          </a:r>
          <a:r>
            <a:rPr lang="vi-VN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càng</a:t>
          </a:r>
          <a:r>
            <a:rPr lang="vi-VN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lớn</a:t>
          </a:r>
          <a:r>
            <a:rPr lang="vi-VN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thì</a:t>
          </a:r>
          <a:r>
            <a:rPr lang="vi-VN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số</a:t>
          </a:r>
          <a:r>
            <a:rPr lang="vi-VN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lượng</a:t>
          </a:r>
          <a:r>
            <a:rPr lang="vi-VN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tế</a:t>
          </a:r>
          <a:r>
            <a:rPr lang="vi-VN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bào</a:t>
          </a:r>
          <a:r>
            <a:rPr lang="vi-VN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càng</a:t>
          </a:r>
          <a:r>
            <a:rPr lang="vi-VN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nhiều</a:t>
          </a:r>
          <a:r>
            <a:rPr lang="vi-VN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vi-VN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ngược</a:t>
          </a:r>
          <a:r>
            <a:rPr lang="vi-VN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lại</a:t>
          </a:r>
          <a:endParaRPr lang="en-US" sz="30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2652308" y="1447070"/>
        <a:ext cx="10949099" cy="1165906"/>
      </dsp:txXfrm>
    </dsp:sp>
    <dsp:sp modelId="{3593D28B-14F0-40BD-B6E6-1BD3B4B7A058}">
      <dsp:nvSpPr>
        <dsp:cNvPr id="0" name=""/>
        <dsp:cNvSpPr/>
      </dsp:nvSpPr>
      <dsp:spPr>
        <a:xfrm>
          <a:off x="1709482" y="1457703"/>
          <a:ext cx="1165906" cy="1165906"/>
        </a:xfrm>
        <a:prstGeom prst="ellipse">
          <a:avLst/>
        </a:prstGeom>
        <a:blipFill rotWithShape="1">
          <a:blip xmlns:r="http://schemas.openxmlformats.org/officeDocument/2006/relationships" r:embed="rId2"/>
          <a:srcRect/>
          <a:stretch>
            <a:fillRect l="-45000" r="-4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7A33A9-CEAD-40B3-AA3E-CDE7A9026E5F}">
      <dsp:nvSpPr>
        <dsp:cNvPr id="0" name=""/>
        <dsp:cNvSpPr/>
      </dsp:nvSpPr>
      <dsp:spPr>
        <a:xfrm>
          <a:off x="2379476" y="31894"/>
          <a:ext cx="9495349" cy="2398760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t" anchorCtr="0">
          <a:noAutofit/>
        </a:bodyPr>
        <a:lstStyle/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Mẫu</a:t>
          </a:r>
          <a:r>
            <a:rPr lang="vi-VN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vật</a:t>
          </a:r>
          <a:endParaRPr lang="en-US" sz="30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Dụng</a:t>
          </a:r>
          <a:r>
            <a:rPr lang="vi-VN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cụ</a:t>
          </a:r>
          <a:r>
            <a:rPr lang="vi-VN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thí</a:t>
          </a:r>
          <a:r>
            <a:rPr lang="vi-VN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nghiệm</a:t>
          </a:r>
          <a:r>
            <a:rPr lang="vi-VN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phương </a:t>
          </a: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pháp</a:t>
          </a:r>
          <a:endParaRPr lang="en-US" sz="30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Kĩ</a:t>
          </a:r>
          <a:r>
            <a:rPr lang="vi-VN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thuật</a:t>
          </a:r>
          <a:r>
            <a:rPr lang="vi-VN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thích</a:t>
          </a:r>
          <a:r>
            <a:rPr lang="vi-VN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hợp</a:t>
          </a:r>
          <a:endParaRPr lang="en-US" sz="30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Lập</a:t>
          </a:r>
          <a:r>
            <a:rPr lang="vi-VN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phương </a:t>
          </a: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án</a:t>
          </a:r>
          <a:r>
            <a:rPr lang="vi-VN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kiểm</a:t>
          </a:r>
          <a:r>
            <a:rPr lang="vi-VN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tra </a:t>
          </a: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giả</a:t>
          </a:r>
          <a:r>
            <a:rPr lang="vi-VN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thuyết</a:t>
          </a:r>
          <a:endParaRPr lang="en-US" sz="30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379476" y="331739"/>
        <a:ext cx="8595814" cy="1799070"/>
      </dsp:txXfrm>
    </dsp:sp>
    <dsp:sp modelId="{DC342700-D00E-451D-9D26-FE83D7FC981C}">
      <dsp:nvSpPr>
        <dsp:cNvPr id="0" name=""/>
        <dsp:cNvSpPr/>
      </dsp:nvSpPr>
      <dsp:spPr>
        <a:xfrm>
          <a:off x="33003" y="190548"/>
          <a:ext cx="2306141" cy="199778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57150" rIns="114300" bIns="5715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Lựa</a:t>
          </a:r>
          <a:r>
            <a:rPr lang="vi-VN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chọn</a:t>
          </a:r>
          <a:endParaRPr lang="en-US" sz="30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30527" y="288072"/>
        <a:ext cx="2111093" cy="1802735"/>
      </dsp:txXfrm>
    </dsp:sp>
    <dsp:sp modelId="{A7C77987-692B-456C-8FD3-0CE0AACB1AAD}">
      <dsp:nvSpPr>
        <dsp:cNvPr id="0" name=""/>
        <dsp:cNvSpPr/>
      </dsp:nvSpPr>
      <dsp:spPr>
        <a:xfrm>
          <a:off x="2310176" y="2639866"/>
          <a:ext cx="9678522" cy="2398760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t" anchorCtr="0">
          <a:noAutofit/>
        </a:bodyPr>
        <a:lstStyle/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Lấy</a:t>
          </a:r>
          <a:r>
            <a:rPr lang="vi-VN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thân cây </a:t>
          </a: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cùng</a:t>
          </a:r>
          <a:r>
            <a:rPr lang="vi-VN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loại</a:t>
          </a:r>
          <a:r>
            <a:rPr lang="vi-VN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: TT </a:t>
          </a: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vi-VN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CTT</a:t>
          </a:r>
          <a:endParaRPr lang="en-US" sz="30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Cắt</a:t>
          </a:r>
          <a:r>
            <a:rPr lang="vi-VN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thân cây theo </a:t>
          </a: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chiều</a:t>
          </a:r>
          <a:r>
            <a:rPr lang="vi-VN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ngang, quan </a:t>
          </a: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sát</a:t>
          </a:r>
          <a:r>
            <a:rPr lang="vi-VN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tế</a:t>
          </a:r>
          <a:r>
            <a:rPr lang="vi-VN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bào</a:t>
          </a:r>
          <a:r>
            <a:rPr lang="vi-VN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vi-VN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cây qua </a:t>
          </a: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kính</a:t>
          </a:r>
          <a:r>
            <a:rPr lang="vi-VN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hiên vi. Ghi </a:t>
          </a: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lại</a:t>
          </a:r>
          <a:r>
            <a:rPr lang="vi-VN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số</a:t>
          </a:r>
          <a:r>
            <a:rPr lang="vi-VN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tế</a:t>
          </a:r>
          <a:r>
            <a:rPr lang="vi-VN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bào</a:t>
          </a:r>
          <a:r>
            <a:rPr lang="vi-VN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quan </a:t>
          </a: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sát</a:t>
          </a:r>
          <a:r>
            <a:rPr lang="vi-VN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được</a:t>
          </a:r>
          <a:r>
            <a:rPr lang="vi-VN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 </a:t>
          </a:r>
          <a:endParaRPr lang="en-US" sz="30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vi-VN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So sanh </a:t>
          </a: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số</a:t>
          </a:r>
          <a:r>
            <a:rPr lang="vi-VN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lượng</a:t>
          </a:r>
          <a:r>
            <a:rPr lang="vi-VN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tế</a:t>
          </a:r>
          <a:r>
            <a:rPr lang="vi-VN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bào</a:t>
          </a:r>
          <a:r>
            <a:rPr lang="vi-VN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giữa</a:t>
          </a:r>
          <a:r>
            <a:rPr lang="vi-VN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chúng</a:t>
          </a:r>
          <a:r>
            <a:rPr lang="vi-VN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 </a:t>
          </a:r>
          <a:endParaRPr lang="en-US" sz="30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310176" y="2939711"/>
        <a:ext cx="8778987" cy="1799070"/>
      </dsp:txXfrm>
    </dsp:sp>
    <dsp:sp modelId="{44C77BC6-209E-41D2-81B3-A6E66C3533E8}">
      <dsp:nvSpPr>
        <dsp:cNvPr id="0" name=""/>
        <dsp:cNvSpPr/>
      </dsp:nvSpPr>
      <dsp:spPr>
        <a:xfrm>
          <a:off x="0" y="2909927"/>
          <a:ext cx="2270540" cy="198190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57150" rIns="114300" bIns="5715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Lựa</a:t>
          </a:r>
          <a:r>
            <a:rPr lang="vi-VN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chọn</a:t>
          </a:r>
          <a:r>
            <a:rPr lang="vi-VN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en-US" sz="30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6749" y="3006676"/>
        <a:ext cx="2077042" cy="178840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789282-2EEB-43F6-B811-8022D212A658}">
      <dsp:nvSpPr>
        <dsp:cNvPr id="0" name=""/>
        <dsp:cNvSpPr/>
      </dsp:nvSpPr>
      <dsp:spPr>
        <a:xfrm>
          <a:off x="3644" y="708415"/>
          <a:ext cx="3553849" cy="142153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60" tIns="121920" rIns="213360" bIns="12192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Thực</a:t>
          </a:r>
          <a:r>
            <a:rPr lang="vi-VN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hiện</a:t>
          </a:r>
          <a:r>
            <a:rPr lang="vi-VN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kế</a:t>
          </a:r>
          <a:r>
            <a:rPr lang="vi-VN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hoạch</a:t>
          </a:r>
          <a:r>
            <a:rPr lang="vi-VN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en-US" sz="30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644" y="708415"/>
        <a:ext cx="3553849" cy="1421539"/>
      </dsp:txXfrm>
    </dsp:sp>
    <dsp:sp modelId="{0D2E3066-C2FC-48EE-9E5C-A93ED14A4EDA}">
      <dsp:nvSpPr>
        <dsp:cNvPr id="0" name=""/>
        <dsp:cNvSpPr/>
      </dsp:nvSpPr>
      <dsp:spPr>
        <a:xfrm>
          <a:off x="0" y="1881236"/>
          <a:ext cx="3553849" cy="28548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020" tIns="160020" rIns="213360" bIns="240030" numCol="1" spcCol="1270" anchor="t" anchorCtr="0">
          <a:noAutofit/>
        </a:bodyPr>
        <a:lstStyle/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Làm</a:t>
          </a:r>
          <a:r>
            <a:rPr lang="vi-VN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thí</a:t>
          </a:r>
          <a:r>
            <a:rPr lang="vi-VN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nghiệm</a:t>
          </a:r>
          <a:endParaRPr lang="en-US" sz="30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vi-VN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Thu </a:t>
          </a: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thập</a:t>
          </a:r>
          <a:r>
            <a:rPr lang="vi-VN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vi-VN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xử</a:t>
          </a:r>
          <a:r>
            <a:rPr lang="vi-VN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lý</a:t>
          </a:r>
          <a:r>
            <a:rPr lang="vi-VN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số</a:t>
          </a:r>
          <a:r>
            <a:rPr lang="vi-VN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liệu</a:t>
          </a:r>
          <a:r>
            <a:rPr lang="vi-VN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30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vi-VN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Phân </a:t>
          </a: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tích</a:t>
          </a:r>
          <a:r>
            <a:rPr lang="vi-VN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kết</a:t>
          </a:r>
          <a:r>
            <a:rPr lang="vi-VN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quả</a:t>
          </a:r>
          <a:endParaRPr lang="en-US" sz="30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vi-VN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…</a:t>
          </a:r>
          <a:endParaRPr lang="en-US" sz="30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1881236"/>
        <a:ext cx="3553849" cy="2854800"/>
      </dsp:txXfrm>
    </dsp:sp>
    <dsp:sp modelId="{9EB100FC-D149-42E9-BD03-7065CADCDBB1}">
      <dsp:nvSpPr>
        <dsp:cNvPr id="0" name=""/>
        <dsp:cNvSpPr/>
      </dsp:nvSpPr>
      <dsp:spPr>
        <a:xfrm>
          <a:off x="4055032" y="710791"/>
          <a:ext cx="3553849" cy="142153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60" tIns="121920" rIns="213360" bIns="12192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Thí</a:t>
          </a:r>
          <a:r>
            <a:rPr lang="vi-VN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nghiệm</a:t>
          </a:r>
          <a:r>
            <a:rPr lang="vi-VN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trên cho ta </a:t>
          </a: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kết</a:t>
          </a:r>
          <a:r>
            <a:rPr lang="vi-VN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quả</a:t>
          </a:r>
          <a:r>
            <a:rPr lang="vi-VN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như sau: </a:t>
          </a:r>
          <a:endParaRPr lang="en-US" sz="30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055032" y="710791"/>
        <a:ext cx="3553849" cy="1421539"/>
      </dsp:txXfrm>
    </dsp:sp>
    <dsp:sp modelId="{E26A6130-9CB9-46FD-8477-4EC14BAC6D4D}">
      <dsp:nvSpPr>
        <dsp:cNvPr id="0" name=""/>
        <dsp:cNvSpPr/>
      </dsp:nvSpPr>
      <dsp:spPr>
        <a:xfrm>
          <a:off x="4054002" y="1881258"/>
          <a:ext cx="3553849" cy="28548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020" tIns="160020" rIns="213360" bIns="240030" numCol="1" spcCol="1270" anchor="t" anchorCtr="0">
          <a:noAutofit/>
        </a:bodyPr>
        <a:lstStyle/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Số</a:t>
          </a:r>
          <a:r>
            <a:rPr lang="vi-VN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tế</a:t>
          </a:r>
          <a:r>
            <a:rPr lang="vi-VN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bào</a:t>
          </a:r>
          <a:r>
            <a:rPr lang="vi-VN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ở cây </a:t>
          </a: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trưởng</a:t>
          </a:r>
          <a:r>
            <a:rPr lang="vi-VN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thành</a:t>
          </a:r>
          <a:r>
            <a:rPr lang="vi-VN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lớn</a:t>
          </a:r>
          <a:r>
            <a:rPr lang="vi-VN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hơn so </a:t>
          </a: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với</a:t>
          </a:r>
          <a:r>
            <a:rPr lang="vi-VN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cây chưa </a:t>
          </a: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trưởng</a:t>
          </a:r>
          <a:r>
            <a:rPr lang="vi-VN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thanh </a:t>
          </a:r>
          <a:endParaRPr lang="en-US" sz="30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054002" y="1881258"/>
        <a:ext cx="3553849" cy="2854800"/>
      </dsp:txXfrm>
    </dsp:sp>
    <dsp:sp modelId="{A0818BAF-4B32-45BD-9A63-56E69334777C}">
      <dsp:nvSpPr>
        <dsp:cNvPr id="0" name=""/>
        <dsp:cNvSpPr/>
      </dsp:nvSpPr>
      <dsp:spPr>
        <a:xfrm>
          <a:off x="8106420" y="714621"/>
          <a:ext cx="3553849" cy="142153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60" tIns="121920" rIns="213360" bIns="12192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Thí</a:t>
          </a:r>
          <a:r>
            <a:rPr lang="vi-VN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nghiệm</a:t>
          </a:r>
          <a:r>
            <a:rPr lang="vi-VN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trên </a:t>
          </a: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loại</a:t>
          </a:r>
          <a:r>
            <a:rPr lang="vi-VN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cây </a:t>
          </a: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khác</a:t>
          </a:r>
          <a:endParaRPr lang="en-US" sz="30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106420" y="714621"/>
        <a:ext cx="3553849" cy="1421539"/>
      </dsp:txXfrm>
    </dsp:sp>
    <dsp:sp modelId="{41A68F4D-14D1-4D15-8FE0-3186AB3D88C9}">
      <dsp:nvSpPr>
        <dsp:cNvPr id="0" name=""/>
        <dsp:cNvSpPr/>
      </dsp:nvSpPr>
      <dsp:spPr>
        <a:xfrm>
          <a:off x="8095794" y="1881254"/>
          <a:ext cx="3553849" cy="28548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020" tIns="160020" rIns="213360" bIns="240030" numCol="1" spcCol="1270" anchor="t" anchorCtr="0">
          <a:noAutofit/>
        </a:bodyPr>
        <a:lstStyle/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Rút</a:t>
          </a:r>
          <a:r>
            <a:rPr lang="vi-VN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ra </a:t>
          </a: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kết</a:t>
          </a:r>
          <a:r>
            <a:rPr lang="vi-VN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quả</a:t>
          </a:r>
          <a:r>
            <a:rPr lang="vi-VN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tương </a:t>
          </a: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tự</a:t>
          </a:r>
          <a:endParaRPr lang="en-US" sz="30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095794" y="1881254"/>
        <a:ext cx="3553849" cy="285480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F6A9DA-9BBC-41B9-A8F7-270980C4B44E}">
      <dsp:nvSpPr>
        <dsp:cNvPr id="0" name=""/>
        <dsp:cNvSpPr/>
      </dsp:nvSpPr>
      <dsp:spPr>
        <a:xfrm>
          <a:off x="4108950" y="2327584"/>
          <a:ext cx="2332565" cy="150091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Giả</a:t>
          </a:r>
          <a:r>
            <a:rPr lang="vi-VN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thuyết</a:t>
          </a:r>
          <a:endParaRPr lang="en-US" sz="30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182218" y="2400852"/>
        <a:ext cx="2186029" cy="1354374"/>
      </dsp:txXfrm>
    </dsp:sp>
    <dsp:sp modelId="{4F1BE90E-303C-40BE-81C5-44A15BA8BEDD}">
      <dsp:nvSpPr>
        <dsp:cNvPr id="0" name=""/>
        <dsp:cNvSpPr/>
      </dsp:nvSpPr>
      <dsp:spPr>
        <a:xfrm rot="16200000">
          <a:off x="4748820" y="1801171"/>
          <a:ext cx="1052826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052826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217FE35-043F-4CE5-BFC2-DCA41AFAABF1}">
      <dsp:nvSpPr>
        <dsp:cNvPr id="0" name=""/>
        <dsp:cNvSpPr/>
      </dsp:nvSpPr>
      <dsp:spPr>
        <a:xfrm>
          <a:off x="3989047" y="269147"/>
          <a:ext cx="2572371" cy="100561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Khẳng</a:t>
          </a:r>
          <a:r>
            <a:rPr lang="vi-VN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định</a:t>
          </a:r>
          <a:endParaRPr lang="en-US" sz="30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038137" y="318237"/>
        <a:ext cx="2474191" cy="907430"/>
      </dsp:txXfrm>
    </dsp:sp>
    <dsp:sp modelId="{7BD1B514-24F9-4544-905B-CFFF890EE033}">
      <dsp:nvSpPr>
        <dsp:cNvPr id="0" name=""/>
        <dsp:cNvSpPr/>
      </dsp:nvSpPr>
      <dsp:spPr>
        <a:xfrm rot="9251347">
          <a:off x="3333607" y="3819771"/>
          <a:ext cx="816048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816048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9751570-54BD-4AA9-8688-9CDED906299F}">
      <dsp:nvSpPr>
        <dsp:cNvPr id="0" name=""/>
        <dsp:cNvSpPr/>
      </dsp:nvSpPr>
      <dsp:spPr>
        <a:xfrm>
          <a:off x="845376" y="3997425"/>
          <a:ext cx="2978677" cy="100561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Được</a:t>
          </a:r>
          <a:r>
            <a:rPr lang="vi-VN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chấp</a:t>
          </a:r>
          <a:r>
            <a:rPr lang="vi-VN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nhận</a:t>
          </a:r>
          <a:endParaRPr lang="en-US" sz="30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94466" y="4046515"/>
        <a:ext cx="2880497" cy="907430"/>
      </dsp:txXfrm>
    </dsp:sp>
    <dsp:sp modelId="{171F3EEB-E446-4167-ABBE-5563F7A6BDE0}">
      <dsp:nvSpPr>
        <dsp:cNvPr id="0" name=""/>
        <dsp:cNvSpPr/>
      </dsp:nvSpPr>
      <dsp:spPr>
        <a:xfrm rot="1444572">
          <a:off x="6402325" y="3782936"/>
          <a:ext cx="900961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900961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4F798E9-02B5-40C2-82C0-D7F2C7A45375}">
      <dsp:nvSpPr>
        <dsp:cNvPr id="0" name=""/>
        <dsp:cNvSpPr/>
      </dsp:nvSpPr>
      <dsp:spPr>
        <a:xfrm>
          <a:off x="6867656" y="3966710"/>
          <a:ext cx="3043459" cy="100561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Bị</a:t>
          </a:r>
          <a:r>
            <a:rPr lang="vi-VN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bác</a:t>
          </a:r>
          <a:r>
            <a:rPr lang="vi-VN" sz="3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0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bỏ</a:t>
          </a:r>
          <a:endParaRPr lang="en-US" sz="30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916746" y="4015800"/>
        <a:ext cx="2945279" cy="90743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EAA2D5-8BA4-4768-B69E-4FD3084B342B}">
      <dsp:nvSpPr>
        <dsp:cNvPr id="0" name=""/>
        <dsp:cNvSpPr/>
      </dsp:nvSpPr>
      <dsp:spPr>
        <a:xfrm>
          <a:off x="3606" y="0"/>
          <a:ext cx="2471902" cy="348667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3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ĐV </a:t>
          </a:r>
          <a:r>
            <a:rPr lang="vi-VN" sz="3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sống</a:t>
          </a:r>
          <a:r>
            <a:rPr lang="vi-VN" sz="3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trên </a:t>
          </a:r>
          <a:r>
            <a:rPr lang="vi-VN" sz="3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cạn</a:t>
          </a:r>
          <a:endParaRPr lang="en-US" sz="3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606" y="0"/>
        <a:ext cx="2471902" cy="1046002"/>
      </dsp:txXfrm>
    </dsp:sp>
    <dsp:sp modelId="{46171589-A74F-4D33-9AFB-246845E98EAF}">
      <dsp:nvSpPr>
        <dsp:cNvPr id="0" name=""/>
        <dsp:cNvSpPr/>
      </dsp:nvSpPr>
      <dsp:spPr>
        <a:xfrm>
          <a:off x="161560" y="1046798"/>
          <a:ext cx="2155995" cy="226474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0" tIns="66675" rIns="88900" bIns="66675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3500" kern="12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Tê </a:t>
          </a:r>
          <a:r>
            <a:rPr lang="vi-VN" sz="3500" kern="1200" dirty="0" err="1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giác</a:t>
          </a:r>
          <a:r>
            <a:rPr lang="vi-VN" sz="3500" kern="12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hươu, sư </a:t>
          </a:r>
          <a:r>
            <a:rPr lang="vi-VN" sz="3500" kern="1200" dirty="0" err="1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tử</a:t>
          </a:r>
          <a:r>
            <a:rPr lang="vi-VN" sz="3500" kern="12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trâu </a:t>
          </a:r>
          <a:r>
            <a:rPr lang="vi-VN" sz="3500" kern="1200" dirty="0" err="1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rừng</a:t>
          </a:r>
          <a:r>
            <a:rPr lang="vi-VN" sz="3500" kern="12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vi-VN" sz="3500" kern="1200" dirty="0" err="1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ngựa</a:t>
          </a:r>
          <a:r>
            <a:rPr lang="vi-VN" sz="3500" kern="12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,...</a:t>
          </a:r>
          <a:endParaRPr lang="en-US" sz="3500" kern="1200" dirty="0">
            <a:solidFill>
              <a:srgbClr val="00B0F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24707" y="1109945"/>
        <a:ext cx="2029701" cy="2138453"/>
      </dsp:txXfrm>
    </dsp:sp>
    <dsp:sp modelId="{4167E401-D177-447F-AD1A-669991CFC498}">
      <dsp:nvSpPr>
        <dsp:cNvPr id="0" name=""/>
        <dsp:cNvSpPr/>
      </dsp:nvSpPr>
      <dsp:spPr>
        <a:xfrm>
          <a:off x="2609967" y="0"/>
          <a:ext cx="2373677" cy="348667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3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ĐV </a:t>
          </a:r>
          <a:r>
            <a:rPr lang="vi-VN" sz="3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sống</a:t>
          </a:r>
          <a:r>
            <a:rPr lang="vi-VN" sz="3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dưới</a:t>
          </a:r>
          <a:r>
            <a:rPr lang="vi-VN" sz="3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nước</a:t>
          </a:r>
          <a:endParaRPr lang="en-US" sz="3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609967" y="0"/>
        <a:ext cx="2373677" cy="1046002"/>
      </dsp:txXfrm>
    </dsp:sp>
    <dsp:sp modelId="{4345074D-F4B5-4616-8631-DC1760C11AB6}">
      <dsp:nvSpPr>
        <dsp:cNvPr id="0" name=""/>
        <dsp:cNvSpPr/>
      </dsp:nvSpPr>
      <dsp:spPr>
        <a:xfrm>
          <a:off x="2673587" y="1047109"/>
          <a:ext cx="2246437" cy="226412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0" tIns="66675" rIns="88900" bIns="66675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3500" kern="1200" dirty="0" err="1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Vịt</a:t>
          </a:r>
          <a:r>
            <a:rPr lang="vi-VN" sz="3500" kern="12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vi-VN" sz="3500" kern="1200" dirty="0" err="1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hà</a:t>
          </a:r>
          <a:r>
            <a:rPr lang="vi-VN" sz="3500" kern="12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500" kern="1200" dirty="0" err="1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mã</a:t>
          </a:r>
          <a:r>
            <a:rPr lang="vi-VN" sz="3500" kern="12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...</a:t>
          </a:r>
          <a:endParaRPr lang="en-US" sz="3500" kern="1200" dirty="0">
            <a:solidFill>
              <a:srgbClr val="00B0F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739383" y="1112905"/>
        <a:ext cx="2114845" cy="2132533"/>
      </dsp:txXfrm>
    </dsp:sp>
    <dsp:sp modelId="{F873B61B-8865-4002-86EF-869766860233}">
      <dsp:nvSpPr>
        <dsp:cNvPr id="0" name=""/>
        <dsp:cNvSpPr/>
      </dsp:nvSpPr>
      <dsp:spPr>
        <a:xfrm>
          <a:off x="5118102" y="0"/>
          <a:ext cx="1792766" cy="348667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3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ĐV </a:t>
          </a:r>
          <a:r>
            <a:rPr lang="vi-VN" sz="3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biết</a:t>
          </a:r>
          <a:r>
            <a:rPr lang="vi-VN" sz="3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bay</a:t>
          </a:r>
          <a:endParaRPr lang="en-US" sz="3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118102" y="0"/>
        <a:ext cx="1792766" cy="1046002"/>
      </dsp:txXfrm>
    </dsp:sp>
    <dsp:sp modelId="{6EA8CFB4-CC39-41BB-8976-1FDAAD9C9B44}">
      <dsp:nvSpPr>
        <dsp:cNvPr id="0" name=""/>
        <dsp:cNvSpPr/>
      </dsp:nvSpPr>
      <dsp:spPr>
        <a:xfrm>
          <a:off x="5297378" y="1046002"/>
          <a:ext cx="1434213" cy="226633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0" tIns="66675" rIns="88900" bIns="66675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3500" kern="12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Chim </a:t>
          </a:r>
          <a:r>
            <a:rPr lang="vi-VN" sz="3500" kern="1200" dirty="0" err="1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bồ</a:t>
          </a:r>
          <a:r>
            <a:rPr lang="vi-VN" sz="3500" kern="12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nông</a:t>
          </a:r>
          <a:endParaRPr lang="en-US" sz="3500" kern="1200" dirty="0">
            <a:solidFill>
              <a:srgbClr val="00B0F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339385" y="1088009"/>
        <a:ext cx="1350199" cy="2182324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58C227-4F85-4429-92E9-891BA03E85F4}">
      <dsp:nvSpPr>
        <dsp:cNvPr id="0" name=""/>
        <dsp:cNvSpPr/>
      </dsp:nvSpPr>
      <dsp:spPr>
        <a:xfrm>
          <a:off x="0" y="13294"/>
          <a:ext cx="11851683" cy="1179360"/>
        </a:xfrm>
        <a:prstGeom prst="roundRect">
          <a:avLst/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4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VD: Khi nghiên </a:t>
          </a:r>
          <a:r>
            <a:rPr lang="vi-VN" sz="4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cứu</a:t>
          </a:r>
          <a:r>
            <a:rPr lang="vi-VN" sz="4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4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về</a:t>
          </a:r>
          <a:r>
            <a:rPr lang="vi-VN" sz="4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4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sự</a:t>
          </a:r>
          <a:r>
            <a:rPr lang="vi-VN" sz="4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4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phát</a:t>
          </a:r>
          <a:r>
            <a:rPr lang="vi-VN" sz="4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4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triển</a:t>
          </a:r>
          <a:r>
            <a:rPr lang="vi-VN" sz="4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4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vi-VN" sz="4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cây </a:t>
          </a:r>
          <a:r>
            <a:rPr lang="vi-VN" sz="4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trồng</a:t>
          </a:r>
          <a:r>
            <a:rPr lang="vi-VN" sz="4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 </a:t>
          </a:r>
          <a:endParaRPr lang="en-US" sz="4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7572" y="70866"/>
        <a:ext cx="11736539" cy="1064216"/>
      </dsp:txXfrm>
    </dsp:sp>
    <dsp:sp modelId="{93013219-BEA2-49AC-BA65-20EBEA12CA9C}">
      <dsp:nvSpPr>
        <dsp:cNvPr id="0" name=""/>
        <dsp:cNvSpPr/>
      </dsp:nvSpPr>
      <dsp:spPr>
        <a:xfrm>
          <a:off x="0" y="1192654"/>
          <a:ext cx="11851683" cy="10432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76291" tIns="50800" rIns="284480" bIns="50800" numCol="1" spcCol="1270" anchor="t" anchorCtr="0">
          <a:noAutofit/>
        </a:bodyPr>
        <a:lstStyle/>
        <a:p>
          <a:pPr marL="285750" lvl="1" indent="-285750" algn="l" defTabSz="1778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vi-VN" sz="4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Dự</a:t>
          </a:r>
          <a:r>
            <a:rPr lang="vi-VN" sz="4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4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báo</a:t>
          </a:r>
          <a:r>
            <a:rPr lang="vi-VN" sz="4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vi-VN" sz="4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thời</a:t>
          </a:r>
          <a:r>
            <a:rPr lang="vi-VN" sz="4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gian cây sinh </a:t>
          </a:r>
          <a:r>
            <a:rPr lang="vi-VN" sz="4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trưởng</a:t>
          </a:r>
          <a:endParaRPr lang="en-US" sz="4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1192654"/>
        <a:ext cx="11851683" cy="1043280"/>
      </dsp:txXfrm>
    </dsp:sp>
    <dsp:sp modelId="{75B7D555-7689-480C-852B-96157AFD0DAB}">
      <dsp:nvSpPr>
        <dsp:cNvPr id="0" name=""/>
        <dsp:cNvSpPr/>
      </dsp:nvSpPr>
      <dsp:spPr>
        <a:xfrm>
          <a:off x="0" y="2235934"/>
          <a:ext cx="11851683" cy="1179360"/>
        </a:xfrm>
        <a:prstGeom prst="roundRect">
          <a:avLst/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4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VD: </a:t>
          </a:r>
          <a:r>
            <a:rPr lang="vi-VN" sz="4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Dựa</a:t>
          </a:r>
          <a:r>
            <a:rPr lang="vi-VN" sz="4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4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vào</a:t>
          </a:r>
          <a:r>
            <a:rPr lang="vi-VN" sz="4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4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vi-VN" sz="4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quy </a:t>
          </a:r>
          <a:r>
            <a:rPr lang="vi-VN" sz="4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luật</a:t>
          </a:r>
          <a:r>
            <a:rPr lang="vi-VN" sz="4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4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về</a:t>
          </a:r>
          <a:r>
            <a:rPr lang="vi-VN" sz="4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4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khí</a:t>
          </a:r>
          <a:r>
            <a:rPr lang="vi-VN" sz="4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4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tượng</a:t>
          </a:r>
          <a:r>
            <a:rPr lang="vi-VN" sz="4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trong </a:t>
          </a:r>
          <a:r>
            <a:rPr lang="vi-VN" sz="4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tự</a:t>
          </a:r>
          <a:r>
            <a:rPr lang="vi-VN" sz="4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nhiên  </a:t>
          </a:r>
          <a:endParaRPr lang="en-US" sz="4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7572" y="2293506"/>
        <a:ext cx="11736539" cy="1064216"/>
      </dsp:txXfrm>
    </dsp:sp>
    <dsp:sp modelId="{3AACFECB-FA6C-4D9F-A73F-9011C95AA716}">
      <dsp:nvSpPr>
        <dsp:cNvPr id="0" name=""/>
        <dsp:cNvSpPr/>
      </dsp:nvSpPr>
      <dsp:spPr>
        <a:xfrm>
          <a:off x="0" y="3415294"/>
          <a:ext cx="11851683" cy="11736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76291" tIns="50800" rIns="284480" bIns="50800" numCol="1" spcCol="1270" anchor="t" anchorCtr="0">
          <a:noAutofit/>
        </a:bodyPr>
        <a:lstStyle/>
        <a:p>
          <a:pPr marL="285750" lvl="1" indent="-285750" algn="l" defTabSz="1778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vi-VN" sz="4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Nhà</a:t>
          </a:r>
          <a:r>
            <a:rPr lang="vi-VN" sz="4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4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khí</a:t>
          </a:r>
          <a:r>
            <a:rPr lang="vi-VN" sz="4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4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tượng</a:t>
          </a:r>
          <a:r>
            <a:rPr lang="vi-VN" sz="4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4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có</a:t>
          </a:r>
          <a:r>
            <a:rPr lang="vi-VN" sz="4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4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thể</a:t>
          </a:r>
          <a:r>
            <a:rPr lang="vi-VN" sz="4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4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dự</a:t>
          </a:r>
          <a:r>
            <a:rPr lang="vi-VN" sz="4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4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báo</a:t>
          </a:r>
          <a:r>
            <a:rPr lang="vi-VN" sz="4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4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thời</a:t>
          </a:r>
          <a:r>
            <a:rPr lang="vi-VN" sz="4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4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tiết</a:t>
          </a:r>
          <a:r>
            <a:rPr lang="vi-VN" sz="4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4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vi-VN" sz="4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4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ngày</a:t>
          </a:r>
          <a:r>
            <a:rPr lang="vi-VN" sz="4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trong </a:t>
          </a:r>
          <a:r>
            <a:rPr lang="vi-VN" sz="4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tuần</a:t>
          </a:r>
          <a:endParaRPr lang="en-US" sz="4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3415294"/>
        <a:ext cx="11851683" cy="117369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6843" y="3887812"/>
            <a:ext cx="12195668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2440" y="2194560"/>
            <a:ext cx="11247120" cy="1739347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0000"/>
              </a:lnSpc>
              <a:defRPr sz="6000" spc="150" baseline="0">
                <a:solidFill>
                  <a:srgbClr val="FFFFFF"/>
                </a:solidFill>
              </a:defRPr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2900" y="3915938"/>
            <a:ext cx="11506200" cy="457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vi-VN"/>
              <a:t>Bấm để chỉnh sửa kiểu tiêu đề phụ của Bản cái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6DFF08F-DC6B-4601-B491-B0F83F6DD2DA}" type="datetimeFigureOut">
              <a:rPr lang="en-US" smtClean="0"/>
              <a:t>11/29/2024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9111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11/29/2024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07143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019312" y="0"/>
            <a:ext cx="27432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0624" y="274638"/>
            <a:ext cx="2402380" cy="5897562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274638"/>
            <a:ext cx="7973291" cy="5897562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422854"/>
            <a:ext cx="2743196" cy="365125"/>
          </a:xfrm>
        </p:spPr>
        <p:txBody>
          <a:bodyPr/>
          <a:lstStyle/>
          <a:p>
            <a:fld id="{96DFF08F-DC6B-4601-B491-B0F83F6DD2DA}" type="datetimeFigureOut">
              <a:rPr lang="en-US" smtClean="0"/>
              <a:t>11/29/2024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76135" y="6422854"/>
            <a:ext cx="427966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3048" y="6422854"/>
            <a:ext cx="879759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28773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11/29/2024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86259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-6843" y="3887812"/>
            <a:ext cx="12195668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488" y="2194560"/>
            <a:ext cx="11247120" cy="1737360"/>
          </a:xfrm>
        </p:spPr>
        <p:txBody>
          <a:bodyPr anchor="ctr">
            <a:noAutofit/>
          </a:bodyPr>
          <a:lstStyle>
            <a:lvl1pPr algn="ctr">
              <a:lnSpc>
                <a:spcPct val="80000"/>
              </a:lnSpc>
              <a:defRPr sz="6000" b="0" spc="150" baseline="0">
                <a:solidFill>
                  <a:srgbClr val="FFFFFF"/>
                </a:solidFill>
              </a:defRPr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7472" y="3911827"/>
            <a:ext cx="11503152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6DFF08F-DC6B-4601-B491-B0F83F6DD2DA}" type="datetimeFigureOut">
              <a:rPr lang="en-US" smtClean="0"/>
              <a:pPr/>
              <a:t>11/29/2024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40595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05344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0391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11/29/2024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58237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7008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07008" y="2656566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31230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31230" y="2656564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11/29/2024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76485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11/29/2024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62942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11/29/2024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45494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7008" y="2120054"/>
            <a:ext cx="6126480" cy="4114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89023" y="2147486"/>
            <a:ext cx="3200400" cy="3432319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11/29/2024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4131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0160" y="2211494"/>
            <a:ext cx="6126480" cy="3931920"/>
          </a:xfrm>
          <a:solidFill>
            <a:schemeClr val="tx2">
              <a:lumMod val="60000"/>
              <a:lumOff val="40000"/>
            </a:schemeClr>
          </a:solidFill>
        </p:spPr>
        <p:txBody>
          <a:bodyPr tIns="365760" anchor="t"/>
          <a:lstStyle>
            <a:lvl1pPr marL="0" indent="0" algn="ctr">
              <a:buNone/>
              <a:defRPr sz="32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0688" y="2150621"/>
            <a:ext cx="3200400" cy="3429000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11/29/2024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51334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83" y="176109"/>
            <a:ext cx="12188952" cy="16459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02919" y="284176"/>
            <a:ext cx="9784080" cy="1508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2919" y="2011680"/>
            <a:ext cx="9784080" cy="4206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02266" y="6422854"/>
            <a:ext cx="3000894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96DFF08F-DC6B-4601-B491-B0F83F6DD2DA}" type="datetimeFigureOut">
              <a:rPr lang="en-US" smtClean="0"/>
              <a:pPr/>
              <a:t>11/29/2024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96471" y="6422854"/>
            <a:ext cx="5044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708129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000" kern="1200" cap="all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tx1"/>
        </a:buClr>
        <a:buFont typeface="Wingdings" pitchFamily="2" charset="2"/>
        <a:buChar char="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00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686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846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718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29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8062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web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diagramLayout" Target="../diagrams/layout2.xml"/><Relationship Id="rId7" Type="http://schemas.openxmlformats.org/officeDocument/2006/relationships/image" Target="../media/image5.jp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.xml"/><Relationship Id="rId3" Type="http://schemas.openxmlformats.org/officeDocument/2006/relationships/diagramLayout" Target="../diagrams/layout4.xml"/><Relationship Id="rId7" Type="http://schemas.openxmlformats.org/officeDocument/2006/relationships/diagramData" Target="../diagrams/data5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11" Type="http://schemas.microsoft.com/office/2007/relationships/diagramDrawing" Target="../diagrams/drawing5.xml"/><Relationship Id="rId5" Type="http://schemas.openxmlformats.org/officeDocument/2006/relationships/diagramColors" Target="../diagrams/colors4.xml"/><Relationship Id="rId10" Type="http://schemas.openxmlformats.org/officeDocument/2006/relationships/diagramColors" Target="../diagrams/colors5.xml"/><Relationship Id="rId4" Type="http://schemas.openxmlformats.org/officeDocument/2006/relationships/diagramQuickStyle" Target="../diagrams/quickStyle4.xml"/><Relationship Id="rId9" Type="http://schemas.openxmlformats.org/officeDocument/2006/relationships/diagramQuickStyle" Target="../diagrams/quickStyl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2E4F57C-3481-6396-E90F-3CE2E39F06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5488" y="2088682"/>
            <a:ext cx="11506200" cy="1817030"/>
          </a:xfrm>
        </p:spPr>
        <p:txBody>
          <a:bodyPr>
            <a:normAutofit/>
          </a:bodyPr>
          <a:lstStyle/>
          <a:p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b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phương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năng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môn khoa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nhiên 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BB87D07A-A1DC-9F25-9DCB-D593552B2A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0769" y="3771558"/>
            <a:ext cx="11506200" cy="636811"/>
          </a:xfrm>
        </p:spPr>
        <p:txBody>
          <a:bodyPr>
            <a:noAutofit/>
          </a:bodyPr>
          <a:lstStyle/>
          <a:p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8041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296A285-548D-13F3-78C9-A42C17501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562" y="292168"/>
            <a:ext cx="11780875" cy="799188"/>
          </a:xfrm>
        </p:spPr>
        <p:txBody>
          <a:bodyPr>
            <a:normAutofit/>
          </a:bodyPr>
          <a:lstStyle/>
          <a:p>
            <a:r>
              <a:rPr lang="vi-VN" sz="4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vi-VN" sz="45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vi-VN" sz="4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năng </a:t>
            </a:r>
            <a:r>
              <a:rPr lang="vi-VN" sz="45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vi-VN" sz="4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5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vi-VN" sz="4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môn KHTN</a:t>
            </a:r>
            <a:endParaRPr lang="en-US" sz="45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E97C5C38-EECA-5BBF-A89B-8893481BB7D9}"/>
              </a:ext>
            </a:extLst>
          </p:cNvPr>
          <p:cNvSpPr/>
          <p:nvPr/>
        </p:nvSpPr>
        <p:spPr>
          <a:xfrm>
            <a:off x="534158" y="1020185"/>
            <a:ext cx="11121602" cy="69768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năng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môn KHTN </a:t>
            </a:r>
            <a:endParaRPr lang="en-US" sz="35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hỗ dành sẵn cho Nội dung 4">
            <a:extLst>
              <a:ext uri="{FF2B5EF4-FFF2-40B4-BE49-F238E27FC236}">
                <a16:creationId xmlns:a16="http://schemas.microsoft.com/office/drawing/2014/main" id="{69D09348-22FB-A6E2-7213-51F89ED15F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2919" y="2011680"/>
            <a:ext cx="9784080" cy="4654934"/>
          </a:xfrm>
        </p:spPr>
        <p:txBody>
          <a:bodyPr>
            <a:noAutofit/>
          </a:bodyPr>
          <a:lstStyle/>
          <a:p>
            <a:pPr marL="457200" indent="-457200">
              <a:buAutoNum type="arabicPeriod"/>
            </a:pPr>
            <a:r>
              <a:rPr lang="vi-VN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vi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năng quan </a:t>
            </a:r>
            <a:r>
              <a:rPr lang="vi-VN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endParaRPr lang="vi-VN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AutoNum type="arabicPeriod"/>
            </a:pPr>
            <a:r>
              <a:rPr lang="vi-VN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vi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năng phân </a:t>
            </a:r>
            <a:r>
              <a:rPr lang="vi-VN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endParaRPr lang="vi-VN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AutoNum type="arabicPeriod"/>
            </a:pPr>
            <a:r>
              <a:rPr lang="vi-VN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vi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năng liên </a:t>
            </a:r>
            <a:r>
              <a:rPr lang="vi-VN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endParaRPr lang="vi-VN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AutoNum type="arabicPeriod"/>
            </a:pPr>
            <a:r>
              <a:rPr lang="vi-VN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vi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năng đo </a:t>
            </a:r>
            <a:r>
              <a:rPr lang="vi-VN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đạc</a:t>
            </a:r>
            <a:endParaRPr lang="vi-VN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AutoNum type="arabicPeriod"/>
            </a:pPr>
            <a:r>
              <a:rPr lang="vi-VN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vi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năng phân </a:t>
            </a:r>
            <a:r>
              <a:rPr lang="vi-VN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vi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vi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endParaRPr lang="vi-VN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AutoNum type="arabicPeriod"/>
            </a:pPr>
            <a:r>
              <a:rPr lang="vi-VN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vi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năng </a:t>
            </a:r>
            <a:r>
              <a:rPr lang="vi-VN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vi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vi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endParaRPr lang="vi-VN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AutoNum type="arabicPeriod"/>
            </a:pPr>
            <a:r>
              <a:rPr lang="vi-VN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vi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năng </a:t>
            </a:r>
            <a:r>
              <a:rPr lang="vi-VN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vi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endParaRPr lang="en-US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0168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296A285-548D-13F3-78C9-A42C17501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562" y="292168"/>
            <a:ext cx="11780875" cy="799188"/>
          </a:xfrm>
        </p:spPr>
        <p:txBody>
          <a:bodyPr>
            <a:normAutofit/>
          </a:bodyPr>
          <a:lstStyle/>
          <a:p>
            <a:r>
              <a:rPr lang="vi-VN" sz="4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vi-VN" sz="45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vi-VN" sz="4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năng </a:t>
            </a:r>
            <a:r>
              <a:rPr lang="vi-VN" sz="45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vi-VN" sz="4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5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vi-VN" sz="4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môn KHTN</a:t>
            </a:r>
            <a:endParaRPr lang="en-US" sz="45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E97C5C38-EECA-5BBF-A89B-8893481BB7D9}"/>
              </a:ext>
            </a:extLst>
          </p:cNvPr>
          <p:cNvSpPr/>
          <p:nvPr/>
        </p:nvSpPr>
        <p:spPr>
          <a:xfrm>
            <a:off x="534158" y="1020185"/>
            <a:ext cx="11121602" cy="69768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năng quan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endParaRPr lang="en-US" sz="35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5F211090-E71B-45A3-BEB1-FFCA9C3C64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311" y="2628368"/>
            <a:ext cx="10911295" cy="3128449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vi-VN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Quan </a:t>
            </a:r>
            <a:r>
              <a:rPr lang="vi-VN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vi-VN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khoa </a:t>
            </a:r>
            <a:r>
              <a:rPr lang="vi-VN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vi-VN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quan </a:t>
            </a:r>
            <a:r>
              <a:rPr lang="vi-VN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vi-VN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vi-VN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vi-VN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vi-VN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vi-VN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vi-VN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vi-VN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vi-VN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vi-VN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trong </a:t>
            </a:r>
            <a:r>
              <a:rPr lang="vi-VN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vi-VN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nhiên </a:t>
            </a:r>
            <a:r>
              <a:rPr lang="vi-VN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vi-VN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vi-VN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câu </a:t>
            </a:r>
            <a:r>
              <a:rPr lang="vi-VN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vi-VN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vi-VN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vi-VN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vi-VN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vi-VN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vi-VN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vi-VN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vi-VN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vi-VN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câu </a:t>
            </a:r>
            <a:r>
              <a:rPr lang="vi-VN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vi-VN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vi-VN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4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7036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296A285-548D-13F3-78C9-A42C17501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562" y="292168"/>
            <a:ext cx="11780875" cy="799188"/>
          </a:xfrm>
        </p:spPr>
        <p:txBody>
          <a:bodyPr>
            <a:normAutofit/>
          </a:bodyPr>
          <a:lstStyle/>
          <a:p>
            <a:r>
              <a:rPr lang="vi-VN" sz="4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vi-VN" sz="45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vi-VN" sz="4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năng </a:t>
            </a:r>
            <a:r>
              <a:rPr lang="vi-VN" sz="45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vi-VN" sz="4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5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vi-VN" sz="4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môn KHTN</a:t>
            </a:r>
            <a:endParaRPr lang="en-US" sz="45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E97C5C38-EECA-5BBF-A89B-8893481BB7D9}"/>
              </a:ext>
            </a:extLst>
          </p:cNvPr>
          <p:cNvSpPr/>
          <p:nvPr/>
        </p:nvSpPr>
        <p:spPr>
          <a:xfrm>
            <a:off x="534158" y="1020185"/>
            <a:ext cx="11121602" cy="69768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năng quan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endParaRPr lang="en-US" sz="35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5F211090-E71B-45A3-BEB1-FFCA9C3C64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311" y="2628368"/>
            <a:ext cx="10911295" cy="3128449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vi-VN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endParaRPr lang="en-US" sz="4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8A9AD1FA-89F7-B90B-D6A1-91A1DE0C8D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562" y="1993530"/>
            <a:ext cx="4674782" cy="3844285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5F0F2719-107D-744A-8991-EAA2EC06BC4F}"/>
              </a:ext>
            </a:extLst>
          </p:cNvPr>
          <p:cNvSpPr txBox="1"/>
          <p:nvPr/>
        </p:nvSpPr>
        <p:spPr>
          <a:xfrm>
            <a:off x="205562" y="6071191"/>
            <a:ext cx="4674781" cy="63094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vi-VN" sz="3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vi-VN" sz="3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vi-VN" sz="3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mưa </a:t>
            </a:r>
            <a:r>
              <a:rPr lang="vi-VN" sz="3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vi-VN" sz="3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nhiên</a:t>
            </a:r>
            <a:endParaRPr lang="en-US" sz="35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Bong bóng Ý nghĩ: Hình đám mây 7">
            <a:extLst>
              <a:ext uri="{FF2B5EF4-FFF2-40B4-BE49-F238E27FC236}">
                <a16:creationId xmlns:a16="http://schemas.microsoft.com/office/drawing/2014/main" id="{1CE8B4DE-4E87-66D6-1C5A-2ED0AE79D083}"/>
              </a:ext>
            </a:extLst>
          </p:cNvPr>
          <p:cNvSpPr/>
          <p:nvPr/>
        </p:nvSpPr>
        <p:spPr>
          <a:xfrm>
            <a:off x="4880343" y="1616149"/>
            <a:ext cx="7104012" cy="2860159"/>
          </a:xfrm>
          <a:prstGeom prst="cloudCallout">
            <a:avLst>
              <a:gd name="adj1" fmla="val -92597"/>
              <a:gd name="adj2" fmla="val -3557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vi-VN" sz="3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vi-VN" sz="3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 </a:t>
            </a:r>
            <a:r>
              <a:rPr lang="vi-VN" sz="35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vi-VN" sz="35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vi-VN" sz="35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vi-VN" sz="35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vi-VN" sz="35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vi-VN" sz="35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35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vi-VN" sz="35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câu </a:t>
            </a:r>
            <a:r>
              <a:rPr lang="vi-VN" sz="35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vi-VN" sz="35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vi-VN" sz="3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vi-VN" sz="3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vi-VN" sz="3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3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vi-VN" sz="3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vi-VN" sz="3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5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5F051C68-8D60-0D35-9A6A-F1B2ECF87BE6}"/>
              </a:ext>
            </a:extLst>
          </p:cNvPr>
          <p:cNvSpPr txBox="1"/>
          <p:nvPr/>
        </p:nvSpPr>
        <p:spPr>
          <a:xfrm>
            <a:off x="4982110" y="4573291"/>
            <a:ext cx="7104012" cy="2246769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vi-VN" sz="3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vi-VN" sz="3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vi-VN" sz="3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vi-VN" sz="3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3500" u="none" strike="noStrike" spc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Bằng</a:t>
            </a:r>
            <a:r>
              <a:rPr lang="vi-VN" sz="3500" u="none" strike="noStrike" spc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vi-VN" sz="3500" u="none" strike="noStrike" spc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mắt</a:t>
            </a:r>
            <a:r>
              <a:rPr lang="vi-VN" sz="3500" u="none" strike="noStrike" spc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ta </a:t>
            </a:r>
            <a:r>
              <a:rPr lang="vi-VN" sz="3500" u="none" strike="noStrike" spc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thấy</a:t>
            </a:r>
            <a:r>
              <a:rPr lang="vi-VN" sz="3500" u="none" strike="noStrike" spc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vi-VN" sz="3500" u="none" strike="noStrike" spc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có</a:t>
            </a:r>
            <a:r>
              <a:rPr lang="vi-VN" sz="3500" u="none" strike="noStrike" spc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vi-VN" sz="3500" u="none" strike="noStrike" spc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những</a:t>
            </a:r>
            <a:r>
              <a:rPr lang="vi-VN" sz="3500" u="none" strike="noStrike" spc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vi-VN" sz="3500" u="none" strike="noStrike" spc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giọt</a:t>
            </a:r>
            <a:r>
              <a:rPr lang="vi-VN" sz="3500" u="none" strike="noStrike" spc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vi-VN" sz="3500" u="none" strike="noStrike" spc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nước</a:t>
            </a:r>
            <a:r>
              <a:rPr lang="vi-VN" sz="3500" u="none" strike="noStrike" spc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rơi </a:t>
            </a:r>
            <a:r>
              <a:rPr lang="vi-VN" sz="3500" u="none" strike="noStrike" spc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từ</a:t>
            </a:r>
            <a:r>
              <a:rPr lang="vi-VN" sz="3500" u="none" strike="noStrike" spc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trên </a:t>
            </a:r>
            <a:r>
              <a:rPr lang="vi-VN" sz="3500" u="none" strike="noStrike" spc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trời</a:t>
            </a:r>
            <a:r>
              <a:rPr lang="vi-VN" sz="3500" u="none" strike="noStrike" spc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vi-VN" sz="3500" u="none" strike="noStrike" spc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xuống</a:t>
            </a:r>
            <a:r>
              <a:rPr lang="vi-VN" sz="3500" u="none" strike="noStrike" spc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, ta </a:t>
            </a:r>
            <a:r>
              <a:rPr lang="vi-VN" sz="3500" u="none" strike="noStrike" spc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gọi</a:t>
            </a:r>
            <a:r>
              <a:rPr lang="vi-VN" sz="3500" u="none" strike="noStrike" spc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vi-VN" sz="3500" u="none" strike="noStrike" spc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đó</a:t>
            </a:r>
            <a:r>
              <a:rPr lang="vi-VN" sz="3500" u="none" strike="noStrike" spc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vi-VN" sz="3500" u="none" strike="noStrike" spc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là</a:t>
            </a:r>
            <a:r>
              <a:rPr lang="vi-VN" sz="3500" u="none" strike="noStrike" spc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vi-VN" sz="3500" u="none" strike="noStrike" spc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hiện</a:t>
            </a:r>
            <a:r>
              <a:rPr lang="vi-VN" sz="3500" u="none" strike="noStrike" spc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vi-VN" sz="3500" u="none" strike="noStrike" spc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tượng</a:t>
            </a:r>
            <a:r>
              <a:rPr lang="vi-VN" sz="3500" u="none" strike="noStrike" spc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mưa rơi.</a:t>
            </a:r>
            <a:endParaRPr lang="en-US" sz="3500" u="none" strike="noStrike" spc="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Segoe UI" panose="020B0502040204020203" pitchFamily="34" charset="0"/>
              <a:cs typeface="Times New Roman" panose="02020603050405020304" pitchFamily="18" charset="0"/>
            </a:endParaRPr>
          </a:p>
          <a:p>
            <a:pPr algn="just"/>
            <a:endParaRPr lang="en-US" sz="35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BC166FC4-C30C-C559-F6E1-87E290C3AB35}"/>
              </a:ext>
            </a:extLst>
          </p:cNvPr>
          <p:cNvSpPr txBox="1"/>
          <p:nvPr/>
        </p:nvSpPr>
        <p:spPr>
          <a:xfrm>
            <a:off x="4982110" y="4573291"/>
            <a:ext cx="7104012" cy="1169551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vi-VN" sz="3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vi-VN" sz="3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câu </a:t>
            </a:r>
            <a:r>
              <a:rPr lang="vi-VN" sz="3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vi-VN" sz="3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3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vi-VN" sz="3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sao </a:t>
            </a:r>
            <a:r>
              <a:rPr lang="vi-VN" sz="3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vi-VN" sz="3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3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vi-VN" sz="3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vi-VN" sz="3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mưa trong </a:t>
            </a:r>
            <a:r>
              <a:rPr lang="vi-VN" sz="3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vi-VN" sz="3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nhiên?</a:t>
            </a:r>
            <a:endParaRPr lang="en-US" sz="35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5778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3" grpId="0" animBg="1"/>
      <p:bldP spid="3" grpId="1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296A285-548D-13F3-78C9-A42C17501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562" y="292168"/>
            <a:ext cx="11780875" cy="799188"/>
          </a:xfrm>
        </p:spPr>
        <p:txBody>
          <a:bodyPr>
            <a:normAutofit/>
          </a:bodyPr>
          <a:lstStyle/>
          <a:p>
            <a:r>
              <a:rPr lang="vi-VN" sz="4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vi-VN" sz="45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vi-VN" sz="4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năng </a:t>
            </a:r>
            <a:r>
              <a:rPr lang="vi-VN" sz="45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vi-VN" sz="4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5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vi-VN" sz="4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môn KHTN</a:t>
            </a:r>
            <a:endParaRPr lang="en-US" sz="45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E97C5C38-EECA-5BBF-A89B-8893481BB7D9}"/>
              </a:ext>
            </a:extLst>
          </p:cNvPr>
          <p:cNvSpPr/>
          <p:nvPr/>
        </p:nvSpPr>
        <p:spPr>
          <a:xfrm>
            <a:off x="534158" y="1020185"/>
            <a:ext cx="11121602" cy="69768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năng phân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endParaRPr lang="en-US" sz="35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hỗ dành sẵn cho Nội dung 4">
            <a:extLst>
              <a:ext uri="{FF2B5EF4-FFF2-40B4-BE49-F238E27FC236}">
                <a16:creationId xmlns:a16="http://schemas.microsoft.com/office/drawing/2014/main" id="{9FF40CC2-8E59-46FC-D211-B5EFD49BF9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Thu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nghiên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buFontTx/>
              <a:buChar char="-"/>
            </a:pP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chung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nhau.</a:t>
            </a:r>
          </a:p>
          <a:p>
            <a:pPr>
              <a:buFontTx/>
              <a:buChar char="-"/>
            </a:pP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Sau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>
              <a:buFontTx/>
              <a:buChar char="-"/>
            </a:pP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4703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296A285-548D-13F3-78C9-A42C17501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562" y="292168"/>
            <a:ext cx="11780875" cy="799188"/>
          </a:xfrm>
        </p:spPr>
        <p:txBody>
          <a:bodyPr>
            <a:normAutofit/>
          </a:bodyPr>
          <a:lstStyle/>
          <a:p>
            <a:r>
              <a:rPr lang="vi-VN" sz="4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vi-VN" sz="45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vi-VN" sz="4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năng </a:t>
            </a:r>
            <a:r>
              <a:rPr lang="vi-VN" sz="45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vi-VN" sz="4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5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vi-VN" sz="4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môn KHTN</a:t>
            </a:r>
            <a:endParaRPr lang="en-US" sz="45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E97C5C38-EECA-5BBF-A89B-8893481BB7D9}"/>
              </a:ext>
            </a:extLst>
          </p:cNvPr>
          <p:cNvSpPr/>
          <p:nvPr/>
        </p:nvSpPr>
        <p:spPr>
          <a:xfrm>
            <a:off x="534158" y="1020185"/>
            <a:ext cx="11121602" cy="69768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năng phân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endParaRPr lang="en-US" sz="35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5F0F2719-107D-744A-8991-EAA2EC06BC4F}"/>
              </a:ext>
            </a:extLst>
          </p:cNvPr>
          <p:cNvSpPr txBox="1"/>
          <p:nvPr/>
        </p:nvSpPr>
        <p:spPr>
          <a:xfrm>
            <a:off x="86283" y="6242768"/>
            <a:ext cx="4895827" cy="55399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vi-VN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vi-VN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vi-VN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vi-VN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ĐV trong </a:t>
            </a:r>
            <a:r>
              <a:rPr lang="vi-VN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vi-VN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nhiên </a:t>
            </a:r>
            <a:endParaRPr lang="en-US" sz="3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image41.jpeg">
            <a:extLst>
              <a:ext uri="{FF2B5EF4-FFF2-40B4-BE49-F238E27FC236}">
                <a16:creationId xmlns:a16="http://schemas.microsoft.com/office/drawing/2014/main" id="{D28644B9-2F8C-08BF-09BA-6DC6806D8A0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3795" y="1875357"/>
            <a:ext cx="4895827" cy="4294422"/>
          </a:xfrm>
          <a:prstGeom prst="rect">
            <a:avLst/>
          </a:prstGeom>
        </p:spPr>
      </p:pic>
      <p:sp>
        <p:nvSpPr>
          <p:cNvPr id="8" name="Bong bóng Ý nghĩ: Hình đám mây 7">
            <a:extLst>
              <a:ext uri="{FF2B5EF4-FFF2-40B4-BE49-F238E27FC236}">
                <a16:creationId xmlns:a16="http://schemas.microsoft.com/office/drawing/2014/main" id="{1CE8B4DE-4E87-66D6-1C5A-2ED0AE79D083}"/>
              </a:ext>
            </a:extLst>
          </p:cNvPr>
          <p:cNvSpPr/>
          <p:nvPr/>
        </p:nvSpPr>
        <p:spPr>
          <a:xfrm>
            <a:off x="5087988" y="1101183"/>
            <a:ext cx="7104012" cy="2157661"/>
          </a:xfrm>
          <a:prstGeom prst="cloudCallout">
            <a:avLst>
              <a:gd name="adj1" fmla="val -85602"/>
              <a:gd name="adj2" fmla="val 91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 </a:t>
            </a:r>
            <a:r>
              <a:rPr lang="vi-VN" sz="3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vi-VN" sz="3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ĐVcó</a:t>
            </a:r>
            <a:r>
              <a:rPr lang="vi-VN" sz="3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vi-VN" sz="3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vi-VN" sz="3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vi-VN" sz="3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nhau </a:t>
            </a:r>
            <a:r>
              <a:rPr lang="vi-VN" sz="3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vi-VN" sz="3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vi-VN" sz="3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vi-VN" sz="3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vi-VN" sz="3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vi-VN" sz="3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vi-VN" sz="3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5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4" name="Sơ đồ 13">
            <a:extLst>
              <a:ext uri="{FF2B5EF4-FFF2-40B4-BE49-F238E27FC236}">
                <a16:creationId xmlns:a16="http://schemas.microsoft.com/office/drawing/2014/main" id="{A9071E9C-3319-81E4-C42C-560A94C0E6C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23984967"/>
              </p:ext>
            </p:extLst>
          </p:nvPr>
        </p:nvGraphicFramePr>
        <p:xfrm>
          <a:off x="5138377" y="3258844"/>
          <a:ext cx="6914476" cy="34866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BC166FC4-C30C-C559-F6E1-87E290C3AB35}"/>
              </a:ext>
            </a:extLst>
          </p:cNvPr>
          <p:cNvSpPr txBox="1"/>
          <p:nvPr/>
        </p:nvSpPr>
        <p:spPr>
          <a:xfrm>
            <a:off x="633550" y="2222845"/>
            <a:ext cx="11121602" cy="1938992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Theo em </a:t>
            </a:r>
            <a:r>
              <a:rPr lang="vi-VN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năng quan </a:t>
            </a:r>
            <a:r>
              <a:rPr lang="vi-VN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năng phân </a:t>
            </a:r>
            <a:r>
              <a:rPr lang="vi-VN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vi-VN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trong phương </a:t>
            </a:r>
            <a:r>
              <a:rPr lang="vi-VN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nhiên ?</a:t>
            </a:r>
            <a:endParaRPr lang="en-US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E18FF084-4623-F4BA-B2C8-FD6349B6C196}"/>
              </a:ext>
            </a:extLst>
          </p:cNvPr>
          <p:cNvSpPr txBox="1"/>
          <p:nvPr/>
        </p:nvSpPr>
        <p:spPr>
          <a:xfrm>
            <a:off x="1708253" y="4592714"/>
            <a:ext cx="8773412" cy="193899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vi-VN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vi-VN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vi-VN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Quan </a:t>
            </a:r>
            <a:r>
              <a:rPr lang="vi-VN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câu </a:t>
            </a:r>
            <a:r>
              <a:rPr lang="vi-VN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nghiên </a:t>
            </a:r>
            <a:r>
              <a:rPr lang="vi-VN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4980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44EAA2D5-8BA4-4768-B69E-4FD3084B34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>
                                            <p:graphicEl>
                                              <a:dgm id="{44EAA2D5-8BA4-4768-B69E-4FD3084B342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>
                                            <p:graphicEl>
                                              <a:dgm id="{44EAA2D5-8BA4-4768-B69E-4FD3084B34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>
                                            <p:graphicEl>
                                              <a:dgm id="{44EAA2D5-8BA4-4768-B69E-4FD3084B34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4167E401-D177-447F-AD1A-669991CFC4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>
                                            <p:graphicEl>
                                              <a:dgm id="{4167E401-D177-447F-AD1A-669991CFC49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>
                                            <p:graphicEl>
                                              <a:dgm id="{4167E401-D177-447F-AD1A-669991CFC4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>
                                            <p:graphicEl>
                                              <a:dgm id="{4167E401-D177-447F-AD1A-669991CFC4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F873B61B-8865-4002-86EF-8697668602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4">
                                            <p:graphicEl>
                                              <a:dgm id="{F873B61B-8865-4002-86EF-86976686023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>
                                            <p:graphicEl>
                                              <a:dgm id="{F873B61B-8865-4002-86EF-8697668602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>
                                            <p:graphicEl>
                                              <a:dgm id="{F873B61B-8865-4002-86EF-8697668602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46171589-A74F-4D33-9AFB-246845E98E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>
                                            <p:graphicEl>
                                              <a:dgm id="{46171589-A74F-4D33-9AFB-246845E98EA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>
                                            <p:graphicEl>
                                              <a:dgm id="{46171589-A74F-4D33-9AFB-246845E98E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>
                                            <p:graphicEl>
                                              <a:dgm id="{46171589-A74F-4D33-9AFB-246845E98E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4345074D-F4B5-4616-8631-DC1760C11A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>
                                            <p:graphicEl>
                                              <a:dgm id="{4345074D-F4B5-4616-8631-DC1760C11AB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>
                                            <p:graphicEl>
                                              <a:dgm id="{4345074D-F4B5-4616-8631-DC1760C11A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>
                                            <p:graphicEl>
                                              <a:dgm id="{4345074D-F4B5-4616-8631-DC1760C11A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6EA8CFB4-CC39-41BB-8976-1FDAAD9C9B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4">
                                            <p:graphicEl>
                                              <a:dgm id="{6EA8CFB4-CC39-41BB-8976-1FDAAD9C9B4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>
                                            <p:graphicEl>
                                              <a:dgm id="{6EA8CFB4-CC39-41BB-8976-1FDAAD9C9B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>
                                            <p:graphicEl>
                                              <a:dgm id="{6EA8CFB4-CC39-41BB-8976-1FDAAD9C9B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14">
                                            <p:graphicEl>
                                              <a:dgm id="{44EAA2D5-8BA4-4768-B69E-4FD3084B34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14">
                                            <p:graphicEl>
                                              <a:dgm id="{44EAA2D5-8BA4-4768-B69E-4FD3084B34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44EAA2D5-8BA4-4768-B69E-4FD3084B34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14">
                                            <p:graphicEl>
                                              <a:dgm id="{4167E401-D177-447F-AD1A-669991CFC4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14">
                                            <p:graphicEl>
                                              <a:dgm id="{4167E401-D177-447F-AD1A-669991CFC4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4167E401-D177-447F-AD1A-669991CFC4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14">
                                            <p:graphicEl>
                                              <a:dgm id="{F873B61B-8865-4002-86EF-8697668602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14">
                                            <p:graphicEl>
                                              <a:dgm id="{F873B61B-8865-4002-86EF-8697668602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F873B61B-8865-4002-86EF-8697668602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14">
                                            <p:graphicEl>
                                              <a:dgm id="{46171589-A74F-4D33-9AFB-246845E98E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14">
                                            <p:graphicEl>
                                              <a:dgm id="{46171589-A74F-4D33-9AFB-246845E98E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46171589-A74F-4D33-9AFB-246845E98E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14">
                                            <p:graphicEl>
                                              <a:dgm id="{4345074D-F4B5-4616-8631-DC1760C11A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4">
                                            <p:graphicEl>
                                              <a:dgm id="{4345074D-F4B5-4616-8631-DC1760C11A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4345074D-F4B5-4616-8631-DC1760C11A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14">
                                            <p:graphicEl>
                                              <a:dgm id="{6EA8CFB4-CC39-41BB-8976-1FDAAD9C9B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14">
                                            <p:graphicEl>
                                              <a:dgm id="{6EA8CFB4-CC39-41BB-8976-1FDAAD9C9B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6EA8CFB4-CC39-41BB-8976-1FDAAD9C9B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Graphic spid="14" grpId="0">
        <p:bldSub>
          <a:bldDgm bld="lvlAtOnce"/>
        </p:bldSub>
      </p:bldGraphic>
      <p:bldGraphic spid="14" grpId="1" uiExpand="1">
        <p:bldSub>
          <a:bldDgm bld="lvlAtOnce"/>
        </p:bldSub>
      </p:bldGraphic>
      <p:bldP spid="9" grpId="0" animBg="1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296A285-548D-13F3-78C9-A42C17501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562" y="292168"/>
            <a:ext cx="11780875" cy="799188"/>
          </a:xfrm>
        </p:spPr>
        <p:txBody>
          <a:bodyPr>
            <a:normAutofit/>
          </a:bodyPr>
          <a:lstStyle/>
          <a:p>
            <a:r>
              <a:rPr lang="vi-VN" sz="4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vi-VN" sz="45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vi-VN" sz="4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năng </a:t>
            </a:r>
            <a:r>
              <a:rPr lang="vi-VN" sz="45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vi-VN" sz="4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5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vi-VN" sz="4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môn KHTN</a:t>
            </a:r>
            <a:endParaRPr lang="en-US" sz="45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E97C5C38-EECA-5BBF-A89B-8893481BB7D9}"/>
              </a:ext>
            </a:extLst>
          </p:cNvPr>
          <p:cNvSpPr/>
          <p:nvPr/>
        </p:nvSpPr>
        <p:spPr>
          <a:xfrm>
            <a:off x="534158" y="1020185"/>
            <a:ext cx="11121602" cy="69768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năng liên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endParaRPr lang="en-US" sz="35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hỗ dành sẵn cho Nội dung 4">
            <a:extLst>
              <a:ext uri="{FF2B5EF4-FFF2-40B4-BE49-F238E27FC236}">
                <a16:creationId xmlns:a16="http://schemas.microsoft.com/office/drawing/2014/main" id="{9FF40CC2-8E59-46FC-D211-B5EFD49BF9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117" y="1925053"/>
            <a:ext cx="11851683" cy="4206240"/>
          </a:xfrm>
        </p:spPr>
        <p:txBody>
          <a:bodyPr>
            <a:noAutofit/>
          </a:bodyPr>
          <a:lstStyle/>
          <a:p>
            <a:pPr algn="just">
              <a:buFontTx/>
              <a:buChar char="-"/>
            </a:pP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thông tin thu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nghiên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liên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khoa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thu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nhau. </a:t>
            </a:r>
          </a:p>
          <a:p>
            <a:pPr algn="just">
              <a:buFontTx/>
              <a:buChar char="-"/>
            </a:pP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năng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thông qua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khoa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liên quan, công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thu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nhằm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liên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trong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nhiên. </a:t>
            </a:r>
          </a:p>
          <a:p>
            <a:pPr algn="just">
              <a:buFontTx/>
              <a:buChar char="-"/>
            </a:pPr>
            <a:endParaRPr lang="en-US" sz="4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3113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5F211090-E71B-45A3-BEB1-FFCA9C3C64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311" y="2628368"/>
            <a:ext cx="10911295" cy="3128449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vi-VN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endParaRPr lang="en-US" sz="4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5F0F2719-107D-744A-8991-EAA2EC06BC4F}"/>
              </a:ext>
            </a:extLst>
          </p:cNvPr>
          <p:cNvSpPr txBox="1"/>
          <p:nvPr/>
        </p:nvSpPr>
        <p:spPr>
          <a:xfrm>
            <a:off x="0" y="130906"/>
            <a:ext cx="12192000" cy="170816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vi-VN" sz="3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vi-VN" sz="3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vi-VN" sz="3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vi-VN" sz="3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đây cho </a:t>
            </a:r>
            <a:r>
              <a:rPr lang="vi-VN" sz="3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vi-VN" sz="3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vi-VN" sz="3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vi-VN" sz="3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vi-VN" sz="3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vi-VN" sz="3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trên 1 </a:t>
            </a:r>
            <a:r>
              <a:rPr lang="vi-VN" sz="3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vi-VN" sz="3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vi-VN" sz="3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thân cây. Em </a:t>
            </a:r>
            <a:r>
              <a:rPr lang="vi-VN" sz="3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3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vi-VN" sz="3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vi-VN" sz="3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vi-VN" sz="3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vi-VN" sz="3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năng liên </a:t>
            </a:r>
            <a:r>
              <a:rPr lang="vi-VN" sz="3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vi-VN" sz="3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vi-VN" sz="3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vi-VN" sz="3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vi-VN" sz="3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vi-VN" sz="3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vi-VN" sz="3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vi-VN" sz="3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3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vi-VN" sz="3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vi-VN" sz="3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vi-VN" sz="3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vi-VN" sz="3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vi-VN" sz="3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35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" name="Bảng 10">
                <a:extLst>
                  <a:ext uri="{FF2B5EF4-FFF2-40B4-BE49-F238E27FC236}">
                    <a16:creationId xmlns:a16="http://schemas.microsoft.com/office/drawing/2014/main" id="{B36E4616-997E-DBFF-8B5E-95E3B8BFFA9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04544748"/>
                  </p:ext>
                </p:extLst>
              </p:nvPr>
            </p:nvGraphicFramePr>
            <p:xfrm>
              <a:off x="89804" y="1896817"/>
              <a:ext cx="12005972" cy="4888027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3192410">
                      <a:extLst>
                        <a:ext uri="{9D8B030D-6E8A-4147-A177-3AD203B41FA5}">
                          <a16:colId xmlns:a16="http://schemas.microsoft.com/office/drawing/2014/main" val="1071303805"/>
                        </a:ext>
                      </a:extLst>
                    </a:gridCol>
                    <a:gridCol w="2810576">
                      <a:extLst>
                        <a:ext uri="{9D8B030D-6E8A-4147-A177-3AD203B41FA5}">
                          <a16:colId xmlns:a16="http://schemas.microsoft.com/office/drawing/2014/main" val="235685918"/>
                        </a:ext>
                      </a:extLst>
                    </a:gridCol>
                    <a:gridCol w="3001493">
                      <a:extLst>
                        <a:ext uri="{9D8B030D-6E8A-4147-A177-3AD203B41FA5}">
                          <a16:colId xmlns:a16="http://schemas.microsoft.com/office/drawing/2014/main" val="469918122"/>
                        </a:ext>
                      </a:extLst>
                    </a:gridCol>
                    <a:gridCol w="3001493">
                      <a:extLst>
                        <a:ext uri="{9D8B030D-6E8A-4147-A177-3AD203B41FA5}">
                          <a16:colId xmlns:a16="http://schemas.microsoft.com/office/drawing/2014/main" val="1991601352"/>
                        </a:ext>
                      </a:extLst>
                    </a:gridCol>
                  </a:tblGrid>
                  <a:tr h="1190919">
                    <a:tc>
                      <a:txBody>
                        <a:bodyPr/>
                        <a:lstStyle/>
                        <a:p>
                          <a:pPr algn="ctr"/>
                          <a:endParaRPr lang="en-US" sz="3500" dirty="0">
                            <a:solidFill>
                              <a:schemeClr val="bg2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3500" dirty="0">
                              <a:solidFill>
                                <a:schemeClr val="bg2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Số </a:t>
                          </a:r>
                          <a:r>
                            <a:rPr lang="vi-VN" sz="3500" dirty="0" err="1">
                              <a:solidFill>
                                <a:schemeClr val="bg2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tế</a:t>
                          </a:r>
                          <a:r>
                            <a:rPr lang="vi-VN" sz="3500" dirty="0">
                              <a:solidFill>
                                <a:schemeClr val="bg2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vi-VN" sz="3500" dirty="0" err="1">
                              <a:solidFill>
                                <a:schemeClr val="bg2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bào</a:t>
                          </a:r>
                          <a:r>
                            <a:rPr lang="vi-VN" sz="3500" dirty="0">
                              <a:solidFill>
                                <a:schemeClr val="bg2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trên 1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vi-VN" sz="350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vi-VN" sz="3500" b="1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𝒎𝒎</m:t>
                                  </m:r>
                                </m:e>
                                <m:sup>
                                  <m:r>
                                    <a:rPr lang="vi-VN" sz="3500" b="1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</m:oMath>
                          </a14:m>
                          <a:endParaRPr lang="en-US" sz="3500" dirty="0">
                            <a:solidFill>
                              <a:schemeClr val="bg2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3500" dirty="0">
                              <a:solidFill>
                                <a:schemeClr val="bg2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Diện </a:t>
                          </a:r>
                          <a:r>
                            <a:rPr lang="vi-VN" sz="3500" dirty="0" err="1">
                              <a:solidFill>
                                <a:schemeClr val="bg2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tích</a:t>
                          </a:r>
                          <a:r>
                            <a:rPr lang="vi-VN" sz="3500" dirty="0">
                              <a:solidFill>
                                <a:schemeClr val="bg2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thân cây (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vi-VN" sz="350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vi-VN" sz="3500" b="1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𝒄𝒎</m:t>
                                  </m:r>
                                </m:e>
                                <m:sup>
                                  <m:r>
                                    <a:rPr lang="vi-VN" sz="3500" b="1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</m:oMath>
                          </a14:m>
                          <a:r>
                            <a:rPr lang="vi-VN" sz="3500" dirty="0">
                              <a:solidFill>
                                <a:schemeClr val="bg2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)</a:t>
                          </a:r>
                          <a:endParaRPr lang="en-US" sz="3500" dirty="0">
                            <a:solidFill>
                              <a:schemeClr val="bg2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3500" dirty="0" err="1">
                              <a:solidFill>
                                <a:schemeClr val="bg2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Số</a:t>
                          </a:r>
                          <a:r>
                            <a:rPr lang="vi-VN" sz="3500" dirty="0">
                              <a:solidFill>
                                <a:schemeClr val="bg2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vi-VN" sz="3500" dirty="0" err="1">
                              <a:solidFill>
                                <a:schemeClr val="bg2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tế</a:t>
                          </a:r>
                          <a:r>
                            <a:rPr lang="vi-VN" sz="3500" dirty="0">
                              <a:solidFill>
                                <a:schemeClr val="bg2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vi-VN" sz="3500" dirty="0" err="1">
                              <a:solidFill>
                                <a:schemeClr val="bg2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bào</a:t>
                          </a:r>
                          <a:r>
                            <a:rPr lang="vi-VN" sz="3500" dirty="0">
                              <a:solidFill>
                                <a:schemeClr val="bg2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(TB) ở thân cây</a:t>
                          </a:r>
                          <a:endParaRPr lang="en-US" sz="3500" dirty="0">
                            <a:solidFill>
                              <a:schemeClr val="bg2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35287980"/>
                      </a:ext>
                    </a:extLst>
                  </a:tr>
                  <a:tr h="117878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3500" dirty="0">
                              <a:solidFill>
                                <a:schemeClr val="bg2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Cây chưa </a:t>
                          </a:r>
                          <a:r>
                            <a:rPr lang="vi-VN" sz="3500" dirty="0" err="1">
                              <a:solidFill>
                                <a:schemeClr val="bg2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trưởng</a:t>
                          </a:r>
                          <a:r>
                            <a:rPr lang="vi-VN" sz="3500" dirty="0">
                              <a:solidFill>
                                <a:schemeClr val="bg2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vi-VN" sz="3500" dirty="0" err="1">
                              <a:solidFill>
                                <a:schemeClr val="bg2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thành</a:t>
                          </a:r>
                          <a:r>
                            <a:rPr lang="vi-VN" sz="3500" dirty="0">
                              <a:solidFill>
                                <a:schemeClr val="bg2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(CTT)</a:t>
                          </a:r>
                          <a:endParaRPr lang="en-US" sz="3500" dirty="0">
                            <a:solidFill>
                              <a:schemeClr val="bg2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3500" dirty="0">
                              <a:solidFill>
                                <a:schemeClr val="bg2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36</a:t>
                          </a:r>
                          <a:endParaRPr lang="en-US" sz="3500" dirty="0">
                            <a:solidFill>
                              <a:schemeClr val="bg2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3500" dirty="0">
                              <a:solidFill>
                                <a:schemeClr val="bg2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</a:t>
                          </a:r>
                        </a:p>
                        <a:p>
                          <a:pPr algn="ctr"/>
                          <a:endParaRPr lang="en-US" sz="3500" dirty="0">
                            <a:solidFill>
                              <a:schemeClr val="bg2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3500" dirty="0">
                              <a:solidFill>
                                <a:schemeClr val="bg2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36 x 500 </a:t>
                          </a:r>
                        </a:p>
                        <a:p>
                          <a:pPr algn="ctr"/>
                          <a:r>
                            <a:rPr lang="vi-VN" sz="3500" dirty="0">
                              <a:solidFill>
                                <a:schemeClr val="bg2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= 18000 TB</a:t>
                          </a:r>
                          <a:endParaRPr lang="en-US" sz="3500" dirty="0">
                            <a:solidFill>
                              <a:schemeClr val="bg2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102438344"/>
                      </a:ext>
                    </a:extLst>
                  </a:tr>
                  <a:tr h="1178788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3500" dirty="0">
                              <a:solidFill>
                                <a:schemeClr val="bg2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Cây </a:t>
                          </a:r>
                          <a:r>
                            <a:rPr lang="vi-VN" sz="3500" dirty="0" err="1">
                              <a:solidFill>
                                <a:schemeClr val="bg2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trưởng</a:t>
                          </a:r>
                          <a:r>
                            <a:rPr lang="vi-VN" sz="3500" dirty="0">
                              <a:solidFill>
                                <a:schemeClr val="bg2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vi-VN" sz="3500" dirty="0" err="1">
                              <a:solidFill>
                                <a:schemeClr val="bg2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thành</a:t>
                          </a:r>
                          <a:r>
                            <a:rPr lang="vi-VN" sz="3500" dirty="0">
                              <a:solidFill>
                                <a:schemeClr val="bg2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(TT)</a:t>
                          </a:r>
                          <a:endParaRPr lang="en-US" sz="3500" dirty="0">
                            <a:solidFill>
                              <a:schemeClr val="bg2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3500" dirty="0">
                              <a:solidFill>
                                <a:schemeClr val="bg2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36</a:t>
                          </a:r>
                          <a:endParaRPr lang="en-US" sz="3500" dirty="0">
                            <a:solidFill>
                              <a:schemeClr val="bg2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3500" dirty="0">
                              <a:solidFill>
                                <a:schemeClr val="bg2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10</a:t>
                          </a:r>
                          <a:endParaRPr lang="en-US" sz="3500" dirty="0">
                            <a:solidFill>
                              <a:schemeClr val="bg2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3500" dirty="0">
                              <a:solidFill>
                                <a:schemeClr val="bg2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36 x 1000</a:t>
                          </a:r>
                        </a:p>
                        <a:p>
                          <a:pPr algn="ctr"/>
                          <a:r>
                            <a:rPr lang="vi-VN" sz="3500" dirty="0">
                              <a:solidFill>
                                <a:schemeClr val="bg2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= 36000 TB</a:t>
                          </a:r>
                          <a:endParaRPr lang="en-US" sz="3500" dirty="0">
                            <a:solidFill>
                              <a:schemeClr val="bg2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826166797"/>
                      </a:ext>
                    </a:extLst>
                  </a:tr>
                  <a:tr h="133953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3500" dirty="0" err="1">
                              <a:solidFill>
                                <a:schemeClr val="bg2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Kết</a:t>
                          </a:r>
                          <a:r>
                            <a:rPr lang="vi-VN" sz="3500" dirty="0">
                              <a:solidFill>
                                <a:schemeClr val="bg2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vi-VN" sz="3500" dirty="0" err="1">
                              <a:solidFill>
                                <a:schemeClr val="bg2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luận</a:t>
                          </a:r>
                          <a:r>
                            <a:rPr lang="vi-VN" sz="3500" dirty="0">
                              <a:solidFill>
                                <a:schemeClr val="bg2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:  </a:t>
                          </a:r>
                          <a:endParaRPr lang="en-US" sz="3500" dirty="0">
                            <a:solidFill>
                              <a:schemeClr val="bg2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 gridSpan="3">
                      <a:txBody>
                        <a:bodyPr/>
                        <a:lstStyle/>
                        <a:p>
                          <a:pPr algn="ctr"/>
                          <a:r>
                            <a:rPr lang="vi-VN" sz="3500" b="1" i="1" kern="1200" dirty="0" err="1">
                              <a:solidFill>
                                <a:srgbClr val="00B050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Số</a:t>
                          </a:r>
                          <a:r>
                            <a:rPr lang="vi-VN" sz="3500" b="1" i="1" kern="1200" dirty="0">
                              <a:solidFill>
                                <a:srgbClr val="00B050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 TB ở thân cây TT </a:t>
                          </a:r>
                          <a:r>
                            <a:rPr lang="vi-VN" sz="3500" b="1" i="1" kern="1200" dirty="0" err="1">
                              <a:solidFill>
                                <a:srgbClr val="00B050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lớn</a:t>
                          </a:r>
                          <a:r>
                            <a:rPr lang="vi-VN" sz="3500" b="1" i="1" kern="1200" dirty="0">
                              <a:solidFill>
                                <a:srgbClr val="00B050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 hơn </a:t>
                          </a:r>
                          <a:r>
                            <a:rPr lang="vi-VN" sz="3500" b="1" i="1" kern="1200" dirty="0" err="1">
                              <a:solidFill>
                                <a:srgbClr val="00B050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số</a:t>
                          </a:r>
                          <a:r>
                            <a:rPr lang="vi-VN" sz="3500" b="1" i="1" kern="1200" dirty="0">
                              <a:solidFill>
                                <a:srgbClr val="00B050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 TB ở cây CTT. Cây </a:t>
                          </a:r>
                          <a:r>
                            <a:rPr lang="vi-VN" sz="3500" b="1" i="1" kern="1200" dirty="0" err="1">
                              <a:solidFill>
                                <a:srgbClr val="00B050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càng</a:t>
                          </a:r>
                          <a:r>
                            <a:rPr lang="vi-VN" sz="3500" b="1" i="1" kern="1200" dirty="0">
                              <a:solidFill>
                                <a:srgbClr val="00B050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vi-VN" sz="3500" b="1" i="1" kern="1200" dirty="0" err="1">
                              <a:solidFill>
                                <a:srgbClr val="00B050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lớn</a:t>
                          </a:r>
                          <a:r>
                            <a:rPr lang="vi-VN" sz="3500" b="1" i="1" kern="1200" dirty="0">
                              <a:solidFill>
                                <a:srgbClr val="00B050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vi-VN" sz="3500" b="1" i="1" kern="1200" dirty="0" err="1">
                              <a:solidFill>
                                <a:srgbClr val="00B050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lượng</a:t>
                          </a:r>
                          <a:r>
                            <a:rPr lang="vi-VN" sz="3500" b="1" i="1" kern="1200" dirty="0">
                              <a:solidFill>
                                <a:srgbClr val="00B050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 TB </a:t>
                          </a:r>
                          <a:r>
                            <a:rPr lang="vi-VN" sz="3500" b="1" i="1" kern="1200" dirty="0" err="1">
                              <a:solidFill>
                                <a:srgbClr val="00B050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càng</a:t>
                          </a:r>
                          <a:r>
                            <a:rPr lang="vi-VN" sz="3500" b="1" i="1" kern="1200" dirty="0">
                              <a:solidFill>
                                <a:srgbClr val="00B050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vi-VN" sz="3500" b="1" i="1" kern="1200" dirty="0" err="1">
                              <a:solidFill>
                                <a:srgbClr val="00B050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nhiều</a:t>
                          </a:r>
                          <a:r>
                            <a:rPr lang="vi-VN" sz="3500" i="1" kern="1200" dirty="0">
                              <a:solidFill>
                                <a:srgbClr val="00B050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.</a:t>
                          </a:r>
                          <a:endParaRPr lang="en-US" sz="3500" i="1" dirty="0">
                            <a:solidFill>
                              <a:srgbClr val="00B05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sz="3000" dirty="0">
                            <a:solidFill>
                              <a:schemeClr val="bg2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sz="3000" dirty="0">
                            <a:solidFill>
                              <a:schemeClr val="bg2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0173016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0" name="Bảng 10">
                <a:extLst>
                  <a:ext uri="{FF2B5EF4-FFF2-40B4-BE49-F238E27FC236}">
                    <a16:creationId xmlns:a16="http://schemas.microsoft.com/office/drawing/2014/main" id="{B36E4616-997E-DBFF-8B5E-95E3B8BFFA9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04544748"/>
                  </p:ext>
                </p:extLst>
              </p:nvPr>
            </p:nvGraphicFramePr>
            <p:xfrm>
              <a:off x="89804" y="1896817"/>
              <a:ext cx="12005972" cy="4888027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3192410">
                      <a:extLst>
                        <a:ext uri="{9D8B030D-6E8A-4147-A177-3AD203B41FA5}">
                          <a16:colId xmlns:a16="http://schemas.microsoft.com/office/drawing/2014/main" val="1071303805"/>
                        </a:ext>
                      </a:extLst>
                    </a:gridCol>
                    <a:gridCol w="2810576">
                      <a:extLst>
                        <a:ext uri="{9D8B030D-6E8A-4147-A177-3AD203B41FA5}">
                          <a16:colId xmlns:a16="http://schemas.microsoft.com/office/drawing/2014/main" val="235685918"/>
                        </a:ext>
                      </a:extLst>
                    </a:gridCol>
                    <a:gridCol w="3001493">
                      <a:extLst>
                        <a:ext uri="{9D8B030D-6E8A-4147-A177-3AD203B41FA5}">
                          <a16:colId xmlns:a16="http://schemas.microsoft.com/office/drawing/2014/main" val="469918122"/>
                        </a:ext>
                      </a:extLst>
                    </a:gridCol>
                    <a:gridCol w="3001493">
                      <a:extLst>
                        <a:ext uri="{9D8B030D-6E8A-4147-A177-3AD203B41FA5}">
                          <a16:colId xmlns:a16="http://schemas.microsoft.com/office/drawing/2014/main" val="1991601352"/>
                        </a:ext>
                      </a:extLst>
                    </a:gridCol>
                  </a:tblGrid>
                  <a:tr h="1190919">
                    <a:tc>
                      <a:txBody>
                        <a:bodyPr/>
                        <a:lstStyle/>
                        <a:p>
                          <a:pPr algn="ctr"/>
                          <a:endParaRPr lang="en-US" sz="3500" dirty="0">
                            <a:solidFill>
                              <a:schemeClr val="bg2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13636" t="-8205" r="-214069" b="-31487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200610" t="-8205" r="-101016" b="-31487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3500" dirty="0" err="1">
                              <a:solidFill>
                                <a:schemeClr val="bg2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Số</a:t>
                          </a:r>
                          <a:r>
                            <a:rPr lang="vi-VN" sz="3500" dirty="0">
                              <a:solidFill>
                                <a:schemeClr val="bg2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vi-VN" sz="3500" dirty="0" err="1">
                              <a:solidFill>
                                <a:schemeClr val="bg2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tế</a:t>
                          </a:r>
                          <a:r>
                            <a:rPr lang="vi-VN" sz="3500" dirty="0">
                              <a:solidFill>
                                <a:schemeClr val="bg2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vi-VN" sz="3500" dirty="0" err="1">
                              <a:solidFill>
                                <a:schemeClr val="bg2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bào</a:t>
                          </a:r>
                          <a:r>
                            <a:rPr lang="vi-VN" sz="3500" dirty="0">
                              <a:solidFill>
                                <a:schemeClr val="bg2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(TB) ở thân cây</a:t>
                          </a:r>
                          <a:endParaRPr lang="en-US" sz="3500" dirty="0">
                            <a:solidFill>
                              <a:schemeClr val="bg2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35287980"/>
                      </a:ext>
                    </a:extLst>
                  </a:tr>
                  <a:tr h="117878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3500" dirty="0">
                              <a:solidFill>
                                <a:schemeClr val="bg2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Cây chưa </a:t>
                          </a:r>
                          <a:r>
                            <a:rPr lang="vi-VN" sz="3500" dirty="0" err="1">
                              <a:solidFill>
                                <a:schemeClr val="bg2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trưởng</a:t>
                          </a:r>
                          <a:r>
                            <a:rPr lang="vi-VN" sz="3500" dirty="0">
                              <a:solidFill>
                                <a:schemeClr val="bg2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vi-VN" sz="3500" dirty="0" err="1">
                              <a:solidFill>
                                <a:schemeClr val="bg2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thành</a:t>
                          </a:r>
                          <a:r>
                            <a:rPr lang="vi-VN" sz="3500" dirty="0">
                              <a:solidFill>
                                <a:schemeClr val="bg2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(CTT)</a:t>
                          </a:r>
                          <a:endParaRPr lang="en-US" sz="3500" dirty="0">
                            <a:solidFill>
                              <a:schemeClr val="bg2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3500" dirty="0">
                              <a:solidFill>
                                <a:schemeClr val="bg2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36</a:t>
                          </a:r>
                          <a:endParaRPr lang="en-US" sz="3500" dirty="0">
                            <a:solidFill>
                              <a:schemeClr val="bg2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3500" dirty="0">
                              <a:solidFill>
                                <a:schemeClr val="bg2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</a:t>
                          </a:r>
                        </a:p>
                        <a:p>
                          <a:pPr algn="ctr"/>
                          <a:endParaRPr lang="en-US" sz="3500" dirty="0">
                            <a:solidFill>
                              <a:schemeClr val="bg2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3500" dirty="0">
                              <a:solidFill>
                                <a:schemeClr val="bg2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36 x 500 </a:t>
                          </a:r>
                        </a:p>
                        <a:p>
                          <a:pPr algn="ctr"/>
                          <a:r>
                            <a:rPr lang="vi-VN" sz="3500" dirty="0">
                              <a:solidFill>
                                <a:schemeClr val="bg2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= 18000 TB</a:t>
                          </a:r>
                          <a:endParaRPr lang="en-US" sz="3500" dirty="0">
                            <a:solidFill>
                              <a:schemeClr val="bg2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102438344"/>
                      </a:ext>
                    </a:extLst>
                  </a:tr>
                  <a:tr h="1178788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3500" dirty="0">
                              <a:solidFill>
                                <a:schemeClr val="bg2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Cây </a:t>
                          </a:r>
                          <a:r>
                            <a:rPr lang="vi-VN" sz="3500" dirty="0" err="1">
                              <a:solidFill>
                                <a:schemeClr val="bg2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trưởng</a:t>
                          </a:r>
                          <a:r>
                            <a:rPr lang="vi-VN" sz="3500" dirty="0">
                              <a:solidFill>
                                <a:schemeClr val="bg2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vi-VN" sz="3500" dirty="0" err="1">
                              <a:solidFill>
                                <a:schemeClr val="bg2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thành</a:t>
                          </a:r>
                          <a:r>
                            <a:rPr lang="vi-VN" sz="3500" dirty="0">
                              <a:solidFill>
                                <a:schemeClr val="bg2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(TT)</a:t>
                          </a:r>
                          <a:endParaRPr lang="en-US" sz="3500" dirty="0">
                            <a:solidFill>
                              <a:schemeClr val="bg2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3500" dirty="0">
                              <a:solidFill>
                                <a:schemeClr val="bg2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36</a:t>
                          </a:r>
                          <a:endParaRPr lang="en-US" sz="3500" dirty="0">
                            <a:solidFill>
                              <a:schemeClr val="bg2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3500" dirty="0">
                              <a:solidFill>
                                <a:schemeClr val="bg2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10</a:t>
                          </a:r>
                          <a:endParaRPr lang="en-US" sz="3500" dirty="0">
                            <a:solidFill>
                              <a:schemeClr val="bg2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3500" dirty="0">
                              <a:solidFill>
                                <a:schemeClr val="bg2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36 x 1000</a:t>
                          </a:r>
                        </a:p>
                        <a:p>
                          <a:pPr algn="ctr"/>
                          <a:r>
                            <a:rPr lang="vi-VN" sz="3500" dirty="0">
                              <a:solidFill>
                                <a:schemeClr val="bg2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= 36000 TB</a:t>
                          </a:r>
                          <a:endParaRPr lang="en-US" sz="3500" dirty="0">
                            <a:solidFill>
                              <a:schemeClr val="bg2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826166797"/>
                      </a:ext>
                    </a:extLst>
                  </a:tr>
                  <a:tr h="133953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3500" dirty="0" err="1">
                              <a:solidFill>
                                <a:schemeClr val="bg2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Kết</a:t>
                          </a:r>
                          <a:r>
                            <a:rPr lang="vi-VN" sz="3500" dirty="0">
                              <a:solidFill>
                                <a:schemeClr val="bg2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vi-VN" sz="3500" dirty="0" err="1">
                              <a:solidFill>
                                <a:schemeClr val="bg2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luận</a:t>
                          </a:r>
                          <a:r>
                            <a:rPr lang="vi-VN" sz="3500" dirty="0">
                              <a:solidFill>
                                <a:schemeClr val="bg2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:  </a:t>
                          </a:r>
                          <a:endParaRPr lang="en-US" sz="3500" dirty="0">
                            <a:solidFill>
                              <a:schemeClr val="bg2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 gridSpan="3">
                      <a:txBody>
                        <a:bodyPr/>
                        <a:lstStyle/>
                        <a:p>
                          <a:pPr algn="ctr"/>
                          <a:r>
                            <a:rPr lang="vi-VN" sz="3500" b="1" i="1" kern="1200" dirty="0" err="1">
                              <a:solidFill>
                                <a:srgbClr val="00B050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Số</a:t>
                          </a:r>
                          <a:r>
                            <a:rPr lang="vi-VN" sz="3500" b="1" i="1" kern="1200" dirty="0">
                              <a:solidFill>
                                <a:srgbClr val="00B050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 TB ở thân cây TT </a:t>
                          </a:r>
                          <a:r>
                            <a:rPr lang="vi-VN" sz="3500" b="1" i="1" kern="1200" dirty="0" err="1">
                              <a:solidFill>
                                <a:srgbClr val="00B050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lớn</a:t>
                          </a:r>
                          <a:r>
                            <a:rPr lang="vi-VN" sz="3500" b="1" i="1" kern="1200" dirty="0">
                              <a:solidFill>
                                <a:srgbClr val="00B050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 hơn </a:t>
                          </a:r>
                          <a:r>
                            <a:rPr lang="vi-VN" sz="3500" b="1" i="1" kern="1200" dirty="0" err="1">
                              <a:solidFill>
                                <a:srgbClr val="00B050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số</a:t>
                          </a:r>
                          <a:r>
                            <a:rPr lang="vi-VN" sz="3500" b="1" i="1" kern="1200" dirty="0">
                              <a:solidFill>
                                <a:srgbClr val="00B050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 TB ở cây CTT. Cây </a:t>
                          </a:r>
                          <a:r>
                            <a:rPr lang="vi-VN" sz="3500" b="1" i="1" kern="1200" dirty="0" err="1">
                              <a:solidFill>
                                <a:srgbClr val="00B050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càng</a:t>
                          </a:r>
                          <a:r>
                            <a:rPr lang="vi-VN" sz="3500" b="1" i="1" kern="1200" dirty="0">
                              <a:solidFill>
                                <a:srgbClr val="00B050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vi-VN" sz="3500" b="1" i="1" kern="1200" dirty="0" err="1">
                              <a:solidFill>
                                <a:srgbClr val="00B050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lớn</a:t>
                          </a:r>
                          <a:r>
                            <a:rPr lang="vi-VN" sz="3500" b="1" i="1" kern="1200" dirty="0">
                              <a:solidFill>
                                <a:srgbClr val="00B050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vi-VN" sz="3500" b="1" i="1" kern="1200" dirty="0" err="1">
                              <a:solidFill>
                                <a:srgbClr val="00B050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lượng</a:t>
                          </a:r>
                          <a:r>
                            <a:rPr lang="vi-VN" sz="3500" b="1" i="1" kern="1200" dirty="0">
                              <a:solidFill>
                                <a:srgbClr val="00B050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 TB </a:t>
                          </a:r>
                          <a:r>
                            <a:rPr lang="vi-VN" sz="3500" b="1" i="1" kern="1200" dirty="0" err="1">
                              <a:solidFill>
                                <a:srgbClr val="00B050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càng</a:t>
                          </a:r>
                          <a:r>
                            <a:rPr lang="vi-VN" sz="3500" b="1" i="1" kern="1200" dirty="0">
                              <a:solidFill>
                                <a:srgbClr val="00B050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vi-VN" sz="3500" b="1" i="1" kern="1200" dirty="0" err="1">
                              <a:solidFill>
                                <a:srgbClr val="00B050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nhiều</a:t>
                          </a:r>
                          <a:r>
                            <a:rPr lang="vi-VN" sz="3500" i="1" kern="1200" dirty="0">
                              <a:solidFill>
                                <a:srgbClr val="00B050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.</a:t>
                          </a:r>
                          <a:endParaRPr lang="en-US" sz="3500" i="1" dirty="0">
                            <a:solidFill>
                              <a:srgbClr val="00B05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sz="3000" dirty="0">
                            <a:solidFill>
                              <a:schemeClr val="bg2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sz="3000" dirty="0">
                            <a:solidFill>
                              <a:schemeClr val="bg2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01730165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3" name="Hình chữ nhật 12">
            <a:extLst>
              <a:ext uri="{FF2B5EF4-FFF2-40B4-BE49-F238E27FC236}">
                <a16:creationId xmlns:a16="http://schemas.microsoft.com/office/drawing/2014/main" id="{FBDDD535-FDA2-ECD8-CFBB-3B80EFA0281E}"/>
              </a:ext>
            </a:extLst>
          </p:cNvPr>
          <p:cNvSpPr/>
          <p:nvPr/>
        </p:nvSpPr>
        <p:spPr>
          <a:xfrm>
            <a:off x="9172878" y="3166712"/>
            <a:ext cx="2829826" cy="95290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Hình chữ nhật 13">
            <a:extLst>
              <a:ext uri="{FF2B5EF4-FFF2-40B4-BE49-F238E27FC236}">
                <a16:creationId xmlns:a16="http://schemas.microsoft.com/office/drawing/2014/main" id="{AFA8C6B9-4AE7-ED93-CE61-F40FB9913442}"/>
              </a:ext>
            </a:extLst>
          </p:cNvPr>
          <p:cNvSpPr/>
          <p:nvPr/>
        </p:nvSpPr>
        <p:spPr>
          <a:xfrm>
            <a:off x="9172878" y="4339226"/>
            <a:ext cx="2829826" cy="105028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Hình chữ nhật 14">
            <a:extLst>
              <a:ext uri="{FF2B5EF4-FFF2-40B4-BE49-F238E27FC236}">
                <a16:creationId xmlns:a16="http://schemas.microsoft.com/office/drawing/2014/main" id="{314C41C1-0C28-9FD5-9D9D-057E29FDC37E}"/>
              </a:ext>
            </a:extLst>
          </p:cNvPr>
          <p:cNvSpPr/>
          <p:nvPr/>
        </p:nvSpPr>
        <p:spPr>
          <a:xfrm>
            <a:off x="3436219" y="5447259"/>
            <a:ext cx="8191099" cy="127983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47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1" animBg="1"/>
      <p:bldP spid="14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296A285-548D-13F3-78C9-A42C17501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562" y="292168"/>
            <a:ext cx="11780875" cy="799188"/>
          </a:xfrm>
        </p:spPr>
        <p:txBody>
          <a:bodyPr>
            <a:normAutofit/>
          </a:bodyPr>
          <a:lstStyle/>
          <a:p>
            <a:r>
              <a:rPr lang="vi-VN" sz="4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vi-VN" sz="45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vi-VN" sz="4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năng </a:t>
            </a:r>
            <a:r>
              <a:rPr lang="vi-VN" sz="45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vi-VN" sz="4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5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vi-VN" sz="4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môn KHTN</a:t>
            </a:r>
            <a:endParaRPr lang="en-US" sz="45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E97C5C38-EECA-5BBF-A89B-8893481BB7D9}"/>
              </a:ext>
            </a:extLst>
          </p:cNvPr>
          <p:cNvSpPr/>
          <p:nvPr/>
        </p:nvSpPr>
        <p:spPr>
          <a:xfrm>
            <a:off x="534158" y="1020185"/>
            <a:ext cx="11121602" cy="69768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năng đo</a:t>
            </a:r>
            <a:endParaRPr lang="en-US" sz="35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hỗ dành sẵn cho Nội dung 4">
            <a:extLst>
              <a:ext uri="{FF2B5EF4-FFF2-40B4-BE49-F238E27FC236}">
                <a16:creationId xmlns:a16="http://schemas.microsoft.com/office/drawing/2014/main" id="{9FF40CC2-8E59-46FC-D211-B5EFD49BF9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117" y="1925053"/>
            <a:ext cx="11851683" cy="4206240"/>
          </a:xfrm>
        </p:spPr>
        <p:txBody>
          <a:bodyPr>
            <a:noAutofit/>
          </a:bodyPr>
          <a:lstStyle/>
          <a:p>
            <a:pPr algn="just">
              <a:buFontTx/>
              <a:buChar char="-"/>
            </a:pP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năng đo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đo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đo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gian, đo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đo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.... </a:t>
            </a:r>
          </a:p>
          <a:p>
            <a:pPr algn="just">
              <a:buFontTx/>
              <a:buChar char="-"/>
            </a:pP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năng đo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đo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đo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endParaRPr lang="vi-VN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đo.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ghi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đo.</a:t>
            </a:r>
          </a:p>
          <a:p>
            <a:pPr algn="just">
              <a:buFontTx/>
              <a:buChar char="-"/>
            </a:pP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546420CB-6B15-032B-34FB-7FCEA99AA93A}"/>
              </a:ext>
            </a:extLst>
          </p:cNvPr>
          <p:cNvSpPr txBox="1"/>
          <p:nvPr/>
        </p:nvSpPr>
        <p:spPr>
          <a:xfrm>
            <a:off x="749051" y="1947615"/>
            <a:ext cx="11121602" cy="1938992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Theo em </a:t>
            </a:r>
            <a:r>
              <a:rPr lang="vi-VN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năng liên </a:t>
            </a:r>
            <a:r>
              <a:rPr lang="vi-VN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năng đo </a:t>
            </a:r>
            <a:r>
              <a:rPr lang="vi-VN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vi-VN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trong phương </a:t>
            </a:r>
            <a:r>
              <a:rPr lang="vi-VN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nhiên ?</a:t>
            </a:r>
            <a:endParaRPr lang="en-US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539C100F-384E-BEA6-5A5D-24CEC6CEB40C}"/>
              </a:ext>
            </a:extLst>
          </p:cNvPr>
          <p:cNvSpPr txBox="1"/>
          <p:nvPr/>
        </p:nvSpPr>
        <p:spPr>
          <a:xfrm>
            <a:off x="749052" y="4011287"/>
            <a:ext cx="11121601" cy="255454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vi-VN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ở:  </a:t>
            </a:r>
          </a:p>
          <a:p>
            <a:pPr algn="just"/>
            <a:r>
              <a:rPr lang="vi-VN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3 - </a:t>
            </a:r>
            <a:r>
              <a:rPr lang="vi-VN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tra </a:t>
            </a:r>
            <a:r>
              <a:rPr lang="vi-VN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endParaRPr lang="vi-VN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4- </a:t>
            </a:r>
            <a:r>
              <a:rPr lang="vi-VN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trong phương </a:t>
            </a:r>
            <a:r>
              <a:rPr lang="vi-VN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nhiên</a:t>
            </a:r>
            <a:endParaRPr lang="en-US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4097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3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6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9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5" grpId="1" uiExpand="1" build="p"/>
      <p:bldP spid="6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296A285-548D-13F3-78C9-A42C17501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562" y="292168"/>
            <a:ext cx="11780875" cy="799188"/>
          </a:xfrm>
        </p:spPr>
        <p:txBody>
          <a:bodyPr>
            <a:normAutofit/>
          </a:bodyPr>
          <a:lstStyle/>
          <a:p>
            <a:r>
              <a:rPr lang="vi-VN" sz="4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vi-VN" sz="45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vi-VN" sz="4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năng </a:t>
            </a:r>
            <a:r>
              <a:rPr lang="vi-VN" sz="45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vi-VN" sz="4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5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vi-VN" sz="4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môn KHTN</a:t>
            </a:r>
            <a:endParaRPr lang="en-US" sz="45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E97C5C38-EECA-5BBF-A89B-8893481BB7D9}"/>
              </a:ext>
            </a:extLst>
          </p:cNvPr>
          <p:cNvSpPr/>
          <p:nvPr/>
        </p:nvSpPr>
        <p:spPr>
          <a:xfrm>
            <a:off x="534158" y="1020185"/>
            <a:ext cx="11121602" cy="69768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năng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endParaRPr lang="en-US" sz="35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hỗ dành sẵn cho Nội dung 4">
            <a:extLst>
              <a:ext uri="{FF2B5EF4-FFF2-40B4-BE49-F238E27FC236}">
                <a16:creationId xmlns:a16="http://schemas.microsoft.com/office/drawing/2014/main" id="{9FF40CC2-8E59-46FC-D211-B5EFD49BF9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0316" y="3056086"/>
            <a:ext cx="11851683" cy="2252312"/>
          </a:xfrm>
        </p:spPr>
        <p:txBody>
          <a:bodyPr>
            <a:noAutofit/>
          </a:bodyPr>
          <a:lstStyle/>
          <a:p>
            <a:pPr algn="just">
              <a:buFontTx/>
              <a:buChar char="-"/>
            </a:pP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trong tương lai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trên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căn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liên quan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</a:p>
          <a:p>
            <a:pPr algn="just">
              <a:buFontTx/>
              <a:buChar char="-"/>
            </a:pPr>
            <a:endParaRPr lang="vi-VN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Sơ đồ 5">
            <a:extLst>
              <a:ext uri="{FF2B5EF4-FFF2-40B4-BE49-F238E27FC236}">
                <a16:creationId xmlns:a16="http://schemas.microsoft.com/office/drawing/2014/main" id="{0C3A4170-83EE-AEF1-5FFB-029E8EDDB2D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23653553"/>
              </p:ext>
            </p:extLst>
          </p:nvPr>
        </p:nvGraphicFramePr>
        <p:xfrm>
          <a:off x="134754" y="1963553"/>
          <a:ext cx="11851683" cy="46022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58486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E58C227-4F85-4429-92E9-891BA03E85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>
                                            <p:graphicEl>
                                              <a:dgm id="{0E58C227-4F85-4429-92E9-891BA03E85F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graphicEl>
                                              <a:dgm id="{0E58C227-4F85-4429-92E9-891BA03E85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graphicEl>
                                              <a:dgm id="{0E58C227-4F85-4429-92E9-891BA03E85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3013219-BEA2-49AC-BA65-20EBEA12CA9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>
                                            <p:graphicEl>
                                              <a:dgm id="{93013219-BEA2-49AC-BA65-20EBEA12CA9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>
                                            <p:graphicEl>
                                              <a:dgm id="{93013219-BEA2-49AC-BA65-20EBEA12CA9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>
                                            <p:graphicEl>
                                              <a:dgm id="{93013219-BEA2-49AC-BA65-20EBEA12CA9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5B7D555-7689-480C-852B-96157AFD0D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>
                                            <p:graphicEl>
                                              <a:dgm id="{75B7D555-7689-480C-852B-96157AFD0DA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>
                                            <p:graphicEl>
                                              <a:dgm id="{75B7D555-7689-480C-852B-96157AFD0D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>
                                            <p:graphicEl>
                                              <a:dgm id="{75B7D555-7689-480C-852B-96157AFD0D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AACFECB-FA6C-4D9F-A73F-9011C95AA7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>
                                            <p:graphicEl>
                                              <a:dgm id="{3AACFECB-FA6C-4D9F-A73F-9011C95AA71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>
                                            <p:graphicEl>
                                              <a:dgm id="{3AACFECB-FA6C-4D9F-A73F-9011C95AA7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>
                                            <p:graphicEl>
                                              <a:dgm id="{3AACFECB-FA6C-4D9F-A73F-9011C95AA7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5" grpId="1" build="p"/>
      <p:bldGraphic spid="6" grpId="0">
        <p:bldSub>
          <a:bldDgm/>
        </p:bldSub>
      </p:bldGraphic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296A285-548D-13F3-78C9-A42C17501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562" y="292168"/>
            <a:ext cx="11780875" cy="799188"/>
          </a:xfrm>
        </p:spPr>
        <p:txBody>
          <a:bodyPr>
            <a:normAutofit/>
          </a:bodyPr>
          <a:lstStyle/>
          <a:p>
            <a:r>
              <a:rPr lang="vi-VN" sz="4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vi-VN" sz="45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vi-VN" sz="4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năng </a:t>
            </a:r>
            <a:r>
              <a:rPr lang="vi-VN" sz="45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vi-VN" sz="4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5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vi-VN" sz="4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môn KHTN</a:t>
            </a:r>
            <a:endParaRPr lang="en-US" sz="45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E97C5C38-EECA-5BBF-A89B-8893481BB7D9}"/>
              </a:ext>
            </a:extLst>
          </p:cNvPr>
          <p:cNvSpPr/>
          <p:nvPr/>
        </p:nvSpPr>
        <p:spPr>
          <a:xfrm>
            <a:off x="534158" y="1020185"/>
            <a:ext cx="11121602" cy="69768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năng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endParaRPr lang="en-US" sz="35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36393496-85CB-BD68-74AC-24CF9EC56279}"/>
              </a:ext>
            </a:extLst>
          </p:cNvPr>
          <p:cNvSpPr txBox="1"/>
          <p:nvPr/>
        </p:nvSpPr>
        <p:spPr>
          <a:xfrm>
            <a:off x="566249" y="2842136"/>
            <a:ext cx="11121602" cy="1323439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Theo em </a:t>
            </a:r>
            <a:r>
              <a:rPr lang="vi-VN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năng </a:t>
            </a:r>
            <a:r>
              <a:rPr lang="vi-VN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vi-VN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trong phương </a:t>
            </a:r>
            <a:r>
              <a:rPr lang="vi-VN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nhiên ?</a:t>
            </a:r>
            <a:endParaRPr lang="en-US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33414275-4D18-396F-03BA-15F8812031F6}"/>
              </a:ext>
            </a:extLst>
          </p:cNvPr>
          <p:cNvSpPr txBox="1"/>
          <p:nvPr/>
        </p:nvSpPr>
        <p:spPr>
          <a:xfrm>
            <a:off x="566250" y="5096260"/>
            <a:ext cx="11121601" cy="70788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vi-VN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vi-VN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2 - </a:t>
            </a:r>
            <a:r>
              <a:rPr lang="vi-VN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9937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225E1D2-C0B0-B9DF-0302-37994C3E0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478" y="284176"/>
            <a:ext cx="11856895" cy="1508760"/>
          </a:xfrm>
        </p:spPr>
        <p:txBody>
          <a:bodyPr>
            <a:normAutofit/>
          </a:bodyPr>
          <a:lstStyle/>
          <a:p>
            <a:pPr algn="ctr"/>
            <a:r>
              <a:rPr lang="vi-V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trong </a:t>
            </a:r>
            <a:r>
              <a:rPr lang="vi-V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nhiên đa </a:t>
            </a:r>
            <a:r>
              <a:rPr lang="vi-V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phong </a:t>
            </a:r>
            <a:r>
              <a:rPr lang="vi-V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như: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E3E72445-F9BA-60DC-4667-E660DD0872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92936"/>
            <a:ext cx="4081112" cy="3606837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62B88C0B-6DD6-B8D8-E212-B831D86B87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9988" y="1792936"/>
            <a:ext cx="4081112" cy="3606837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C2C21E47-12F9-711D-4399-C247B1660D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0890" y="1792936"/>
            <a:ext cx="4081112" cy="3606837"/>
          </a:xfrm>
          <a:prstGeom prst="rect">
            <a:avLst/>
          </a:prstGeom>
        </p:spPr>
      </p:pic>
      <p:sp>
        <p:nvSpPr>
          <p:cNvPr id="10" name="Hình chữ nhật: Góc Tròn 9">
            <a:extLst>
              <a:ext uri="{FF2B5EF4-FFF2-40B4-BE49-F238E27FC236}">
                <a16:creationId xmlns:a16="http://schemas.microsoft.com/office/drawing/2014/main" id="{F42D32F9-1697-4525-04D3-DDED457A7843}"/>
              </a:ext>
            </a:extLst>
          </p:cNvPr>
          <p:cNvSpPr/>
          <p:nvPr/>
        </p:nvSpPr>
        <p:spPr>
          <a:xfrm>
            <a:off x="77002" y="5399773"/>
            <a:ext cx="3927107" cy="8373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 </a:t>
            </a:r>
            <a:r>
              <a:rPr lang="vi-VN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xấu</a:t>
            </a:r>
            <a:r>
              <a:rPr lang="vi-VN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r>
              <a:rPr lang="vi-VN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(cây </a:t>
            </a:r>
            <a:r>
              <a:rPr lang="vi-VN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mắc</a:t>
            </a:r>
            <a:r>
              <a:rPr lang="vi-VN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cỡ</a:t>
            </a:r>
            <a:r>
              <a:rPr lang="vi-VN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vi-VN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khép</a:t>
            </a:r>
            <a:r>
              <a:rPr lang="vi-VN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vi-VN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khi </a:t>
            </a:r>
            <a:r>
              <a:rPr lang="vi-VN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chạm</a:t>
            </a:r>
            <a:r>
              <a:rPr lang="vi-VN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endParaRPr lang="en-US" sz="28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Hình chữ nhật: Góc Tròn 10">
            <a:extLst>
              <a:ext uri="{FF2B5EF4-FFF2-40B4-BE49-F238E27FC236}">
                <a16:creationId xmlns:a16="http://schemas.microsoft.com/office/drawing/2014/main" id="{B1F7FF51-72D4-082E-2082-838222E1F691}"/>
              </a:ext>
            </a:extLst>
          </p:cNvPr>
          <p:cNvSpPr/>
          <p:nvPr/>
        </p:nvSpPr>
        <p:spPr>
          <a:xfrm>
            <a:off x="4122821" y="5399773"/>
            <a:ext cx="3927107" cy="8373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vi-VN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sông </a:t>
            </a:r>
            <a:r>
              <a:rPr lang="vi-VN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vi-VN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ngầu</a:t>
            </a:r>
            <a:r>
              <a:rPr lang="vi-VN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vi-VN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 khi </a:t>
            </a:r>
            <a:r>
              <a:rPr lang="vi-VN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r>
              <a:rPr lang="vi-VN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đi qua</a:t>
            </a:r>
            <a:endParaRPr lang="en-US" sz="28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Hình chữ nhật: Góc Tròn 11">
            <a:extLst>
              <a:ext uri="{FF2B5EF4-FFF2-40B4-BE49-F238E27FC236}">
                <a16:creationId xmlns:a16="http://schemas.microsoft.com/office/drawing/2014/main" id="{D7E2D132-3CE6-C1C4-871F-3F544AAD1B49}"/>
              </a:ext>
            </a:extLst>
          </p:cNvPr>
          <p:cNvSpPr/>
          <p:nvPr/>
        </p:nvSpPr>
        <p:spPr>
          <a:xfrm>
            <a:off x="8178266" y="5407797"/>
            <a:ext cx="3927107" cy="8293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vi-VN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chim di cư </a:t>
            </a:r>
            <a:r>
              <a:rPr lang="vi-VN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vi-VN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vi-VN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endParaRPr lang="en-US" sz="28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Cuộn: Ngang 12">
            <a:extLst>
              <a:ext uri="{FF2B5EF4-FFF2-40B4-BE49-F238E27FC236}">
                <a16:creationId xmlns:a16="http://schemas.microsoft.com/office/drawing/2014/main" id="{B6576274-9738-AA33-8D88-CDC78A8789B0}"/>
              </a:ext>
            </a:extLst>
          </p:cNvPr>
          <p:cNvSpPr/>
          <p:nvPr/>
        </p:nvSpPr>
        <p:spPr>
          <a:xfrm>
            <a:off x="1411641" y="1984802"/>
            <a:ext cx="9784080" cy="3223103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vi-VN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vi-VN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vi-VN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vi-VN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vi-VN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vi-VN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câu </a:t>
            </a:r>
            <a:r>
              <a:rPr lang="vi-VN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vi-VN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vi-VN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sao, nguyên nhân </a:t>
            </a:r>
            <a:r>
              <a:rPr lang="vi-VN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vi-VN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gây ra </a:t>
            </a:r>
            <a:r>
              <a:rPr lang="vi-VN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vi-VN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vi-VN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vi-VN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?. Môn KHTN </a:t>
            </a:r>
            <a:r>
              <a:rPr lang="vi-VN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vi-VN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vi-VN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vi-VN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vi-VN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vi-VN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vi-VN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vi-VN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vi-VN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vi-VN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vi-VN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vi-VN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nhiên </a:t>
            </a:r>
            <a:r>
              <a:rPr lang="vi-VN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vi-VN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vi-VN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vi-VN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vi-VN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vi-VN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năng  </a:t>
            </a:r>
            <a:r>
              <a:rPr lang="vi-VN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vi-VN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vi-VN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vi-VN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trong </a:t>
            </a:r>
            <a:r>
              <a:rPr lang="vi-VN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vi-VN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vi-VN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8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581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E97C5C38-EECA-5BBF-A89B-8893481BB7D9}"/>
              </a:ext>
            </a:extLst>
          </p:cNvPr>
          <p:cNvSpPr/>
          <p:nvPr/>
        </p:nvSpPr>
        <p:spPr>
          <a:xfrm>
            <a:off x="0" y="173254"/>
            <a:ext cx="9462052" cy="163661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Bác</a:t>
            </a:r>
            <a:r>
              <a:rPr lang="vi-VN" sz="3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sĩ</a:t>
            </a:r>
            <a:r>
              <a:rPr lang="vi-VN" sz="3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chẩn</a:t>
            </a:r>
            <a:r>
              <a:rPr lang="vi-VN" sz="3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đoán</a:t>
            </a:r>
            <a:r>
              <a:rPr lang="vi-VN" sz="3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bệnh</a:t>
            </a:r>
            <a:r>
              <a:rPr lang="vi-VN" sz="3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thường</a:t>
            </a:r>
            <a:r>
              <a:rPr lang="vi-VN" sz="3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phải</a:t>
            </a:r>
            <a:r>
              <a:rPr lang="vi-VN" sz="3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thực</a:t>
            </a:r>
            <a:r>
              <a:rPr lang="vi-VN" sz="3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hiện</a:t>
            </a:r>
            <a:r>
              <a:rPr lang="vi-VN" sz="3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các</a:t>
            </a:r>
            <a:r>
              <a:rPr lang="vi-VN" sz="3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kĩ</a:t>
            </a:r>
            <a:r>
              <a:rPr lang="vi-VN" sz="3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năng </a:t>
            </a:r>
            <a:r>
              <a:rPr lang="vi-VN" sz="3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gì</a:t>
            </a:r>
            <a:r>
              <a:rPr lang="vi-VN" sz="3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? </a:t>
            </a:r>
            <a:r>
              <a:rPr lang="vi-VN" sz="3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Các</a:t>
            </a:r>
            <a:r>
              <a:rPr lang="vi-VN" sz="3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kĩ</a:t>
            </a:r>
            <a:r>
              <a:rPr lang="vi-VN" sz="3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năng </a:t>
            </a:r>
            <a:r>
              <a:rPr lang="vi-VN" sz="3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đó</a:t>
            </a:r>
            <a:r>
              <a:rPr lang="vi-VN" sz="3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tương </a:t>
            </a:r>
            <a:r>
              <a:rPr lang="vi-VN" sz="3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ứng</a:t>
            </a:r>
            <a:r>
              <a:rPr lang="vi-VN" sz="3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với</a:t>
            </a:r>
            <a:r>
              <a:rPr lang="vi-VN" sz="3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các</a:t>
            </a:r>
            <a:r>
              <a:rPr lang="vi-VN" sz="3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kĩ</a:t>
            </a:r>
            <a:r>
              <a:rPr lang="vi-VN" sz="3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năng </a:t>
            </a:r>
            <a:r>
              <a:rPr lang="vi-VN" sz="3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nào</a:t>
            </a:r>
            <a:r>
              <a:rPr lang="vi-VN" sz="3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trong </a:t>
            </a:r>
            <a:r>
              <a:rPr lang="vi-VN" sz="3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tiến</a:t>
            </a:r>
            <a:r>
              <a:rPr lang="vi-VN" sz="3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trình</a:t>
            </a:r>
            <a:r>
              <a:rPr lang="vi-VN" sz="3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tìm</a:t>
            </a:r>
            <a:r>
              <a:rPr lang="vi-VN" sz="3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hiểu</a:t>
            </a:r>
            <a:r>
              <a:rPr lang="vi-VN" sz="3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tự</a:t>
            </a:r>
            <a:r>
              <a:rPr lang="vi-VN" sz="3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nhiên</a:t>
            </a:r>
            <a:endParaRPr lang="en-US" sz="35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1CD97423-473F-0558-C7BE-C0BDACC776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62051" y="173254"/>
            <a:ext cx="2729949" cy="1636611"/>
          </a:xfrm>
          <a:prstGeom prst="rect">
            <a:avLst/>
          </a:prstGeom>
        </p:spPr>
      </p:pic>
      <p:graphicFrame>
        <p:nvGraphicFramePr>
          <p:cNvPr id="12" name="Sơ đồ 11">
            <a:extLst>
              <a:ext uri="{FF2B5EF4-FFF2-40B4-BE49-F238E27FC236}">
                <a16:creationId xmlns:a16="http://schemas.microsoft.com/office/drawing/2014/main" id="{4ECC4A64-B4FA-B2C4-23C2-9AE84D75153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18374927"/>
              </p:ext>
            </p:extLst>
          </p:nvPr>
        </p:nvGraphicFramePr>
        <p:xfrm>
          <a:off x="-566530" y="1967948"/>
          <a:ext cx="13010321" cy="47167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472564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806A8114-19A3-42CC-986F-79F4B4C7A7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>
                                            <p:graphicEl>
                                              <a:dgm id="{806A8114-19A3-42CC-986F-79F4B4C7A7E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>
                                            <p:graphicEl>
                                              <a:dgm id="{806A8114-19A3-42CC-986F-79F4B4C7A7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>
                                            <p:graphicEl>
                                              <a:dgm id="{806A8114-19A3-42CC-986F-79F4B4C7A7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329223FE-CCD6-4635-9CCB-5A56D2DA08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>
                                            <p:graphicEl>
                                              <a:dgm id="{329223FE-CCD6-4635-9CCB-5A56D2DA088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>
                                            <p:graphicEl>
                                              <a:dgm id="{329223FE-CCD6-4635-9CCB-5A56D2DA08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>
                                            <p:graphicEl>
                                              <a:dgm id="{329223FE-CCD6-4635-9CCB-5A56D2DA08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C7682247-F011-4137-8EF5-99B417A5B26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>
                                            <p:graphicEl>
                                              <a:dgm id="{C7682247-F011-4137-8EF5-99B417A5B26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>
                                            <p:graphicEl>
                                              <a:dgm id="{C7682247-F011-4137-8EF5-99B417A5B26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>
                                            <p:graphicEl>
                                              <a:dgm id="{C7682247-F011-4137-8EF5-99B417A5B26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CAFAFBF6-9AB9-45BF-8D03-5B17F3B29D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>
                                            <p:graphicEl>
                                              <a:dgm id="{CAFAFBF6-9AB9-45BF-8D03-5B17F3B29D4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>
                                            <p:graphicEl>
                                              <a:dgm id="{CAFAFBF6-9AB9-45BF-8D03-5B17F3B29D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>
                                            <p:graphicEl>
                                              <a:dgm id="{CAFAFBF6-9AB9-45BF-8D03-5B17F3B29D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2" grpId="0" uiExpand="1">
        <p:bldSub>
          <a:bldDgm bld="one"/>
        </p:bldSub>
      </p:bldGraphic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296A285-548D-13F3-78C9-A42C17501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562" y="292168"/>
            <a:ext cx="11780875" cy="799188"/>
          </a:xfrm>
        </p:spPr>
        <p:txBody>
          <a:bodyPr>
            <a:normAutofit/>
          </a:bodyPr>
          <a:lstStyle/>
          <a:p>
            <a:r>
              <a:rPr lang="vi-VN" sz="4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vi-VN" sz="45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vi-VN" sz="4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năng </a:t>
            </a:r>
            <a:r>
              <a:rPr lang="vi-VN" sz="45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vi-VN" sz="4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5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vi-VN" sz="4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môn KHTN</a:t>
            </a:r>
            <a:endParaRPr lang="en-US" sz="45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E97C5C38-EECA-5BBF-A89B-8893481BB7D9}"/>
              </a:ext>
            </a:extLst>
          </p:cNvPr>
          <p:cNvSpPr/>
          <p:nvPr/>
        </p:nvSpPr>
        <p:spPr>
          <a:xfrm>
            <a:off x="534158" y="1020185"/>
            <a:ext cx="11121602" cy="69768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năng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endParaRPr lang="en-US" sz="35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hỗ dành sẵn cho Nội dung 4">
            <a:extLst>
              <a:ext uri="{FF2B5EF4-FFF2-40B4-BE49-F238E27FC236}">
                <a16:creationId xmlns:a16="http://schemas.microsoft.com/office/drawing/2014/main" id="{9FF40CC2-8E59-46FC-D211-B5EFD49BF9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117" y="1925053"/>
            <a:ext cx="11887047" cy="2189747"/>
          </a:xfrm>
        </p:spPr>
        <p:txBody>
          <a:bodyPr>
            <a:noAutofit/>
          </a:bodyPr>
          <a:lstStyle/>
          <a:p>
            <a:pPr algn="just">
              <a:buFontTx/>
              <a:buChar char="-"/>
            </a:pP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nghiên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nhiên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khoa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>
              <a:buFontTx/>
              <a:buChar char="-"/>
            </a:pP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just">
              <a:buFontTx/>
              <a:buChar char="-"/>
            </a:pPr>
            <a:endParaRPr lang="en-US" sz="4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B5FE7548-21FF-980F-8B0C-3D6CEAB8505B}"/>
              </a:ext>
            </a:extLst>
          </p:cNvPr>
          <p:cNvSpPr txBox="1"/>
          <p:nvPr/>
        </p:nvSpPr>
        <p:spPr>
          <a:xfrm>
            <a:off x="864704" y="4025348"/>
            <a:ext cx="6221896" cy="2077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Arial" panose="020B0604020202020204" pitchFamily="34" charset="0"/>
              <a:buChar char="•"/>
            </a:pP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Tên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nghiên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endParaRPr lang="vi-VN" sz="4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nghiên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endParaRPr lang="vi-VN" sz="4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khoa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vi-VN" sz="4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5CE71524-399F-2DB2-3618-CC06F4A3C2C7}"/>
              </a:ext>
            </a:extLst>
          </p:cNvPr>
          <p:cNvSpPr txBox="1"/>
          <p:nvPr/>
        </p:nvSpPr>
        <p:spPr>
          <a:xfrm>
            <a:off x="6460434" y="4070074"/>
            <a:ext cx="5377070" cy="2077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Arial" panose="020B0604020202020204" pitchFamily="34" charset="0"/>
              <a:buChar char="•"/>
            </a:pP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endParaRPr lang="vi-VN" sz="4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khai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endParaRPr lang="vi-VN" sz="4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vi-VN" sz="4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6042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6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296A285-548D-13F3-78C9-A42C17501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562" y="292168"/>
            <a:ext cx="11780875" cy="799188"/>
          </a:xfrm>
        </p:spPr>
        <p:txBody>
          <a:bodyPr>
            <a:normAutofit/>
          </a:bodyPr>
          <a:lstStyle/>
          <a:p>
            <a:r>
              <a:rPr lang="vi-VN" sz="4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vi-VN" sz="45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vi-VN" sz="4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năng </a:t>
            </a:r>
            <a:r>
              <a:rPr lang="vi-VN" sz="45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vi-VN" sz="4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5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vi-VN" sz="4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môn KHTN</a:t>
            </a:r>
            <a:endParaRPr lang="en-US" sz="45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E97C5C38-EECA-5BBF-A89B-8893481BB7D9}"/>
              </a:ext>
            </a:extLst>
          </p:cNvPr>
          <p:cNvSpPr/>
          <p:nvPr/>
        </p:nvSpPr>
        <p:spPr>
          <a:xfrm>
            <a:off x="534158" y="1020185"/>
            <a:ext cx="11121602" cy="69768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endParaRPr lang="en-US" sz="35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B5FE7548-21FF-980F-8B0C-3D6CEAB8505B}"/>
              </a:ext>
            </a:extLst>
          </p:cNvPr>
          <p:cNvSpPr txBox="1"/>
          <p:nvPr/>
        </p:nvSpPr>
        <p:spPr>
          <a:xfrm>
            <a:off x="205562" y="4099794"/>
            <a:ext cx="62218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Câu </a:t>
            </a:r>
            <a:r>
              <a:rPr lang="vi-VN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vi-VN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nghiên </a:t>
            </a:r>
            <a:r>
              <a:rPr lang="vi-VN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endParaRPr lang="vi-VN" sz="28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vi-VN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vi-VN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nghiên </a:t>
            </a:r>
            <a:r>
              <a:rPr lang="vi-VN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endParaRPr lang="vi-VN" sz="28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5CE71524-399F-2DB2-3618-CC06F4A3C2C7}"/>
              </a:ext>
            </a:extLst>
          </p:cNvPr>
          <p:cNvSpPr txBox="1"/>
          <p:nvPr/>
        </p:nvSpPr>
        <p:spPr>
          <a:xfrm>
            <a:off x="205562" y="5004927"/>
            <a:ext cx="537707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vi-VN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vi-VN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vi-VN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vi-VN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endParaRPr lang="vi-VN" sz="28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vi-VN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vi-VN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vi-VN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vi-VN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khai </a:t>
            </a:r>
            <a:r>
              <a:rPr lang="vi-VN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vi-VN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endParaRPr lang="vi-VN" sz="28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vi-VN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vi-VN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vi-VN" sz="28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Chỗ dành sẵn cho Nội dung 9">
            <a:extLst>
              <a:ext uri="{FF2B5EF4-FFF2-40B4-BE49-F238E27FC236}">
                <a16:creationId xmlns:a16="http://schemas.microsoft.com/office/drawing/2014/main" id="{94C6A4FE-F913-E782-BD8C-14E9107CCD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2919" y="1901999"/>
            <a:ext cx="9784080" cy="201366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vi-VN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 CÁO</a:t>
            </a:r>
          </a:p>
          <a:p>
            <a:pPr marL="0" indent="0">
              <a:buNone/>
            </a:pPr>
            <a:r>
              <a:rPr lang="vi-VN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vi-VN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nghiên </a:t>
            </a:r>
            <a:r>
              <a:rPr lang="vi-VN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vi-VN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:…………………………………………….</a:t>
            </a:r>
          </a:p>
          <a:p>
            <a:pPr marL="0" indent="0">
              <a:buNone/>
            </a:pPr>
            <a:r>
              <a:rPr lang="vi-VN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vi-VN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tên:………………………………………………………….</a:t>
            </a:r>
          </a:p>
          <a:p>
            <a:pPr marL="0" indent="0">
              <a:buNone/>
            </a:pPr>
            <a:r>
              <a:rPr lang="vi-VN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vi-VN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sinh </a:t>
            </a:r>
            <a:r>
              <a:rPr lang="vi-VN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vi-VN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:…………………….</a:t>
            </a:r>
            <a:r>
              <a:rPr lang="vi-VN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vi-VN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:………………………..</a:t>
            </a:r>
            <a:endParaRPr lang="en-US" sz="28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34916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E97C5C38-EECA-5BBF-A89B-8893481BB7D9}"/>
              </a:ext>
            </a:extLst>
          </p:cNvPr>
          <p:cNvSpPr/>
          <p:nvPr/>
        </p:nvSpPr>
        <p:spPr>
          <a:xfrm>
            <a:off x="23706" y="154005"/>
            <a:ext cx="12168293" cy="145020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</a:t>
            </a:r>
            <a:r>
              <a:rPr lang="vi-VN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vi-VN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năng </a:t>
            </a:r>
            <a:r>
              <a:rPr lang="vi-VN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vi-VN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vi-VN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vi-VN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vi-VN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vi-VN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(TT) </a:t>
            </a:r>
            <a:r>
              <a:rPr lang="vi-VN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vi-VN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vi-VN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nghe </a:t>
            </a:r>
            <a:r>
              <a:rPr lang="vi-VN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vi-VN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6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Sơ đồ 7">
            <a:extLst>
              <a:ext uri="{FF2B5EF4-FFF2-40B4-BE49-F238E27FC236}">
                <a16:creationId xmlns:a16="http://schemas.microsoft.com/office/drawing/2014/main" id="{8AC9E188-C517-1A35-148F-D240C102CD1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00838789"/>
              </p:ext>
            </p:extLst>
          </p:nvPr>
        </p:nvGraphicFramePr>
        <p:xfrm>
          <a:off x="221494" y="1636295"/>
          <a:ext cx="11620676" cy="51252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15107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6AEBEFC6-C97D-461F-A3CF-0D4618C0EF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graphicEl>
                                              <a:dgm id="{6AEBEFC6-C97D-461F-A3CF-0D4618C0EF3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graphicEl>
                                              <a:dgm id="{6AEBEFC6-C97D-461F-A3CF-0D4618C0EF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graphicEl>
                                              <a:dgm id="{6AEBEFC6-C97D-461F-A3CF-0D4618C0EF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84B224B3-3E1A-43EA-9FF6-971DDA9B03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>
                                            <p:graphicEl>
                                              <a:dgm id="{84B224B3-3E1A-43EA-9FF6-971DDA9B03D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>
                                            <p:graphicEl>
                                              <a:dgm id="{84B224B3-3E1A-43EA-9FF6-971DDA9B03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>
                                            <p:graphicEl>
                                              <a:dgm id="{84B224B3-3E1A-43EA-9FF6-971DDA9B03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68EB28BD-111B-42C4-8445-C36D07EE8D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>
                                            <p:graphicEl>
                                              <a:dgm id="{68EB28BD-111B-42C4-8445-C36D07EE8DC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>
                                            <p:graphicEl>
                                              <a:dgm id="{68EB28BD-111B-42C4-8445-C36D07EE8D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>
                                            <p:graphicEl>
                                              <a:dgm id="{68EB28BD-111B-42C4-8445-C36D07EE8D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FB727FD8-4E68-435A-9884-3E88685E48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>
                                            <p:graphicEl>
                                              <a:dgm id="{FB727FD8-4E68-435A-9884-3E88685E486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>
                                            <p:graphicEl>
                                              <a:dgm id="{FB727FD8-4E68-435A-9884-3E88685E48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>
                                            <p:graphicEl>
                                              <a:dgm id="{FB727FD8-4E68-435A-9884-3E88685E48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E671DD20-3587-4CBB-935A-098A484670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>
                                            <p:graphicEl>
                                              <a:dgm id="{E671DD20-3587-4CBB-935A-098A4846702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>
                                            <p:graphicEl>
                                              <a:dgm id="{E671DD20-3587-4CBB-935A-098A484670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>
                                            <p:graphicEl>
                                              <a:dgm id="{E671DD20-3587-4CBB-935A-098A484670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5AAB101A-E6BF-4EF5-97BF-70B3961DFC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>
                                            <p:graphicEl>
                                              <a:dgm id="{5AAB101A-E6BF-4EF5-97BF-70B3961DFC4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>
                                            <p:graphicEl>
                                              <a:dgm id="{5AAB101A-E6BF-4EF5-97BF-70B3961DFC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>
                                            <p:graphicEl>
                                              <a:dgm id="{5AAB101A-E6BF-4EF5-97BF-70B3961DFC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 uiExpand="1">
        <p:bldSub>
          <a:bldDgm bld="lvlAtOnce"/>
        </p:bldSub>
      </p:bldGraphic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296A285-548D-13F3-78C9-A42C17501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562" y="292168"/>
            <a:ext cx="11780875" cy="799188"/>
          </a:xfrm>
        </p:spPr>
        <p:txBody>
          <a:bodyPr>
            <a:normAutofit/>
          </a:bodyPr>
          <a:lstStyle/>
          <a:p>
            <a:r>
              <a:rPr lang="vi-VN" sz="4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vi-VN" sz="45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vi-VN" sz="4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năng </a:t>
            </a:r>
            <a:r>
              <a:rPr lang="vi-VN" sz="45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vi-VN" sz="4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5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vi-VN" sz="4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môn KHTN</a:t>
            </a:r>
            <a:endParaRPr lang="en-US" sz="45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E97C5C38-EECA-5BBF-A89B-8893481BB7D9}"/>
              </a:ext>
            </a:extLst>
          </p:cNvPr>
          <p:cNvSpPr/>
          <p:nvPr/>
        </p:nvSpPr>
        <p:spPr>
          <a:xfrm>
            <a:off x="534158" y="1020185"/>
            <a:ext cx="11121602" cy="69768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5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hỗ dành sẵn cho Nội dung 4">
            <a:extLst>
              <a:ext uri="{FF2B5EF4-FFF2-40B4-BE49-F238E27FC236}">
                <a16:creationId xmlns:a16="http://schemas.microsoft.com/office/drawing/2014/main" id="{9FF40CC2-8E59-46FC-D211-B5EFD49BF9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390" y="2520476"/>
            <a:ext cx="11887047" cy="2189747"/>
          </a:xfrm>
        </p:spPr>
        <p:txBody>
          <a:bodyPr>
            <a:noAutofit/>
          </a:bodyPr>
          <a:lstStyle/>
          <a:p>
            <a:pPr algn="just">
              <a:buFontTx/>
              <a:buChar char="-"/>
            </a:pPr>
            <a:r>
              <a:rPr lang="vi-VN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vi-VN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vi-VN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vi-VN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vi-VN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môn KHTN </a:t>
            </a:r>
            <a:r>
              <a:rPr lang="vi-VN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vi-VN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vi-VN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vi-VN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vi-VN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vi-VN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vi-VN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vi-VN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vi-VN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vi-VN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vi-VN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năng: quan </a:t>
            </a:r>
            <a:r>
              <a:rPr lang="vi-VN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vi-VN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phân </a:t>
            </a:r>
            <a:r>
              <a:rPr lang="vi-VN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vi-VN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liên </a:t>
            </a:r>
            <a:r>
              <a:rPr lang="vi-VN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vi-VN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đo, </a:t>
            </a:r>
            <a:r>
              <a:rPr lang="vi-VN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vi-VN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vi-VN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vi-VN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vi-VN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vi-VN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vi-VN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endParaRPr lang="vi-VN" sz="4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Tx/>
              <a:buChar char="-"/>
            </a:pPr>
            <a:endParaRPr lang="en-US" sz="4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3397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296A285-548D-13F3-78C9-A42C17501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562" y="292168"/>
            <a:ext cx="11780875" cy="799188"/>
          </a:xfrm>
        </p:spPr>
        <p:txBody>
          <a:bodyPr>
            <a:normAutofit/>
          </a:bodyPr>
          <a:lstStyle/>
          <a:p>
            <a:r>
              <a:rPr lang="vi-VN" sz="4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MỘT SỐ DỤNG CỤ ĐO</a:t>
            </a:r>
            <a:endParaRPr lang="en-US" sz="45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E97C5C38-EECA-5BBF-A89B-8893481BB7D9}"/>
              </a:ext>
            </a:extLst>
          </p:cNvPr>
          <p:cNvSpPr/>
          <p:nvPr/>
        </p:nvSpPr>
        <p:spPr>
          <a:xfrm>
            <a:off x="534158" y="1020185"/>
            <a:ext cx="11121602" cy="69768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Dao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endParaRPr lang="en-US" sz="35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hỗ dành sẵn cho Nội dung 4">
            <a:extLst>
              <a:ext uri="{FF2B5EF4-FFF2-40B4-BE49-F238E27FC236}">
                <a16:creationId xmlns:a16="http://schemas.microsoft.com/office/drawing/2014/main" id="{9FF40CC2-8E59-46FC-D211-B5EFD49BF9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117" y="1925053"/>
            <a:ext cx="11887047" cy="2189747"/>
          </a:xfrm>
        </p:spPr>
        <p:txBody>
          <a:bodyPr>
            <a:noAutofit/>
          </a:bodyPr>
          <a:lstStyle/>
          <a:p>
            <a:pPr algn="just">
              <a:buFontTx/>
              <a:buChar char="-"/>
            </a:pP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năng quan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dao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hiển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theo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gian. </a:t>
            </a:r>
          </a:p>
          <a:p>
            <a:pPr algn="just">
              <a:buFontTx/>
              <a:buChar char="-"/>
            </a:pP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âm: </a:t>
            </a:r>
          </a:p>
          <a:p>
            <a:pPr algn="just">
              <a:buFontTx/>
              <a:buChar char="-"/>
            </a:pPr>
            <a:endParaRPr lang="en-US" sz="4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docshapegroup232">
            <a:extLst>
              <a:ext uri="{FF2B5EF4-FFF2-40B4-BE49-F238E27FC236}">
                <a16:creationId xmlns:a16="http://schemas.microsoft.com/office/drawing/2014/main" id="{92CD96A6-789B-3F07-F52A-C2BD33DFCEC2}"/>
              </a:ext>
            </a:extLst>
          </p:cNvPr>
          <p:cNvGrpSpPr>
            <a:grpSpLocks/>
          </p:cNvGrpSpPr>
          <p:nvPr/>
        </p:nvGrpSpPr>
        <p:grpSpPr bwMode="auto">
          <a:xfrm>
            <a:off x="534157" y="4047737"/>
            <a:ext cx="5728420" cy="2764465"/>
            <a:chOff x="1134" y="299"/>
            <a:chExt cx="2967" cy="1609"/>
          </a:xfrm>
        </p:grpSpPr>
        <p:pic>
          <p:nvPicPr>
            <p:cNvPr id="1027" name="docshape233">
              <a:extLst>
                <a:ext uri="{FF2B5EF4-FFF2-40B4-BE49-F238E27FC236}">
                  <a16:creationId xmlns:a16="http://schemas.microsoft.com/office/drawing/2014/main" id="{9FED32A8-F212-6BD5-2B04-3993C61E068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3" y="299"/>
              <a:ext cx="2967" cy="16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docshape234">
              <a:extLst>
                <a:ext uri="{FF2B5EF4-FFF2-40B4-BE49-F238E27FC236}">
                  <a16:creationId xmlns:a16="http://schemas.microsoft.com/office/drawing/2014/main" id="{7991DDC2-ACCB-0CF6-C7D8-F3E7B5DB1F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6" y="301"/>
              <a:ext cx="2962" cy="1604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10" name="image53.jpeg">
            <a:extLst>
              <a:ext uri="{FF2B5EF4-FFF2-40B4-BE49-F238E27FC236}">
                <a16:creationId xmlns:a16="http://schemas.microsoft.com/office/drawing/2014/main" id="{FE6BBB8A-3F17-4D2F-5D25-9B5F2EB4C0F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43200" y="4047737"/>
            <a:ext cx="5243237" cy="2764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686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296A285-548D-13F3-78C9-A42C17501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562" y="292168"/>
            <a:ext cx="11780875" cy="799188"/>
          </a:xfrm>
        </p:spPr>
        <p:txBody>
          <a:bodyPr>
            <a:normAutofit/>
          </a:bodyPr>
          <a:lstStyle/>
          <a:p>
            <a:r>
              <a:rPr lang="vi-VN" sz="4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MỘT SỐ DỤNG CỤ ĐO</a:t>
            </a:r>
            <a:endParaRPr lang="en-US" sz="45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E97C5C38-EECA-5BBF-A89B-8893481BB7D9}"/>
              </a:ext>
            </a:extLst>
          </p:cNvPr>
          <p:cNvSpPr/>
          <p:nvPr/>
        </p:nvSpPr>
        <p:spPr>
          <a:xfrm>
            <a:off x="415934" y="956389"/>
            <a:ext cx="11657842" cy="69768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clip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sau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dao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endParaRPr lang="en-US" sz="35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Hướng dẫn sử dụng dao động ký điện tử (Oscilloscope)">
            <a:hlinkClick r:id="" action="ppaction://media"/>
            <a:extLst>
              <a:ext uri="{FF2B5EF4-FFF2-40B4-BE49-F238E27FC236}">
                <a16:creationId xmlns:a16="http://schemas.microsoft.com/office/drawing/2014/main" id="{857BE0B0-5411-C773-620F-AB9B661F1DF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75637" y="1798109"/>
            <a:ext cx="8761227" cy="5059892"/>
          </a:xfrm>
        </p:spPr>
      </p:pic>
    </p:spTree>
    <p:extLst>
      <p:ext uri="{BB962C8B-B14F-4D97-AF65-F5344CB8AC3E}">
        <p14:creationId xmlns:p14="http://schemas.microsoft.com/office/powerpoint/2010/main" val="2933554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938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296A285-548D-13F3-78C9-A42C17501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562" y="292168"/>
            <a:ext cx="11780875" cy="799188"/>
          </a:xfrm>
        </p:spPr>
        <p:txBody>
          <a:bodyPr>
            <a:normAutofit/>
          </a:bodyPr>
          <a:lstStyle/>
          <a:p>
            <a:r>
              <a:rPr lang="vi-VN" sz="4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MỘT SỐ DỤNG CỤ ĐO</a:t>
            </a:r>
            <a:endParaRPr lang="en-US" sz="45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E97C5C38-EECA-5BBF-A89B-8893481BB7D9}"/>
              </a:ext>
            </a:extLst>
          </p:cNvPr>
          <p:cNvSpPr/>
          <p:nvPr/>
        </p:nvSpPr>
        <p:spPr>
          <a:xfrm>
            <a:off x="534158" y="1020185"/>
            <a:ext cx="11121602" cy="69768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đo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gian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cổng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quang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endParaRPr lang="en-US" sz="35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hỗ dành sẵn cho Nội dung 4">
            <a:extLst>
              <a:ext uri="{FF2B5EF4-FFF2-40B4-BE49-F238E27FC236}">
                <a16:creationId xmlns:a16="http://schemas.microsoft.com/office/drawing/2014/main" id="{9FF40CC2-8E59-46FC-D211-B5EFD49BF9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117" y="1925053"/>
            <a:ext cx="11887047" cy="2189747"/>
          </a:xfrm>
        </p:spPr>
        <p:txBody>
          <a:bodyPr>
            <a:noAutofit/>
          </a:bodyPr>
          <a:lstStyle/>
          <a:p>
            <a:pPr algn="just">
              <a:buFontTx/>
              <a:buChar char="-"/>
            </a:pP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đo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gian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cổng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quang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endParaRPr lang="vi-VN" sz="4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Tx/>
              <a:buChar char="-"/>
            </a:pPr>
            <a:endParaRPr lang="en-US" sz="4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5AEE39E4-0535-933B-3098-04BF6889FA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17" y="3302312"/>
            <a:ext cx="3881971" cy="2790143"/>
          </a:xfrm>
          <a:prstGeom prst="rect">
            <a:avLst/>
          </a:prstGeom>
        </p:spPr>
      </p:pic>
      <p:grpSp>
        <p:nvGrpSpPr>
          <p:cNvPr id="9" name="docshapegroup254">
            <a:extLst>
              <a:ext uri="{FF2B5EF4-FFF2-40B4-BE49-F238E27FC236}">
                <a16:creationId xmlns:a16="http://schemas.microsoft.com/office/drawing/2014/main" id="{6A267467-C1A5-8A64-8672-FD360FDD4A9D}"/>
              </a:ext>
            </a:extLst>
          </p:cNvPr>
          <p:cNvGrpSpPr>
            <a:grpSpLocks/>
          </p:cNvGrpSpPr>
          <p:nvPr/>
        </p:nvGrpSpPr>
        <p:grpSpPr bwMode="auto">
          <a:xfrm>
            <a:off x="4126673" y="3258387"/>
            <a:ext cx="4014241" cy="2955852"/>
            <a:chOff x="4088" y="277"/>
            <a:chExt cx="2959" cy="1615"/>
          </a:xfrm>
        </p:grpSpPr>
        <p:sp>
          <p:nvSpPr>
            <p:cNvPr id="11" name="docshape255">
              <a:extLst>
                <a:ext uri="{FF2B5EF4-FFF2-40B4-BE49-F238E27FC236}">
                  <a16:creationId xmlns:a16="http://schemas.microsoft.com/office/drawing/2014/main" id="{7CD3903F-3C86-EB89-B91A-D2B9E0107B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42" y="282"/>
              <a:ext cx="274" cy="217"/>
            </a:xfrm>
            <a:prstGeom prst="rect">
              <a:avLst/>
            </a:prstGeom>
            <a:noFill/>
            <a:ln w="6350">
              <a:solidFill>
                <a:srgbClr val="144E8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2052" name="docshape256">
              <a:extLst>
                <a:ext uri="{FF2B5EF4-FFF2-40B4-BE49-F238E27FC236}">
                  <a16:creationId xmlns:a16="http://schemas.microsoft.com/office/drawing/2014/main" id="{21F6E620-DB70-EB18-3829-4DA025E51D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7" y="779"/>
              <a:ext cx="2959" cy="1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docshape257">
              <a:extLst>
                <a:ext uri="{FF2B5EF4-FFF2-40B4-BE49-F238E27FC236}">
                  <a16:creationId xmlns:a16="http://schemas.microsoft.com/office/drawing/2014/main" id="{74E1038D-5A18-AADF-10A8-FCA470D76477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6" y="504"/>
              <a:ext cx="454" cy="674"/>
            </a:xfrm>
            <a:custGeom>
              <a:avLst/>
              <a:gdLst>
                <a:gd name="T0" fmla="+- 0 4426 4426"/>
                <a:gd name="T1" fmla="*/ T0 w 454"/>
                <a:gd name="T2" fmla="+- 0 1178 504"/>
                <a:gd name="T3" fmla="*/ 1178 h 674"/>
                <a:gd name="T4" fmla="+- 0 4880 4426"/>
                <a:gd name="T5" fmla="*/ T4 w 454"/>
                <a:gd name="T6" fmla="+- 0 504 504"/>
                <a:gd name="T7" fmla="*/ 504 h 674"/>
                <a:gd name="T8" fmla="+- 0 4880 4426"/>
                <a:gd name="T9" fmla="*/ T8 w 454"/>
                <a:gd name="T10" fmla="+- 0 1178 504"/>
                <a:gd name="T11" fmla="*/ 1178 h 674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</a:cxnLst>
              <a:rect l="0" t="0" r="r" b="b"/>
              <a:pathLst>
                <a:path w="454" h="674">
                  <a:moveTo>
                    <a:pt x="0" y="674"/>
                  </a:moveTo>
                  <a:lnTo>
                    <a:pt x="454" y="0"/>
                  </a:lnTo>
                  <a:lnTo>
                    <a:pt x="454" y="674"/>
                  </a:lnTo>
                </a:path>
              </a:pathLst>
            </a:custGeom>
            <a:noFill/>
            <a:ln w="6350">
              <a:solidFill>
                <a:srgbClr val="F5822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Line 6">
              <a:extLst>
                <a:ext uri="{FF2B5EF4-FFF2-40B4-BE49-F238E27FC236}">
                  <a16:creationId xmlns:a16="http://schemas.microsoft.com/office/drawing/2014/main" id="{A525476A-EBD8-40C0-342E-83FBB304376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85" y="504"/>
              <a:ext cx="441" cy="674"/>
            </a:xfrm>
            <a:prstGeom prst="line">
              <a:avLst/>
            </a:prstGeom>
            <a:noFill/>
            <a:ln w="6350">
              <a:solidFill>
                <a:srgbClr val="F5822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docshape258">
              <a:extLst>
                <a:ext uri="{FF2B5EF4-FFF2-40B4-BE49-F238E27FC236}">
                  <a16:creationId xmlns:a16="http://schemas.microsoft.com/office/drawing/2014/main" id="{2A128FC0-5738-5A6A-AF49-C6DB632942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67" y="282"/>
              <a:ext cx="274" cy="217"/>
            </a:xfrm>
            <a:prstGeom prst="rect">
              <a:avLst/>
            </a:prstGeom>
            <a:noFill/>
            <a:ln w="6350">
              <a:solidFill>
                <a:srgbClr val="144E8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Line 8">
              <a:extLst>
                <a:ext uri="{FF2B5EF4-FFF2-40B4-BE49-F238E27FC236}">
                  <a16:creationId xmlns:a16="http://schemas.microsoft.com/office/drawing/2014/main" id="{56249E41-6B41-7987-7C3B-5037B72FC4F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04" y="504"/>
              <a:ext cx="0" cy="674"/>
            </a:xfrm>
            <a:prstGeom prst="line">
              <a:avLst/>
            </a:prstGeom>
            <a:noFill/>
            <a:ln w="6350">
              <a:solidFill>
                <a:srgbClr val="F5822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docshape259">
              <a:extLst>
                <a:ext uri="{FF2B5EF4-FFF2-40B4-BE49-F238E27FC236}">
                  <a16:creationId xmlns:a16="http://schemas.microsoft.com/office/drawing/2014/main" id="{03593A46-EC7A-AD58-5F21-97F0A14B2AC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48" y="301"/>
              <a:ext cx="82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73000"/>
                </a:lnSpc>
                <a:spcBef>
                  <a:spcPct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ahoma" panose="020B0604030504040204" pitchFamily="34" charset="0"/>
                </a:rPr>
                <a:t>5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7" name="docshape260">
              <a:extLst>
                <a:ext uri="{FF2B5EF4-FFF2-40B4-BE49-F238E27FC236}">
                  <a16:creationId xmlns:a16="http://schemas.microsoft.com/office/drawing/2014/main" id="{3CFFA8DF-D6F2-EB72-4627-01C362E544A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73" y="301"/>
              <a:ext cx="82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73000"/>
                </a:lnSpc>
                <a:spcBef>
                  <a:spcPct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ahoma" panose="020B0604030504040204" pitchFamily="34" charset="0"/>
                </a:rPr>
                <a:t>4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20" name="Hình chữ nhật: Góc Tròn 19">
            <a:extLst>
              <a:ext uri="{FF2B5EF4-FFF2-40B4-BE49-F238E27FC236}">
                <a16:creationId xmlns:a16="http://schemas.microsoft.com/office/drawing/2014/main" id="{AB9B2F81-0625-1017-04EC-F2E28ACE0B63}"/>
              </a:ext>
            </a:extLst>
          </p:cNvPr>
          <p:cNvSpPr/>
          <p:nvPr/>
        </p:nvSpPr>
        <p:spPr>
          <a:xfrm>
            <a:off x="205562" y="6160313"/>
            <a:ext cx="7933994" cy="69768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đo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gian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5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image60.jpeg">
            <a:extLst>
              <a:ext uri="{FF2B5EF4-FFF2-40B4-BE49-F238E27FC236}">
                <a16:creationId xmlns:a16="http://schemas.microsoft.com/office/drawing/2014/main" id="{61338378-8BDE-3911-05FC-AC5F64B32B5C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465524" y="3083442"/>
            <a:ext cx="3615993" cy="3076871"/>
          </a:xfrm>
          <a:prstGeom prst="rect">
            <a:avLst/>
          </a:prstGeom>
        </p:spPr>
      </p:pic>
      <p:sp>
        <p:nvSpPr>
          <p:cNvPr id="22" name="Hình chữ nhật: Góc Tròn 21">
            <a:extLst>
              <a:ext uri="{FF2B5EF4-FFF2-40B4-BE49-F238E27FC236}">
                <a16:creationId xmlns:a16="http://schemas.microsoft.com/office/drawing/2014/main" id="{0C2FDBBE-FF86-C006-4754-55E481B273BC}"/>
              </a:ext>
            </a:extLst>
          </p:cNvPr>
          <p:cNvSpPr/>
          <p:nvPr/>
        </p:nvSpPr>
        <p:spPr>
          <a:xfrm>
            <a:off x="8465523" y="6165901"/>
            <a:ext cx="3615993" cy="69768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Cổng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quang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endParaRPr lang="en-US" sz="35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4166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20" grpId="0" animBg="1"/>
      <p:bldP spid="2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296A285-548D-13F3-78C9-A42C17501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562" y="292168"/>
            <a:ext cx="11780875" cy="799188"/>
          </a:xfrm>
        </p:spPr>
        <p:txBody>
          <a:bodyPr>
            <a:normAutofit/>
          </a:bodyPr>
          <a:lstStyle/>
          <a:p>
            <a:r>
              <a:rPr lang="vi-VN" sz="4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MỘT SỐ DỤNG CỤ ĐO</a:t>
            </a:r>
            <a:endParaRPr lang="en-US" sz="45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5AEE39E4-0535-933B-3098-04BF6889FA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09" y="4067857"/>
            <a:ext cx="3881971" cy="2790143"/>
          </a:xfrm>
          <a:prstGeom prst="rect">
            <a:avLst/>
          </a:prstGeom>
        </p:spPr>
      </p:pic>
      <p:grpSp>
        <p:nvGrpSpPr>
          <p:cNvPr id="9" name="docshapegroup254">
            <a:extLst>
              <a:ext uri="{FF2B5EF4-FFF2-40B4-BE49-F238E27FC236}">
                <a16:creationId xmlns:a16="http://schemas.microsoft.com/office/drawing/2014/main" id="{6A267467-C1A5-8A64-8672-FD360FDD4A9D}"/>
              </a:ext>
            </a:extLst>
          </p:cNvPr>
          <p:cNvGrpSpPr>
            <a:grpSpLocks/>
          </p:cNvGrpSpPr>
          <p:nvPr/>
        </p:nvGrpSpPr>
        <p:grpSpPr bwMode="auto">
          <a:xfrm>
            <a:off x="4088878" y="3902148"/>
            <a:ext cx="4014241" cy="2955852"/>
            <a:chOff x="4088" y="277"/>
            <a:chExt cx="2959" cy="1615"/>
          </a:xfrm>
        </p:grpSpPr>
        <p:sp>
          <p:nvSpPr>
            <p:cNvPr id="11" name="docshape255">
              <a:extLst>
                <a:ext uri="{FF2B5EF4-FFF2-40B4-BE49-F238E27FC236}">
                  <a16:creationId xmlns:a16="http://schemas.microsoft.com/office/drawing/2014/main" id="{7CD3903F-3C86-EB89-B91A-D2B9E0107B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42" y="282"/>
              <a:ext cx="274" cy="217"/>
            </a:xfrm>
            <a:prstGeom prst="rect">
              <a:avLst/>
            </a:prstGeom>
            <a:noFill/>
            <a:ln w="6350">
              <a:solidFill>
                <a:srgbClr val="144E8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2052" name="docshape256">
              <a:extLst>
                <a:ext uri="{FF2B5EF4-FFF2-40B4-BE49-F238E27FC236}">
                  <a16:creationId xmlns:a16="http://schemas.microsoft.com/office/drawing/2014/main" id="{21F6E620-DB70-EB18-3829-4DA025E51D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7" y="779"/>
              <a:ext cx="2959" cy="1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docshape257">
              <a:extLst>
                <a:ext uri="{FF2B5EF4-FFF2-40B4-BE49-F238E27FC236}">
                  <a16:creationId xmlns:a16="http://schemas.microsoft.com/office/drawing/2014/main" id="{74E1038D-5A18-AADF-10A8-FCA470D76477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6" y="504"/>
              <a:ext cx="454" cy="674"/>
            </a:xfrm>
            <a:custGeom>
              <a:avLst/>
              <a:gdLst>
                <a:gd name="T0" fmla="+- 0 4426 4426"/>
                <a:gd name="T1" fmla="*/ T0 w 454"/>
                <a:gd name="T2" fmla="+- 0 1178 504"/>
                <a:gd name="T3" fmla="*/ 1178 h 674"/>
                <a:gd name="T4" fmla="+- 0 4880 4426"/>
                <a:gd name="T5" fmla="*/ T4 w 454"/>
                <a:gd name="T6" fmla="+- 0 504 504"/>
                <a:gd name="T7" fmla="*/ 504 h 674"/>
                <a:gd name="T8" fmla="+- 0 4880 4426"/>
                <a:gd name="T9" fmla="*/ T8 w 454"/>
                <a:gd name="T10" fmla="+- 0 1178 504"/>
                <a:gd name="T11" fmla="*/ 1178 h 674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</a:cxnLst>
              <a:rect l="0" t="0" r="r" b="b"/>
              <a:pathLst>
                <a:path w="454" h="674">
                  <a:moveTo>
                    <a:pt x="0" y="674"/>
                  </a:moveTo>
                  <a:lnTo>
                    <a:pt x="454" y="0"/>
                  </a:lnTo>
                  <a:lnTo>
                    <a:pt x="454" y="674"/>
                  </a:lnTo>
                </a:path>
              </a:pathLst>
            </a:custGeom>
            <a:noFill/>
            <a:ln w="6350">
              <a:solidFill>
                <a:srgbClr val="F5822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Line 6">
              <a:extLst>
                <a:ext uri="{FF2B5EF4-FFF2-40B4-BE49-F238E27FC236}">
                  <a16:creationId xmlns:a16="http://schemas.microsoft.com/office/drawing/2014/main" id="{A525476A-EBD8-40C0-342E-83FBB304376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85" y="504"/>
              <a:ext cx="441" cy="674"/>
            </a:xfrm>
            <a:prstGeom prst="line">
              <a:avLst/>
            </a:prstGeom>
            <a:noFill/>
            <a:ln w="6350">
              <a:solidFill>
                <a:srgbClr val="F5822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docshape258">
              <a:extLst>
                <a:ext uri="{FF2B5EF4-FFF2-40B4-BE49-F238E27FC236}">
                  <a16:creationId xmlns:a16="http://schemas.microsoft.com/office/drawing/2014/main" id="{2A128FC0-5738-5A6A-AF49-C6DB632942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67" y="282"/>
              <a:ext cx="274" cy="217"/>
            </a:xfrm>
            <a:prstGeom prst="rect">
              <a:avLst/>
            </a:prstGeom>
            <a:noFill/>
            <a:ln w="6350">
              <a:solidFill>
                <a:srgbClr val="144E8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Line 8">
              <a:extLst>
                <a:ext uri="{FF2B5EF4-FFF2-40B4-BE49-F238E27FC236}">
                  <a16:creationId xmlns:a16="http://schemas.microsoft.com/office/drawing/2014/main" id="{56249E41-6B41-7987-7C3B-5037B72FC4F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04" y="504"/>
              <a:ext cx="0" cy="674"/>
            </a:xfrm>
            <a:prstGeom prst="line">
              <a:avLst/>
            </a:prstGeom>
            <a:noFill/>
            <a:ln w="6350">
              <a:solidFill>
                <a:srgbClr val="F5822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docshape259">
              <a:extLst>
                <a:ext uri="{FF2B5EF4-FFF2-40B4-BE49-F238E27FC236}">
                  <a16:creationId xmlns:a16="http://schemas.microsoft.com/office/drawing/2014/main" id="{03593A46-EC7A-AD58-5F21-97F0A14B2AC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48" y="301"/>
              <a:ext cx="82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73000"/>
                </a:lnSpc>
                <a:spcBef>
                  <a:spcPct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ahoma" panose="020B0604030504040204" pitchFamily="34" charset="0"/>
                </a:rPr>
                <a:t>5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7" name="docshape260">
              <a:extLst>
                <a:ext uri="{FF2B5EF4-FFF2-40B4-BE49-F238E27FC236}">
                  <a16:creationId xmlns:a16="http://schemas.microsoft.com/office/drawing/2014/main" id="{3CFFA8DF-D6F2-EB72-4627-01C362E544A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73" y="301"/>
              <a:ext cx="82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73000"/>
                </a:lnSpc>
                <a:spcBef>
                  <a:spcPct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ahoma" panose="020B0604030504040204" pitchFamily="34" charset="0"/>
                </a:rPr>
                <a:t>4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20" name="Hình chữ nhật: Góc Tròn 19">
            <a:extLst>
              <a:ext uri="{FF2B5EF4-FFF2-40B4-BE49-F238E27FC236}">
                <a16:creationId xmlns:a16="http://schemas.microsoft.com/office/drawing/2014/main" id="{AB9B2F81-0625-1017-04EC-F2E28ACE0B63}"/>
              </a:ext>
            </a:extLst>
          </p:cNvPr>
          <p:cNvSpPr/>
          <p:nvPr/>
        </p:nvSpPr>
        <p:spPr>
          <a:xfrm>
            <a:off x="236562" y="1129471"/>
            <a:ext cx="7933994" cy="69768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đo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gian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5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ình Bầu dục 7">
            <a:extLst>
              <a:ext uri="{FF2B5EF4-FFF2-40B4-BE49-F238E27FC236}">
                <a16:creationId xmlns:a16="http://schemas.microsoft.com/office/drawing/2014/main" id="{493669C7-A0F7-01F6-D689-F34077C2AD60}"/>
              </a:ext>
            </a:extLst>
          </p:cNvPr>
          <p:cNvSpPr/>
          <p:nvPr/>
        </p:nvSpPr>
        <p:spPr>
          <a:xfrm>
            <a:off x="2430753" y="2427301"/>
            <a:ext cx="2552299" cy="16751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Thang đo</a:t>
            </a:r>
            <a:endParaRPr lang="en-US" sz="35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Hình chữ nhật 9">
            <a:extLst>
              <a:ext uri="{FF2B5EF4-FFF2-40B4-BE49-F238E27FC236}">
                <a16:creationId xmlns:a16="http://schemas.microsoft.com/office/drawing/2014/main" id="{EFE1DA01-2FFE-5207-39A2-457047EBAD91}"/>
              </a:ext>
            </a:extLst>
          </p:cNvPr>
          <p:cNvSpPr/>
          <p:nvPr/>
        </p:nvSpPr>
        <p:spPr>
          <a:xfrm>
            <a:off x="3298708" y="4102431"/>
            <a:ext cx="662996" cy="3971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35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Hình chữ nhật 22">
            <a:extLst>
              <a:ext uri="{FF2B5EF4-FFF2-40B4-BE49-F238E27FC236}">
                <a16:creationId xmlns:a16="http://schemas.microsoft.com/office/drawing/2014/main" id="{C3FF39F3-CF00-FDC4-328F-8F2A5A369DD0}"/>
              </a:ext>
            </a:extLst>
          </p:cNvPr>
          <p:cNvSpPr/>
          <p:nvPr/>
        </p:nvSpPr>
        <p:spPr>
          <a:xfrm>
            <a:off x="1896837" y="4102430"/>
            <a:ext cx="662996" cy="3971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5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Hình chữ nhật 23">
            <a:extLst>
              <a:ext uri="{FF2B5EF4-FFF2-40B4-BE49-F238E27FC236}">
                <a16:creationId xmlns:a16="http://schemas.microsoft.com/office/drawing/2014/main" id="{63BECCF9-63B8-3538-765A-E7629C7D203C}"/>
              </a:ext>
            </a:extLst>
          </p:cNvPr>
          <p:cNvSpPr/>
          <p:nvPr/>
        </p:nvSpPr>
        <p:spPr>
          <a:xfrm>
            <a:off x="2602440" y="4095238"/>
            <a:ext cx="662996" cy="3971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35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Hình chữ nhật 24">
            <a:extLst>
              <a:ext uri="{FF2B5EF4-FFF2-40B4-BE49-F238E27FC236}">
                <a16:creationId xmlns:a16="http://schemas.microsoft.com/office/drawing/2014/main" id="{975F3499-10D4-C0B3-2711-41ABCC4851FF}"/>
              </a:ext>
            </a:extLst>
          </p:cNvPr>
          <p:cNvSpPr/>
          <p:nvPr/>
        </p:nvSpPr>
        <p:spPr>
          <a:xfrm>
            <a:off x="4806244" y="3881156"/>
            <a:ext cx="662996" cy="3971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35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Hình chữ nhật 25">
            <a:extLst>
              <a:ext uri="{FF2B5EF4-FFF2-40B4-BE49-F238E27FC236}">
                <a16:creationId xmlns:a16="http://schemas.microsoft.com/office/drawing/2014/main" id="{143E0B95-7AE8-3666-D4E7-FE77C7D3EF18}"/>
              </a:ext>
            </a:extLst>
          </p:cNvPr>
          <p:cNvSpPr/>
          <p:nvPr/>
        </p:nvSpPr>
        <p:spPr>
          <a:xfrm>
            <a:off x="7591190" y="3915529"/>
            <a:ext cx="662996" cy="3971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35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9" name="Đường nối Thẳng 18">
            <a:extLst>
              <a:ext uri="{FF2B5EF4-FFF2-40B4-BE49-F238E27FC236}">
                <a16:creationId xmlns:a16="http://schemas.microsoft.com/office/drawing/2014/main" id="{933CE84F-7CD2-56D5-7191-929A7E75DF1E}"/>
              </a:ext>
            </a:extLst>
          </p:cNvPr>
          <p:cNvCxnSpPr>
            <a:cxnSpLocks/>
            <a:endCxn id="10" idx="2"/>
          </p:cNvCxnSpPr>
          <p:nvPr/>
        </p:nvCxnSpPr>
        <p:spPr>
          <a:xfrm flipV="1">
            <a:off x="2990853" y="4499596"/>
            <a:ext cx="639353" cy="1243391"/>
          </a:xfrm>
          <a:prstGeom prst="line">
            <a:avLst/>
          </a:prstGeom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Đường nối Thẳng 33">
            <a:extLst>
              <a:ext uri="{FF2B5EF4-FFF2-40B4-BE49-F238E27FC236}">
                <a16:creationId xmlns:a16="http://schemas.microsoft.com/office/drawing/2014/main" id="{153EF718-BA9F-13E7-085A-AE6106473B2D}"/>
              </a:ext>
            </a:extLst>
          </p:cNvPr>
          <p:cNvCxnSpPr>
            <a:cxnSpLocks/>
            <a:endCxn id="23" idx="2"/>
          </p:cNvCxnSpPr>
          <p:nvPr/>
        </p:nvCxnSpPr>
        <p:spPr>
          <a:xfrm flipH="1" flipV="1">
            <a:off x="2228335" y="4499595"/>
            <a:ext cx="51037" cy="1028391"/>
          </a:xfrm>
          <a:prstGeom prst="line">
            <a:avLst/>
          </a:prstGeom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Đường nối Thẳng 35">
            <a:extLst>
              <a:ext uri="{FF2B5EF4-FFF2-40B4-BE49-F238E27FC236}">
                <a16:creationId xmlns:a16="http://schemas.microsoft.com/office/drawing/2014/main" id="{7578F5A6-36AA-3EF8-EAEE-B67F92E29391}"/>
              </a:ext>
            </a:extLst>
          </p:cNvPr>
          <p:cNvCxnSpPr>
            <a:cxnSpLocks/>
            <a:endCxn id="24" idx="2"/>
          </p:cNvCxnSpPr>
          <p:nvPr/>
        </p:nvCxnSpPr>
        <p:spPr>
          <a:xfrm flipH="1" flipV="1">
            <a:off x="2933938" y="4492403"/>
            <a:ext cx="8003" cy="817873"/>
          </a:xfrm>
          <a:prstGeom prst="line">
            <a:avLst/>
          </a:prstGeom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Đường nối Thẳng 37">
            <a:extLst>
              <a:ext uri="{FF2B5EF4-FFF2-40B4-BE49-F238E27FC236}">
                <a16:creationId xmlns:a16="http://schemas.microsoft.com/office/drawing/2014/main" id="{92B04736-B68F-C5FE-3B6F-97BC59FB0DCF}"/>
              </a:ext>
            </a:extLst>
          </p:cNvPr>
          <p:cNvCxnSpPr>
            <a:cxnSpLocks/>
          </p:cNvCxnSpPr>
          <p:nvPr/>
        </p:nvCxnSpPr>
        <p:spPr>
          <a:xfrm flipV="1">
            <a:off x="4536178" y="4304497"/>
            <a:ext cx="639353" cy="1243391"/>
          </a:xfrm>
          <a:prstGeom prst="line">
            <a:avLst/>
          </a:prstGeom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Đường nối Thẳng 38">
            <a:extLst>
              <a:ext uri="{FF2B5EF4-FFF2-40B4-BE49-F238E27FC236}">
                <a16:creationId xmlns:a16="http://schemas.microsoft.com/office/drawing/2014/main" id="{0EB2590B-414E-07A9-024F-B76FB63B18DE}"/>
              </a:ext>
            </a:extLst>
          </p:cNvPr>
          <p:cNvCxnSpPr>
            <a:cxnSpLocks/>
          </p:cNvCxnSpPr>
          <p:nvPr/>
        </p:nvCxnSpPr>
        <p:spPr>
          <a:xfrm flipH="1" flipV="1">
            <a:off x="5166617" y="4278321"/>
            <a:ext cx="7424" cy="1270706"/>
          </a:xfrm>
          <a:prstGeom prst="line">
            <a:avLst/>
          </a:prstGeom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Đường nối Thẳng 40">
            <a:extLst>
              <a:ext uri="{FF2B5EF4-FFF2-40B4-BE49-F238E27FC236}">
                <a16:creationId xmlns:a16="http://schemas.microsoft.com/office/drawing/2014/main" id="{752A4E92-A8B2-BACE-9113-B55A3F10B908}"/>
              </a:ext>
            </a:extLst>
          </p:cNvPr>
          <p:cNvCxnSpPr>
            <a:cxnSpLocks/>
            <a:endCxn id="25" idx="2"/>
          </p:cNvCxnSpPr>
          <p:nvPr/>
        </p:nvCxnSpPr>
        <p:spPr>
          <a:xfrm flipH="1" flipV="1">
            <a:off x="5137742" y="4278321"/>
            <a:ext cx="616080" cy="1303202"/>
          </a:xfrm>
          <a:prstGeom prst="line">
            <a:avLst/>
          </a:prstGeom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Đường nối Thẳng 47">
            <a:extLst>
              <a:ext uri="{FF2B5EF4-FFF2-40B4-BE49-F238E27FC236}">
                <a16:creationId xmlns:a16="http://schemas.microsoft.com/office/drawing/2014/main" id="{1AC46E7E-00F7-5C99-A0F9-75FC8DB095C6}"/>
              </a:ext>
            </a:extLst>
          </p:cNvPr>
          <p:cNvCxnSpPr>
            <a:cxnSpLocks/>
            <a:stCxn id="15" idx="1"/>
            <a:endCxn id="26" idx="2"/>
          </p:cNvCxnSpPr>
          <p:nvPr/>
        </p:nvCxnSpPr>
        <p:spPr>
          <a:xfrm flipV="1">
            <a:off x="7909123" y="4312694"/>
            <a:ext cx="13565" cy="1238509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Đường nối Thẳng 42">
            <a:extLst>
              <a:ext uri="{FF2B5EF4-FFF2-40B4-BE49-F238E27FC236}">
                <a16:creationId xmlns:a16="http://schemas.microsoft.com/office/drawing/2014/main" id="{DC8AA3E5-E5DC-C0C1-3A49-3117EBC6ECC1}"/>
              </a:ext>
            </a:extLst>
          </p:cNvPr>
          <p:cNvCxnSpPr>
            <a:cxnSpLocks/>
            <a:endCxn id="26" idx="2"/>
          </p:cNvCxnSpPr>
          <p:nvPr/>
        </p:nvCxnSpPr>
        <p:spPr>
          <a:xfrm flipV="1">
            <a:off x="7591190" y="4312694"/>
            <a:ext cx="331498" cy="1243430"/>
          </a:xfrm>
          <a:prstGeom prst="line">
            <a:avLst/>
          </a:prstGeom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Hình Bầu dục 50">
            <a:extLst>
              <a:ext uri="{FF2B5EF4-FFF2-40B4-BE49-F238E27FC236}">
                <a16:creationId xmlns:a16="http://schemas.microsoft.com/office/drawing/2014/main" id="{967EBA35-B57D-ACBE-E687-9F32F7D9524C}"/>
              </a:ext>
            </a:extLst>
          </p:cNvPr>
          <p:cNvSpPr/>
          <p:nvPr/>
        </p:nvSpPr>
        <p:spPr>
          <a:xfrm>
            <a:off x="1071855" y="2385909"/>
            <a:ext cx="2552299" cy="16751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sz="3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</a:t>
            </a:r>
            <a:endParaRPr lang="en-US" sz="35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Hình Bầu dục 51">
            <a:extLst>
              <a:ext uri="{FF2B5EF4-FFF2-40B4-BE49-F238E27FC236}">
                <a16:creationId xmlns:a16="http://schemas.microsoft.com/office/drawing/2014/main" id="{C64DD189-FE4B-645A-4464-CD1695332466}"/>
              </a:ext>
            </a:extLst>
          </p:cNvPr>
          <p:cNvSpPr/>
          <p:nvPr/>
        </p:nvSpPr>
        <p:spPr>
          <a:xfrm>
            <a:off x="1841415" y="2392727"/>
            <a:ext cx="2552299" cy="16751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vi-VN" sz="3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Reset</a:t>
            </a:r>
            <a:endParaRPr lang="en-US" sz="35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Hình Bầu dục 52">
            <a:extLst>
              <a:ext uri="{FF2B5EF4-FFF2-40B4-BE49-F238E27FC236}">
                <a16:creationId xmlns:a16="http://schemas.microsoft.com/office/drawing/2014/main" id="{FCC52F18-27C4-0ABA-E322-1E12B61FFA4C}"/>
              </a:ext>
            </a:extLst>
          </p:cNvPr>
          <p:cNvSpPr/>
          <p:nvPr/>
        </p:nvSpPr>
        <p:spPr>
          <a:xfrm>
            <a:off x="6716260" y="2198161"/>
            <a:ext cx="2552299" cy="16751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Công </a:t>
            </a:r>
            <a:r>
              <a:rPr lang="vi-VN" sz="3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vi-VN" sz="3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endParaRPr lang="en-US" sz="35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Hình Bầu dục 53">
            <a:extLst>
              <a:ext uri="{FF2B5EF4-FFF2-40B4-BE49-F238E27FC236}">
                <a16:creationId xmlns:a16="http://schemas.microsoft.com/office/drawing/2014/main" id="{81C90D8A-8700-FB89-57F7-D614413BE0A3}"/>
              </a:ext>
            </a:extLst>
          </p:cNvPr>
          <p:cNvSpPr/>
          <p:nvPr/>
        </p:nvSpPr>
        <p:spPr>
          <a:xfrm>
            <a:off x="3319648" y="2197022"/>
            <a:ext cx="3636187" cy="16751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vi-VN" sz="3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Nút</a:t>
            </a:r>
            <a:r>
              <a:rPr lang="vi-VN" sz="3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cấm</a:t>
            </a:r>
            <a:r>
              <a:rPr lang="vi-VN" sz="3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cổng</a:t>
            </a:r>
            <a:r>
              <a:rPr lang="vi-VN" sz="3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quang </a:t>
            </a:r>
            <a:r>
              <a:rPr lang="vi-VN" sz="3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endParaRPr lang="en-US" sz="35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2687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296A285-548D-13F3-78C9-A42C17501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562" y="292168"/>
            <a:ext cx="11780875" cy="799188"/>
          </a:xfrm>
        </p:spPr>
        <p:txBody>
          <a:bodyPr>
            <a:normAutofit/>
          </a:bodyPr>
          <a:lstStyle/>
          <a:p>
            <a:r>
              <a:rPr lang="vi-VN" sz="4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MỘT SỐ DỤNG CỤ ĐO</a:t>
            </a:r>
            <a:endParaRPr lang="en-US" sz="45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hỗ dành sẵn cho Nội dung 4">
            <a:extLst>
              <a:ext uri="{FF2B5EF4-FFF2-40B4-BE49-F238E27FC236}">
                <a16:creationId xmlns:a16="http://schemas.microsoft.com/office/drawing/2014/main" id="{9FF40CC2-8E59-46FC-D211-B5EFD49BF9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118" y="1925053"/>
            <a:ext cx="7116266" cy="2189747"/>
          </a:xfrm>
        </p:spPr>
        <p:txBody>
          <a:bodyPr>
            <a:noAutofit/>
          </a:bodyPr>
          <a:lstStyle/>
          <a:p>
            <a:pPr algn="just">
              <a:buFontTx/>
              <a:buChar char="-"/>
            </a:pP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thu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tia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endParaRPr lang="vi-VN" sz="4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Tx/>
              <a:buChar char="-"/>
            </a:pP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Tia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thu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chặn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cổng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quang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1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khiển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>
              <a:buFontTx/>
              <a:buChar char="-"/>
            </a:pPr>
            <a:endParaRPr lang="en-US" sz="4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image60.jpeg">
            <a:extLst>
              <a:ext uri="{FF2B5EF4-FFF2-40B4-BE49-F238E27FC236}">
                <a16:creationId xmlns:a16="http://schemas.microsoft.com/office/drawing/2014/main" id="{61338378-8BDE-3911-05FC-AC5F64B32B5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720508" y="1996756"/>
            <a:ext cx="3615993" cy="3076871"/>
          </a:xfrm>
          <a:prstGeom prst="rect">
            <a:avLst/>
          </a:prstGeom>
        </p:spPr>
      </p:pic>
      <p:sp>
        <p:nvSpPr>
          <p:cNvPr id="18" name="Hình chữ nhật: Góc Tròn 17">
            <a:extLst>
              <a:ext uri="{FF2B5EF4-FFF2-40B4-BE49-F238E27FC236}">
                <a16:creationId xmlns:a16="http://schemas.microsoft.com/office/drawing/2014/main" id="{9C92E09C-21FC-BD9E-14DC-068040F93F66}"/>
              </a:ext>
            </a:extLst>
          </p:cNvPr>
          <p:cNvSpPr/>
          <p:nvPr/>
        </p:nvSpPr>
        <p:spPr>
          <a:xfrm>
            <a:off x="4288002" y="1091356"/>
            <a:ext cx="3615993" cy="69768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Cổng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quang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endParaRPr lang="en-US" sz="35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1031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296A285-548D-13F3-78C9-A42C17501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92168"/>
            <a:ext cx="11539330" cy="799188"/>
          </a:xfrm>
        </p:spPr>
        <p:txBody>
          <a:bodyPr>
            <a:normAutofit/>
          </a:bodyPr>
          <a:lstStyle/>
          <a:p>
            <a:r>
              <a:rPr lang="vi-VN" sz="4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PHƯƠNG PHÁP TÌM HIỂU TỰ NHIÊN</a:t>
            </a:r>
            <a:endParaRPr lang="en-US" sz="45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Chỗ dành sẵn cho Nội dung 4">
            <a:extLst>
              <a:ext uri="{FF2B5EF4-FFF2-40B4-BE49-F238E27FC236}">
                <a16:creationId xmlns:a16="http://schemas.microsoft.com/office/drawing/2014/main" id="{3CE231E9-25F7-B824-740F-83A84D1669C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45125445"/>
              </p:ext>
            </p:extLst>
          </p:nvPr>
        </p:nvGraphicFramePr>
        <p:xfrm>
          <a:off x="775540" y="1888431"/>
          <a:ext cx="9451829" cy="48602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E97C5C38-EECA-5BBF-A89B-8893481BB7D9}"/>
              </a:ext>
            </a:extLst>
          </p:cNvPr>
          <p:cNvSpPr/>
          <p:nvPr/>
        </p:nvSpPr>
        <p:spPr>
          <a:xfrm>
            <a:off x="534158" y="1020185"/>
            <a:ext cx="11121602" cy="69768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phương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nhiên trong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5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Hình chữ nhật 6">
            <a:extLst>
              <a:ext uri="{FF2B5EF4-FFF2-40B4-BE49-F238E27FC236}">
                <a16:creationId xmlns:a16="http://schemas.microsoft.com/office/drawing/2014/main" id="{336C4050-CA36-601E-B2BB-DE0413212B4E}"/>
              </a:ext>
            </a:extLst>
          </p:cNvPr>
          <p:cNvSpPr/>
          <p:nvPr/>
        </p:nvSpPr>
        <p:spPr>
          <a:xfrm>
            <a:off x="6450496" y="5297556"/>
            <a:ext cx="2812773" cy="596347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Đường nối Thẳng 10">
            <a:extLst>
              <a:ext uri="{FF2B5EF4-FFF2-40B4-BE49-F238E27FC236}">
                <a16:creationId xmlns:a16="http://schemas.microsoft.com/office/drawing/2014/main" id="{22C0DD62-4BC6-3E63-2D1F-930D9FC5E186}"/>
              </a:ext>
            </a:extLst>
          </p:cNvPr>
          <p:cNvCxnSpPr/>
          <p:nvPr/>
        </p:nvCxnSpPr>
        <p:spPr>
          <a:xfrm>
            <a:off x="10227369" y="5595729"/>
            <a:ext cx="1311961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Đường nối Thẳng 12">
            <a:extLst>
              <a:ext uri="{FF2B5EF4-FFF2-40B4-BE49-F238E27FC236}">
                <a16:creationId xmlns:a16="http://schemas.microsoft.com/office/drawing/2014/main" id="{B935FFFC-92DF-26B6-C059-E3B56E613AE0}"/>
              </a:ext>
            </a:extLst>
          </p:cNvPr>
          <p:cNvCxnSpPr>
            <a:cxnSpLocks/>
          </p:cNvCxnSpPr>
          <p:nvPr/>
        </p:nvCxnSpPr>
        <p:spPr>
          <a:xfrm flipH="1" flipV="1">
            <a:off x="11529391" y="3011557"/>
            <a:ext cx="9939" cy="2613989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Đường kết nối Mũi tên Thẳng 16">
            <a:extLst>
              <a:ext uri="{FF2B5EF4-FFF2-40B4-BE49-F238E27FC236}">
                <a16:creationId xmlns:a16="http://schemas.microsoft.com/office/drawing/2014/main" id="{57C1D73F-6053-CC83-7F84-FDF2485966D9}"/>
              </a:ext>
            </a:extLst>
          </p:cNvPr>
          <p:cNvCxnSpPr/>
          <p:nvPr/>
        </p:nvCxnSpPr>
        <p:spPr>
          <a:xfrm flipH="1">
            <a:off x="10227369" y="3042075"/>
            <a:ext cx="1311961" cy="0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Hình chữ nhật 18">
            <a:extLst>
              <a:ext uri="{FF2B5EF4-FFF2-40B4-BE49-F238E27FC236}">
                <a16:creationId xmlns:a16="http://schemas.microsoft.com/office/drawing/2014/main" id="{48189B8D-AE59-1A8F-0FAA-927CE0A13D25}"/>
              </a:ext>
            </a:extLst>
          </p:cNvPr>
          <p:cNvSpPr/>
          <p:nvPr/>
        </p:nvSpPr>
        <p:spPr>
          <a:xfrm>
            <a:off x="10288803" y="3131526"/>
            <a:ext cx="1240587" cy="2434387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Xây </a:t>
            </a:r>
            <a:r>
              <a:rPr lang="vi-VN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vi-V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vi-V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vi-V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9554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D88D1DA-DBA0-4508-8C14-AEFBFE4224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>
                                            <p:graphicEl>
                                              <a:dgm id="{AD88D1DA-DBA0-4508-8C14-AEFBFE42245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EEDA4AC-5E58-4CCB-B05F-8407771151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">
                                            <p:graphicEl>
                                              <a:dgm id="{5EEDA4AC-5E58-4CCB-B05F-8407771151A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BB30EB6-70AB-40E1-999E-C3260494B8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">
                                            <p:graphicEl>
                                              <a:dgm id="{ABB30EB6-70AB-40E1-999E-C3260494B8E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84A2840-8199-4D66-9566-86FB7AFEDA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">
                                            <p:graphicEl>
                                              <a:dgm id="{D84A2840-8199-4D66-9566-86FB7AFEDAE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A7BC7FD-6FCB-4BAA-A756-D79A21482D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5">
                                            <p:graphicEl>
                                              <a:dgm id="{9A7BC7FD-6FCB-4BAA-A756-D79A21482D4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7FD89EA-F3B7-4D7F-99EC-1333271BC8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5">
                                            <p:graphicEl>
                                              <a:dgm id="{C7FD89EA-F3B7-4D7F-99EC-1333271BC86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 uiExpand="1">
        <p:bldSub>
          <a:bldDgm bld="lvlOne"/>
        </p:bldSub>
      </p:bldGraphic>
      <p:bldP spid="7" grpId="0" animBg="1"/>
      <p:bldP spid="1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296A285-548D-13F3-78C9-A42C17501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562" y="292168"/>
            <a:ext cx="11780875" cy="799188"/>
          </a:xfrm>
        </p:spPr>
        <p:txBody>
          <a:bodyPr>
            <a:normAutofit/>
          </a:bodyPr>
          <a:lstStyle/>
          <a:p>
            <a:r>
              <a:rPr lang="vi-VN" sz="4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MỘT SỐ DỤNG CỤ ĐO</a:t>
            </a:r>
            <a:endParaRPr lang="en-US" sz="45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E97C5C38-EECA-5BBF-A89B-8893481BB7D9}"/>
              </a:ext>
            </a:extLst>
          </p:cNvPr>
          <p:cNvSpPr/>
          <p:nvPr/>
        </p:nvSpPr>
        <p:spPr>
          <a:xfrm>
            <a:off x="534158" y="1020185"/>
            <a:ext cx="11121602" cy="69768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en-US" sz="35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hỗ dành sẵn cho Nội dung 4">
            <a:extLst>
              <a:ext uri="{FF2B5EF4-FFF2-40B4-BE49-F238E27FC236}">
                <a16:creationId xmlns:a16="http://schemas.microsoft.com/office/drawing/2014/main" id="{9FF40CC2-8E59-46FC-D211-B5EFD49BF9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117" y="1925053"/>
            <a:ext cx="11887047" cy="2189747"/>
          </a:xfrm>
        </p:spPr>
        <p:txBody>
          <a:bodyPr>
            <a:noAutofit/>
          </a:bodyPr>
          <a:lstStyle/>
          <a:p>
            <a:pPr algn="just">
              <a:buFontTx/>
              <a:buChar char="-"/>
            </a:pP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Dao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hiển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theo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gian (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theo thơi gian)</a:t>
            </a:r>
          </a:p>
          <a:p>
            <a:pPr algn="just">
              <a:buFontTx/>
              <a:buChar char="-"/>
            </a:pP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đo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gian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cổng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quang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đo </a:t>
            </a:r>
            <a:r>
              <a:rPr lang="vi-VN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vi-V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gian. </a:t>
            </a:r>
          </a:p>
          <a:p>
            <a:pPr algn="just">
              <a:buFontTx/>
              <a:buChar char="-"/>
            </a:pPr>
            <a:endParaRPr lang="en-US" sz="4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6847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296A285-548D-13F3-78C9-A42C17501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562" y="292168"/>
            <a:ext cx="11780875" cy="799188"/>
          </a:xfrm>
        </p:spPr>
        <p:txBody>
          <a:bodyPr>
            <a:normAutofit/>
          </a:bodyPr>
          <a:lstStyle/>
          <a:p>
            <a:r>
              <a:rPr lang="vi-VN" sz="4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IV. VẬN DỤNG</a:t>
            </a:r>
            <a:endParaRPr lang="en-US" sz="45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E97C5C38-EECA-5BBF-A89B-8893481BB7D9}"/>
              </a:ext>
            </a:extLst>
          </p:cNvPr>
          <p:cNvSpPr/>
          <p:nvPr/>
        </p:nvSpPr>
        <p:spPr>
          <a:xfrm>
            <a:off x="-1" y="1021781"/>
            <a:ext cx="12192000" cy="287425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indent="-514350">
              <a:buAutoNum type="arabicPeriod"/>
            </a:pP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năng quan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năng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đoan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ý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trong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sau?</a:t>
            </a:r>
          </a:p>
          <a:p>
            <a:pPr marL="514350" indent="-514350">
              <a:buAutoNum type="alphaLcPeriod"/>
            </a:pP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mây đen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mưa. </a:t>
            </a:r>
          </a:p>
          <a:p>
            <a:pPr marL="514350" indent="-514350">
              <a:buAutoNum type="alphaLcPeriod"/>
            </a:pP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câu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câu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cong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dây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cước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căng,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cắn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câu. 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F6990619-1354-B441-B99E-5E00D4EE5614}"/>
              </a:ext>
            </a:extLst>
          </p:cNvPr>
          <p:cNvSpPr txBox="1"/>
          <p:nvPr/>
        </p:nvSpPr>
        <p:spPr>
          <a:xfrm>
            <a:off x="336256" y="3899498"/>
            <a:ext cx="12192000" cy="29585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15000"/>
              </a:lnSpc>
              <a:spcAft>
                <a:spcPts val="600"/>
              </a:spcAft>
              <a:buClr>
                <a:srgbClr val="000000"/>
              </a:buClr>
              <a:buSzPts val="1100"/>
              <a:tabLst>
                <a:tab pos="302895" algn="l"/>
              </a:tabLst>
            </a:pPr>
            <a:r>
              <a:rPr lang="vi-VN" sz="3500" u="none" strike="noStrike" spc="0" dirty="0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a)    </a:t>
            </a:r>
            <a:r>
              <a:rPr lang="vi-VN" sz="3500" u="none" strike="noStrike" spc="0" dirty="0" err="1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Kĩ</a:t>
            </a:r>
            <a:r>
              <a:rPr lang="vi-VN" sz="3500" u="none" strike="noStrike" spc="0" dirty="0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năng quan </a:t>
            </a:r>
            <a:r>
              <a:rPr lang="vi-VN" sz="3500" u="none" strike="noStrike" spc="0" dirty="0" err="1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sát</a:t>
            </a:r>
            <a:r>
              <a:rPr lang="vi-VN" sz="3500" u="none" strike="noStrike" spc="0" dirty="0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: </a:t>
            </a:r>
            <a:r>
              <a:rPr lang="vi-VN" sz="3500" u="none" strike="noStrike" spc="0" dirty="0" err="1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gió</a:t>
            </a:r>
            <a:r>
              <a:rPr lang="vi-VN" sz="3500" u="none" strike="noStrike" spc="0" dirty="0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vi-VN" sz="3500" u="none" strike="noStrike" spc="0" dirty="0" err="1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mạnh</a:t>
            </a:r>
            <a:r>
              <a:rPr lang="vi-VN" sz="3500" u="none" strike="noStrike" spc="0" dirty="0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vi-VN" sz="3500" u="none" strike="noStrike" spc="0" dirty="0" err="1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dần</a:t>
            </a:r>
            <a:r>
              <a:rPr lang="vi-VN" sz="3500" u="none" strike="noStrike" spc="0" dirty="0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, mây đen </a:t>
            </a:r>
            <a:r>
              <a:rPr lang="vi-VN" sz="3500" u="none" strike="noStrike" spc="0" dirty="0" err="1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kéo</a:t>
            </a:r>
            <a:r>
              <a:rPr lang="vi-VN" sz="3500" u="none" strike="noStrike" spc="0" dirty="0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vi-VN" sz="3500" u="none" strike="noStrike" spc="0" dirty="0" err="1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đến</a:t>
            </a:r>
            <a:r>
              <a:rPr lang="vi-VN" sz="3500" u="none" strike="noStrike" spc="0" dirty="0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.</a:t>
            </a:r>
            <a:endParaRPr lang="en-US" sz="3500" u="none" strike="noStrike" spc="0" dirty="0">
              <a:effectLst/>
              <a:latin typeface="Times New Roman" panose="02020603050405020304" pitchFamily="18" charset="0"/>
              <a:ea typeface="Segoe UI" panose="020B0502040204020203" pitchFamily="34" charset="0"/>
              <a:cs typeface="Times New Roman" panose="02020603050405020304" pitchFamily="18" charset="0"/>
            </a:endParaRPr>
          </a:p>
          <a:p>
            <a:pPr indent="317500" algn="just">
              <a:lnSpc>
                <a:spcPct val="129000"/>
              </a:lnSpc>
              <a:spcAft>
                <a:spcPts val="600"/>
              </a:spcAft>
            </a:pPr>
            <a:r>
              <a:rPr lang="vi-VN" sz="3500" dirty="0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   </a:t>
            </a:r>
            <a:r>
              <a:rPr lang="vi-VN" sz="3500" dirty="0" err="1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Kĩ</a:t>
            </a:r>
            <a:r>
              <a:rPr lang="vi-VN" sz="3500" dirty="0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năng </a:t>
            </a:r>
            <a:r>
              <a:rPr lang="vi-VN" sz="3500" dirty="0" err="1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dự</a:t>
            </a:r>
            <a:r>
              <a:rPr lang="vi-VN" sz="3500" dirty="0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đoán</a:t>
            </a:r>
            <a:r>
              <a:rPr lang="vi-VN" sz="3500" dirty="0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: </a:t>
            </a:r>
            <a:r>
              <a:rPr lang="vi-VN" sz="3500" dirty="0" err="1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có</a:t>
            </a:r>
            <a:r>
              <a:rPr lang="vi-VN" sz="3500" dirty="0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thể</a:t>
            </a:r>
            <a:r>
              <a:rPr lang="vi-VN" sz="3500" dirty="0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trời</a:t>
            </a:r>
            <a:r>
              <a:rPr lang="vi-VN" sz="3500" dirty="0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sắp</a:t>
            </a:r>
            <a:r>
              <a:rPr lang="vi-VN" sz="3500" dirty="0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có</a:t>
            </a:r>
            <a:r>
              <a:rPr lang="vi-VN" sz="3500" dirty="0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mưa.</a:t>
            </a:r>
            <a:endParaRPr lang="vi-VN" sz="3500" dirty="0">
              <a:latin typeface="Times New Roman" panose="02020603050405020304" pitchFamily="18" charset="0"/>
              <a:ea typeface="Segoe UI" panose="020B0502040204020203" pitchFamily="34" charset="0"/>
              <a:cs typeface="Times New Roman" panose="02020603050405020304" pitchFamily="18" charset="0"/>
            </a:endParaRPr>
          </a:p>
          <a:p>
            <a:pPr indent="317500" algn="just">
              <a:lnSpc>
                <a:spcPct val="129000"/>
              </a:lnSpc>
              <a:spcAft>
                <a:spcPts val="600"/>
              </a:spcAft>
            </a:pPr>
            <a:r>
              <a:rPr lang="vi-VN" sz="3500" dirty="0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b) </a:t>
            </a:r>
            <a:r>
              <a:rPr lang="vi-VN" sz="3500" dirty="0" err="1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Kĩ</a:t>
            </a:r>
            <a:r>
              <a:rPr lang="vi-VN" sz="3500" dirty="0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năng quan </a:t>
            </a:r>
            <a:r>
              <a:rPr lang="vi-VN" sz="3500" dirty="0" err="1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sát</a:t>
            </a:r>
            <a:r>
              <a:rPr lang="vi-VN" sz="3500" dirty="0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: </a:t>
            </a:r>
            <a:r>
              <a:rPr lang="vi-VN" sz="3500" dirty="0" err="1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cần</a:t>
            </a:r>
            <a:r>
              <a:rPr lang="vi-VN" sz="3500" dirty="0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câu </a:t>
            </a:r>
            <a:r>
              <a:rPr lang="vi-VN" sz="3500" dirty="0" err="1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bị</a:t>
            </a:r>
            <a:r>
              <a:rPr lang="vi-VN" sz="3500" dirty="0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uốn</a:t>
            </a:r>
            <a:r>
              <a:rPr lang="vi-VN" sz="3500" dirty="0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cong, dây </a:t>
            </a:r>
            <a:r>
              <a:rPr lang="vi-VN" sz="3500" dirty="0" err="1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cước</a:t>
            </a:r>
            <a:r>
              <a:rPr lang="vi-VN" sz="3500" dirty="0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bị</a:t>
            </a:r>
            <a:r>
              <a:rPr lang="vi-VN" sz="3500" dirty="0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kéo</a:t>
            </a:r>
            <a:r>
              <a:rPr lang="vi-VN" sz="3500" dirty="0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căng.</a:t>
            </a:r>
            <a:endParaRPr lang="en-US" sz="3500" dirty="0">
              <a:effectLst/>
              <a:latin typeface="Times New Roman" panose="02020603050405020304" pitchFamily="18" charset="0"/>
              <a:ea typeface="Segoe UI" panose="020B0502040204020203" pitchFamily="34" charset="0"/>
              <a:cs typeface="Times New Roman" panose="02020603050405020304" pitchFamily="18" charset="0"/>
            </a:endParaRPr>
          </a:p>
          <a:p>
            <a:pPr indent="317500" algn="just">
              <a:lnSpc>
                <a:spcPct val="129000"/>
              </a:lnSpc>
              <a:spcAft>
                <a:spcPts val="600"/>
              </a:spcAft>
            </a:pPr>
            <a:r>
              <a:rPr lang="vi-VN" sz="3500" dirty="0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    </a:t>
            </a:r>
            <a:r>
              <a:rPr lang="vi-VN" sz="3500" dirty="0" err="1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Kĩ</a:t>
            </a:r>
            <a:r>
              <a:rPr lang="vi-VN" sz="3500" dirty="0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năng </a:t>
            </a:r>
            <a:r>
              <a:rPr lang="vi-VN" sz="3500" dirty="0" err="1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dự</a:t>
            </a:r>
            <a:r>
              <a:rPr lang="vi-VN" sz="3500" dirty="0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đoán</a:t>
            </a:r>
            <a:r>
              <a:rPr lang="vi-VN" sz="3500" dirty="0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: </a:t>
            </a:r>
            <a:r>
              <a:rPr lang="vi-VN" sz="3500" dirty="0" err="1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có</a:t>
            </a:r>
            <a:r>
              <a:rPr lang="vi-VN" sz="3500" dirty="0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lẽ</a:t>
            </a:r>
            <a:r>
              <a:rPr lang="vi-VN" sz="3500" dirty="0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một</a:t>
            </a:r>
            <a:r>
              <a:rPr lang="vi-VN" sz="3500" dirty="0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con </a:t>
            </a:r>
            <a:r>
              <a:rPr lang="vi-VN" sz="3500" dirty="0" err="1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cá</a:t>
            </a:r>
            <a:r>
              <a:rPr lang="vi-VN" sz="3500" dirty="0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to </a:t>
            </a:r>
            <a:r>
              <a:rPr lang="vi-VN" sz="3500" dirty="0" err="1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đã</a:t>
            </a:r>
            <a:r>
              <a:rPr lang="vi-VN" sz="3500" dirty="0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cắn</a:t>
            </a:r>
            <a:r>
              <a:rPr lang="vi-VN" sz="3500" dirty="0"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câu.</a:t>
            </a:r>
            <a:endParaRPr lang="en-US" sz="3500" dirty="0">
              <a:effectLst/>
              <a:latin typeface="Times New Roman" panose="02020603050405020304" pitchFamily="18" charset="0"/>
              <a:ea typeface="Segoe UI" panose="020B0502040204020203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8495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296A285-548D-13F3-78C9-A42C17501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638" y="302609"/>
            <a:ext cx="11913703" cy="799188"/>
          </a:xfrm>
        </p:spPr>
        <p:txBody>
          <a:bodyPr>
            <a:noAutofit/>
          </a:bodyPr>
          <a:lstStyle/>
          <a:p>
            <a:r>
              <a:rPr lang="vi-VN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VD: Nghiên </a:t>
            </a:r>
            <a:r>
              <a:rPr lang="vi-VN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vi-VN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vi-VN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sinh </a:t>
            </a:r>
            <a:r>
              <a:rPr lang="vi-VN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vi-VN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vi-VN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3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E97C5C38-EECA-5BBF-A89B-8893481BB7D9}"/>
              </a:ext>
            </a:extLst>
          </p:cNvPr>
          <p:cNvSpPr/>
          <p:nvPr/>
        </p:nvSpPr>
        <p:spPr>
          <a:xfrm>
            <a:off x="534158" y="1020185"/>
            <a:ext cx="11121602" cy="69768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vi-VN" sz="3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Quan </a:t>
            </a:r>
            <a:r>
              <a:rPr lang="vi-VN" sz="3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vi-VN" sz="3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3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vi-VN" sz="3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câu </a:t>
            </a:r>
            <a:r>
              <a:rPr lang="vi-VN" sz="3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vi-VN" sz="3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nghiên </a:t>
            </a:r>
            <a:r>
              <a:rPr lang="vi-VN" sz="3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endParaRPr lang="en-US" sz="30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Sơ đồ 8">
            <a:extLst>
              <a:ext uri="{FF2B5EF4-FFF2-40B4-BE49-F238E27FC236}">
                <a16:creationId xmlns:a16="http://schemas.microsoft.com/office/drawing/2014/main" id="{8514D851-63D1-4EE6-DEAC-9760FCA7B49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5794890"/>
              </p:ext>
            </p:extLst>
          </p:nvPr>
        </p:nvGraphicFramePr>
        <p:xfrm>
          <a:off x="69784" y="1861011"/>
          <a:ext cx="11261034" cy="45421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2" name="Hình ảnh 11">
            <a:extLst>
              <a:ext uri="{FF2B5EF4-FFF2-40B4-BE49-F238E27FC236}">
                <a16:creationId xmlns:a16="http://schemas.microsoft.com/office/drawing/2014/main" id="{FB59BF15-A63D-24DD-9E4D-62F3C9234D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41431" y="1889037"/>
            <a:ext cx="2233061" cy="1324951"/>
          </a:xfrm>
          <a:prstGeom prst="rect">
            <a:avLst/>
          </a:prstGeom>
        </p:spPr>
      </p:pic>
      <p:pic>
        <p:nvPicPr>
          <p:cNvPr id="15" name="Hình ảnh 14">
            <a:extLst>
              <a:ext uri="{FF2B5EF4-FFF2-40B4-BE49-F238E27FC236}">
                <a16:creationId xmlns:a16="http://schemas.microsoft.com/office/drawing/2014/main" id="{378805B6-7359-E9E8-E07B-C87A68C5CCD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82477" y="1861011"/>
            <a:ext cx="2233061" cy="1324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989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12487E38-1783-4410-82F9-0527DEDCFB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graphicEl>
                                              <a:dgm id="{12487E38-1783-4410-82F9-0527DEDCFB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graphicEl>
                                              <a:dgm id="{12487E38-1783-4410-82F9-0527DEDCFB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21C990FE-5164-440C-B9BE-F5FEC278E4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graphicEl>
                                              <a:dgm id="{21C990FE-5164-440C-B9BE-F5FEC278E4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graphicEl>
                                              <a:dgm id="{21C990FE-5164-440C-B9BE-F5FEC278E4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59C118B3-C480-43E9-A1D7-89D984B4F3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>
                                            <p:graphicEl>
                                              <a:dgm id="{59C118B3-C480-43E9-A1D7-89D984B4F3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>
                                            <p:graphicEl>
                                              <a:dgm id="{59C118B3-C480-43E9-A1D7-89D984B4F3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1941471F-E385-4367-AE3D-8E95BF5FB2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>
                                            <p:graphicEl>
                                              <a:dgm id="{1941471F-E385-4367-AE3D-8E95BF5FB2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>
                                            <p:graphicEl>
                                              <a:dgm id="{1941471F-E385-4367-AE3D-8E95BF5FB2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669E698E-4617-4BF2-B403-EA85418353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>
                                            <p:graphicEl>
                                              <a:dgm id="{669E698E-4617-4BF2-B403-EA85418353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>
                                            <p:graphicEl>
                                              <a:dgm id="{669E698E-4617-4BF2-B403-EA85418353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27F24B00-0822-486B-91A1-452481635A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>
                                            <p:graphicEl>
                                              <a:dgm id="{27F24B00-0822-486B-91A1-452481635A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>
                                            <p:graphicEl>
                                              <a:dgm id="{27F24B00-0822-486B-91A1-452481635A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6A47EEA2-6008-40A2-B206-F81BB3C236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>
                                            <p:graphicEl>
                                              <a:dgm id="{6A47EEA2-6008-40A2-B206-F81BB3C236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9">
                                            <p:graphicEl>
                                              <a:dgm id="{6A47EEA2-6008-40A2-B206-F81BB3C236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500"/>
                            </p:stCondLst>
                            <p:childTnLst>
                              <p:par>
                                <p:cTn id="53" presetID="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4E14209E-747B-4074-B7AC-648449FBD5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">
                                            <p:graphicEl>
                                              <a:dgm id="{4E14209E-747B-4074-B7AC-648449FBD5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">
                                            <p:graphicEl>
                                              <a:dgm id="{4E14209E-747B-4074-B7AC-648449FBD5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0"/>
                            </p:stCondLst>
                            <p:childTnLst>
                              <p:par>
                                <p:cTn id="58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B572F74F-EBFE-4D58-8553-E857FDF3B7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9">
                                            <p:graphicEl>
                                              <a:dgm id="{B572F74F-EBFE-4D58-8553-E857FDF3B7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9">
                                            <p:graphicEl>
                                              <a:dgm id="{B572F74F-EBFE-4D58-8553-E857FDF3B7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500"/>
                            </p:stCondLst>
                            <p:childTnLst>
                              <p:par>
                                <p:cTn id="63" presetID="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816D0D1B-FF1E-4FF6-88B6-9D3C1F5859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9">
                                            <p:graphicEl>
                                              <a:dgm id="{816D0D1B-FF1E-4FF6-88B6-9D3C1F5859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9">
                                            <p:graphicEl>
                                              <a:dgm id="{816D0D1B-FF1E-4FF6-88B6-9D3C1F5859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 uiExpand="1">
        <p:bldSub>
          <a:bldDgm bld="one"/>
        </p:bldSub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296A285-548D-13F3-78C9-A42C17501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644" y="228182"/>
            <a:ext cx="11913703" cy="799188"/>
          </a:xfrm>
        </p:spPr>
        <p:txBody>
          <a:bodyPr>
            <a:normAutofit fontScale="90000"/>
          </a:bodyPr>
          <a:lstStyle/>
          <a:p>
            <a:r>
              <a:rPr lang="vi-VN" dirty="0"/>
              <a:t>VD: Nghiên </a:t>
            </a:r>
            <a:r>
              <a:rPr lang="vi-VN" dirty="0" err="1"/>
              <a:t>cứu</a:t>
            </a:r>
            <a:r>
              <a:rPr lang="vi-VN" dirty="0"/>
              <a:t> </a:t>
            </a:r>
            <a:r>
              <a:rPr lang="vi-VN" dirty="0" err="1"/>
              <a:t>sự</a:t>
            </a:r>
            <a:r>
              <a:rPr lang="vi-VN" dirty="0"/>
              <a:t> sinh </a:t>
            </a:r>
            <a:r>
              <a:rPr lang="vi-VN" dirty="0" err="1"/>
              <a:t>trưởng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thực</a:t>
            </a:r>
            <a:r>
              <a:rPr lang="vi-VN" dirty="0"/>
              <a:t> </a:t>
            </a:r>
            <a:r>
              <a:rPr lang="vi-VN" dirty="0" err="1"/>
              <a:t>vật</a:t>
            </a:r>
            <a:endParaRPr lang="en-US" dirty="0"/>
          </a:p>
        </p:txBody>
      </p:sp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E97C5C38-EECA-5BBF-A89B-8893481BB7D9}"/>
              </a:ext>
            </a:extLst>
          </p:cNvPr>
          <p:cNvSpPr/>
          <p:nvPr/>
        </p:nvSpPr>
        <p:spPr>
          <a:xfrm>
            <a:off x="534158" y="1020185"/>
            <a:ext cx="11121602" cy="69768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vi-VN" sz="3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vi-VN" sz="3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vi-VN" sz="3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vi-VN" sz="3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vi-VN" sz="3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endParaRPr lang="en-US" sz="30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Sơ đồ 7">
            <a:extLst>
              <a:ext uri="{FF2B5EF4-FFF2-40B4-BE49-F238E27FC236}">
                <a16:creationId xmlns:a16="http://schemas.microsoft.com/office/drawing/2014/main" id="{9A70C40B-F5C6-0F1B-BA51-1552924DCB3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82546091"/>
              </p:ext>
            </p:extLst>
          </p:nvPr>
        </p:nvGraphicFramePr>
        <p:xfrm>
          <a:off x="-1620079" y="3528391"/>
          <a:ext cx="13686183" cy="26239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3" name="Hình chữ nhật: Góc Tròn 12">
            <a:extLst>
              <a:ext uri="{FF2B5EF4-FFF2-40B4-BE49-F238E27FC236}">
                <a16:creationId xmlns:a16="http://schemas.microsoft.com/office/drawing/2014/main" id="{2C29CF88-E50D-9E43-9600-640F2AC93A91}"/>
              </a:ext>
            </a:extLst>
          </p:cNvPr>
          <p:cNvSpPr/>
          <p:nvPr/>
        </p:nvSpPr>
        <p:spPr>
          <a:xfrm>
            <a:off x="2723323" y="1907770"/>
            <a:ext cx="7991060" cy="1430723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vi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vi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câu </a:t>
            </a:r>
            <a:r>
              <a:rPr lang="vi-VN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vi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vi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(đây </a:t>
            </a:r>
            <a:r>
              <a:rPr lang="vi-VN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vi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vi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vi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en-US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009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21665B19-D7C3-4D5A-9835-5118263C77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>
                                            <p:graphicEl>
                                              <a:dgm id="{21665B19-D7C3-4D5A-9835-5118263C771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>
                                            <p:graphicEl>
                                              <a:dgm id="{21665B19-D7C3-4D5A-9835-5118263C77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>
                                            <p:graphicEl>
                                              <a:dgm id="{21665B19-D7C3-4D5A-9835-5118263C77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D9FFBB9D-5767-4A4B-9424-6F909E947E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>
                                            <p:graphicEl>
                                              <a:dgm id="{D9FFBB9D-5767-4A4B-9424-6F909E947E2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>
                                            <p:graphicEl>
                                              <a:dgm id="{D9FFBB9D-5767-4A4B-9424-6F909E947E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>
                                            <p:graphicEl>
                                              <a:dgm id="{D9FFBB9D-5767-4A4B-9424-6F909E947E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3593D28B-14F0-40BD-B6E6-1BD3B4B7A0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>
                                            <p:graphicEl>
                                              <a:dgm id="{3593D28B-14F0-40BD-B6E6-1BD3B4B7A05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>
                                            <p:graphicEl>
                                              <a:dgm id="{3593D28B-14F0-40BD-B6E6-1BD3B4B7A0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>
                                            <p:graphicEl>
                                              <a:dgm id="{3593D28B-14F0-40BD-B6E6-1BD3B4B7A0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B67E6313-27E6-49F3-807F-698F8CF559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>
                                            <p:graphicEl>
                                              <a:dgm id="{B67E6313-27E6-49F3-807F-698F8CF559F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>
                                            <p:graphicEl>
                                              <a:dgm id="{B67E6313-27E6-49F3-807F-698F8CF559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>
                                            <p:graphicEl>
                                              <a:dgm id="{B67E6313-27E6-49F3-807F-698F8CF559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 uiExpand="1">
        <p:bldSub>
          <a:bldDgm bld="one"/>
        </p:bldSub>
      </p:bldGraphic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296A285-548D-13F3-78C9-A42C17501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645" y="228182"/>
            <a:ext cx="11520556" cy="799188"/>
          </a:xfrm>
        </p:spPr>
        <p:txBody>
          <a:bodyPr>
            <a:normAutofit fontScale="90000"/>
          </a:bodyPr>
          <a:lstStyle/>
          <a:p>
            <a:r>
              <a:rPr lang="vi-VN" dirty="0"/>
              <a:t>VD: Nghiên </a:t>
            </a:r>
            <a:r>
              <a:rPr lang="vi-VN" dirty="0" err="1"/>
              <a:t>cứu</a:t>
            </a:r>
            <a:r>
              <a:rPr lang="vi-VN" dirty="0"/>
              <a:t> </a:t>
            </a:r>
            <a:r>
              <a:rPr lang="vi-VN" dirty="0" err="1"/>
              <a:t>sự</a:t>
            </a:r>
            <a:r>
              <a:rPr lang="vi-VN" dirty="0"/>
              <a:t> sinh </a:t>
            </a:r>
            <a:r>
              <a:rPr lang="vi-VN" dirty="0" err="1"/>
              <a:t>trưởng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thực</a:t>
            </a:r>
            <a:r>
              <a:rPr lang="vi-VN" dirty="0"/>
              <a:t> </a:t>
            </a:r>
            <a:r>
              <a:rPr lang="vi-VN" dirty="0" err="1"/>
              <a:t>vật</a:t>
            </a:r>
            <a:endParaRPr lang="en-US" dirty="0"/>
          </a:p>
        </p:txBody>
      </p:sp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E97C5C38-EECA-5BBF-A89B-8893481BB7D9}"/>
              </a:ext>
            </a:extLst>
          </p:cNvPr>
          <p:cNvSpPr/>
          <p:nvPr/>
        </p:nvSpPr>
        <p:spPr>
          <a:xfrm>
            <a:off x="534158" y="1020185"/>
            <a:ext cx="11121602" cy="69768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vi-VN" sz="3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3. </a:t>
            </a:r>
            <a:r>
              <a:rPr lang="vi-VN" sz="3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vi-VN" sz="3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vi-VN" sz="3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vi-VN" sz="3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vi-VN" sz="3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tra </a:t>
            </a:r>
            <a:r>
              <a:rPr lang="vi-VN" sz="3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vi-VN" sz="3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endParaRPr lang="en-US" sz="30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Sơ đồ 7">
            <a:extLst>
              <a:ext uri="{FF2B5EF4-FFF2-40B4-BE49-F238E27FC236}">
                <a16:creationId xmlns:a16="http://schemas.microsoft.com/office/drawing/2014/main" id="{9A70C40B-F5C6-0F1B-BA51-1552924DCB3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47026375"/>
              </p:ext>
            </p:extLst>
          </p:nvPr>
        </p:nvGraphicFramePr>
        <p:xfrm>
          <a:off x="-2229679" y="3717235"/>
          <a:ext cx="13686183" cy="18784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Sơ đồ 4">
            <a:extLst>
              <a:ext uri="{FF2B5EF4-FFF2-40B4-BE49-F238E27FC236}">
                <a16:creationId xmlns:a16="http://schemas.microsoft.com/office/drawing/2014/main" id="{CEC63AD3-DBCD-6D9F-651B-B03450B36BE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91078237"/>
              </p:ext>
            </p:extLst>
          </p:nvPr>
        </p:nvGraphicFramePr>
        <p:xfrm>
          <a:off x="-1" y="1746545"/>
          <a:ext cx="12192001" cy="50386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8C15570B-4C79-A453-ECBD-BFBD0C341039}"/>
              </a:ext>
            </a:extLst>
          </p:cNvPr>
          <p:cNvSpPr txBox="1"/>
          <p:nvPr/>
        </p:nvSpPr>
        <p:spPr>
          <a:xfrm>
            <a:off x="493645" y="3988859"/>
            <a:ext cx="11651421" cy="55399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lvl="0"/>
            <a:r>
              <a:rPr lang="vi-VN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VD: </a:t>
            </a:r>
            <a:r>
              <a:rPr lang="vi-VN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vi-VN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vi-VN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vi-VN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vi-VN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cây </a:t>
            </a:r>
            <a:r>
              <a:rPr lang="vi-VN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vi-VN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vi-VN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(TT) </a:t>
            </a:r>
            <a:r>
              <a:rPr lang="vi-VN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chưa </a:t>
            </a:r>
            <a:r>
              <a:rPr lang="vi-VN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vi-VN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vi-VN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(CTT) </a:t>
            </a:r>
            <a:endParaRPr lang="en-US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8136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C342700-D00E-451D-9D26-FE83D7FC98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graphicEl>
                                              <a:dgm id="{DC342700-D00E-451D-9D26-FE83D7FC981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graphicEl>
                                              <a:dgm id="{DC342700-D00E-451D-9D26-FE83D7FC98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graphicEl>
                                              <a:dgm id="{DC342700-D00E-451D-9D26-FE83D7FC98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E7A33A9-CEAD-40B3-AA3E-CDE7A9026E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>
                                            <p:graphicEl>
                                              <a:dgm id="{DE7A33A9-CEAD-40B3-AA3E-CDE7A9026E5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graphicEl>
                                              <a:dgm id="{DE7A33A9-CEAD-40B3-AA3E-CDE7A9026E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graphicEl>
                                              <a:dgm id="{DE7A33A9-CEAD-40B3-AA3E-CDE7A9026E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4C77BC6-209E-41D2-81B3-A6E66C3533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>
                                            <p:graphicEl>
                                              <a:dgm id="{44C77BC6-209E-41D2-81B3-A6E66C3533E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>
                                            <p:graphicEl>
                                              <a:dgm id="{44C77BC6-209E-41D2-81B3-A6E66C3533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graphicEl>
                                              <a:dgm id="{44C77BC6-209E-41D2-81B3-A6E66C3533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7C77987-692B-456C-8FD3-0CE0AACB1A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>
                                            <p:graphicEl>
                                              <a:dgm id="{A7C77987-692B-456C-8FD3-0CE0AACB1AA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>
                                            <p:graphicEl>
                                              <a:dgm id="{A7C77987-692B-456C-8FD3-0CE0AACB1A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>
                                            <p:graphicEl>
                                              <a:dgm id="{A7C77987-692B-456C-8FD3-0CE0AACB1A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 uiExpand="1">
        <p:bldSub>
          <a:bldDgm bld="one"/>
        </p:bldSub>
      </p:bldGraphic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296A285-548D-13F3-78C9-A42C17501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644" y="228182"/>
            <a:ext cx="11913703" cy="799188"/>
          </a:xfrm>
        </p:spPr>
        <p:txBody>
          <a:bodyPr>
            <a:normAutofit fontScale="90000"/>
          </a:bodyPr>
          <a:lstStyle/>
          <a:p>
            <a:r>
              <a:rPr lang="vi-VN" dirty="0"/>
              <a:t>VD: Nghiên </a:t>
            </a:r>
            <a:r>
              <a:rPr lang="vi-VN" dirty="0" err="1"/>
              <a:t>cứu</a:t>
            </a:r>
            <a:r>
              <a:rPr lang="vi-VN" dirty="0"/>
              <a:t> </a:t>
            </a:r>
            <a:r>
              <a:rPr lang="vi-VN" dirty="0" err="1"/>
              <a:t>sự</a:t>
            </a:r>
            <a:r>
              <a:rPr lang="vi-VN" dirty="0"/>
              <a:t> sinh </a:t>
            </a:r>
            <a:r>
              <a:rPr lang="vi-VN" dirty="0" err="1"/>
              <a:t>trưởng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thực</a:t>
            </a:r>
            <a:r>
              <a:rPr lang="vi-VN" dirty="0"/>
              <a:t> </a:t>
            </a:r>
            <a:r>
              <a:rPr lang="vi-VN" dirty="0" err="1"/>
              <a:t>vật</a:t>
            </a:r>
            <a:endParaRPr lang="en-US" dirty="0"/>
          </a:p>
        </p:txBody>
      </p:sp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E97C5C38-EECA-5BBF-A89B-8893481BB7D9}"/>
              </a:ext>
            </a:extLst>
          </p:cNvPr>
          <p:cNvSpPr/>
          <p:nvPr/>
        </p:nvSpPr>
        <p:spPr>
          <a:xfrm>
            <a:off x="534158" y="1020185"/>
            <a:ext cx="11121602" cy="69768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vi-VN" sz="3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4. </a:t>
            </a:r>
            <a:r>
              <a:rPr lang="vi-VN" sz="3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vi-VN" sz="3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vi-VN" sz="3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vi-VN" sz="3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endParaRPr lang="en-US" sz="30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Sơ đồ 4">
            <a:extLst>
              <a:ext uri="{FF2B5EF4-FFF2-40B4-BE49-F238E27FC236}">
                <a16:creationId xmlns:a16="http://schemas.microsoft.com/office/drawing/2014/main" id="{9A3C61DB-EE40-5998-0A06-207FE5F6C7D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7196265"/>
              </p:ext>
            </p:extLst>
          </p:nvPr>
        </p:nvGraphicFramePr>
        <p:xfrm>
          <a:off x="264042" y="1547752"/>
          <a:ext cx="11663915" cy="53102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90321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C789282-2EEB-43F6-B811-8022D212A6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graphicEl>
                                              <a:dgm id="{0C789282-2EEB-43F6-B811-8022D212A65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D2E3066-C2FC-48EE-9E5C-A93ED14A4E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>
                                            <p:graphicEl>
                                              <a:dgm id="{0D2E3066-C2FC-48EE-9E5C-A93ED14A4ED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EB100FC-D149-42E9-BD03-7065CADCDB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>
                                            <p:graphicEl>
                                              <a:dgm id="{9EB100FC-D149-42E9-BD03-7065CADCDBB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26A6130-9CB9-46FD-8477-4EC14BAC6D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>
                                            <p:graphicEl>
                                              <a:dgm id="{E26A6130-9CB9-46FD-8477-4EC14BAC6D4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0818BAF-4B32-45BD-9A63-56E6933477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>
                                            <p:graphicEl>
                                              <a:dgm id="{A0818BAF-4B32-45BD-9A63-56E69334777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1A68F4D-14D1-4D15-8FE0-3186AB3D88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">
                                            <p:graphicEl>
                                              <a:dgm id="{41A68F4D-14D1-4D15-8FE0-3186AB3D88C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 uiExpand="1">
        <p:bldSub>
          <a:bldDgm bld="one"/>
        </p:bldSub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296A285-548D-13F3-78C9-A42C17501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644" y="228182"/>
            <a:ext cx="11913703" cy="799188"/>
          </a:xfrm>
        </p:spPr>
        <p:txBody>
          <a:bodyPr>
            <a:normAutofit fontScale="90000"/>
          </a:bodyPr>
          <a:lstStyle/>
          <a:p>
            <a:r>
              <a:rPr lang="vi-VN" dirty="0"/>
              <a:t>VD: Nghiên </a:t>
            </a:r>
            <a:r>
              <a:rPr lang="vi-VN" dirty="0" err="1"/>
              <a:t>cứu</a:t>
            </a:r>
            <a:r>
              <a:rPr lang="vi-VN" dirty="0"/>
              <a:t> </a:t>
            </a:r>
            <a:r>
              <a:rPr lang="vi-VN" dirty="0" err="1"/>
              <a:t>sự</a:t>
            </a:r>
            <a:r>
              <a:rPr lang="vi-VN" dirty="0"/>
              <a:t> sinh </a:t>
            </a:r>
            <a:r>
              <a:rPr lang="vi-VN" dirty="0" err="1"/>
              <a:t>trưởng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thực</a:t>
            </a:r>
            <a:r>
              <a:rPr lang="vi-VN" dirty="0"/>
              <a:t> </a:t>
            </a:r>
            <a:r>
              <a:rPr lang="vi-VN" dirty="0" err="1"/>
              <a:t>vật</a:t>
            </a:r>
            <a:endParaRPr lang="en-US" dirty="0"/>
          </a:p>
        </p:txBody>
      </p:sp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E97C5C38-EECA-5BBF-A89B-8893481BB7D9}"/>
              </a:ext>
            </a:extLst>
          </p:cNvPr>
          <p:cNvSpPr/>
          <p:nvPr/>
        </p:nvSpPr>
        <p:spPr>
          <a:xfrm>
            <a:off x="534158" y="1020185"/>
            <a:ext cx="11121602" cy="69768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vi-VN" sz="3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5. </a:t>
            </a:r>
            <a:r>
              <a:rPr lang="vi-VN" sz="3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vi-VN" sz="3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en-US" sz="30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Sơ đồ 7">
            <a:extLst>
              <a:ext uri="{FF2B5EF4-FFF2-40B4-BE49-F238E27FC236}">
                <a16:creationId xmlns:a16="http://schemas.microsoft.com/office/drawing/2014/main" id="{CA5DC2F9-C562-7BB8-4503-C547E5E48B2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80797923"/>
              </p:ext>
            </p:extLst>
          </p:nvPr>
        </p:nvGraphicFramePr>
        <p:xfrm>
          <a:off x="729596" y="1626782"/>
          <a:ext cx="10518076" cy="50030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2" name="Hình Bầu dục 11">
            <a:extLst>
              <a:ext uri="{FF2B5EF4-FFF2-40B4-BE49-F238E27FC236}">
                <a16:creationId xmlns:a16="http://schemas.microsoft.com/office/drawing/2014/main" id="{3F1D5A7B-7A23-4A5C-3756-EBDEC395D9E1}"/>
              </a:ext>
            </a:extLst>
          </p:cNvPr>
          <p:cNvSpPr/>
          <p:nvPr/>
        </p:nvSpPr>
        <p:spPr>
          <a:xfrm>
            <a:off x="8962851" y="1856538"/>
            <a:ext cx="2995429" cy="257307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Quay </a:t>
            </a:r>
            <a:r>
              <a:rPr lang="vi-VN" sz="3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vi-VN" sz="3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vi-VN" sz="3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vi-VN" sz="3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vi-VN" sz="3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vi-VN" sz="3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vi-VN" sz="3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endParaRPr lang="en-US" sz="30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Đường kết nối Mũi tên Thẳng 13">
            <a:extLst>
              <a:ext uri="{FF2B5EF4-FFF2-40B4-BE49-F238E27FC236}">
                <a16:creationId xmlns:a16="http://schemas.microsoft.com/office/drawing/2014/main" id="{76B691A8-5AEA-12A2-9296-17FE7E6EC0F2}"/>
              </a:ext>
            </a:extLst>
          </p:cNvPr>
          <p:cNvCxnSpPr>
            <a:cxnSpLocks/>
          </p:cNvCxnSpPr>
          <p:nvPr/>
        </p:nvCxnSpPr>
        <p:spPr>
          <a:xfrm flipV="1">
            <a:off x="10558130" y="4429617"/>
            <a:ext cx="0" cy="117962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uộn: Ngang 16">
            <a:extLst>
              <a:ext uri="{FF2B5EF4-FFF2-40B4-BE49-F238E27FC236}">
                <a16:creationId xmlns:a16="http://schemas.microsoft.com/office/drawing/2014/main" id="{21F3BA48-B9A1-E5E1-367F-84172BF2B423}"/>
              </a:ext>
            </a:extLst>
          </p:cNvPr>
          <p:cNvSpPr/>
          <p:nvPr/>
        </p:nvSpPr>
        <p:spPr>
          <a:xfrm>
            <a:off x="729596" y="2317284"/>
            <a:ext cx="10732808" cy="392402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vi-VN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vi-VN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Nguyên nhân </a:t>
            </a:r>
            <a:r>
              <a:rPr lang="vi-VN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vi-VN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vi-VN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sinh </a:t>
            </a:r>
            <a:r>
              <a:rPr lang="vi-VN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vi-VN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vi-VN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vi-VN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vi-VN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vi-VN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tăng </a:t>
            </a:r>
            <a:r>
              <a:rPr lang="vi-VN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vi-VN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vi-VN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vi-VN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vi-VN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vi-VN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vi-VN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vi-VN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8" name="Đường kết nối Mũi tên Thẳng 17">
            <a:extLst>
              <a:ext uri="{FF2B5EF4-FFF2-40B4-BE49-F238E27FC236}">
                <a16:creationId xmlns:a16="http://schemas.microsoft.com/office/drawing/2014/main" id="{E78DA03A-5A74-929B-6D9A-4F1ED17954CC}"/>
              </a:ext>
            </a:extLst>
          </p:cNvPr>
          <p:cNvCxnSpPr>
            <a:cxnSpLocks/>
          </p:cNvCxnSpPr>
          <p:nvPr/>
        </p:nvCxnSpPr>
        <p:spPr>
          <a:xfrm flipV="1">
            <a:off x="1701002" y="4536534"/>
            <a:ext cx="0" cy="117962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Hình Bầu dục 18">
            <a:extLst>
              <a:ext uri="{FF2B5EF4-FFF2-40B4-BE49-F238E27FC236}">
                <a16:creationId xmlns:a16="http://schemas.microsoft.com/office/drawing/2014/main" id="{45DE37D8-E1BA-9490-1B24-FD1BBDF402CD}"/>
              </a:ext>
            </a:extLst>
          </p:cNvPr>
          <p:cNvSpPr/>
          <p:nvPr/>
        </p:nvSpPr>
        <p:spPr>
          <a:xfrm>
            <a:off x="182126" y="1866557"/>
            <a:ext cx="2995429" cy="257307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vi-VN" sz="3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vi-VN" sz="3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30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4291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62F6A9DA-9BBC-41B9-A8F7-270980C4B4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>
                                            <p:graphicEl>
                                              <a:dgm id="{62F6A9DA-9BBC-41B9-A8F7-270980C4B44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4F1BE90E-303C-40BE-81C5-44A15BA8BE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8">
                                            <p:graphicEl>
                                              <a:dgm id="{4F1BE90E-303C-40BE-81C5-44A15BA8BED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B217FE35-043F-4CE5-BFC2-DCA41AFAAB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8">
                                            <p:graphicEl>
                                              <a:dgm id="{B217FE35-043F-4CE5-BFC2-DCA41AFAABF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7BD1B514-24F9-4544-905B-CFFF890EE0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8">
                                            <p:graphicEl>
                                              <a:dgm id="{7BD1B514-24F9-4544-905B-CFFF890EE03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A9751570-54BD-4AA9-8688-9CDED90629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8">
                                            <p:graphicEl>
                                              <a:dgm id="{A9751570-54BD-4AA9-8688-9CDED906299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171F3EEB-E446-4167-ABBE-5563F7A6BD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8">
                                            <p:graphicEl>
                                              <a:dgm id="{171F3EEB-E446-4167-ABBE-5563F7A6BDE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74F798E9-02B5-40C2-82C0-D7F2C7A453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8">
                                            <p:graphicEl>
                                              <a:dgm id="{74F798E9-02B5-40C2-82C0-D7F2C7A4537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8">
                                            <p:graphicEl>
                                              <a:dgm id="{62F6A9DA-9BBC-41B9-A8F7-270980C4B4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8">
                                            <p:graphicEl>
                                              <a:dgm id="{62F6A9DA-9BBC-41B9-A8F7-270980C4B4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62F6A9DA-9BBC-41B9-A8F7-270980C4B4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8">
                                            <p:graphicEl>
                                              <a:dgm id="{4F1BE90E-303C-40BE-81C5-44A15BA8BE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8">
                                            <p:graphicEl>
                                              <a:dgm id="{4F1BE90E-303C-40BE-81C5-44A15BA8BE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4F1BE90E-303C-40BE-81C5-44A15BA8BE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8">
                                            <p:graphicEl>
                                              <a:dgm id="{B217FE35-043F-4CE5-BFC2-DCA41AFAAB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8">
                                            <p:graphicEl>
                                              <a:dgm id="{B217FE35-043F-4CE5-BFC2-DCA41AFAAB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B217FE35-043F-4CE5-BFC2-DCA41AFAAB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8">
                                            <p:graphicEl>
                                              <a:dgm id="{7BD1B514-24F9-4544-905B-CFFF890EE0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8">
                                            <p:graphicEl>
                                              <a:dgm id="{7BD1B514-24F9-4544-905B-CFFF890EE0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7BD1B514-24F9-4544-905B-CFFF890EE0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8">
                                            <p:graphicEl>
                                              <a:dgm id="{A9751570-54BD-4AA9-8688-9CDED90629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8">
                                            <p:graphicEl>
                                              <a:dgm id="{A9751570-54BD-4AA9-8688-9CDED90629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A9751570-54BD-4AA9-8688-9CDED90629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8">
                                            <p:graphicEl>
                                              <a:dgm id="{171F3EEB-E446-4167-ABBE-5563F7A6BD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8">
                                            <p:graphicEl>
                                              <a:dgm id="{171F3EEB-E446-4167-ABBE-5563F7A6BD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171F3EEB-E446-4167-ABBE-5563F7A6BD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8">
                                            <p:graphicEl>
                                              <a:dgm id="{74F798E9-02B5-40C2-82C0-D7F2C7A453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8">
                                            <p:graphicEl>
                                              <a:dgm id="{74F798E9-02B5-40C2-82C0-D7F2C7A453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74F798E9-02B5-40C2-82C0-D7F2C7A453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 uiExpand="1">
        <p:bldSub>
          <a:bldDgm bld="one"/>
        </p:bldSub>
      </p:bldGraphic>
      <p:bldGraphic spid="8" grpId="1" uiExpand="1">
        <p:bldSub>
          <a:bldDgm bld="one"/>
        </p:bldSub>
      </p:bldGraphic>
      <p:bldP spid="12" grpId="0" animBg="1"/>
      <p:bldP spid="12" grpId="1" animBg="1"/>
      <p:bldP spid="17" grpId="0" animBg="1"/>
      <p:bldP spid="19" grpId="0" animBg="1"/>
      <p:bldP spid="19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296A285-548D-13F3-78C9-A42C17501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562" y="292168"/>
            <a:ext cx="11780875" cy="799188"/>
          </a:xfrm>
        </p:spPr>
        <p:txBody>
          <a:bodyPr>
            <a:normAutofit/>
          </a:bodyPr>
          <a:lstStyle/>
          <a:p>
            <a:r>
              <a:rPr lang="vi-VN" sz="4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PHƯƠNG PHÁP TÌM HIỂU TỰ NHIÊN</a:t>
            </a:r>
            <a:endParaRPr lang="en-US" sz="45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E97C5C38-EECA-5BBF-A89B-8893481BB7D9}"/>
              </a:ext>
            </a:extLst>
          </p:cNvPr>
          <p:cNvSpPr/>
          <p:nvPr/>
        </p:nvSpPr>
        <p:spPr>
          <a:xfrm>
            <a:off x="534158" y="1020185"/>
            <a:ext cx="11121602" cy="69768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phương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nhiên trong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vi-VN" sz="3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5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DDBC3D64-E41A-0C79-AEBC-B6F29F5522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5562" y="1946962"/>
            <a:ext cx="11780875" cy="503862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vi-VN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Phương </a:t>
            </a:r>
            <a:r>
              <a:rPr lang="vi-VN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vi-VN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vi-VN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vi-VN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vi-VN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nhiên </a:t>
            </a:r>
            <a:r>
              <a:rPr lang="vi-VN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vi-VN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vi-VN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vi-VN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vi-VN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vi-VN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vi-VN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vi-VN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vi-VN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trong </a:t>
            </a:r>
            <a:r>
              <a:rPr lang="vi-VN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vi-VN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nhiên </a:t>
            </a:r>
            <a:r>
              <a:rPr lang="vi-VN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vi-VN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vi-VN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vi-VN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vi-VN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vi-VN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457200" indent="-457200">
              <a:buAutoNum type="arabicPeriod"/>
            </a:pPr>
            <a:r>
              <a:rPr lang="vi-VN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vi-VN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vi-VN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vi-VN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câu </a:t>
            </a:r>
            <a:r>
              <a:rPr lang="vi-VN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vi-VN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nghiên </a:t>
            </a:r>
            <a:r>
              <a:rPr lang="vi-VN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endParaRPr lang="vi-VN" sz="3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AutoNum type="arabicPeriod"/>
            </a:pPr>
            <a:r>
              <a:rPr lang="vi-VN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vi-VN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vi-VN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vi-VN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endParaRPr lang="vi-VN" sz="3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AutoNum type="arabicPeriod"/>
            </a:pPr>
            <a:r>
              <a:rPr lang="vi-VN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vi-VN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vi-VN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vi-VN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vi-VN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tra </a:t>
            </a:r>
            <a:r>
              <a:rPr lang="vi-VN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vi-VN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vi-VN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457200" indent="-457200">
              <a:buAutoNum type="arabicPeriod"/>
            </a:pPr>
            <a:r>
              <a:rPr lang="vi-VN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vi-VN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vi-VN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vi-VN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endParaRPr lang="vi-VN" sz="3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AutoNum type="arabicPeriod"/>
            </a:pPr>
            <a:r>
              <a:rPr lang="vi-VN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vi-VN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vi-VN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826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ó dải băng">
  <a:themeElements>
    <a:clrScheme name="Có dải băng">
      <a:dk1>
        <a:srgbClr val="2C2C2C"/>
      </a:dk1>
      <a:lt1>
        <a:srgbClr val="FFFFFF"/>
      </a:lt1>
      <a:dk2>
        <a:srgbClr val="606060"/>
      </a:dk2>
      <a:lt2>
        <a:srgbClr val="EDEDED"/>
      </a:lt2>
      <a:accent1>
        <a:srgbClr val="FFC000"/>
      </a:accent1>
      <a:accent2>
        <a:srgbClr val="A5D028"/>
      </a:accent2>
      <a:accent3>
        <a:srgbClr val="0CC978"/>
      </a:accent3>
      <a:accent4>
        <a:srgbClr val="099BDD"/>
      </a:accent4>
      <a:accent5>
        <a:srgbClr val="47BFCD"/>
      </a:accent5>
      <a:accent6>
        <a:srgbClr val="DD7C15"/>
      </a:accent6>
      <a:hlink>
        <a:srgbClr val="FF9933"/>
      </a:hlink>
      <a:folHlink>
        <a:srgbClr val="B2B2B2"/>
      </a:folHlink>
    </a:clrScheme>
    <a:fontScheme name="Có dải băng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Có dải băng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120000"/>
                <a:lumMod val="107000"/>
              </a:schemeClr>
            </a:gs>
            <a:gs pos="50000">
              <a:schemeClr val="phClr">
                <a:tint val="70000"/>
                <a:satMod val="124000"/>
                <a:lumMod val="103000"/>
              </a:schemeClr>
            </a:gs>
            <a:gs pos="100000">
              <a:schemeClr val="phClr">
                <a:tint val="85000"/>
                <a:satMod val="12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5000"/>
                <a:shade val="98000"/>
                <a:satMod val="110000"/>
                <a:lumMod val="103000"/>
              </a:schemeClr>
            </a:gs>
            <a:gs pos="50000">
              <a:schemeClr val="phClr">
                <a:shade val="85000"/>
                <a:satMod val="105000"/>
                <a:lumMod val="100000"/>
              </a:schemeClr>
            </a:gs>
            <a:gs pos="100000">
              <a:schemeClr val="phClr">
                <a:shade val="60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875" dir="5400000" algn="ctr" rotWithShape="0">
              <a:srgbClr val="000000">
                <a:alpha val="68000"/>
              </a:srgbClr>
            </a:outerShdw>
          </a:effectLst>
        </a:effectStyle>
        <a:effectStyle>
          <a:effectLst>
            <a:outerShdw blurRad="88900" dist="2794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/>
              <a:schemeClr val="phClr">
                <a:shade val="91000"/>
                <a:satMod val="105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nded" id="{98DFF888-2449-4D28-977C-6306C017633E}" vid="{B1D2DA32-AC8B-4194-BF85-FF4A5B40EB5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Banded</Template>
  <TotalTime>525</TotalTime>
  <Words>2293</Words>
  <Application>Microsoft Office PowerPoint</Application>
  <PresentationFormat>Widescreen</PresentationFormat>
  <Paragraphs>236</Paragraphs>
  <Slides>31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9" baseType="lpstr">
      <vt:lpstr>Arial</vt:lpstr>
      <vt:lpstr>Cambria Math</vt:lpstr>
      <vt:lpstr>Corbel</vt:lpstr>
      <vt:lpstr>Tahoma</vt:lpstr>
      <vt:lpstr>Times New Roman</vt:lpstr>
      <vt:lpstr>Verdana</vt:lpstr>
      <vt:lpstr>Wingdings</vt:lpstr>
      <vt:lpstr>Có dải băng</vt:lpstr>
      <vt:lpstr>Mở đầu bài 1: phương pháp và kĩ năng học tập môn khoa học tự nhiên </vt:lpstr>
      <vt:lpstr>Các sự vật, hiện tượng trong Thế giới tự nhiên đa dạng và phong phú như: </vt:lpstr>
      <vt:lpstr>I. PHƯƠNG PHÁP TÌM HIỂU TỰ NHIÊN</vt:lpstr>
      <vt:lpstr>VD: Nghiên cứu sự sinh trưởng của thực vật</vt:lpstr>
      <vt:lpstr>VD: Nghiên cứu sự sinh trưởng của thực vật</vt:lpstr>
      <vt:lpstr>VD: Nghiên cứu sự sinh trưởng của thực vật</vt:lpstr>
      <vt:lpstr>VD: Nghiên cứu sự sinh trưởng của thực vật</vt:lpstr>
      <vt:lpstr>VD: Nghiên cứu sự sinh trưởng của thực vật</vt:lpstr>
      <vt:lpstr>I. PHƯƠNG PHÁP TÌM HIỂU TỰ NHIÊN</vt:lpstr>
      <vt:lpstr>II. Kĩ năng học tập môn KHTN</vt:lpstr>
      <vt:lpstr>II. Kĩ năng học tập môn KHTN</vt:lpstr>
      <vt:lpstr>II. Kĩ năng học tập môn KHTN</vt:lpstr>
      <vt:lpstr>II. Kĩ năng học tập môn KHTN</vt:lpstr>
      <vt:lpstr>II. Kĩ năng học tập môn KHTN</vt:lpstr>
      <vt:lpstr>II. Kĩ năng học tập môn KHTN</vt:lpstr>
      <vt:lpstr>PowerPoint Presentation</vt:lpstr>
      <vt:lpstr>II. Kĩ năng học tập môn KHTN</vt:lpstr>
      <vt:lpstr>II. Kĩ năng học tập môn KHTN</vt:lpstr>
      <vt:lpstr>II. Kĩ năng học tập môn KHTN</vt:lpstr>
      <vt:lpstr>PowerPoint Presentation</vt:lpstr>
      <vt:lpstr>II. Kĩ năng học tập môn KHTN</vt:lpstr>
      <vt:lpstr>II. Kĩ năng học tập môn KHTN</vt:lpstr>
      <vt:lpstr>PowerPoint Presentation</vt:lpstr>
      <vt:lpstr>II. Kĩ năng học tập môn KHTN</vt:lpstr>
      <vt:lpstr>III. MỘT SỐ DỤNG CỤ ĐO</vt:lpstr>
      <vt:lpstr>III. MỘT SỐ DỤNG CỤ ĐO</vt:lpstr>
      <vt:lpstr>III. MỘT SỐ DỤNG CỤ ĐO</vt:lpstr>
      <vt:lpstr>III. MỘT SỐ DỤNG CỤ ĐO</vt:lpstr>
      <vt:lpstr>III. MỘT SỐ DỤNG CỤ ĐO</vt:lpstr>
      <vt:lpstr>III. MỘT SỐ DỤNG CỤ ĐO</vt:lpstr>
      <vt:lpstr>IV. VẬN DỤNG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Mở đầu bài 1: phương pháp và kĩ năng học tập môn khoa học tự nhiên </dc:title>
  <dc:creator>thuong nguyen</dc:creator>
  <cp:lastModifiedBy>LY NHAT LONG</cp:lastModifiedBy>
  <cp:revision>10</cp:revision>
  <dcterms:created xsi:type="dcterms:W3CDTF">2022-07-14T02:46:00Z</dcterms:created>
  <dcterms:modified xsi:type="dcterms:W3CDTF">2024-11-29T01:50:16Z</dcterms:modified>
</cp:coreProperties>
</file>