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7.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75" r:id="rId3"/>
    <p:sldMasterId id="2147483789" r:id="rId4"/>
    <p:sldMasterId id="2147483801" r:id="rId5"/>
    <p:sldMasterId id="2147483810" r:id="rId6"/>
    <p:sldMasterId id="2147483848" r:id="rId7"/>
    <p:sldMasterId id="2147483936" r:id="rId8"/>
    <p:sldMasterId id="2147483948" r:id="rId9"/>
  </p:sldMasterIdLst>
  <p:notesMasterIdLst>
    <p:notesMasterId r:id="rId43"/>
  </p:notesMasterIdLst>
  <p:sldIdLst>
    <p:sldId id="257" r:id="rId10"/>
    <p:sldId id="342" r:id="rId11"/>
    <p:sldId id="343" r:id="rId12"/>
    <p:sldId id="344" r:id="rId13"/>
    <p:sldId id="345" r:id="rId14"/>
    <p:sldId id="350" r:id="rId15"/>
    <p:sldId id="288" r:id="rId16"/>
    <p:sldId id="305" r:id="rId17"/>
    <p:sldId id="306" r:id="rId18"/>
    <p:sldId id="352" r:id="rId19"/>
    <p:sldId id="307" r:id="rId20"/>
    <p:sldId id="308" r:id="rId21"/>
    <p:sldId id="309" r:id="rId22"/>
    <p:sldId id="355" r:id="rId23"/>
    <p:sldId id="354" r:id="rId24"/>
    <p:sldId id="358" r:id="rId25"/>
    <p:sldId id="359" r:id="rId26"/>
    <p:sldId id="331" r:id="rId27"/>
    <p:sldId id="332" r:id="rId28"/>
    <p:sldId id="360" r:id="rId29"/>
    <p:sldId id="361" r:id="rId30"/>
    <p:sldId id="362" r:id="rId31"/>
    <p:sldId id="351" r:id="rId32"/>
    <p:sldId id="353" r:id="rId33"/>
    <p:sldId id="357" r:id="rId34"/>
    <p:sldId id="310" r:id="rId35"/>
    <p:sldId id="311" r:id="rId36"/>
    <p:sldId id="313" r:id="rId37"/>
    <p:sldId id="363" r:id="rId38"/>
    <p:sldId id="365" r:id="rId39"/>
    <p:sldId id="367" r:id="rId40"/>
    <p:sldId id="297" r:id="rId41"/>
    <p:sldId id="31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3E"/>
    <a:srgbClr val="2C778C"/>
    <a:srgbClr val="DD23C7"/>
    <a:srgbClr val="291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8F9151-F6DC-4E77-93D1-309F32FD323C}"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E9DBB-7978-4DFA-B9B5-0A2D8E96ABDD}" type="slidenum">
              <a:rPr lang="en-US" smtClean="0"/>
              <a:t>‹#›</a:t>
            </a:fld>
            <a:endParaRPr lang="en-US"/>
          </a:p>
        </p:txBody>
      </p:sp>
    </p:spTree>
    <p:extLst>
      <p:ext uri="{BB962C8B-B14F-4D97-AF65-F5344CB8AC3E}">
        <p14:creationId xmlns:p14="http://schemas.microsoft.com/office/powerpoint/2010/main" val="394940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12890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CBD205F2-6E4A-49ED-B002-DFBFB8D65888}"/>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AD89C62-BC3A-4836-A85C-49959ACFDD2E}" type="slidenum">
              <a:rPr lang="en-US" altLang="vi-VN"/>
              <a:pPr eaLnBrk="1" hangingPunct="1"/>
              <a:t>18</a:t>
            </a:fld>
            <a:endParaRPr lang="en-US" altLang="vi-VN"/>
          </a:p>
        </p:txBody>
      </p:sp>
      <p:sp>
        <p:nvSpPr>
          <p:cNvPr id="68611" name="Rectangle 7">
            <a:extLst>
              <a:ext uri="{FF2B5EF4-FFF2-40B4-BE49-F238E27FC236}">
                <a16:creationId xmlns:a16="http://schemas.microsoft.com/office/drawing/2014/main" id="{6FFFC1F9-51BE-410C-AE3B-F3859E09889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3369BDB-C48D-42E2-AD0E-8BF5F2784318}" type="slidenum">
              <a:rPr lang="en-US" altLang="vi-VN" sz="1200">
                <a:latin typeface="Times New Roman" panose="02020603050405020304" pitchFamily="18" charset="0"/>
              </a:rPr>
              <a:pPr algn="r" eaLnBrk="1" hangingPunct="1"/>
              <a:t>18</a:t>
            </a:fld>
            <a:endParaRPr lang="en-US" altLang="vi-VN" sz="1200">
              <a:latin typeface="Times New Roman" panose="02020603050405020304" pitchFamily="18" charset="0"/>
            </a:endParaRPr>
          </a:p>
        </p:txBody>
      </p:sp>
      <p:sp>
        <p:nvSpPr>
          <p:cNvPr id="68612" name="Rectangle 2">
            <a:extLst>
              <a:ext uri="{FF2B5EF4-FFF2-40B4-BE49-F238E27FC236}">
                <a16:creationId xmlns:a16="http://schemas.microsoft.com/office/drawing/2014/main" id="{ED31A011-7031-4CB0-B43A-D14C0734D930}"/>
              </a:ext>
            </a:extLst>
          </p:cNvPr>
          <p:cNvSpPr>
            <a:spLocks noGrp="1" noRot="1" noChangeAspect="1" noChangeArrowheads="1" noTextEdit="1"/>
          </p:cNvSpPr>
          <p:nvPr>
            <p:ph type="sldImg"/>
          </p:nvPr>
        </p:nvSpPr>
        <p:spPr>
          <a:ln/>
        </p:spPr>
      </p:sp>
      <p:sp>
        <p:nvSpPr>
          <p:cNvPr id="68613" name="Rectangle 3">
            <a:extLst>
              <a:ext uri="{FF2B5EF4-FFF2-40B4-BE49-F238E27FC236}">
                <a16:creationId xmlns:a16="http://schemas.microsoft.com/office/drawing/2014/main" id="{AB2CD9FA-6B3C-4A5D-AC61-B0B002C97B4D}"/>
              </a:ext>
            </a:extLst>
          </p:cNvPr>
          <p:cNvSpPr>
            <a:spLocks noGrp="1" noChangeArrowheads="1"/>
          </p:cNvSpPr>
          <p:nvPr>
            <p:ph type="body" idx="1"/>
          </p:nvPr>
        </p:nvSpPr>
        <p:spPr>
          <a:noFill/>
        </p:spPr>
        <p:txBody>
          <a:bodyPr/>
          <a:lstStyle/>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3B260337-E1FA-483F-9A08-865E8418BA6D}"/>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D533026-D958-4C46-A519-DD43C1D99A71}" type="slidenum">
              <a:rPr lang="en-US" altLang="vi-VN"/>
              <a:pPr eaLnBrk="1" hangingPunct="1"/>
              <a:t>19</a:t>
            </a:fld>
            <a:endParaRPr lang="en-US" altLang="vi-VN"/>
          </a:p>
        </p:txBody>
      </p:sp>
      <p:sp>
        <p:nvSpPr>
          <p:cNvPr id="69635" name="Rectangle 7">
            <a:extLst>
              <a:ext uri="{FF2B5EF4-FFF2-40B4-BE49-F238E27FC236}">
                <a16:creationId xmlns:a16="http://schemas.microsoft.com/office/drawing/2014/main" id="{B28EEDFA-5EF6-4B70-9CC6-2B5475D58C0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18D7AD6-C1BF-4345-ABC0-BA1DF2C1E5C8}" type="slidenum">
              <a:rPr lang="en-US" altLang="vi-VN" sz="1200">
                <a:latin typeface="Times New Roman" panose="02020603050405020304" pitchFamily="18" charset="0"/>
              </a:rPr>
              <a:pPr algn="r" eaLnBrk="1" hangingPunct="1"/>
              <a:t>19</a:t>
            </a:fld>
            <a:endParaRPr lang="en-US" altLang="vi-VN" sz="1200">
              <a:latin typeface="Times New Roman" panose="02020603050405020304" pitchFamily="18" charset="0"/>
            </a:endParaRPr>
          </a:p>
        </p:txBody>
      </p:sp>
      <p:sp>
        <p:nvSpPr>
          <p:cNvPr id="69636" name="Rectangle 2">
            <a:extLst>
              <a:ext uri="{FF2B5EF4-FFF2-40B4-BE49-F238E27FC236}">
                <a16:creationId xmlns:a16="http://schemas.microsoft.com/office/drawing/2014/main" id="{A7FB61CD-26E9-400A-95CF-16C4FD4CC57E}"/>
              </a:ext>
            </a:extLst>
          </p:cNvPr>
          <p:cNvSpPr>
            <a:spLocks noGrp="1" noRot="1" noChangeAspect="1" noChangeArrowheads="1" noTextEdit="1"/>
          </p:cNvSpPr>
          <p:nvPr>
            <p:ph type="sldImg"/>
          </p:nvPr>
        </p:nvSpPr>
        <p:spPr>
          <a:ln/>
        </p:spPr>
      </p:sp>
      <p:sp>
        <p:nvSpPr>
          <p:cNvPr id="69637" name="Rectangle 3">
            <a:extLst>
              <a:ext uri="{FF2B5EF4-FFF2-40B4-BE49-F238E27FC236}">
                <a16:creationId xmlns:a16="http://schemas.microsoft.com/office/drawing/2014/main" id="{9F5DAB2B-88BA-4A20-A150-F1C4D271B2AB}"/>
              </a:ext>
            </a:extLst>
          </p:cNvPr>
          <p:cNvSpPr>
            <a:spLocks noGrp="1" noChangeArrowheads="1"/>
          </p:cNvSpPr>
          <p:nvPr>
            <p:ph type="body" idx="1"/>
          </p:nvPr>
        </p:nvSpPr>
        <p:spPr>
          <a:noFill/>
        </p:spPr>
        <p:txBody>
          <a:bodyPr/>
          <a:lstStyle/>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FE4A6A08-BE7A-4FBE-8A16-B49939BBB97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0B50BD-7289-4FDA-B5CF-734816705CF7}" type="slidenum">
              <a:rPr lang="en-US" altLang="vi-VN"/>
              <a:pPr eaLnBrk="1" hangingPunct="1"/>
              <a:t>20</a:t>
            </a:fld>
            <a:endParaRPr lang="en-US" altLang="vi-VN"/>
          </a:p>
        </p:txBody>
      </p:sp>
      <p:sp>
        <p:nvSpPr>
          <p:cNvPr id="70659" name="Rectangle 7">
            <a:extLst>
              <a:ext uri="{FF2B5EF4-FFF2-40B4-BE49-F238E27FC236}">
                <a16:creationId xmlns:a16="http://schemas.microsoft.com/office/drawing/2014/main" id="{CC88E25A-051D-417E-A1E8-7E54503FD7A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041F073-0ED6-4F0D-97B1-233BD8C2D89C}" type="slidenum">
              <a:rPr lang="en-US" altLang="vi-VN" sz="1200">
                <a:latin typeface="Times New Roman" panose="02020603050405020304" pitchFamily="18" charset="0"/>
              </a:rPr>
              <a:pPr algn="r" eaLnBrk="1" hangingPunct="1"/>
              <a:t>20</a:t>
            </a:fld>
            <a:endParaRPr lang="en-US" altLang="vi-VN" sz="1200">
              <a:latin typeface="Times New Roman" panose="02020603050405020304" pitchFamily="18" charset="0"/>
            </a:endParaRPr>
          </a:p>
        </p:txBody>
      </p:sp>
      <p:sp>
        <p:nvSpPr>
          <p:cNvPr id="70660" name="Rectangle 2">
            <a:extLst>
              <a:ext uri="{FF2B5EF4-FFF2-40B4-BE49-F238E27FC236}">
                <a16:creationId xmlns:a16="http://schemas.microsoft.com/office/drawing/2014/main" id="{83FDDBC5-1E79-491E-B63A-6F395135E5D3}"/>
              </a:ext>
            </a:extLst>
          </p:cNvPr>
          <p:cNvSpPr>
            <a:spLocks noGrp="1" noRot="1" noChangeAspect="1" noChangeArrowheads="1" noTextEdit="1"/>
          </p:cNvSpPr>
          <p:nvPr>
            <p:ph type="sldImg"/>
          </p:nvPr>
        </p:nvSpPr>
        <p:spPr>
          <a:ln/>
        </p:spPr>
      </p:sp>
      <p:sp>
        <p:nvSpPr>
          <p:cNvPr id="70661" name="Rectangle 3">
            <a:extLst>
              <a:ext uri="{FF2B5EF4-FFF2-40B4-BE49-F238E27FC236}">
                <a16:creationId xmlns:a16="http://schemas.microsoft.com/office/drawing/2014/main" id="{30068129-A8E5-4D98-B2D3-127D9A53278A}"/>
              </a:ext>
            </a:extLst>
          </p:cNvPr>
          <p:cNvSpPr>
            <a:spLocks noGrp="1" noChangeArrowheads="1"/>
          </p:cNvSpPr>
          <p:nvPr>
            <p:ph type="body" idx="1"/>
          </p:nvPr>
        </p:nvSpPr>
        <p:spPr>
          <a:noFill/>
        </p:spPr>
        <p:txBody>
          <a:bodyPr/>
          <a:lstStyle/>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A815A42-23A1-423B-8622-C4182F6E1FB9}"/>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C63172-43B1-436F-B927-29EF47B968B4}" type="slidenum">
              <a:rPr lang="en-US" altLang="vi-VN"/>
              <a:pPr eaLnBrk="1" hangingPunct="1"/>
              <a:t>21</a:t>
            </a:fld>
            <a:endParaRPr lang="en-US" altLang="vi-VN"/>
          </a:p>
        </p:txBody>
      </p:sp>
      <p:sp>
        <p:nvSpPr>
          <p:cNvPr id="71683" name="Rectangle 7">
            <a:extLst>
              <a:ext uri="{FF2B5EF4-FFF2-40B4-BE49-F238E27FC236}">
                <a16:creationId xmlns:a16="http://schemas.microsoft.com/office/drawing/2014/main" id="{7FE73FDC-D424-42B9-9ACD-D08AF465D02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116FD6C-F9F7-4890-A34E-4ADCB43E76BE}" type="slidenum">
              <a:rPr lang="en-US" altLang="vi-VN" sz="1200">
                <a:latin typeface="Times New Roman" panose="02020603050405020304" pitchFamily="18" charset="0"/>
              </a:rPr>
              <a:pPr algn="r" eaLnBrk="1" hangingPunct="1"/>
              <a:t>21</a:t>
            </a:fld>
            <a:endParaRPr lang="en-US" altLang="vi-VN" sz="1200">
              <a:latin typeface="Times New Roman" panose="02020603050405020304" pitchFamily="18" charset="0"/>
            </a:endParaRPr>
          </a:p>
        </p:txBody>
      </p:sp>
      <p:sp>
        <p:nvSpPr>
          <p:cNvPr id="71684" name="Rectangle 2">
            <a:extLst>
              <a:ext uri="{FF2B5EF4-FFF2-40B4-BE49-F238E27FC236}">
                <a16:creationId xmlns:a16="http://schemas.microsoft.com/office/drawing/2014/main" id="{1D4C4E33-87C3-4CE1-A68B-285C14A41F50}"/>
              </a:ext>
            </a:extLst>
          </p:cNvPr>
          <p:cNvSpPr>
            <a:spLocks noGrp="1" noRot="1" noChangeAspect="1" noChangeArrowheads="1" noTextEdit="1"/>
          </p:cNvSpPr>
          <p:nvPr>
            <p:ph type="sldImg"/>
          </p:nvPr>
        </p:nvSpPr>
        <p:spPr>
          <a:ln/>
        </p:spPr>
      </p:sp>
      <p:sp>
        <p:nvSpPr>
          <p:cNvPr id="71685" name="Rectangle 3">
            <a:extLst>
              <a:ext uri="{FF2B5EF4-FFF2-40B4-BE49-F238E27FC236}">
                <a16:creationId xmlns:a16="http://schemas.microsoft.com/office/drawing/2014/main" id="{49D67BCE-7FA1-4DF6-91BA-BBC0FD21A19F}"/>
              </a:ext>
            </a:extLst>
          </p:cNvPr>
          <p:cNvSpPr>
            <a:spLocks noGrp="1" noChangeArrowheads="1"/>
          </p:cNvSpPr>
          <p:nvPr>
            <p:ph type="body" idx="1"/>
          </p:nvPr>
        </p:nvSpPr>
        <p:spPr>
          <a:noFill/>
        </p:spPr>
        <p:txBody>
          <a:bodyPr/>
          <a:lstStyle/>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31D082F7-2E98-49AC-9116-4774F2771622}"/>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9839BC2-61AA-4BE6-82BE-FFC7F6837368}" type="slidenum">
              <a:rPr lang="en-US" altLang="vi-VN"/>
              <a:pPr eaLnBrk="1" hangingPunct="1"/>
              <a:t>23</a:t>
            </a:fld>
            <a:endParaRPr lang="en-US" altLang="vi-VN"/>
          </a:p>
        </p:txBody>
      </p:sp>
      <p:sp>
        <p:nvSpPr>
          <p:cNvPr id="72707" name="Rectangle 7">
            <a:extLst>
              <a:ext uri="{FF2B5EF4-FFF2-40B4-BE49-F238E27FC236}">
                <a16:creationId xmlns:a16="http://schemas.microsoft.com/office/drawing/2014/main" id="{9C60507E-7585-4D75-AA97-0404A04B2A5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CDFA0BF-62EB-4420-9820-942CC0B04A9D}" type="slidenum">
              <a:rPr lang="en-US" altLang="vi-VN" sz="1200">
                <a:latin typeface="Times New Roman" panose="02020603050405020304" pitchFamily="18" charset="0"/>
              </a:rPr>
              <a:pPr algn="r" eaLnBrk="1" hangingPunct="1"/>
              <a:t>23</a:t>
            </a:fld>
            <a:endParaRPr lang="en-US" altLang="vi-VN" sz="1200">
              <a:latin typeface="Times New Roman" panose="02020603050405020304" pitchFamily="18" charset="0"/>
            </a:endParaRPr>
          </a:p>
        </p:txBody>
      </p:sp>
      <p:sp>
        <p:nvSpPr>
          <p:cNvPr id="72708" name="Rectangle 2">
            <a:extLst>
              <a:ext uri="{FF2B5EF4-FFF2-40B4-BE49-F238E27FC236}">
                <a16:creationId xmlns:a16="http://schemas.microsoft.com/office/drawing/2014/main" id="{67474697-3642-4181-96DB-2DE9809812D8}"/>
              </a:ext>
            </a:extLst>
          </p:cNvPr>
          <p:cNvSpPr>
            <a:spLocks noGrp="1" noRot="1" noChangeAspect="1" noChangeArrowheads="1" noTextEdit="1"/>
          </p:cNvSpPr>
          <p:nvPr>
            <p:ph type="sldImg"/>
          </p:nvPr>
        </p:nvSpPr>
        <p:spPr>
          <a:ln/>
        </p:spPr>
      </p:sp>
      <p:sp>
        <p:nvSpPr>
          <p:cNvPr id="72709" name="Rectangle 3">
            <a:extLst>
              <a:ext uri="{FF2B5EF4-FFF2-40B4-BE49-F238E27FC236}">
                <a16:creationId xmlns:a16="http://schemas.microsoft.com/office/drawing/2014/main" id="{FFCD02AD-CBD2-4A57-83CB-861B8BADDA0E}"/>
              </a:ext>
            </a:extLst>
          </p:cNvPr>
          <p:cNvSpPr>
            <a:spLocks noGrp="1" noChangeArrowheads="1"/>
          </p:cNvSpPr>
          <p:nvPr>
            <p:ph type="body" idx="1"/>
          </p:nvPr>
        </p:nvSpPr>
        <p:spPr>
          <a:noFill/>
        </p:spPr>
        <p:txBody>
          <a:bodyPr/>
          <a:lstStyle/>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23E46C64-1D8E-4DA2-8F95-E3E21521ADD8}"/>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2ED279E-89DE-4BBE-97F2-B658183C496D}" type="slidenum">
              <a:rPr lang="en-US" altLang="vi-VN"/>
              <a:pPr eaLnBrk="1" hangingPunct="1"/>
              <a:t>24</a:t>
            </a:fld>
            <a:endParaRPr lang="en-US" altLang="vi-VN"/>
          </a:p>
        </p:txBody>
      </p:sp>
      <p:sp>
        <p:nvSpPr>
          <p:cNvPr id="78851" name="Rectangle 7">
            <a:extLst>
              <a:ext uri="{FF2B5EF4-FFF2-40B4-BE49-F238E27FC236}">
                <a16:creationId xmlns:a16="http://schemas.microsoft.com/office/drawing/2014/main" id="{09E9F0C8-7F97-4FBD-ACD4-34D91812116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398B18C-86A0-4C8D-B3E3-27EC25B1D7E6}" type="slidenum">
              <a:rPr lang="en-US" altLang="vi-VN" sz="1200">
                <a:latin typeface="Times New Roman" panose="02020603050405020304" pitchFamily="18" charset="0"/>
              </a:rPr>
              <a:pPr algn="r" eaLnBrk="1" hangingPunct="1"/>
              <a:t>24</a:t>
            </a:fld>
            <a:endParaRPr lang="en-US" altLang="vi-VN" sz="1200">
              <a:latin typeface="Times New Roman" panose="02020603050405020304" pitchFamily="18" charset="0"/>
            </a:endParaRPr>
          </a:p>
        </p:txBody>
      </p:sp>
      <p:sp>
        <p:nvSpPr>
          <p:cNvPr id="78852" name="Rectangle 2">
            <a:extLst>
              <a:ext uri="{FF2B5EF4-FFF2-40B4-BE49-F238E27FC236}">
                <a16:creationId xmlns:a16="http://schemas.microsoft.com/office/drawing/2014/main" id="{07601032-9FCE-4BCB-82BE-F43574B51EC1}"/>
              </a:ext>
            </a:extLst>
          </p:cNvPr>
          <p:cNvSpPr>
            <a:spLocks noGrp="1" noRot="1" noChangeAspect="1" noChangeArrowheads="1" noTextEdit="1"/>
          </p:cNvSpPr>
          <p:nvPr>
            <p:ph type="sldImg"/>
          </p:nvPr>
        </p:nvSpPr>
        <p:spPr>
          <a:ln/>
        </p:spPr>
      </p:sp>
      <p:sp>
        <p:nvSpPr>
          <p:cNvPr id="78853" name="Rectangle 3">
            <a:extLst>
              <a:ext uri="{FF2B5EF4-FFF2-40B4-BE49-F238E27FC236}">
                <a16:creationId xmlns:a16="http://schemas.microsoft.com/office/drawing/2014/main" id="{5BEDE2A7-1323-4384-8444-891A78ADFFEE}"/>
              </a:ext>
            </a:extLst>
          </p:cNvPr>
          <p:cNvSpPr>
            <a:spLocks noGrp="1" noChangeArrowheads="1"/>
          </p:cNvSpPr>
          <p:nvPr>
            <p:ph type="body" idx="1"/>
          </p:nvPr>
        </p:nvSpPr>
        <p:spPr>
          <a:noFill/>
        </p:spPr>
        <p:txBody>
          <a:bodyPr/>
          <a:lstStyle/>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a:p>
            <a:pPr eaLnBrk="1" hangingPunct="1">
              <a:lnSpc>
                <a:spcPct val="90000"/>
              </a:lnSpc>
            </a:pPr>
            <a:endParaRPr lang="en-US" altLang="vi-VN" sz="100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520439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71971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96281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53471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894591" y="1411243"/>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894591" y="2564787"/>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924675" y="2314168"/>
            <a:ext cx="5267325" cy="1008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6894591" y="3189568"/>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Picture Placeholder 7">
            <a:extLst>
              <a:ext uri="{FF2B5EF4-FFF2-40B4-BE49-F238E27FC236}">
                <a16:creationId xmlns:a16="http://schemas.microsoft.com/office/drawing/2014/main" id="{CF430BFB-0A7C-4FB8-B93B-8DA19F3E634A}"/>
              </a:ext>
            </a:extLst>
          </p:cNvPr>
          <p:cNvSpPr>
            <a:spLocks noGrp="1"/>
          </p:cNvSpPr>
          <p:nvPr>
            <p:ph type="pic" sz="quarter" idx="15"/>
          </p:nvPr>
        </p:nvSpPr>
        <p:spPr>
          <a:xfrm>
            <a:off x="-3710" y="1792784"/>
            <a:ext cx="6073999" cy="3721608"/>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40917110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Picture Placeholder 2">
            <a:extLst>
              <a:ext uri="{FF2B5EF4-FFF2-40B4-BE49-F238E27FC236}">
                <a16:creationId xmlns:a16="http://schemas.microsoft.com/office/drawing/2014/main" id="{36EF099F-79D2-486F-A4B2-DD4F699752C8}"/>
              </a:ext>
            </a:extLst>
          </p:cNvPr>
          <p:cNvSpPr>
            <a:spLocks noGrp="1"/>
          </p:cNvSpPr>
          <p:nvPr>
            <p:ph type="pic" sz="quarter" idx="22"/>
          </p:nvPr>
        </p:nvSpPr>
        <p:spPr>
          <a:xfrm>
            <a:off x="6096000" y="0"/>
            <a:ext cx="6089650" cy="6858000"/>
          </a:xfrm>
        </p:spPr>
        <p:txBody>
          <a:bodyPr anchor="ctr" anchorCtr="0">
            <a:normAutofit/>
          </a:bodyPr>
          <a:lstStyle>
            <a:lvl1pPr marL="0" indent="0" algn="ctr">
              <a:buNone/>
              <a:defRPr sz="2000"/>
            </a:lvl1pPr>
          </a:lstStyle>
          <a:p>
            <a:r>
              <a:rPr lang="en-US" noProof="0"/>
              <a:t>Click icon to add picture</a:t>
            </a: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sp>
        <p:nvSpPr>
          <p:cNvPr id="21" name="Title 1">
            <a:extLst>
              <a:ext uri="{FF2B5EF4-FFF2-40B4-BE49-F238E27FC236}">
                <a16:creationId xmlns:a16="http://schemas.microsoft.com/office/drawing/2014/main" id="{1FF22294-F2E5-4C74-A30C-46BA988FD586}"/>
              </a:ext>
            </a:extLst>
          </p:cNvPr>
          <p:cNvSpPr>
            <a:spLocks noGrp="1"/>
          </p:cNvSpPr>
          <p:nvPr>
            <p:ph type="title" hasCustomPrompt="1"/>
          </p:nvPr>
        </p:nvSpPr>
        <p:spPr>
          <a:xfrm>
            <a:off x="809959" y="1546091"/>
            <a:ext cx="4846923" cy="1091078"/>
          </a:xfrm>
        </p:spPr>
        <p:txBody>
          <a:bodyPr lIns="0" tIns="0" rIns="0" bIns="0" anchor="b" anchorCtr="0">
            <a:noAutofit/>
          </a:bodyPr>
          <a:lstStyle>
            <a:lvl1pPr>
              <a:defRPr sz="5500"/>
            </a:lvl1pPr>
          </a:lstStyle>
          <a:p>
            <a:r>
              <a:rPr lang="en-US" noProof="0"/>
              <a:t>THANK YOU!</a:t>
            </a:r>
          </a:p>
        </p:txBody>
      </p:sp>
      <p:sp>
        <p:nvSpPr>
          <p:cNvPr id="22" name="Text Placeholder 3">
            <a:extLst>
              <a:ext uri="{FF2B5EF4-FFF2-40B4-BE49-F238E27FC236}">
                <a16:creationId xmlns:a16="http://schemas.microsoft.com/office/drawing/2014/main" id="{FC5C0DA6-1B31-4BDF-BAEB-BF7978102847}"/>
              </a:ext>
            </a:extLst>
          </p:cNvPr>
          <p:cNvSpPr>
            <a:spLocks noGrp="1"/>
          </p:cNvSpPr>
          <p:nvPr>
            <p:ph type="body" sz="quarter" idx="15" hasCustomPrompt="1"/>
          </p:nvPr>
        </p:nvSpPr>
        <p:spPr>
          <a:xfrm>
            <a:off x="825335" y="3083960"/>
            <a:ext cx="4586288" cy="509472"/>
          </a:xfrm>
        </p:spPr>
        <p:txBody>
          <a:bodyPr lIns="0" tIns="0" rIns="0" bIns="0" anchor="b" anchorCtr="0">
            <a:noAutofit/>
          </a:bodyPr>
          <a:lstStyle>
            <a:lvl1pPr marL="0" indent="0">
              <a:buNone/>
              <a:defRPr sz="2800" b="0">
                <a:solidFill>
                  <a:schemeClr val="tx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August Bergqvist</a:t>
            </a:r>
          </a:p>
        </p:txBody>
      </p:sp>
      <p:sp>
        <p:nvSpPr>
          <p:cNvPr id="23" name="Text Placeholder 3">
            <a:extLst>
              <a:ext uri="{FF2B5EF4-FFF2-40B4-BE49-F238E27FC236}">
                <a16:creationId xmlns:a16="http://schemas.microsoft.com/office/drawing/2014/main" id="{5E1647C9-9AC1-4500-A56E-94CABC656E0C}"/>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0" i="1">
                <a:solidFill>
                  <a:schemeClr val="tx1"/>
                </a:solidFill>
                <a:latin typeface="+mn-lt"/>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Phone:</a:t>
            </a:r>
          </a:p>
        </p:txBody>
      </p:sp>
      <p:sp>
        <p:nvSpPr>
          <p:cNvPr id="24" name="Text Placeholder 3">
            <a:extLst>
              <a:ext uri="{FF2B5EF4-FFF2-40B4-BE49-F238E27FC236}">
                <a16:creationId xmlns:a16="http://schemas.microsoft.com/office/drawing/2014/main" id="{8605CECB-8164-4428-B478-98C42902F9FC}"/>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+7 888 999-000-11</a:t>
            </a:r>
          </a:p>
        </p:txBody>
      </p:sp>
      <p:sp>
        <p:nvSpPr>
          <p:cNvPr id="25" name="Text Placeholder 3">
            <a:extLst>
              <a:ext uri="{FF2B5EF4-FFF2-40B4-BE49-F238E27FC236}">
                <a16:creationId xmlns:a16="http://schemas.microsoft.com/office/drawing/2014/main" id="{D39B56C4-E128-4995-91CC-64C268BC7603}"/>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Email:</a:t>
            </a:r>
          </a:p>
        </p:txBody>
      </p:sp>
      <p:sp>
        <p:nvSpPr>
          <p:cNvPr id="26" name="Text Placeholder 3">
            <a:extLst>
              <a:ext uri="{FF2B5EF4-FFF2-40B4-BE49-F238E27FC236}">
                <a16:creationId xmlns:a16="http://schemas.microsoft.com/office/drawing/2014/main" id="{94772DA1-74CC-430C-9A8E-5A6586692CAB}"/>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Bergqvist@vanarsdelltd.com</a:t>
            </a:r>
          </a:p>
        </p:txBody>
      </p:sp>
      <p:sp>
        <p:nvSpPr>
          <p:cNvPr id="27" name="Text Placeholder 3">
            <a:extLst>
              <a:ext uri="{FF2B5EF4-FFF2-40B4-BE49-F238E27FC236}">
                <a16:creationId xmlns:a16="http://schemas.microsoft.com/office/drawing/2014/main" id="{7A073B5B-2BE3-49D1-A646-1492F534C94B}"/>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noProof="0"/>
              <a:t>Website:</a:t>
            </a:r>
          </a:p>
        </p:txBody>
      </p:sp>
      <p:sp>
        <p:nvSpPr>
          <p:cNvPr id="28" name="Text Placeholder 3">
            <a:extLst>
              <a:ext uri="{FF2B5EF4-FFF2-40B4-BE49-F238E27FC236}">
                <a16:creationId xmlns:a16="http://schemas.microsoft.com/office/drawing/2014/main" id="{52D10EDD-0329-4443-8665-7603E4A83B16}"/>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www.vanarsdelltd.com</a:t>
            </a:r>
          </a:p>
        </p:txBody>
      </p:sp>
      <p:grpSp>
        <p:nvGrpSpPr>
          <p:cNvPr id="4" name="Group 3">
            <a:extLst>
              <a:ext uri="{FF2B5EF4-FFF2-40B4-BE49-F238E27FC236}">
                <a16:creationId xmlns:a16="http://schemas.microsoft.com/office/drawing/2014/main" id="{5F591C52-0202-44BA-A6BE-E2362516B893}"/>
              </a:ext>
            </a:extLst>
          </p:cNvPr>
          <p:cNvGrpSpPr/>
          <p:nvPr userDrawn="1"/>
        </p:nvGrpSpPr>
        <p:grpSpPr>
          <a:xfrm>
            <a:off x="801543" y="2750589"/>
            <a:ext cx="4569895" cy="100800"/>
            <a:chOff x="808548" y="2750589"/>
            <a:chExt cx="4569895"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808548" y="2750589"/>
              <a:ext cx="4505297" cy="100800"/>
              <a:chOff x="496859" y="3240138"/>
              <a:chExt cx="293754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9" name="Oval 28">
              <a:extLst>
                <a:ext uri="{FF2B5EF4-FFF2-40B4-BE49-F238E27FC236}">
                  <a16:creationId xmlns:a16="http://schemas.microsoft.com/office/drawing/2014/main" id="{BECBEDE0-51BB-48BD-AAAD-63B6F60C1D57}"/>
                </a:ext>
              </a:extLst>
            </p:cNvPr>
            <p:cNvSpPr/>
            <p:nvPr userDrawn="1"/>
          </p:nvSpPr>
          <p:spPr>
            <a:xfrm flipH="1">
              <a:off x="5277642" y="2750589"/>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grpSp>
        <p:nvGrpSpPr>
          <p:cNvPr id="32" name="Group 31">
            <a:extLst>
              <a:ext uri="{FF2B5EF4-FFF2-40B4-BE49-F238E27FC236}">
                <a16:creationId xmlns:a16="http://schemas.microsoft.com/office/drawing/2014/main" id="{63E1608D-F119-4C0D-8D91-7CB089C037C8}"/>
              </a:ext>
            </a:extLst>
          </p:cNvPr>
          <p:cNvGrpSpPr/>
          <p:nvPr userDrawn="1"/>
        </p:nvGrpSpPr>
        <p:grpSpPr>
          <a:xfrm>
            <a:off x="801543" y="1660573"/>
            <a:ext cx="4575417" cy="105664"/>
            <a:chOff x="808548" y="2745725"/>
            <a:chExt cx="4575417" cy="105664"/>
          </a:xfrm>
        </p:grpSpPr>
        <p:grpSp>
          <p:nvGrpSpPr>
            <p:cNvPr id="33" name="Group 32">
              <a:extLst>
                <a:ext uri="{FF2B5EF4-FFF2-40B4-BE49-F238E27FC236}">
                  <a16:creationId xmlns:a16="http://schemas.microsoft.com/office/drawing/2014/main" id="{EBDC0121-6865-4B65-A28B-1CEDB16AAD9E}"/>
                </a:ext>
              </a:extLst>
            </p:cNvPr>
            <p:cNvGrpSpPr/>
            <p:nvPr userDrawn="1"/>
          </p:nvGrpSpPr>
          <p:grpSpPr>
            <a:xfrm flipH="1">
              <a:off x="808548" y="2750589"/>
              <a:ext cx="4505297" cy="100800"/>
              <a:chOff x="496859" y="3240138"/>
              <a:chExt cx="2937541" cy="100800"/>
            </a:xfrm>
          </p:grpSpPr>
          <p:cxnSp>
            <p:nvCxnSpPr>
              <p:cNvPr id="35" name="Straight Connector 34">
                <a:extLst>
                  <a:ext uri="{FF2B5EF4-FFF2-40B4-BE49-F238E27FC236}">
                    <a16:creationId xmlns:a16="http://schemas.microsoft.com/office/drawing/2014/main" id="{386E3714-07DE-4318-B5BC-25F879B97D59}"/>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ECCE30B-E848-4C5E-83A1-A811D489E7B8}"/>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34" name="Oval 33">
              <a:extLst>
                <a:ext uri="{FF2B5EF4-FFF2-40B4-BE49-F238E27FC236}">
                  <a16:creationId xmlns:a16="http://schemas.microsoft.com/office/drawing/2014/main" id="{09817AEC-C67C-49A3-AC5A-669FD4D6D586}"/>
                </a:ext>
              </a:extLst>
            </p:cNvPr>
            <p:cNvSpPr/>
            <p:nvPr userDrawn="1"/>
          </p:nvSpPr>
          <p:spPr>
            <a:xfrm flipH="1">
              <a:off x="5283164" y="2745725"/>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41837999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Picture Placeholder 2">
            <a:extLst>
              <a:ext uri="{FF2B5EF4-FFF2-40B4-BE49-F238E27FC236}">
                <a16:creationId xmlns:a16="http://schemas.microsoft.com/office/drawing/2014/main" id="{96C5B5AA-0D95-4C33-8EBC-90401B51BDB4}"/>
              </a:ext>
            </a:extLst>
          </p:cNvPr>
          <p:cNvSpPr>
            <a:spLocks noGrp="1"/>
          </p:cNvSpPr>
          <p:nvPr>
            <p:ph type="pic" sz="quarter" idx="14"/>
          </p:nvPr>
        </p:nvSpPr>
        <p:spPr>
          <a:xfrm>
            <a:off x="6032" y="1912946"/>
            <a:ext cx="12185968" cy="3493008"/>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3848934" y="457496"/>
            <a:ext cx="4494133" cy="804338"/>
          </a:xfrm>
        </p:spPr>
        <p:txBody>
          <a:bodyPr lIns="0" tIns="0" rIns="0" bIns="0" anchor="b">
            <a:normAutofit/>
          </a:bodyPr>
          <a:lstStyle>
            <a:lvl1pPr algn="ctr">
              <a:defRPr sz="3600"/>
            </a:lvl1pPr>
          </a:lstStyle>
          <a:p>
            <a:r>
              <a:rPr lang="en-US" noProof="0"/>
              <a:t>APPENDIX</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4" name="Group 3">
            <a:extLst>
              <a:ext uri="{FF2B5EF4-FFF2-40B4-BE49-F238E27FC236}">
                <a16:creationId xmlns:a16="http://schemas.microsoft.com/office/drawing/2014/main" id="{908B302A-0F76-466E-9FCE-DCEECCBCF6C9}"/>
              </a:ext>
            </a:extLst>
          </p:cNvPr>
          <p:cNvGrpSpPr/>
          <p:nvPr userDrawn="1"/>
        </p:nvGrpSpPr>
        <p:grpSpPr>
          <a:xfrm>
            <a:off x="4736152" y="1509426"/>
            <a:ext cx="2719696" cy="100800"/>
            <a:chOff x="4732222" y="1509426"/>
            <a:chExt cx="2719696"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732222" y="1509426"/>
              <a:ext cx="2669296" cy="100800"/>
              <a:chOff x="1693969" y="3240138"/>
              <a:chExt cx="174043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1693969" y="3290538"/>
                <a:ext cx="169003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1" name="Oval 20">
              <a:extLst>
                <a:ext uri="{FF2B5EF4-FFF2-40B4-BE49-F238E27FC236}">
                  <a16:creationId xmlns:a16="http://schemas.microsoft.com/office/drawing/2014/main" id="{427C0C4F-6341-4BE0-931E-AAA6EA2AF137}"/>
                </a:ext>
              </a:extLst>
            </p:cNvPr>
            <p:cNvSpPr/>
            <p:nvPr userDrawn="1"/>
          </p:nvSpPr>
          <p:spPr>
            <a:xfrm flipH="1">
              <a:off x="7351117" y="1509426"/>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27188340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5104263" y="707529"/>
            <a:ext cx="6310887" cy="569086"/>
          </a:xfrm>
        </p:spPr>
        <p:txBody>
          <a:bodyPr lIns="0" tIns="0" rIns="0" bIns="0" anchor="b">
            <a:normAutofit/>
          </a:bodyPr>
          <a:lstStyle>
            <a:lvl1pPr algn="r">
              <a:defRPr sz="3600"/>
            </a:lvl1pPr>
          </a:lstStyle>
          <a:p>
            <a:r>
              <a:rPr lang="en-US" noProof="0"/>
              <a:t>TESTIMONIALS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773282" y="1375202"/>
            <a:ext cx="4418718" cy="100800"/>
            <a:chOff x="675503" y="3240138"/>
            <a:chExt cx="2758897"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75503" y="3290538"/>
              <a:ext cx="270849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0" name="Text Placeholder 2">
            <a:extLst>
              <a:ext uri="{FF2B5EF4-FFF2-40B4-BE49-F238E27FC236}">
                <a16:creationId xmlns:a16="http://schemas.microsoft.com/office/drawing/2014/main" id="{4A98AB01-9578-4430-96AD-F434AF0CDA20}"/>
              </a:ext>
            </a:extLst>
          </p:cNvPr>
          <p:cNvSpPr>
            <a:spLocks noGrp="1"/>
          </p:cNvSpPr>
          <p:nvPr>
            <p:ph type="body" idx="34" hasCustomPrompt="1"/>
          </p:nvPr>
        </p:nvSpPr>
        <p:spPr>
          <a:xfrm>
            <a:off x="822459"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41" name="Text Placeholder 2">
            <a:extLst>
              <a:ext uri="{FF2B5EF4-FFF2-40B4-BE49-F238E27FC236}">
                <a16:creationId xmlns:a16="http://schemas.microsoft.com/office/drawing/2014/main" id="{EF9D60F2-A1FB-4A95-997B-A4F1723AC1EC}"/>
              </a:ext>
            </a:extLst>
          </p:cNvPr>
          <p:cNvSpPr>
            <a:spLocks noGrp="1"/>
          </p:cNvSpPr>
          <p:nvPr>
            <p:ph type="body" idx="35" hasCustomPrompt="1"/>
          </p:nvPr>
        </p:nvSpPr>
        <p:spPr>
          <a:xfrm>
            <a:off x="822459"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42" name="Picture Placeholder 2">
            <a:extLst>
              <a:ext uri="{FF2B5EF4-FFF2-40B4-BE49-F238E27FC236}">
                <a16:creationId xmlns:a16="http://schemas.microsoft.com/office/drawing/2014/main" id="{76A56D2A-42F0-40C5-96D7-B1AC33152A85}"/>
              </a:ext>
            </a:extLst>
          </p:cNvPr>
          <p:cNvSpPr>
            <a:spLocks noGrp="1"/>
          </p:cNvSpPr>
          <p:nvPr>
            <p:ph type="pic" sz="quarter" idx="36"/>
          </p:nvPr>
        </p:nvSpPr>
        <p:spPr>
          <a:xfrm>
            <a:off x="2447783"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43" name="Straight Connector 42">
            <a:extLst>
              <a:ext uri="{FF2B5EF4-FFF2-40B4-BE49-F238E27FC236}">
                <a16:creationId xmlns:a16="http://schemas.microsoft.com/office/drawing/2014/main" id="{CF6D1C91-9136-4678-A712-92BE9B3902C4}"/>
              </a:ext>
            </a:extLst>
          </p:cNvPr>
          <p:cNvCxnSpPr>
            <a:cxnSpLocks/>
          </p:cNvCxnSpPr>
          <p:nvPr userDrawn="1"/>
        </p:nvCxnSpPr>
        <p:spPr>
          <a:xfrm flipV="1">
            <a:off x="3000995"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2D92A7B-1C40-4AEB-92C3-C35F8C01F1FA}"/>
              </a:ext>
            </a:extLst>
          </p:cNvPr>
          <p:cNvSpPr>
            <a:spLocks noGrp="1"/>
          </p:cNvSpPr>
          <p:nvPr>
            <p:ph type="body" sz="quarter" idx="49"/>
          </p:nvPr>
        </p:nvSpPr>
        <p:spPr>
          <a:xfrm>
            <a:off x="803253"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24" name="Oval 23">
            <a:extLst>
              <a:ext uri="{FF2B5EF4-FFF2-40B4-BE49-F238E27FC236}">
                <a16:creationId xmlns:a16="http://schemas.microsoft.com/office/drawing/2014/main" id="{F2E312F1-B417-47B6-97E4-7CCA31034F82}"/>
              </a:ext>
            </a:extLst>
          </p:cNvPr>
          <p:cNvSpPr/>
          <p:nvPr userDrawn="1"/>
        </p:nvSpPr>
        <p:spPr>
          <a:xfrm>
            <a:off x="2950595"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8" name="Text Placeholder 2">
            <a:extLst>
              <a:ext uri="{FF2B5EF4-FFF2-40B4-BE49-F238E27FC236}">
                <a16:creationId xmlns:a16="http://schemas.microsoft.com/office/drawing/2014/main" id="{13DB5D84-04D8-4536-A06B-AED76E7C51D7}"/>
              </a:ext>
            </a:extLst>
          </p:cNvPr>
          <p:cNvSpPr>
            <a:spLocks noGrp="1"/>
          </p:cNvSpPr>
          <p:nvPr>
            <p:ph type="body" idx="50" hasCustomPrompt="1"/>
          </p:nvPr>
        </p:nvSpPr>
        <p:spPr>
          <a:xfrm>
            <a:off x="4586638"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59" name="Text Placeholder 2">
            <a:extLst>
              <a:ext uri="{FF2B5EF4-FFF2-40B4-BE49-F238E27FC236}">
                <a16:creationId xmlns:a16="http://schemas.microsoft.com/office/drawing/2014/main" id="{3AB0AC7E-7919-422E-95A1-82E8B125756D}"/>
              </a:ext>
            </a:extLst>
          </p:cNvPr>
          <p:cNvSpPr>
            <a:spLocks noGrp="1"/>
          </p:cNvSpPr>
          <p:nvPr>
            <p:ph type="body" idx="51" hasCustomPrompt="1"/>
          </p:nvPr>
        </p:nvSpPr>
        <p:spPr>
          <a:xfrm>
            <a:off x="4586638"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0" name="Picture Placeholder 2">
            <a:extLst>
              <a:ext uri="{FF2B5EF4-FFF2-40B4-BE49-F238E27FC236}">
                <a16:creationId xmlns:a16="http://schemas.microsoft.com/office/drawing/2014/main" id="{B44FD76B-D1AE-458B-AF32-E4AA246B0881}"/>
              </a:ext>
            </a:extLst>
          </p:cNvPr>
          <p:cNvSpPr>
            <a:spLocks noGrp="1"/>
          </p:cNvSpPr>
          <p:nvPr>
            <p:ph type="pic" sz="quarter" idx="52"/>
          </p:nvPr>
        </p:nvSpPr>
        <p:spPr>
          <a:xfrm>
            <a:off x="6211962"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61" name="Straight Connector 60">
            <a:extLst>
              <a:ext uri="{FF2B5EF4-FFF2-40B4-BE49-F238E27FC236}">
                <a16:creationId xmlns:a16="http://schemas.microsoft.com/office/drawing/2014/main" id="{07D22CD4-7F86-495D-B381-7D706058B916}"/>
              </a:ext>
            </a:extLst>
          </p:cNvPr>
          <p:cNvCxnSpPr>
            <a:cxnSpLocks/>
          </p:cNvCxnSpPr>
          <p:nvPr userDrawn="1"/>
        </p:nvCxnSpPr>
        <p:spPr>
          <a:xfrm flipV="1">
            <a:off x="6765174"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a16="http://schemas.microsoft.com/office/drawing/2014/main" id="{1BA0EB90-BA97-4A18-AD3D-1E839B636DEB}"/>
              </a:ext>
            </a:extLst>
          </p:cNvPr>
          <p:cNvSpPr>
            <a:spLocks noGrp="1"/>
          </p:cNvSpPr>
          <p:nvPr>
            <p:ph type="body" sz="quarter" idx="53"/>
          </p:nvPr>
        </p:nvSpPr>
        <p:spPr>
          <a:xfrm>
            <a:off x="456743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63" name="Oval 62">
            <a:extLst>
              <a:ext uri="{FF2B5EF4-FFF2-40B4-BE49-F238E27FC236}">
                <a16:creationId xmlns:a16="http://schemas.microsoft.com/office/drawing/2014/main" id="{ED057A87-963C-4F8A-BD4C-959BF8AF699B}"/>
              </a:ext>
            </a:extLst>
          </p:cNvPr>
          <p:cNvSpPr/>
          <p:nvPr userDrawn="1"/>
        </p:nvSpPr>
        <p:spPr>
          <a:xfrm>
            <a:off x="6714774"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64" name="Text Placeholder 2">
            <a:extLst>
              <a:ext uri="{FF2B5EF4-FFF2-40B4-BE49-F238E27FC236}">
                <a16:creationId xmlns:a16="http://schemas.microsoft.com/office/drawing/2014/main" id="{B6BAFE05-9EC0-4C3C-AB0F-89A83361452F}"/>
              </a:ext>
            </a:extLst>
          </p:cNvPr>
          <p:cNvSpPr>
            <a:spLocks noGrp="1"/>
          </p:cNvSpPr>
          <p:nvPr>
            <p:ph type="body" idx="54" hasCustomPrompt="1"/>
          </p:nvPr>
        </p:nvSpPr>
        <p:spPr>
          <a:xfrm>
            <a:off x="8350818" y="4992196"/>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65" name="Text Placeholder 2">
            <a:extLst>
              <a:ext uri="{FF2B5EF4-FFF2-40B4-BE49-F238E27FC236}">
                <a16:creationId xmlns:a16="http://schemas.microsoft.com/office/drawing/2014/main" id="{290BF8E2-78CA-4427-9231-3C5EDC272DEE}"/>
              </a:ext>
            </a:extLst>
          </p:cNvPr>
          <p:cNvSpPr>
            <a:spLocks noGrp="1"/>
          </p:cNvSpPr>
          <p:nvPr>
            <p:ph type="body" idx="55" hasCustomPrompt="1"/>
          </p:nvPr>
        </p:nvSpPr>
        <p:spPr>
          <a:xfrm>
            <a:off x="8350818" y="4187128"/>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6" name="Picture Placeholder 2">
            <a:extLst>
              <a:ext uri="{FF2B5EF4-FFF2-40B4-BE49-F238E27FC236}">
                <a16:creationId xmlns:a16="http://schemas.microsoft.com/office/drawing/2014/main" id="{ACA8732F-AB9E-4253-BB5A-5ADD5BA9B153}"/>
              </a:ext>
            </a:extLst>
          </p:cNvPr>
          <p:cNvSpPr>
            <a:spLocks noGrp="1"/>
          </p:cNvSpPr>
          <p:nvPr>
            <p:ph type="pic" sz="quarter" idx="56"/>
          </p:nvPr>
        </p:nvSpPr>
        <p:spPr>
          <a:xfrm>
            <a:off x="9976142" y="4430694"/>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67" name="Straight Connector 66">
            <a:extLst>
              <a:ext uri="{FF2B5EF4-FFF2-40B4-BE49-F238E27FC236}">
                <a16:creationId xmlns:a16="http://schemas.microsoft.com/office/drawing/2014/main" id="{BB9A566A-8C97-4AE6-B9EF-701587499889}"/>
              </a:ext>
            </a:extLst>
          </p:cNvPr>
          <p:cNvCxnSpPr>
            <a:cxnSpLocks/>
          </p:cNvCxnSpPr>
          <p:nvPr userDrawn="1"/>
        </p:nvCxnSpPr>
        <p:spPr>
          <a:xfrm flipV="1">
            <a:off x="10529354" y="3980054"/>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a16="http://schemas.microsoft.com/office/drawing/2014/main" id="{45B69021-5E85-4B37-B529-366AC57512FD}"/>
              </a:ext>
            </a:extLst>
          </p:cNvPr>
          <p:cNvSpPr>
            <a:spLocks noGrp="1"/>
          </p:cNvSpPr>
          <p:nvPr>
            <p:ph type="body" sz="quarter" idx="57"/>
          </p:nvPr>
        </p:nvSpPr>
        <p:spPr>
          <a:xfrm>
            <a:off x="833161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69" name="Oval 68">
            <a:extLst>
              <a:ext uri="{FF2B5EF4-FFF2-40B4-BE49-F238E27FC236}">
                <a16:creationId xmlns:a16="http://schemas.microsoft.com/office/drawing/2014/main" id="{E407CD49-808A-445A-96C0-E3083C9FB390}"/>
              </a:ext>
            </a:extLst>
          </p:cNvPr>
          <p:cNvSpPr/>
          <p:nvPr userDrawn="1"/>
        </p:nvSpPr>
        <p:spPr>
          <a:xfrm>
            <a:off x="10478954" y="3925610"/>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Tree>
    <p:extLst>
      <p:ext uri="{BB962C8B-B14F-4D97-AF65-F5344CB8AC3E}">
        <p14:creationId xmlns:p14="http://schemas.microsoft.com/office/powerpoint/2010/main" val="7023974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1980591"/>
            <a:ext cx="4187903" cy="1177174"/>
          </a:xfrm>
        </p:spPr>
        <p:txBody>
          <a:bodyPr lIns="0" tIns="0" rIns="0" bIns="0" anchor="b">
            <a:normAutofit/>
          </a:bodyPr>
          <a:lstStyle>
            <a:lvl1pPr>
              <a:defRPr sz="3600"/>
            </a:lvl1pPr>
          </a:lstStyle>
          <a:p>
            <a:r>
              <a:rPr lang="en-US" noProof="0"/>
              <a:t>CASE STUDY</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610893"/>
            <a:ext cx="4168311" cy="1897530"/>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319328"/>
            <a:ext cx="3866400" cy="100800"/>
            <a:chOff x="-1228304" y="3240138"/>
            <a:chExt cx="3866400"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81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537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82DA762C-1D45-43AA-9DB3-3D8DBE3EACFE}"/>
              </a:ext>
            </a:extLst>
          </p:cNvPr>
          <p:cNvSpPr>
            <a:spLocks noGrp="1"/>
          </p:cNvSpPr>
          <p:nvPr>
            <p:ph type="body" idx="33" hasCustomPrompt="1"/>
          </p:nvPr>
        </p:nvSpPr>
        <p:spPr>
          <a:xfrm>
            <a:off x="5267325" y="1126345"/>
            <a:ext cx="6086475" cy="2662466"/>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4C3C1BF4-C955-4D71-87E4-BE0F7B619575}"/>
              </a:ext>
            </a:extLst>
          </p:cNvPr>
          <p:cNvSpPr>
            <a:spLocks noGrp="1"/>
          </p:cNvSpPr>
          <p:nvPr>
            <p:ph type="body" idx="34" hasCustomPrompt="1"/>
          </p:nvPr>
        </p:nvSpPr>
        <p:spPr>
          <a:xfrm>
            <a:off x="5269967" y="3909256"/>
            <a:ext cx="6086475" cy="1822399"/>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4237982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obile Phon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1294387"/>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096000" y="2212679"/>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970230"/>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3" name="Text Placeholder 2">
            <a:extLst>
              <a:ext uri="{FF2B5EF4-FFF2-40B4-BE49-F238E27FC236}">
                <a16:creationId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Rectangle 2">
            <a:extLst>
              <a:ext uri="{FF2B5EF4-FFF2-40B4-BE49-F238E27FC236}">
                <a16:creationId xmlns:a16="http://schemas.microsoft.com/office/drawing/2014/main" id="{496B07E0-C579-4C5F-9AD4-6AF791562924}"/>
              </a:ext>
            </a:extLst>
          </p:cNvPr>
          <p:cNvSpPr/>
          <p:nvPr userDrawn="1"/>
        </p:nvSpPr>
        <p:spPr>
          <a:xfrm>
            <a:off x="963549" y="1819285"/>
            <a:ext cx="4306824" cy="3648456"/>
          </a:xfrm>
          <a:prstGeom prst="rect">
            <a:avLst/>
          </a:prstGeom>
          <a:blipFill>
            <a:blip r:embed="rId2">
              <a:extLst>
                <a:ext uri="{96DAC541-7B7A-43D3-8B79-37D633B846F1}">
                  <asvg:svgBlip xmlns:asvg="http://schemas.microsoft.com/office/drawing/2016/SVG/main" r:embed="rId3"/>
                </a:ext>
              </a:extLst>
            </a:blip>
            <a:srcRect/>
            <a:stretch>
              <a:fillRect t="-195" b="-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1" name="Picture Placeholder 2">
            <a:extLst>
              <a:ext uri="{FF2B5EF4-FFF2-40B4-BE49-F238E27FC236}">
                <a16:creationId xmlns:a16="http://schemas.microsoft.com/office/drawing/2014/main" id="{D5639F99-011E-49CF-8ABD-A4DB4439FB47}"/>
              </a:ext>
            </a:extLst>
          </p:cNvPr>
          <p:cNvSpPr>
            <a:spLocks noGrp="1"/>
          </p:cNvSpPr>
          <p:nvPr>
            <p:ph type="pic" sz="quarter" idx="14"/>
          </p:nvPr>
        </p:nvSpPr>
        <p:spPr>
          <a:xfrm>
            <a:off x="3315505" y="1976894"/>
            <a:ext cx="1819656" cy="3108960"/>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2" name="Picture Placeholder 2">
            <a:extLst>
              <a:ext uri="{FF2B5EF4-FFF2-40B4-BE49-F238E27FC236}">
                <a16:creationId xmlns:a16="http://schemas.microsoft.com/office/drawing/2014/main" id="{028483B2-B562-448D-AEE1-556BC9366BBA}"/>
              </a:ext>
            </a:extLst>
          </p:cNvPr>
          <p:cNvSpPr>
            <a:spLocks noGrp="1"/>
          </p:cNvSpPr>
          <p:nvPr>
            <p:ph type="pic" sz="quarter" idx="31"/>
          </p:nvPr>
        </p:nvSpPr>
        <p:spPr>
          <a:xfrm>
            <a:off x="1102188" y="3517926"/>
            <a:ext cx="2057400" cy="1819656"/>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13637075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737603-04DB-411C-B2D9-BDFF9AEE89D6}"/>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45920"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384584" y="2023761"/>
            <a:ext cx="2469965"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96444" y="3054194"/>
            <a:ext cx="1389888"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731781"/>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731781"/>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40427" y="3054194"/>
            <a:ext cx="2113508"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494328"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46407" y="3731781"/>
            <a:ext cx="2048256" cy="896112"/>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900319" y="3054194"/>
            <a:ext cx="2197045"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454220"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900319" y="4671712"/>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40427" y="4830765"/>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ln>
                  <a:solidFill>
                    <a:schemeClr val="tx1"/>
                  </a:solidFill>
                </a:ln>
                <a:no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8" name="Title 1">
            <a:extLst>
              <a:ext uri="{FF2B5EF4-FFF2-40B4-BE49-F238E27FC236}">
                <a16:creationId xmlns:a16="http://schemas.microsoft.com/office/drawing/2014/main" id="{7E5CF6DE-4761-4BA5-A429-30AC8BBAD45B}"/>
              </a:ext>
            </a:extLst>
          </p:cNvPr>
          <p:cNvSpPr>
            <a:spLocks noGrp="1"/>
          </p:cNvSpPr>
          <p:nvPr>
            <p:ph type="title" hasCustomPrompt="1"/>
          </p:nvPr>
        </p:nvSpPr>
        <p:spPr>
          <a:xfrm>
            <a:off x="839789" y="780001"/>
            <a:ext cx="10512424" cy="606677"/>
          </a:xfrm>
        </p:spPr>
        <p:txBody>
          <a:bodyPr lIns="0" tIns="0" rIns="0" bIns="0" anchor="t" anchorCtr="0">
            <a:normAutofit/>
          </a:bodyPr>
          <a:lstStyle>
            <a:lvl1pPr marL="0" algn="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HOW TO USE THIS TEMPLATE</a:t>
            </a:r>
          </a:p>
        </p:txBody>
      </p:sp>
      <p:sp>
        <p:nvSpPr>
          <p:cNvPr id="41" name="Picture Placeholder 9">
            <a:extLst>
              <a:ext uri="{FF2B5EF4-FFF2-40B4-BE49-F238E27FC236}">
                <a16:creationId xmlns:a16="http://schemas.microsoft.com/office/drawing/2014/main" id="{8A4896B5-1C5E-47F0-8F0C-4EF97E356C86}"/>
              </a:ext>
            </a:extLst>
          </p:cNvPr>
          <p:cNvSpPr>
            <a:spLocks noGrp="1"/>
          </p:cNvSpPr>
          <p:nvPr>
            <p:ph type="pic" sz="quarter" idx="13"/>
          </p:nvPr>
        </p:nvSpPr>
        <p:spPr>
          <a:xfrm>
            <a:off x="7900319" y="3779907"/>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31" name="Group 30">
            <a:extLst>
              <a:ext uri="{FF2B5EF4-FFF2-40B4-BE49-F238E27FC236}">
                <a16:creationId xmlns:a16="http://schemas.microsoft.com/office/drawing/2014/main" id="{D87F4783-C8BA-411C-A188-4A4DAED10C02}"/>
              </a:ext>
            </a:extLst>
          </p:cNvPr>
          <p:cNvGrpSpPr/>
          <p:nvPr userDrawn="1"/>
        </p:nvGrpSpPr>
        <p:grpSpPr>
          <a:xfrm flipH="1">
            <a:off x="4416000" y="1375202"/>
            <a:ext cx="7776000" cy="100800"/>
            <a:chOff x="-322289" y="3240138"/>
            <a:chExt cx="5070122" cy="100800"/>
          </a:xfrm>
        </p:grpSpPr>
        <p:cxnSp>
          <p:nvCxnSpPr>
            <p:cNvPr id="39" name="Straight Connector 38">
              <a:extLst>
                <a:ext uri="{FF2B5EF4-FFF2-40B4-BE49-F238E27FC236}">
                  <a16:creationId xmlns:a16="http://schemas.microsoft.com/office/drawing/2014/main" id="{959A2713-966D-4694-A067-D6BE1B2986D1}"/>
                </a:ext>
              </a:extLst>
            </p:cNvPr>
            <p:cNvCxnSpPr>
              <a:cxnSpLocks/>
            </p:cNvCxnSpPr>
            <p:nvPr userDrawn="1"/>
          </p:nvCxnSpPr>
          <p:spPr>
            <a:xfrm>
              <a:off x="-322289" y="3290538"/>
              <a:ext cx="507012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FCA15F19-C2FE-4F13-9359-69E884CA83B9}"/>
                </a:ext>
              </a:extLst>
            </p:cNvPr>
            <p:cNvSpPr/>
            <p:nvPr userDrawn="1"/>
          </p:nvSpPr>
          <p:spPr>
            <a:xfrm>
              <a:off x="4682109"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19001892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35829259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3" name="Group 12">
            <a:extLst>
              <a:ext uri="{FF2B5EF4-FFF2-40B4-BE49-F238E27FC236}">
                <a16:creationId xmlns:a16="http://schemas.microsoft.com/office/drawing/2014/main"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5" name="Straight Connector 14">
              <a:extLst>
                <a:ext uri="{FF2B5EF4-FFF2-40B4-BE49-F238E27FC236}">
                  <a16:creationId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17" name="Subtitle 2">
            <a:extLst>
              <a:ext uri="{FF2B5EF4-FFF2-40B4-BE49-F238E27FC236}">
                <a16:creationId xmlns:a16="http://schemas.microsoft.com/office/drawing/2014/main"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29527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6" name="Content Placeholder 2">
            <a:extLst>
              <a:ext uri="{FF2B5EF4-FFF2-40B4-BE49-F238E27FC236}">
                <a16:creationId xmlns:a16="http://schemas.microsoft.com/office/drawing/2014/main" id="{DEA943F6-C418-4339-8C7E-A12127BDE29C}"/>
              </a:ext>
            </a:extLst>
          </p:cNvPr>
          <p:cNvSpPr>
            <a:spLocks noGrp="1"/>
          </p:cNvSpPr>
          <p:nvPr>
            <p:ph idx="1"/>
          </p:nvPr>
        </p:nvSpPr>
        <p:spPr>
          <a:xfrm>
            <a:off x="838200" y="1187777"/>
            <a:ext cx="10515600" cy="453429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8076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0" name="Picture Placeholder 9">
            <a:extLst>
              <a:ext uri="{FF2B5EF4-FFF2-40B4-BE49-F238E27FC236}">
                <a16:creationId xmlns:a16="http://schemas.microsoft.com/office/drawing/2014/main" id="{EA313B4B-5B98-4B33-885A-DF7669E72D7A}"/>
              </a:ext>
            </a:extLst>
          </p:cNvPr>
          <p:cNvSpPr>
            <a:spLocks noGrp="1"/>
          </p:cNvSpPr>
          <p:nvPr>
            <p:ph type="pic" sz="quarter" idx="13"/>
          </p:nvPr>
        </p:nvSpPr>
        <p:spPr>
          <a:xfrm>
            <a:off x="5355336" y="1172982"/>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34778825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6FE9A2-5CE4-4652-97CE-3FF947D5485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Content Placeholder 2">
            <a:extLst>
              <a:ext uri="{FF2B5EF4-FFF2-40B4-BE49-F238E27FC236}">
                <a16:creationId xmlns:a16="http://schemas.microsoft.com/office/drawing/2014/main" id="{3FD6D4E1-CC57-4556-9CB7-31B375477219}"/>
              </a:ext>
            </a:extLst>
          </p:cNvPr>
          <p:cNvSpPr>
            <a:spLocks noGrp="1"/>
          </p:cNvSpPr>
          <p:nvPr>
            <p:ph sz="half" idx="1"/>
          </p:nvPr>
        </p:nvSpPr>
        <p:spPr>
          <a:xfrm>
            <a:off x="838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2AE7A31C-D605-4363-B037-1938B9304C13}"/>
              </a:ext>
            </a:extLst>
          </p:cNvPr>
          <p:cNvSpPr>
            <a:spLocks noGrp="1"/>
          </p:cNvSpPr>
          <p:nvPr>
            <p:ph sz="half" idx="2"/>
          </p:nvPr>
        </p:nvSpPr>
        <p:spPr>
          <a:xfrm>
            <a:off x="6172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589973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B5E40D-C1A5-4C5A-BBA0-C3E41F028D0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Text Placeholder 2">
            <a:extLst>
              <a:ext uri="{FF2B5EF4-FFF2-40B4-BE49-F238E27FC236}">
                <a16:creationId xmlns:a16="http://schemas.microsoft.com/office/drawing/2014/main" id="{85C650EE-495E-44EB-870B-AC85B18EBDB8}"/>
              </a:ext>
            </a:extLst>
          </p:cNvPr>
          <p:cNvSpPr>
            <a:spLocks noGrp="1"/>
          </p:cNvSpPr>
          <p:nvPr>
            <p:ph type="body" idx="1"/>
          </p:nvPr>
        </p:nvSpPr>
        <p:spPr>
          <a:xfrm>
            <a:off x="839788" y="1256955"/>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Content Placeholder 3">
            <a:extLst>
              <a:ext uri="{FF2B5EF4-FFF2-40B4-BE49-F238E27FC236}">
                <a16:creationId xmlns:a16="http://schemas.microsoft.com/office/drawing/2014/main" id="{77DCC2A5-8A6A-431F-BD6C-93E32539A0F4}"/>
              </a:ext>
            </a:extLst>
          </p:cNvPr>
          <p:cNvSpPr>
            <a:spLocks noGrp="1"/>
          </p:cNvSpPr>
          <p:nvPr>
            <p:ph sz="half" idx="2"/>
          </p:nvPr>
        </p:nvSpPr>
        <p:spPr>
          <a:xfrm>
            <a:off x="839788" y="2203414"/>
            <a:ext cx="5157787"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4">
            <a:extLst>
              <a:ext uri="{FF2B5EF4-FFF2-40B4-BE49-F238E27FC236}">
                <a16:creationId xmlns:a16="http://schemas.microsoft.com/office/drawing/2014/main" id="{7FE620E9-8AD3-4771-8897-E65B461E2801}"/>
              </a:ext>
            </a:extLst>
          </p:cNvPr>
          <p:cNvSpPr>
            <a:spLocks noGrp="1"/>
          </p:cNvSpPr>
          <p:nvPr>
            <p:ph type="body" sz="quarter" idx="3"/>
          </p:nvPr>
        </p:nvSpPr>
        <p:spPr>
          <a:xfrm>
            <a:off x="6172200" y="1256955"/>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Content Placeholder 5">
            <a:extLst>
              <a:ext uri="{FF2B5EF4-FFF2-40B4-BE49-F238E27FC236}">
                <a16:creationId xmlns:a16="http://schemas.microsoft.com/office/drawing/2014/main" id="{B75F265B-9F81-4A64-A8D4-7D0A31CEA45A}"/>
              </a:ext>
            </a:extLst>
          </p:cNvPr>
          <p:cNvSpPr>
            <a:spLocks noGrp="1"/>
          </p:cNvSpPr>
          <p:nvPr>
            <p:ph sz="quarter" idx="4"/>
          </p:nvPr>
        </p:nvSpPr>
        <p:spPr>
          <a:xfrm>
            <a:off x="6172200" y="2203414"/>
            <a:ext cx="5183188"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725302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9" name="Text Placeholder 3">
            <a:extLst>
              <a:ext uri="{FF2B5EF4-FFF2-40B4-BE49-F238E27FC236}">
                <a16:creationId xmlns:a16="http://schemas.microsoft.com/office/drawing/2014/main"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3AE79E65-3D1E-4444-9BD4-8578BF0C6484}"/>
              </a:ext>
            </a:extLst>
          </p:cNvPr>
          <p:cNvSpPr>
            <a:spLocks noGrp="1"/>
          </p:cNvSpPr>
          <p:nvPr>
            <p:ph idx="1"/>
          </p:nvPr>
        </p:nvSpPr>
        <p:spPr>
          <a:xfrm>
            <a:off x="5183188" y="457201"/>
            <a:ext cx="6172200" cy="5403850"/>
          </a:xfrm>
        </p:spPr>
        <p:txBody>
          <a:bodyPr>
            <a:normAutofit/>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813404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9" name="Text Placeholder 3">
            <a:extLst>
              <a:ext uri="{FF2B5EF4-FFF2-40B4-BE49-F238E27FC236}">
                <a16:creationId xmlns:a16="http://schemas.microsoft.com/office/drawing/2014/main"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1D23A006-AC57-4A0B-BC20-6D226A80CC78}"/>
              </a:ext>
            </a:extLst>
          </p:cNvPr>
          <p:cNvSpPr>
            <a:spLocks noGrp="1"/>
          </p:cNvSpPr>
          <p:nvPr>
            <p:ph type="pic" idx="1"/>
          </p:nvPr>
        </p:nvSpPr>
        <p:spPr>
          <a:xfrm>
            <a:off x="5183188" y="457201"/>
            <a:ext cx="6172200" cy="5403850"/>
          </a:xfrm>
        </p:spPr>
        <p:txBody>
          <a:bodyPr>
            <a:normAutofit/>
          </a:bodyPr>
          <a:lstStyle>
            <a:lvl1pPr marL="0" indent="0">
              <a:buNone/>
              <a:defRPr sz="24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518499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ext Placeholder 7">
            <a:extLst>
              <a:ext uri="{FF2B5EF4-FFF2-40B4-BE49-F238E27FC236}">
                <a16:creationId xmlns:a16="http://schemas.microsoft.com/office/drawing/2014/main" id="{FE102DC0-E499-4C34-9CD9-CDABF71081B3}"/>
              </a:ext>
            </a:extLst>
          </p:cNvPr>
          <p:cNvSpPr>
            <a:spLocks noGrp="1"/>
          </p:cNvSpPr>
          <p:nvPr>
            <p:ph type="body" sz="quarter" idx="13"/>
          </p:nvPr>
        </p:nvSpPr>
        <p:spPr>
          <a:xfrm>
            <a:off x="1470819" y="2355057"/>
            <a:ext cx="9250363" cy="2147887"/>
          </a:xfrm>
        </p:spPr>
        <p:txBody>
          <a:bodyPr anchor="ctr">
            <a:normAutofit/>
          </a:bodyPr>
          <a:lstStyle>
            <a:lvl1pPr marL="0" indent="0" algn="ctr">
              <a:buNone/>
              <a:defRPr sz="6000"/>
            </a:lvl1pPr>
          </a:lstStyle>
          <a:p>
            <a:pPr lvl="0"/>
            <a:r>
              <a:rPr lang="en-US" noProof="0"/>
              <a:t>Click to edit Master text styles</a:t>
            </a:r>
          </a:p>
        </p:txBody>
      </p:sp>
    </p:spTree>
    <p:extLst>
      <p:ext uri="{BB962C8B-B14F-4D97-AF65-F5344CB8AC3E}">
        <p14:creationId xmlns:p14="http://schemas.microsoft.com/office/powerpoint/2010/main" val="14696575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965021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E60A5F-CE74-4F00-A5C2-F9742DDFFF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518249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0" name="Picture Placeholder 9">
            <a:extLst>
              <a:ext uri="{FF2B5EF4-FFF2-40B4-BE49-F238E27FC236}">
                <a16:creationId xmlns:a16="http://schemas.microsoft.com/office/drawing/2014/main" id="{EA313B4B-5B98-4B33-885A-DF7669E72D7A}"/>
              </a:ext>
            </a:extLst>
          </p:cNvPr>
          <p:cNvSpPr>
            <a:spLocks noGrp="1"/>
          </p:cNvSpPr>
          <p:nvPr>
            <p:ph type="pic" sz="quarter" idx="13"/>
          </p:nvPr>
        </p:nvSpPr>
        <p:spPr>
          <a:xfrm>
            <a:off x="5355336" y="1172982"/>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2523224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799DC18-D353-427C-B849-0204F13D9B3D}"/>
              </a:ext>
            </a:extLst>
          </p:cNvPr>
          <p:cNvSpPr>
            <a:spLocks noGrp="1"/>
          </p:cNvSpPr>
          <p:nvPr>
            <p:ph type="pic" sz="quarter" idx="14"/>
          </p:nvPr>
        </p:nvSpPr>
        <p:spPr>
          <a:xfrm>
            <a:off x="0" y="0"/>
            <a:ext cx="6083300" cy="6858000"/>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7" name="Rectangle 6">
            <a:extLst>
              <a:ext uri="{FF2B5EF4-FFF2-40B4-BE49-F238E27FC236}">
                <a16:creationId xmlns:a16="http://schemas.microsoft.com/office/drawing/2014/main"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3" name="Group 12">
            <a:extLst>
              <a:ext uri="{FF2B5EF4-FFF2-40B4-BE49-F238E27FC236}">
                <a16:creationId xmlns:a16="http://schemas.microsoft.com/office/drawing/2014/main"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5" name="Straight Connector 14">
              <a:extLst>
                <a:ext uri="{FF2B5EF4-FFF2-40B4-BE49-F238E27FC236}">
                  <a16:creationId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17" name="Subtitle 2">
            <a:extLst>
              <a:ext uri="{FF2B5EF4-FFF2-40B4-BE49-F238E27FC236}">
                <a16:creationId xmlns:a16="http://schemas.microsoft.com/office/drawing/2014/main"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8" name="Picture Placeholder 9">
            <a:extLst>
              <a:ext uri="{FF2B5EF4-FFF2-40B4-BE49-F238E27FC236}">
                <a16:creationId xmlns:a16="http://schemas.microsoft.com/office/drawing/2014/main" id="{4293BA4F-7776-4C41-BE4F-7247935D5CCC}"/>
              </a:ext>
            </a:extLst>
          </p:cNvPr>
          <p:cNvSpPr>
            <a:spLocks noGrp="1"/>
          </p:cNvSpPr>
          <p:nvPr>
            <p:ph type="pic" sz="quarter" idx="13"/>
          </p:nvPr>
        </p:nvSpPr>
        <p:spPr>
          <a:xfrm>
            <a:off x="3706368" y="3079602"/>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19022781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091023"/>
            <a:ext cx="5021940"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244567"/>
            <a:ext cx="4205904"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815720" y="3869349"/>
            <a:ext cx="4215201" cy="1328330"/>
          </a:xfrm>
        </p:spPr>
        <p:txBody>
          <a:bodyPr lIns="0" tIns="0" rIns="0" bIns="0">
            <a:normAutofit/>
          </a:bodyPr>
          <a:lstStyle>
            <a:lvl1pPr marL="0" indent="0">
              <a:lnSpc>
                <a:spcPct val="100000"/>
              </a:lnSpc>
              <a:spcBef>
                <a:spcPts val="600"/>
              </a:spcBef>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Picture Placeholder 7">
            <a:extLst>
              <a:ext uri="{FF2B5EF4-FFF2-40B4-BE49-F238E27FC236}">
                <a16:creationId xmlns:a16="http://schemas.microsoft.com/office/drawing/2014/main" id="{DE71F7A0-F439-470D-A1B8-556C960D112C}"/>
              </a:ext>
            </a:extLst>
          </p:cNvPr>
          <p:cNvSpPr>
            <a:spLocks noGrp="1"/>
          </p:cNvSpPr>
          <p:nvPr>
            <p:ph type="pic" sz="quarter" idx="15"/>
          </p:nvPr>
        </p:nvSpPr>
        <p:spPr>
          <a:xfrm>
            <a:off x="6103003" y="2490534"/>
            <a:ext cx="6083300" cy="2587752"/>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952262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799DC18-D353-427C-B849-0204F13D9B3D}"/>
              </a:ext>
            </a:extLst>
          </p:cNvPr>
          <p:cNvSpPr>
            <a:spLocks noGrp="1"/>
          </p:cNvSpPr>
          <p:nvPr>
            <p:ph type="pic" sz="quarter" idx="14"/>
          </p:nvPr>
        </p:nvSpPr>
        <p:spPr>
          <a:xfrm>
            <a:off x="0" y="0"/>
            <a:ext cx="6083300" cy="6858000"/>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7" name="Rectangle 6">
            <a:extLst>
              <a:ext uri="{FF2B5EF4-FFF2-40B4-BE49-F238E27FC236}">
                <a16:creationId xmlns:a16="http://schemas.microsoft.com/office/drawing/2014/main"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3" name="Group 12">
            <a:extLst>
              <a:ext uri="{FF2B5EF4-FFF2-40B4-BE49-F238E27FC236}">
                <a16:creationId xmlns:a16="http://schemas.microsoft.com/office/drawing/2014/main"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5" name="Straight Connector 14">
              <a:extLst>
                <a:ext uri="{FF2B5EF4-FFF2-40B4-BE49-F238E27FC236}">
                  <a16:creationId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17" name="Subtitle 2">
            <a:extLst>
              <a:ext uri="{FF2B5EF4-FFF2-40B4-BE49-F238E27FC236}">
                <a16:creationId xmlns:a16="http://schemas.microsoft.com/office/drawing/2014/main"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8" name="Picture Placeholder 9">
            <a:extLst>
              <a:ext uri="{FF2B5EF4-FFF2-40B4-BE49-F238E27FC236}">
                <a16:creationId xmlns:a16="http://schemas.microsoft.com/office/drawing/2014/main" id="{4293BA4F-7776-4C41-BE4F-7247935D5CCC}"/>
              </a:ext>
            </a:extLst>
          </p:cNvPr>
          <p:cNvSpPr>
            <a:spLocks noGrp="1"/>
          </p:cNvSpPr>
          <p:nvPr>
            <p:ph type="pic" sz="quarter" idx="13"/>
          </p:nvPr>
        </p:nvSpPr>
        <p:spPr>
          <a:xfrm>
            <a:off x="3706368" y="3079602"/>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108760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894591" y="1090118"/>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894591" y="2243662"/>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924675" y="1993043"/>
            <a:ext cx="5267325" cy="1008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6894591" y="2868443"/>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Picture Placeholder 7">
            <a:extLst>
              <a:ext uri="{FF2B5EF4-FFF2-40B4-BE49-F238E27FC236}">
                <a16:creationId xmlns:a16="http://schemas.microsoft.com/office/drawing/2014/main" id="{F0861AA2-8248-462C-B6D8-FFD829F41ED0}"/>
              </a:ext>
            </a:extLst>
          </p:cNvPr>
          <p:cNvSpPr>
            <a:spLocks noGrp="1"/>
          </p:cNvSpPr>
          <p:nvPr>
            <p:ph type="pic" sz="quarter" idx="15"/>
          </p:nvPr>
        </p:nvSpPr>
        <p:spPr>
          <a:xfrm>
            <a:off x="2854411" y="1472184"/>
            <a:ext cx="3246204" cy="538581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8792945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Layout v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219359"/>
            <a:ext cx="5021940" cy="804338"/>
          </a:xfrm>
        </p:spPr>
        <p:txBody>
          <a:bodyPr lIns="0" tIns="0" rIns="0" bIns="0" anchor="b">
            <a:normAutofit/>
          </a:bodyPr>
          <a:lstStyle>
            <a:lvl1pPr>
              <a:defRPr sz="3600"/>
            </a:lvl1pPr>
          </a:lstStyle>
          <a:p>
            <a:r>
              <a:rPr lang="en-US" noProof="0"/>
              <a:t>CLICK TO EDIT</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122284"/>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4C9D5785-B116-4BE7-AC26-5CD6481FFA6A}"/>
              </a:ext>
            </a:extLst>
          </p:cNvPr>
          <p:cNvSpPr>
            <a:spLocks noGrp="1"/>
          </p:cNvSpPr>
          <p:nvPr>
            <p:ph type="body" idx="14" hasCustomPrompt="1"/>
          </p:nvPr>
        </p:nvSpPr>
        <p:spPr>
          <a:xfrm>
            <a:off x="815720" y="3392200"/>
            <a:ext cx="5009495" cy="221017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Picture Placeholder 7">
            <a:extLst>
              <a:ext uri="{FF2B5EF4-FFF2-40B4-BE49-F238E27FC236}">
                <a16:creationId xmlns:a16="http://schemas.microsoft.com/office/drawing/2014/main" id="{278C2B8F-0B29-449C-AFFD-42BB56FA1595}"/>
              </a:ext>
            </a:extLst>
          </p:cNvPr>
          <p:cNvSpPr>
            <a:spLocks noGrp="1"/>
          </p:cNvSpPr>
          <p:nvPr>
            <p:ph type="pic" sz="quarter" idx="15"/>
          </p:nvPr>
        </p:nvSpPr>
        <p:spPr>
          <a:xfrm>
            <a:off x="6108356" y="-20834"/>
            <a:ext cx="5245444" cy="538581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8153244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400317" y="707529"/>
            <a:ext cx="4494133" cy="569086"/>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400317" y="1625821"/>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430402" y="1375202"/>
            <a:ext cx="5761598" cy="100800"/>
            <a:chOff x="-322276" y="3240138"/>
            <a:chExt cx="375667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322276" y="3290538"/>
              <a:ext cx="37062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2920469"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 name="Picture Placeholder 3">
            <a:extLst>
              <a:ext uri="{FF2B5EF4-FFF2-40B4-BE49-F238E27FC236}">
                <a16:creationId xmlns:a16="http://schemas.microsoft.com/office/drawing/2014/main" id="{1EDA47E0-9B2C-45BF-A34A-E7069690AEF4}"/>
              </a:ext>
            </a:extLst>
          </p:cNvPr>
          <p:cNvSpPr>
            <a:spLocks noGrp="1"/>
          </p:cNvSpPr>
          <p:nvPr>
            <p:ph type="pic" sz="quarter" idx="15"/>
          </p:nvPr>
        </p:nvSpPr>
        <p:spPr>
          <a:xfrm>
            <a:off x="2090460" y="3273552"/>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831850"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3" name="Text Placeholder 2">
            <a:extLst>
              <a:ext uri="{FF2B5EF4-FFF2-40B4-BE49-F238E27FC236}">
                <a16:creationId xmlns:a16="http://schemas.microsoft.com/office/drawing/2014/main" id="{C7A796C4-1255-4B26-B034-EFB1284B77EB}"/>
              </a:ext>
            </a:extLst>
          </p:cNvPr>
          <p:cNvSpPr>
            <a:spLocks noGrp="1"/>
          </p:cNvSpPr>
          <p:nvPr>
            <p:ph type="body" idx="17" hasCustomPrompt="1"/>
          </p:nvPr>
        </p:nvSpPr>
        <p:spPr>
          <a:xfrm>
            <a:off x="2920469"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Picture Placeholder 3">
            <a:extLst>
              <a:ext uri="{FF2B5EF4-FFF2-40B4-BE49-F238E27FC236}">
                <a16:creationId xmlns:a16="http://schemas.microsoft.com/office/drawing/2014/main" id="{7F406E84-6EA1-4D34-8016-6A41F065FF76}"/>
              </a:ext>
            </a:extLst>
          </p:cNvPr>
          <p:cNvSpPr>
            <a:spLocks noGrp="1"/>
          </p:cNvSpPr>
          <p:nvPr>
            <p:ph type="pic" sz="quarter" idx="18"/>
          </p:nvPr>
        </p:nvSpPr>
        <p:spPr>
          <a:xfrm>
            <a:off x="2090460" y="4409320"/>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7965133B-076D-4FAD-8D2A-C24FE2619C80}"/>
              </a:ext>
            </a:extLst>
          </p:cNvPr>
          <p:cNvSpPr>
            <a:spLocks noGrp="1"/>
          </p:cNvSpPr>
          <p:nvPr>
            <p:ph type="body" idx="19" hasCustomPrompt="1"/>
          </p:nvPr>
        </p:nvSpPr>
        <p:spPr>
          <a:xfrm>
            <a:off x="831850"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6" name="Text Placeholder 2">
            <a:extLst>
              <a:ext uri="{FF2B5EF4-FFF2-40B4-BE49-F238E27FC236}">
                <a16:creationId xmlns:a16="http://schemas.microsoft.com/office/drawing/2014/main" id="{CABE6307-1A20-419D-A352-17FF0286600B}"/>
              </a:ext>
            </a:extLst>
          </p:cNvPr>
          <p:cNvSpPr>
            <a:spLocks noGrp="1"/>
          </p:cNvSpPr>
          <p:nvPr>
            <p:ph type="body" idx="20" hasCustomPrompt="1"/>
          </p:nvPr>
        </p:nvSpPr>
        <p:spPr>
          <a:xfrm>
            <a:off x="8549426"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7" name="Picture Placeholder 3">
            <a:extLst>
              <a:ext uri="{FF2B5EF4-FFF2-40B4-BE49-F238E27FC236}">
                <a16:creationId xmlns:a16="http://schemas.microsoft.com/office/drawing/2014/main" id="{D2C5C227-18EE-4D6A-AA31-30B8F7CD20AE}"/>
              </a:ext>
            </a:extLst>
          </p:cNvPr>
          <p:cNvSpPr>
            <a:spLocks noGrp="1"/>
          </p:cNvSpPr>
          <p:nvPr>
            <p:ph type="pic" sz="quarter" idx="21"/>
          </p:nvPr>
        </p:nvSpPr>
        <p:spPr>
          <a:xfrm>
            <a:off x="7719417" y="3273552"/>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8" name="Text Placeholder 2">
            <a:extLst>
              <a:ext uri="{FF2B5EF4-FFF2-40B4-BE49-F238E27FC236}">
                <a16:creationId xmlns:a16="http://schemas.microsoft.com/office/drawing/2014/main" id="{6ABEA821-83E0-4C10-98A8-5F29E246F741}"/>
              </a:ext>
            </a:extLst>
          </p:cNvPr>
          <p:cNvSpPr>
            <a:spLocks noGrp="1"/>
          </p:cNvSpPr>
          <p:nvPr>
            <p:ph type="body" idx="22" hasCustomPrompt="1"/>
          </p:nvPr>
        </p:nvSpPr>
        <p:spPr>
          <a:xfrm>
            <a:off x="6460807"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
        <p:nvSpPr>
          <p:cNvPr id="29" name="Text Placeholder 2">
            <a:extLst>
              <a:ext uri="{FF2B5EF4-FFF2-40B4-BE49-F238E27FC236}">
                <a16:creationId xmlns:a16="http://schemas.microsoft.com/office/drawing/2014/main" id="{CA1DC741-B44F-4275-A1D5-B8D26A3390B3}"/>
              </a:ext>
            </a:extLst>
          </p:cNvPr>
          <p:cNvSpPr>
            <a:spLocks noGrp="1"/>
          </p:cNvSpPr>
          <p:nvPr>
            <p:ph type="body" idx="23" hasCustomPrompt="1"/>
          </p:nvPr>
        </p:nvSpPr>
        <p:spPr>
          <a:xfrm>
            <a:off x="8549426"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Picture Placeholder 3">
            <a:extLst>
              <a:ext uri="{FF2B5EF4-FFF2-40B4-BE49-F238E27FC236}">
                <a16:creationId xmlns:a16="http://schemas.microsoft.com/office/drawing/2014/main" id="{C550F6C4-BE33-415F-B0BC-B47EDC1BDACB}"/>
              </a:ext>
            </a:extLst>
          </p:cNvPr>
          <p:cNvSpPr>
            <a:spLocks noGrp="1"/>
          </p:cNvSpPr>
          <p:nvPr>
            <p:ph type="pic" sz="quarter" idx="24"/>
          </p:nvPr>
        </p:nvSpPr>
        <p:spPr>
          <a:xfrm>
            <a:off x="7719417" y="4409320"/>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31" name="Text Placeholder 2">
            <a:extLst>
              <a:ext uri="{FF2B5EF4-FFF2-40B4-BE49-F238E27FC236}">
                <a16:creationId xmlns:a16="http://schemas.microsoft.com/office/drawing/2014/main" id="{4C0830D2-D692-4161-8ECB-338703C94351}"/>
              </a:ext>
            </a:extLst>
          </p:cNvPr>
          <p:cNvSpPr>
            <a:spLocks noGrp="1"/>
          </p:cNvSpPr>
          <p:nvPr>
            <p:ph type="body" idx="25" hasCustomPrompt="1"/>
          </p:nvPr>
        </p:nvSpPr>
        <p:spPr>
          <a:xfrm>
            <a:off x="6460807"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Tree>
    <p:extLst>
      <p:ext uri="{BB962C8B-B14F-4D97-AF65-F5344CB8AC3E}">
        <p14:creationId xmlns:p14="http://schemas.microsoft.com/office/powerpoint/2010/main" val="34129453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onitor and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091023"/>
            <a:ext cx="4464049"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244567"/>
            <a:ext cx="4443165"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Rectangle 7">
            <a:extLst>
              <a:ext uri="{FF2B5EF4-FFF2-40B4-BE49-F238E27FC236}">
                <a16:creationId xmlns:a16="http://schemas.microsoft.com/office/drawing/2014/main" id="{4ACF4ED1-C6C8-4C5C-8C14-4FF197588C03}"/>
              </a:ext>
            </a:extLst>
          </p:cNvPr>
          <p:cNvSpPr/>
          <p:nvPr userDrawn="1"/>
        </p:nvSpPr>
        <p:spPr>
          <a:xfrm>
            <a:off x="6192163" y="1435133"/>
            <a:ext cx="5175504" cy="4187952"/>
          </a:xfrm>
          <a:prstGeom prst="rect">
            <a:avLst/>
          </a:prstGeom>
          <a:blipFill>
            <a:blip r:embed="rId2">
              <a:extLst>
                <a:ext uri="{96DAC541-7B7A-43D3-8B79-37D633B846F1}">
                  <asvg:svgBlip xmlns:asvg="http://schemas.microsoft.com/office/drawing/2016/SVG/main" r:embed="rId3"/>
                </a:ext>
              </a:extLst>
            </a:blip>
            <a:srcRect/>
            <a:stretch>
              <a:fillRect t="1504" b="15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815720" y="3869349"/>
            <a:ext cx="4452987" cy="1328330"/>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6B8B3AB3-C02D-418C-A9E2-AA65DE78350D}"/>
              </a:ext>
            </a:extLst>
          </p:cNvPr>
          <p:cNvSpPr>
            <a:spLocks noGrp="1"/>
          </p:cNvSpPr>
          <p:nvPr>
            <p:ph type="pic" sz="quarter" idx="15"/>
          </p:nvPr>
        </p:nvSpPr>
        <p:spPr>
          <a:xfrm>
            <a:off x="6362829" y="1673942"/>
            <a:ext cx="4853962" cy="3141406"/>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6321813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Subtitle Content Layout">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id="{093DA11F-BC94-447C-B660-9C906BED01B1}"/>
              </a:ext>
            </a:extLst>
          </p:cNvPr>
          <p:cNvSpPr>
            <a:spLocks noGrp="1"/>
          </p:cNvSpPr>
          <p:nvPr>
            <p:ph type="pic" sz="quarter" idx="15"/>
          </p:nvPr>
        </p:nvSpPr>
        <p:spPr>
          <a:xfrm>
            <a:off x="0" y="1682496"/>
            <a:ext cx="12191999" cy="3493008"/>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3863976" y="696584"/>
            <a:ext cx="4464049" cy="569086"/>
          </a:xfrm>
        </p:spPr>
        <p:txBody>
          <a:bodyPr lIns="0" tIns="0" rIns="0" bIns="0" anchor="b">
            <a:normAutofit/>
          </a:bodyPr>
          <a:lstStyle>
            <a:lvl1pPr algn="ct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3884860" y="1983086"/>
            <a:ext cx="4443165" cy="569085"/>
          </a:xfrm>
        </p:spPr>
        <p:txBody>
          <a:bodyPr lIns="0" tIns="0" rIns="0" bIns="0">
            <a:normAutofit/>
          </a:bodyPr>
          <a:lstStyle>
            <a:lvl1pPr marL="0" indent="0" algn="ct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8842051-6173-4CC2-8C4A-8AE31FE7BA54}"/>
              </a:ext>
            </a:extLst>
          </p:cNvPr>
          <p:cNvGrpSpPr/>
          <p:nvPr userDrawn="1"/>
        </p:nvGrpSpPr>
        <p:grpSpPr>
          <a:xfrm>
            <a:off x="5124396" y="1373283"/>
            <a:ext cx="1943208" cy="100800"/>
            <a:chOff x="3149478" y="1373283"/>
            <a:chExt cx="1943208" cy="100800"/>
          </a:xfrm>
        </p:grpSpPr>
        <p:grpSp>
          <p:nvGrpSpPr>
            <p:cNvPr id="15" name="Group 14">
              <a:extLst>
                <a:ext uri="{FF2B5EF4-FFF2-40B4-BE49-F238E27FC236}">
                  <a16:creationId xmlns:a16="http://schemas.microsoft.com/office/drawing/2014/main" id="{B7317392-EF87-4050-8BBE-32F74B0CF15A}"/>
                </a:ext>
              </a:extLst>
            </p:cNvPr>
            <p:cNvGrpSpPr/>
            <p:nvPr userDrawn="1"/>
          </p:nvGrpSpPr>
          <p:grpSpPr>
            <a:xfrm>
              <a:off x="3149478" y="1373283"/>
              <a:ext cx="1943208" cy="100800"/>
              <a:chOff x="0" y="3237441"/>
              <a:chExt cx="1943208"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18928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1842408" y="3237441"/>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1" name="Oval 20">
              <a:extLst>
                <a:ext uri="{FF2B5EF4-FFF2-40B4-BE49-F238E27FC236}">
                  <a16:creationId xmlns:a16="http://schemas.microsoft.com/office/drawing/2014/main" id="{5D1C3636-C306-4492-8D46-194288459CAF}"/>
                </a:ext>
              </a:extLst>
            </p:cNvPr>
            <p:cNvSpPr/>
            <p:nvPr userDrawn="1"/>
          </p:nvSpPr>
          <p:spPr>
            <a:xfrm>
              <a:off x="3149478" y="1373283"/>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27336106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179281" y="1375202"/>
            <a:ext cx="5012719" cy="100800"/>
            <a:chOff x="304632" y="3240138"/>
            <a:chExt cx="3129768"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304632" y="3290538"/>
              <a:ext cx="307937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1226927"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1226927"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1226927"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4871314"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15">
            <a:extLst>
              <a:ext uri="{FF2B5EF4-FFF2-40B4-BE49-F238E27FC236}">
                <a16:creationId xmlns:a16="http://schemas.microsoft.com/office/drawing/2014/main" id="{7A54608E-523B-47AC-B8A6-3E8FE9A15847}"/>
              </a:ext>
            </a:extLst>
          </p:cNvPr>
          <p:cNvSpPr>
            <a:spLocks noGrp="1"/>
          </p:cNvSpPr>
          <p:nvPr>
            <p:ph type="body" sz="quarter" idx="28" hasCustomPrompt="1"/>
          </p:nvPr>
        </p:nvSpPr>
        <p:spPr>
          <a:xfrm>
            <a:off x="4871314"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4871314"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id="{E0D32F26-CEE2-4420-A43D-B008AE2D1DDC}"/>
              </a:ext>
            </a:extLst>
          </p:cNvPr>
          <p:cNvSpPr>
            <a:spLocks noGrp="1"/>
          </p:cNvSpPr>
          <p:nvPr>
            <p:ph type="body" idx="30" hasCustomPrompt="1"/>
          </p:nvPr>
        </p:nvSpPr>
        <p:spPr>
          <a:xfrm>
            <a:off x="8515702"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15">
            <a:extLst>
              <a:ext uri="{FF2B5EF4-FFF2-40B4-BE49-F238E27FC236}">
                <a16:creationId xmlns:a16="http://schemas.microsoft.com/office/drawing/2014/main" id="{DBC2890A-FFF7-4606-A262-6D464BA5D997}"/>
              </a:ext>
            </a:extLst>
          </p:cNvPr>
          <p:cNvSpPr>
            <a:spLocks noGrp="1"/>
          </p:cNvSpPr>
          <p:nvPr>
            <p:ph type="body" sz="quarter" idx="31" hasCustomPrompt="1"/>
          </p:nvPr>
        </p:nvSpPr>
        <p:spPr>
          <a:xfrm>
            <a:off x="8515702"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sp>
        <p:nvSpPr>
          <p:cNvPr id="39" name="Text Placeholder 2">
            <a:extLst>
              <a:ext uri="{FF2B5EF4-FFF2-40B4-BE49-F238E27FC236}">
                <a16:creationId xmlns:a16="http://schemas.microsoft.com/office/drawing/2014/main" id="{268E1254-8C59-4B9B-A775-45CA3D655514}"/>
              </a:ext>
            </a:extLst>
          </p:cNvPr>
          <p:cNvSpPr>
            <a:spLocks noGrp="1"/>
          </p:cNvSpPr>
          <p:nvPr>
            <p:ph type="body" idx="32" hasCustomPrompt="1"/>
          </p:nvPr>
        </p:nvSpPr>
        <p:spPr>
          <a:xfrm>
            <a:off x="8515702"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8E47DC43-D8A0-4F17-B897-D8B07A6F1B47}"/>
              </a:ext>
            </a:extLst>
          </p:cNvPr>
          <p:cNvCxnSpPr/>
          <p:nvPr userDrawn="1"/>
        </p:nvCxnSpPr>
        <p:spPr>
          <a:xfrm>
            <a:off x="2205335" y="3256107"/>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01F265-08ED-497A-BE5C-62220829348F}"/>
              </a:ext>
            </a:extLst>
          </p:cNvPr>
          <p:cNvCxnSpPr/>
          <p:nvPr userDrawn="1"/>
        </p:nvCxnSpPr>
        <p:spPr>
          <a:xfrm>
            <a:off x="5849839" y="3255785"/>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844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umbers 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4292016" y="707529"/>
            <a:ext cx="7118056" cy="569086"/>
          </a:xfrm>
        </p:spPr>
        <p:txBody>
          <a:bodyPr lIns="0" tIns="0" rIns="0" bIns="0" anchor="b">
            <a:normAutofit/>
          </a:bodyPr>
          <a:lstStyle>
            <a:lvl1pPr algn="l">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4292016" y="1625821"/>
            <a:ext cx="7096709"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314481" y="1375202"/>
            <a:ext cx="7877519" cy="100800"/>
            <a:chOff x="245550" y="3240138"/>
            <a:chExt cx="4015976" cy="100800"/>
          </a:xfrm>
        </p:grpSpPr>
        <p:cxnSp>
          <p:nvCxnSpPr>
            <p:cNvPr id="12" name="Straight Connector 11">
              <a:extLst>
                <a:ext uri="{FF2B5EF4-FFF2-40B4-BE49-F238E27FC236}">
                  <a16:creationId xmlns:a16="http://schemas.microsoft.com/office/drawing/2014/main" id="{370B72A7-B625-48B8-88E6-BCE2A4DD531E}"/>
                </a:ext>
              </a:extLst>
            </p:cNvPr>
            <p:cNvCxnSpPr>
              <a:cxnSpLocks/>
              <a:endCxn id="13" idx="6"/>
            </p:cNvCxnSpPr>
            <p:nvPr userDrawn="1"/>
          </p:nvCxnSpPr>
          <p:spPr>
            <a:xfrm>
              <a:off x="245550" y="3290538"/>
              <a:ext cx="40159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783723" y="3301941"/>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$12,345</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5716329" y="3394494"/>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4292016" y="3394494"/>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Text Placeholder 15">
            <a:extLst>
              <a:ext uri="{FF2B5EF4-FFF2-40B4-BE49-F238E27FC236}">
                <a16:creationId xmlns:a16="http://schemas.microsoft.com/office/drawing/2014/main" id="{EA5D8D7D-F37C-49AD-98F0-641CE42B8A83}"/>
              </a:ext>
            </a:extLst>
          </p:cNvPr>
          <p:cNvSpPr>
            <a:spLocks noGrp="1"/>
          </p:cNvSpPr>
          <p:nvPr>
            <p:ph type="body" sz="quarter" idx="30" hasCustomPrompt="1"/>
          </p:nvPr>
        </p:nvSpPr>
        <p:spPr>
          <a:xfrm>
            <a:off x="783723" y="4594663"/>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$6,789</a:t>
            </a:r>
          </a:p>
        </p:txBody>
      </p:sp>
      <p:sp>
        <p:nvSpPr>
          <p:cNvPr id="27" name="Text Placeholder 2">
            <a:extLst>
              <a:ext uri="{FF2B5EF4-FFF2-40B4-BE49-F238E27FC236}">
                <a16:creationId xmlns:a16="http://schemas.microsoft.com/office/drawing/2014/main" id="{521FF93D-8384-4E22-8645-BDE6AB983488}"/>
              </a:ext>
            </a:extLst>
          </p:cNvPr>
          <p:cNvSpPr>
            <a:spLocks noGrp="1"/>
          </p:cNvSpPr>
          <p:nvPr>
            <p:ph type="body" idx="31" hasCustomPrompt="1"/>
          </p:nvPr>
        </p:nvSpPr>
        <p:spPr>
          <a:xfrm>
            <a:off x="5716329" y="4687216"/>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8" name="Text Placeholder 2">
            <a:extLst>
              <a:ext uri="{FF2B5EF4-FFF2-40B4-BE49-F238E27FC236}">
                <a16:creationId xmlns:a16="http://schemas.microsoft.com/office/drawing/2014/main" id="{BA358F36-EA77-462E-9158-AFDF1D449A1A}"/>
              </a:ext>
            </a:extLst>
          </p:cNvPr>
          <p:cNvSpPr>
            <a:spLocks noGrp="1"/>
          </p:cNvSpPr>
          <p:nvPr>
            <p:ph type="body" idx="32" hasCustomPrompt="1"/>
          </p:nvPr>
        </p:nvSpPr>
        <p:spPr>
          <a:xfrm>
            <a:off x="4292016" y="4687216"/>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8087410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Layout with circ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3242645"/>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4872948"/>
            <a:ext cx="4443165"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4581382"/>
            <a:ext cx="4370400" cy="100800"/>
            <a:chOff x="-1228304" y="3240138"/>
            <a:chExt cx="4370400"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432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041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5533023" y="4551485"/>
            <a:ext cx="5855702" cy="1208079"/>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DC059E4-36DE-4100-8F15-85A9F37E84FE}"/>
              </a:ext>
            </a:extLst>
          </p:cNvPr>
          <p:cNvSpPr/>
          <p:nvPr userDrawn="1"/>
        </p:nvSpPr>
        <p:spPr>
          <a:xfrm>
            <a:off x="3616960" y="859665"/>
            <a:ext cx="2121408" cy="212140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1" name="Oval 20">
            <a:extLst>
              <a:ext uri="{FF2B5EF4-FFF2-40B4-BE49-F238E27FC236}">
                <a16:creationId xmlns:a16="http://schemas.microsoft.com/office/drawing/2014/main" id="{34E475F8-9B44-4A3E-9F99-CF0346C89B8E}"/>
              </a:ext>
            </a:extLst>
          </p:cNvPr>
          <p:cNvSpPr/>
          <p:nvPr userDrawn="1"/>
        </p:nvSpPr>
        <p:spPr>
          <a:xfrm>
            <a:off x="5522965" y="836613"/>
            <a:ext cx="2816352" cy="28163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2" name="Oval 21">
            <a:extLst>
              <a:ext uri="{FF2B5EF4-FFF2-40B4-BE49-F238E27FC236}">
                <a16:creationId xmlns:a16="http://schemas.microsoft.com/office/drawing/2014/main" id="{EF5FAF95-28E9-4D03-884C-A89CBC8B61DC}"/>
              </a:ext>
            </a:extLst>
          </p:cNvPr>
          <p:cNvSpPr/>
          <p:nvPr userDrawn="1"/>
        </p:nvSpPr>
        <p:spPr>
          <a:xfrm>
            <a:off x="8123915" y="859665"/>
            <a:ext cx="3273552" cy="32735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7" name="Text Placeholder 15">
            <a:extLst>
              <a:ext uri="{FF2B5EF4-FFF2-40B4-BE49-F238E27FC236}">
                <a16:creationId xmlns:a16="http://schemas.microsoft.com/office/drawing/2014/main" id="{5F221D05-AC12-4B7C-A00B-E28F93E23D7A}"/>
              </a:ext>
            </a:extLst>
          </p:cNvPr>
          <p:cNvSpPr>
            <a:spLocks noGrp="1"/>
          </p:cNvSpPr>
          <p:nvPr>
            <p:ph type="body" sz="quarter" idx="26" hasCustomPrompt="1"/>
          </p:nvPr>
        </p:nvSpPr>
        <p:spPr>
          <a:xfrm>
            <a:off x="3851931" y="1382322"/>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$25</a:t>
            </a:r>
          </a:p>
        </p:txBody>
      </p:sp>
      <p:sp>
        <p:nvSpPr>
          <p:cNvPr id="28" name="Text Placeholder 2">
            <a:extLst>
              <a:ext uri="{FF2B5EF4-FFF2-40B4-BE49-F238E27FC236}">
                <a16:creationId xmlns:a16="http://schemas.microsoft.com/office/drawing/2014/main" id="{A3904B01-A725-4CE3-9321-D42F3E296703}"/>
              </a:ext>
            </a:extLst>
          </p:cNvPr>
          <p:cNvSpPr>
            <a:spLocks noGrp="1"/>
          </p:cNvSpPr>
          <p:nvPr>
            <p:ph type="body" idx="29" hasCustomPrompt="1"/>
          </p:nvPr>
        </p:nvSpPr>
        <p:spPr>
          <a:xfrm>
            <a:off x="3927524" y="2363691"/>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29" name="Text Placeholder 2">
            <a:extLst>
              <a:ext uri="{FF2B5EF4-FFF2-40B4-BE49-F238E27FC236}">
                <a16:creationId xmlns:a16="http://schemas.microsoft.com/office/drawing/2014/main" id="{D9CE08AF-782B-4514-BE33-D3AED71A7344}"/>
              </a:ext>
            </a:extLst>
          </p:cNvPr>
          <p:cNvSpPr>
            <a:spLocks noGrp="1"/>
          </p:cNvSpPr>
          <p:nvPr>
            <p:ph type="body" idx="30" hasCustomPrompt="1"/>
          </p:nvPr>
        </p:nvSpPr>
        <p:spPr>
          <a:xfrm>
            <a:off x="3806132" y="1185842"/>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0" name="Text Placeholder 15">
            <a:extLst>
              <a:ext uri="{FF2B5EF4-FFF2-40B4-BE49-F238E27FC236}">
                <a16:creationId xmlns:a16="http://schemas.microsoft.com/office/drawing/2014/main" id="{614098B4-704D-42A8-B776-2C93C30C39DA}"/>
              </a:ext>
            </a:extLst>
          </p:cNvPr>
          <p:cNvSpPr>
            <a:spLocks noGrp="1"/>
          </p:cNvSpPr>
          <p:nvPr>
            <p:ph type="body" sz="quarter" idx="31" hasCustomPrompt="1"/>
          </p:nvPr>
        </p:nvSpPr>
        <p:spPr>
          <a:xfrm>
            <a:off x="6113495" y="1767897"/>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$50</a:t>
            </a:r>
          </a:p>
        </p:txBody>
      </p:sp>
      <p:sp>
        <p:nvSpPr>
          <p:cNvPr id="31" name="Text Placeholder 2">
            <a:extLst>
              <a:ext uri="{FF2B5EF4-FFF2-40B4-BE49-F238E27FC236}">
                <a16:creationId xmlns:a16="http://schemas.microsoft.com/office/drawing/2014/main" id="{CE6465F4-0B4D-4B43-BE59-BC984FE8EF05}"/>
              </a:ext>
            </a:extLst>
          </p:cNvPr>
          <p:cNvSpPr>
            <a:spLocks noGrp="1"/>
          </p:cNvSpPr>
          <p:nvPr>
            <p:ph type="body" idx="32" hasCustomPrompt="1"/>
          </p:nvPr>
        </p:nvSpPr>
        <p:spPr>
          <a:xfrm>
            <a:off x="6189088" y="2753338"/>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2" name="Text Placeholder 2">
            <a:extLst>
              <a:ext uri="{FF2B5EF4-FFF2-40B4-BE49-F238E27FC236}">
                <a16:creationId xmlns:a16="http://schemas.microsoft.com/office/drawing/2014/main" id="{4DBC997E-F996-4F59-A610-3C8558F180CA}"/>
              </a:ext>
            </a:extLst>
          </p:cNvPr>
          <p:cNvSpPr>
            <a:spLocks noGrp="1"/>
          </p:cNvSpPr>
          <p:nvPr>
            <p:ph type="body" idx="33" hasCustomPrompt="1"/>
          </p:nvPr>
        </p:nvSpPr>
        <p:spPr>
          <a:xfrm>
            <a:off x="6067696" y="1537655"/>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3" name="Text Placeholder 15">
            <a:extLst>
              <a:ext uri="{FF2B5EF4-FFF2-40B4-BE49-F238E27FC236}">
                <a16:creationId xmlns:a16="http://schemas.microsoft.com/office/drawing/2014/main" id="{D2098E46-8023-469E-86ED-39848BCA69B9}"/>
              </a:ext>
            </a:extLst>
          </p:cNvPr>
          <p:cNvSpPr>
            <a:spLocks noGrp="1"/>
          </p:cNvSpPr>
          <p:nvPr>
            <p:ph type="body" sz="quarter" idx="34" hasCustomPrompt="1"/>
          </p:nvPr>
        </p:nvSpPr>
        <p:spPr>
          <a:xfrm>
            <a:off x="8714444" y="2049128"/>
            <a:ext cx="2010420"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$100</a:t>
            </a:r>
          </a:p>
        </p:txBody>
      </p:sp>
      <p:sp>
        <p:nvSpPr>
          <p:cNvPr id="34" name="Text Placeholder 2">
            <a:extLst>
              <a:ext uri="{FF2B5EF4-FFF2-40B4-BE49-F238E27FC236}">
                <a16:creationId xmlns:a16="http://schemas.microsoft.com/office/drawing/2014/main" id="{93715D94-9DBE-476D-B2A4-208BC6D40C35}"/>
              </a:ext>
            </a:extLst>
          </p:cNvPr>
          <p:cNvSpPr>
            <a:spLocks noGrp="1"/>
          </p:cNvSpPr>
          <p:nvPr>
            <p:ph type="body" idx="35" hasCustomPrompt="1"/>
          </p:nvPr>
        </p:nvSpPr>
        <p:spPr>
          <a:xfrm>
            <a:off x="8981735" y="3034569"/>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5" name="Text Placeholder 2">
            <a:extLst>
              <a:ext uri="{FF2B5EF4-FFF2-40B4-BE49-F238E27FC236}">
                <a16:creationId xmlns:a16="http://schemas.microsoft.com/office/drawing/2014/main" id="{C6E1A50B-8AFF-497B-8AEC-C61D95DC0685}"/>
              </a:ext>
            </a:extLst>
          </p:cNvPr>
          <p:cNvSpPr>
            <a:spLocks noGrp="1"/>
          </p:cNvSpPr>
          <p:nvPr>
            <p:ph type="body" idx="36" hasCustomPrompt="1"/>
          </p:nvPr>
        </p:nvSpPr>
        <p:spPr>
          <a:xfrm>
            <a:off x="9089050" y="1818886"/>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Tree>
    <p:extLst>
      <p:ext uri="{BB962C8B-B14F-4D97-AF65-F5344CB8AC3E}">
        <p14:creationId xmlns:p14="http://schemas.microsoft.com/office/powerpoint/2010/main" val="12860729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096000" y="1625821"/>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831851" y="3335524"/>
            <a:ext cx="4817836"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31850"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Text Placeholder 2">
            <a:extLst>
              <a:ext uri="{FF2B5EF4-FFF2-40B4-BE49-F238E27FC236}">
                <a16:creationId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6098826"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2703090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806105" y="707529"/>
            <a:ext cx="3704150" cy="569086"/>
          </a:xfrm>
        </p:spPr>
        <p:txBody>
          <a:bodyPr lIns="0" tIns="0" rIns="0" bIns="0" anchor="b">
            <a:normAutofit/>
          </a:bodyPr>
          <a:lstStyle>
            <a:lvl1pPr algn="l">
              <a:defRPr sz="3600"/>
            </a:lvl1pPr>
          </a:lstStyle>
          <a:p>
            <a:r>
              <a:rPr lang="en-US" noProof="0"/>
              <a:t>CLICK TO EDIT</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a:off x="-6" y="1374243"/>
            <a:ext cx="4319045" cy="100800"/>
            <a:chOff x="646012" y="3239179"/>
            <a:chExt cx="220185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2" y="3290538"/>
              <a:ext cx="216563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2796480" y="3239179"/>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1" name="Picture Placeholder 11" descr="Competitors logos quadrant">
            <a:extLst>
              <a:ext uri="{FF2B5EF4-FFF2-40B4-BE49-F238E27FC236}">
                <a16:creationId xmlns:a16="http://schemas.microsoft.com/office/drawing/2014/main" id="{58A093A6-410B-4E4B-BA54-D31E8313D9B1}"/>
              </a:ext>
            </a:extLst>
          </p:cNvPr>
          <p:cNvSpPr>
            <a:spLocks noGrp="1"/>
          </p:cNvSpPr>
          <p:nvPr>
            <p:ph type="pic" sz="quarter" idx="39" hasCustomPrompt="1"/>
          </p:nvPr>
        </p:nvSpPr>
        <p:spPr>
          <a:xfrm>
            <a:off x="3928670" y="2872719"/>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2</a:t>
            </a:r>
          </a:p>
          <a:p>
            <a:r>
              <a:rPr lang="en-US" noProof="0" dirty="0"/>
              <a:t>Logo</a:t>
            </a:r>
          </a:p>
        </p:txBody>
      </p:sp>
      <p:sp>
        <p:nvSpPr>
          <p:cNvPr id="22" name="Picture Placeholder 11" descr="Competitors logos quadrant">
            <a:extLst>
              <a:ext uri="{FF2B5EF4-FFF2-40B4-BE49-F238E27FC236}">
                <a16:creationId xmlns:a16="http://schemas.microsoft.com/office/drawing/2014/main" id="{C852F764-614E-4E0D-B231-E5EF9B5D3AFE}"/>
              </a:ext>
            </a:extLst>
          </p:cNvPr>
          <p:cNvSpPr>
            <a:spLocks noGrp="1"/>
          </p:cNvSpPr>
          <p:nvPr>
            <p:ph type="pic" sz="quarter" idx="40" hasCustomPrompt="1"/>
          </p:nvPr>
        </p:nvSpPr>
        <p:spPr>
          <a:xfrm>
            <a:off x="806105" y="2171148"/>
            <a:ext cx="1655064" cy="777240"/>
          </a:xfrm>
          <a:noFill/>
        </p:spPr>
        <p:txBody>
          <a:bodyPr anchor="ctr" anchorCtr="0">
            <a:noAutofit/>
          </a:bodyPr>
          <a:lstStyle>
            <a:lvl1pPr marL="0" indent="0" algn="ctr">
              <a:buNone/>
              <a:defRPr sz="2000" i="1">
                <a:solidFill>
                  <a:schemeClr val="tx1"/>
                </a:solidFill>
              </a:defRPr>
            </a:lvl1pPr>
          </a:lstStyle>
          <a:p>
            <a:r>
              <a:rPr lang="en-US" noProof="0" dirty="0"/>
              <a:t>Competitor 1</a:t>
            </a:r>
          </a:p>
          <a:p>
            <a:r>
              <a:rPr lang="en-US" noProof="0" dirty="0"/>
              <a:t>Logo</a:t>
            </a:r>
          </a:p>
        </p:txBody>
      </p:sp>
      <p:sp>
        <p:nvSpPr>
          <p:cNvPr id="25" name="Picture Placeholder 11" descr="Competitors logos quadrant">
            <a:extLst>
              <a:ext uri="{FF2B5EF4-FFF2-40B4-BE49-F238E27FC236}">
                <a16:creationId xmlns:a16="http://schemas.microsoft.com/office/drawing/2014/main" id="{0349F007-C349-4EF3-A61F-86C43BEB5478}"/>
              </a:ext>
            </a:extLst>
          </p:cNvPr>
          <p:cNvSpPr>
            <a:spLocks noGrp="1"/>
          </p:cNvSpPr>
          <p:nvPr>
            <p:ph type="pic" sz="quarter" idx="41" hasCustomPrompt="1"/>
          </p:nvPr>
        </p:nvSpPr>
        <p:spPr>
          <a:xfrm>
            <a:off x="2729582" y="445626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3</a:t>
            </a:r>
          </a:p>
          <a:p>
            <a:r>
              <a:rPr lang="en-US" noProof="0" dirty="0"/>
              <a:t>Logo</a:t>
            </a:r>
          </a:p>
        </p:txBody>
      </p:sp>
      <p:sp>
        <p:nvSpPr>
          <p:cNvPr id="26" name="Picture Placeholder 11" descr="Competitors logos quadrant">
            <a:extLst>
              <a:ext uri="{FF2B5EF4-FFF2-40B4-BE49-F238E27FC236}">
                <a16:creationId xmlns:a16="http://schemas.microsoft.com/office/drawing/2014/main" id="{FEA8BDDC-623F-4C67-AD04-E7801B537019}"/>
              </a:ext>
            </a:extLst>
          </p:cNvPr>
          <p:cNvSpPr>
            <a:spLocks noGrp="1"/>
          </p:cNvSpPr>
          <p:nvPr>
            <p:ph type="pic" sz="quarter" idx="42" hasCustomPrompt="1"/>
          </p:nvPr>
        </p:nvSpPr>
        <p:spPr>
          <a:xfrm>
            <a:off x="6829546" y="2770168"/>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4</a:t>
            </a:r>
          </a:p>
          <a:p>
            <a:r>
              <a:rPr lang="en-US" noProof="0" dirty="0"/>
              <a:t>Logo</a:t>
            </a:r>
          </a:p>
        </p:txBody>
      </p:sp>
      <p:sp>
        <p:nvSpPr>
          <p:cNvPr id="27" name="Picture Placeholder 11" descr="Competitors logos quadrant">
            <a:extLst>
              <a:ext uri="{FF2B5EF4-FFF2-40B4-BE49-F238E27FC236}">
                <a16:creationId xmlns:a16="http://schemas.microsoft.com/office/drawing/2014/main" id="{28B0D00B-97E7-4133-B35A-AC2EF334CD2B}"/>
              </a:ext>
            </a:extLst>
          </p:cNvPr>
          <p:cNvSpPr>
            <a:spLocks noGrp="1"/>
          </p:cNvSpPr>
          <p:nvPr>
            <p:ph type="pic" sz="quarter" idx="43" hasCustomPrompt="1"/>
          </p:nvPr>
        </p:nvSpPr>
        <p:spPr>
          <a:xfrm>
            <a:off x="6610067" y="458883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5</a:t>
            </a:r>
          </a:p>
          <a:p>
            <a:r>
              <a:rPr lang="en-US" noProof="0" dirty="0"/>
              <a:t>Logo</a:t>
            </a:r>
          </a:p>
        </p:txBody>
      </p:sp>
      <p:sp>
        <p:nvSpPr>
          <p:cNvPr id="28" name="Picture Placeholder 11" descr="Competitors logos quadrant">
            <a:extLst>
              <a:ext uri="{FF2B5EF4-FFF2-40B4-BE49-F238E27FC236}">
                <a16:creationId xmlns:a16="http://schemas.microsoft.com/office/drawing/2014/main" id="{8D1A7417-EFAD-46F6-ADA5-117D4C7B1A9D}"/>
              </a:ext>
            </a:extLst>
          </p:cNvPr>
          <p:cNvSpPr>
            <a:spLocks noGrp="1"/>
          </p:cNvSpPr>
          <p:nvPr>
            <p:ph type="pic" sz="quarter" idx="44" hasCustomPrompt="1"/>
          </p:nvPr>
        </p:nvSpPr>
        <p:spPr>
          <a:xfrm>
            <a:off x="9571158" y="497745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6</a:t>
            </a:r>
          </a:p>
          <a:p>
            <a:r>
              <a:rPr lang="en-US" noProof="0" dirty="0"/>
              <a:t>Logo</a:t>
            </a:r>
          </a:p>
        </p:txBody>
      </p:sp>
      <p:sp>
        <p:nvSpPr>
          <p:cNvPr id="29" name="Text Placeholder 7">
            <a:extLst>
              <a:ext uri="{FF2B5EF4-FFF2-40B4-BE49-F238E27FC236}">
                <a16:creationId xmlns:a16="http://schemas.microsoft.com/office/drawing/2014/main" id="{D4B80E14-BBC8-42CC-8777-FFF50D168A09}"/>
              </a:ext>
            </a:extLst>
          </p:cNvPr>
          <p:cNvSpPr>
            <a:spLocks noGrp="1"/>
          </p:cNvSpPr>
          <p:nvPr>
            <p:ph type="body" sz="quarter" idx="46" hasCustomPrompt="1"/>
          </p:nvPr>
        </p:nvSpPr>
        <p:spPr>
          <a:xfrm>
            <a:off x="789869" y="3642757"/>
            <a:ext cx="2741612" cy="248888"/>
          </a:xfrm>
        </p:spPr>
        <p:txBody>
          <a:bodyPr wrap="square" lIns="0" tIns="0" rIns="0" bIns="0">
            <a:noAutofit/>
          </a:bodyPr>
          <a:lstStyle>
            <a:lvl1pPr marL="0" indent="0">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0" name="Text Placeholder 7">
            <a:extLst>
              <a:ext uri="{FF2B5EF4-FFF2-40B4-BE49-F238E27FC236}">
                <a16:creationId xmlns:a16="http://schemas.microsoft.com/office/drawing/2014/main" id="{95033551-3DD0-4EBE-8DFD-9335F8BA9268}"/>
              </a:ext>
            </a:extLst>
          </p:cNvPr>
          <p:cNvSpPr>
            <a:spLocks noGrp="1"/>
          </p:cNvSpPr>
          <p:nvPr>
            <p:ph type="body" sz="quarter" idx="48" hasCustomPrompt="1"/>
          </p:nvPr>
        </p:nvSpPr>
        <p:spPr>
          <a:xfrm>
            <a:off x="6315481" y="5884080"/>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1" name="Text Placeholder 7">
            <a:extLst>
              <a:ext uri="{FF2B5EF4-FFF2-40B4-BE49-F238E27FC236}">
                <a16:creationId xmlns:a16="http://schemas.microsoft.com/office/drawing/2014/main" id="{CC507E62-D7F3-4E81-8DE2-5A7084588A33}"/>
              </a:ext>
            </a:extLst>
          </p:cNvPr>
          <p:cNvSpPr>
            <a:spLocks noGrp="1"/>
          </p:cNvSpPr>
          <p:nvPr>
            <p:ph type="body" sz="quarter" idx="49" hasCustomPrompt="1"/>
          </p:nvPr>
        </p:nvSpPr>
        <p:spPr>
          <a:xfrm>
            <a:off x="6315481" y="1343118"/>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2" name="Picture Placeholder 13">
            <a:extLst>
              <a:ext uri="{FF2B5EF4-FFF2-40B4-BE49-F238E27FC236}">
                <a16:creationId xmlns:a16="http://schemas.microsoft.com/office/drawing/2014/main" id="{61EF622D-8E08-41C3-BEBA-2274C2AB487A}"/>
              </a:ext>
            </a:extLst>
          </p:cNvPr>
          <p:cNvSpPr>
            <a:spLocks noGrp="1"/>
          </p:cNvSpPr>
          <p:nvPr>
            <p:ph type="pic" sz="quarter" idx="50"/>
          </p:nvPr>
        </p:nvSpPr>
        <p:spPr>
          <a:xfrm>
            <a:off x="9417999" y="1977257"/>
            <a:ext cx="1481328" cy="758952"/>
          </a:xfrm>
          <a:noFill/>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33" name="Text Placeholder 7">
            <a:extLst>
              <a:ext uri="{FF2B5EF4-FFF2-40B4-BE49-F238E27FC236}">
                <a16:creationId xmlns:a16="http://schemas.microsoft.com/office/drawing/2014/main" id="{690ADA54-0156-49A9-AEF7-A4972EEB15AA}"/>
              </a:ext>
            </a:extLst>
          </p:cNvPr>
          <p:cNvSpPr>
            <a:spLocks noGrp="1"/>
          </p:cNvSpPr>
          <p:nvPr>
            <p:ph type="body" sz="quarter" idx="51" hasCustomPrompt="1"/>
          </p:nvPr>
        </p:nvSpPr>
        <p:spPr>
          <a:xfrm>
            <a:off x="8651686" y="3642757"/>
            <a:ext cx="2741612" cy="248888"/>
          </a:xfrm>
        </p:spPr>
        <p:txBody>
          <a:bodyPr lIns="0" tIns="0" rIns="0" bIns="0">
            <a:noAutofit/>
          </a:bodyPr>
          <a:lstStyle>
            <a:lvl1pPr marL="0" indent="0" algn="r">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expensive</a:t>
            </a:r>
          </a:p>
        </p:txBody>
      </p:sp>
      <p:grpSp>
        <p:nvGrpSpPr>
          <p:cNvPr id="4" name="Group 3">
            <a:extLst>
              <a:ext uri="{FF2B5EF4-FFF2-40B4-BE49-F238E27FC236}">
                <a16:creationId xmlns:a16="http://schemas.microsoft.com/office/drawing/2014/main" id="{32193FB7-0142-40DD-9186-F3156B0AE4B0}"/>
              </a:ext>
            </a:extLst>
          </p:cNvPr>
          <p:cNvGrpSpPr/>
          <p:nvPr userDrawn="1"/>
        </p:nvGrpSpPr>
        <p:grpSpPr>
          <a:xfrm>
            <a:off x="6045600" y="1376748"/>
            <a:ext cx="100800" cy="5481252"/>
            <a:chOff x="6045600" y="1376748"/>
            <a:chExt cx="100800" cy="5481252"/>
          </a:xfrm>
        </p:grpSpPr>
        <p:cxnSp>
          <p:nvCxnSpPr>
            <p:cNvPr id="3" name="Straight Connector 2">
              <a:extLst>
                <a:ext uri="{FF2B5EF4-FFF2-40B4-BE49-F238E27FC236}">
                  <a16:creationId xmlns:a16="http://schemas.microsoft.com/office/drawing/2014/main" id="{CD1389D4-2EB7-40E2-B21B-4EE70FCA2236}"/>
                </a:ext>
              </a:extLst>
            </p:cNvPr>
            <p:cNvCxnSpPr>
              <a:cxnSpLocks/>
            </p:cNvCxnSpPr>
            <p:nvPr userDrawn="1"/>
          </p:nvCxnSpPr>
          <p:spPr>
            <a:xfrm rot="16200000">
              <a:off x="3389377" y="4151376"/>
              <a:ext cx="54132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A48E795-AD00-4819-94E4-A5211D331715}"/>
                </a:ext>
              </a:extLst>
            </p:cNvPr>
            <p:cNvSpPr/>
            <p:nvPr userDrawn="1"/>
          </p:nvSpPr>
          <p:spPr>
            <a:xfrm>
              <a:off x="6045600" y="137674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grpSp>
        <p:nvGrpSpPr>
          <p:cNvPr id="37" name="Group 36">
            <a:extLst>
              <a:ext uri="{FF2B5EF4-FFF2-40B4-BE49-F238E27FC236}">
                <a16:creationId xmlns:a16="http://schemas.microsoft.com/office/drawing/2014/main" id="{41BD97BD-35F4-4534-8B74-24D44A99BC58}"/>
              </a:ext>
            </a:extLst>
          </p:cNvPr>
          <p:cNvGrpSpPr/>
          <p:nvPr userDrawn="1"/>
        </p:nvGrpSpPr>
        <p:grpSpPr>
          <a:xfrm rot="5400000">
            <a:off x="5669857" y="-1673474"/>
            <a:ext cx="100800" cy="11440514"/>
            <a:chOff x="6045600" y="1329588"/>
            <a:chExt cx="100800" cy="11440514"/>
          </a:xfrm>
        </p:grpSpPr>
        <p:cxnSp>
          <p:nvCxnSpPr>
            <p:cNvPr id="38" name="Straight Connector 37">
              <a:extLst>
                <a:ext uri="{FF2B5EF4-FFF2-40B4-BE49-F238E27FC236}">
                  <a16:creationId xmlns:a16="http://schemas.microsoft.com/office/drawing/2014/main" id="{D8351F13-467F-49F8-8279-C5B29A51798F}"/>
                </a:ext>
              </a:extLst>
            </p:cNvPr>
            <p:cNvCxnSpPr>
              <a:cxnSpLocks/>
            </p:cNvCxnSpPr>
            <p:nvPr userDrawn="1"/>
          </p:nvCxnSpPr>
          <p:spPr>
            <a:xfrm rot="16200000">
              <a:off x="408032" y="7082102"/>
              <a:ext cx="1137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09AA12FA-7959-4581-B344-DF9E7B0AD37A}"/>
                </a:ext>
              </a:extLst>
            </p:cNvPr>
            <p:cNvSpPr/>
            <p:nvPr userDrawn="1"/>
          </p:nvSpPr>
          <p:spPr>
            <a:xfrm>
              <a:off x="6045600" y="132958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2892438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091023"/>
            <a:ext cx="5021940"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244567"/>
            <a:ext cx="4205904"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815720" y="3869349"/>
            <a:ext cx="4215201" cy="1328330"/>
          </a:xfrm>
        </p:spPr>
        <p:txBody>
          <a:bodyPr lIns="0" tIns="0" rIns="0" bIns="0">
            <a:normAutofit/>
          </a:bodyPr>
          <a:lstStyle>
            <a:lvl1pPr marL="0" indent="0">
              <a:lnSpc>
                <a:spcPct val="100000"/>
              </a:lnSpc>
              <a:spcBef>
                <a:spcPts val="600"/>
              </a:spcBef>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Picture Placeholder 7">
            <a:extLst>
              <a:ext uri="{FF2B5EF4-FFF2-40B4-BE49-F238E27FC236}">
                <a16:creationId xmlns:a16="http://schemas.microsoft.com/office/drawing/2014/main" id="{DE71F7A0-F439-470D-A1B8-556C960D112C}"/>
              </a:ext>
            </a:extLst>
          </p:cNvPr>
          <p:cNvSpPr>
            <a:spLocks noGrp="1"/>
          </p:cNvSpPr>
          <p:nvPr>
            <p:ph type="pic" sz="quarter" idx="15"/>
          </p:nvPr>
        </p:nvSpPr>
        <p:spPr>
          <a:xfrm>
            <a:off x="6103003" y="2490534"/>
            <a:ext cx="6083300" cy="2587752"/>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8447013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Section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7" y="1512271"/>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1" y="3148315"/>
            <a:ext cx="2216876"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897696"/>
            <a:ext cx="3360726" cy="100800"/>
            <a:chOff x="0" y="3240138"/>
            <a:chExt cx="3360726"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27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25992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DA80730C-5AC9-41A0-ACC5-624F0652D685}"/>
              </a:ext>
            </a:extLst>
          </p:cNvPr>
          <p:cNvSpPr>
            <a:spLocks noGrp="1"/>
          </p:cNvSpPr>
          <p:nvPr>
            <p:ph type="body" sz="quarter" idx="26" hasCustomPrompt="1"/>
          </p:nvPr>
        </p:nvSpPr>
        <p:spPr>
          <a:xfrm>
            <a:off x="4475261" y="2631676"/>
            <a:ext cx="978408" cy="978408"/>
          </a:xfrm>
          <a:prstGeom prst="ellipse">
            <a:avLst/>
          </a:prstGeom>
          <a:ln w="6350">
            <a:solidFill>
              <a:schemeClr val="tx1"/>
            </a:solidFill>
          </a:ln>
        </p:spPr>
        <p:txBody>
          <a:bodyPr lIns="0" tIns="7200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22" name="Text Placeholder 15">
            <a:extLst>
              <a:ext uri="{FF2B5EF4-FFF2-40B4-BE49-F238E27FC236}">
                <a16:creationId xmlns:a16="http://schemas.microsoft.com/office/drawing/2014/main" id="{515B23A8-23EB-4E6E-A24C-4154570D7DC0}"/>
              </a:ext>
            </a:extLst>
          </p:cNvPr>
          <p:cNvSpPr>
            <a:spLocks noGrp="1"/>
          </p:cNvSpPr>
          <p:nvPr>
            <p:ph type="body" sz="quarter" idx="28" hasCustomPrompt="1"/>
          </p:nvPr>
        </p:nvSpPr>
        <p:spPr>
          <a:xfrm>
            <a:off x="7436251" y="2015540"/>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23" name="Text Placeholder 15">
            <a:extLst>
              <a:ext uri="{FF2B5EF4-FFF2-40B4-BE49-F238E27FC236}">
                <a16:creationId xmlns:a16="http://schemas.microsoft.com/office/drawing/2014/main" id="{C12919ED-FD55-4081-BB4A-2B2FDA3BED17}"/>
              </a:ext>
            </a:extLst>
          </p:cNvPr>
          <p:cNvSpPr>
            <a:spLocks noGrp="1"/>
          </p:cNvSpPr>
          <p:nvPr>
            <p:ph type="body" sz="quarter" idx="31" hasCustomPrompt="1"/>
          </p:nvPr>
        </p:nvSpPr>
        <p:spPr>
          <a:xfrm>
            <a:off x="10397240" y="1239687"/>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cxnSp>
        <p:nvCxnSpPr>
          <p:cNvPr id="24" name="Straight Connector 23">
            <a:extLst>
              <a:ext uri="{FF2B5EF4-FFF2-40B4-BE49-F238E27FC236}">
                <a16:creationId xmlns:a16="http://schemas.microsoft.com/office/drawing/2014/main" id="{56A6259C-432B-4405-9E82-995AF092FB7A}"/>
              </a:ext>
            </a:extLst>
          </p:cNvPr>
          <p:cNvCxnSpPr>
            <a:cxnSpLocks/>
          </p:cNvCxnSpPr>
          <p:nvPr userDrawn="1"/>
        </p:nvCxnSpPr>
        <p:spPr>
          <a:xfrm rot="16200000" flipV="1">
            <a:off x="4068065" y="1728891"/>
            <a:ext cx="179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BC485E-8BCE-479F-A7E9-7F9E193E6E96}"/>
              </a:ext>
            </a:extLst>
          </p:cNvPr>
          <p:cNvCxnSpPr>
            <a:cxnSpLocks/>
          </p:cNvCxnSpPr>
          <p:nvPr userDrawn="1"/>
        </p:nvCxnSpPr>
        <p:spPr>
          <a:xfrm>
            <a:off x="4964465" y="836613"/>
            <a:ext cx="592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094BC6-BA16-4E05-868C-3AE971AF3DA4}"/>
              </a:ext>
            </a:extLst>
          </p:cNvPr>
          <p:cNvCxnSpPr>
            <a:cxnSpLocks/>
          </p:cNvCxnSpPr>
          <p:nvPr userDrawn="1"/>
        </p:nvCxnSpPr>
        <p:spPr>
          <a:xfrm rot="16200000" flipV="1">
            <a:off x="10688444" y="1030491"/>
            <a:ext cx="3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9130EC6-4A8D-447F-862E-E5A693E68C8C}"/>
              </a:ext>
            </a:extLst>
          </p:cNvPr>
          <p:cNvCxnSpPr>
            <a:cxnSpLocks/>
          </p:cNvCxnSpPr>
          <p:nvPr userDrawn="1"/>
        </p:nvCxnSpPr>
        <p:spPr>
          <a:xfrm flipV="1">
            <a:off x="7925455" y="837355"/>
            <a:ext cx="0" cy="1178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1B29C9C1-9494-4E8B-A0F3-611E947A19B3}"/>
              </a:ext>
            </a:extLst>
          </p:cNvPr>
          <p:cNvSpPr>
            <a:spLocks noGrp="1"/>
          </p:cNvSpPr>
          <p:nvPr>
            <p:ph type="body" idx="27" hasCustomPrompt="1"/>
          </p:nvPr>
        </p:nvSpPr>
        <p:spPr>
          <a:xfrm>
            <a:off x="3151266" y="4543170"/>
            <a:ext cx="2589369" cy="1280958"/>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id="{ABB09D16-148A-45C2-B0B8-1495E8DC7D64}"/>
              </a:ext>
            </a:extLst>
          </p:cNvPr>
          <p:cNvSpPr>
            <a:spLocks noGrp="1"/>
          </p:cNvSpPr>
          <p:nvPr>
            <p:ph type="body" idx="29" hasCustomPrompt="1"/>
          </p:nvPr>
        </p:nvSpPr>
        <p:spPr>
          <a:xfrm>
            <a:off x="3151265" y="4246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id="{67814C7C-3597-4B16-A4AC-D81985C587BD}"/>
              </a:ext>
            </a:extLst>
          </p:cNvPr>
          <p:cNvSpPr>
            <a:spLocks noGrp="1"/>
          </p:cNvSpPr>
          <p:nvPr>
            <p:ph type="body" idx="32" hasCustomPrompt="1"/>
          </p:nvPr>
        </p:nvSpPr>
        <p:spPr>
          <a:xfrm>
            <a:off x="3151265" y="3883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3" name="Text Placeholder 2">
            <a:extLst>
              <a:ext uri="{FF2B5EF4-FFF2-40B4-BE49-F238E27FC236}">
                <a16:creationId xmlns:a16="http://schemas.microsoft.com/office/drawing/2014/main" id="{EFE2A8C5-F462-436C-B748-BBE5D58CB8B4}"/>
              </a:ext>
            </a:extLst>
          </p:cNvPr>
          <p:cNvSpPr>
            <a:spLocks noGrp="1"/>
          </p:cNvSpPr>
          <p:nvPr>
            <p:ph type="body" idx="33" hasCustomPrompt="1"/>
          </p:nvPr>
        </p:nvSpPr>
        <p:spPr>
          <a:xfrm>
            <a:off x="6048861" y="3849559"/>
            <a:ext cx="2589369" cy="178695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4" name="Text Placeholder 2">
            <a:extLst>
              <a:ext uri="{FF2B5EF4-FFF2-40B4-BE49-F238E27FC236}">
                <a16:creationId xmlns:a16="http://schemas.microsoft.com/office/drawing/2014/main" id="{586DAC0D-9859-40A1-8456-F0B43D96718B}"/>
              </a:ext>
            </a:extLst>
          </p:cNvPr>
          <p:cNvSpPr>
            <a:spLocks noGrp="1"/>
          </p:cNvSpPr>
          <p:nvPr>
            <p:ph type="body" idx="34" hasCustomPrompt="1"/>
          </p:nvPr>
        </p:nvSpPr>
        <p:spPr>
          <a:xfrm>
            <a:off x="6048860" y="355285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37B983EE-F89D-4F09-8A9F-2347FA364217}"/>
              </a:ext>
            </a:extLst>
          </p:cNvPr>
          <p:cNvSpPr>
            <a:spLocks noGrp="1"/>
          </p:cNvSpPr>
          <p:nvPr>
            <p:ph type="body" idx="35" hasCustomPrompt="1"/>
          </p:nvPr>
        </p:nvSpPr>
        <p:spPr>
          <a:xfrm>
            <a:off x="6048860" y="319029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6" name="Text Placeholder 2">
            <a:extLst>
              <a:ext uri="{FF2B5EF4-FFF2-40B4-BE49-F238E27FC236}">
                <a16:creationId xmlns:a16="http://schemas.microsoft.com/office/drawing/2014/main" id="{D30DD128-A937-4A2F-B070-523A5BAAE260}"/>
              </a:ext>
            </a:extLst>
          </p:cNvPr>
          <p:cNvSpPr>
            <a:spLocks noGrp="1"/>
          </p:cNvSpPr>
          <p:nvPr>
            <p:ph type="body" idx="36" hasCustomPrompt="1"/>
          </p:nvPr>
        </p:nvSpPr>
        <p:spPr>
          <a:xfrm>
            <a:off x="8975159" y="3147170"/>
            <a:ext cx="2589369" cy="2311934"/>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7" name="Text Placeholder 2">
            <a:extLst>
              <a:ext uri="{FF2B5EF4-FFF2-40B4-BE49-F238E27FC236}">
                <a16:creationId xmlns:a16="http://schemas.microsoft.com/office/drawing/2014/main" id="{5737B87C-E3C0-46B2-8B79-63EB60491503}"/>
              </a:ext>
            </a:extLst>
          </p:cNvPr>
          <p:cNvSpPr>
            <a:spLocks noGrp="1"/>
          </p:cNvSpPr>
          <p:nvPr>
            <p:ph type="body" idx="37" hasCustomPrompt="1"/>
          </p:nvPr>
        </p:nvSpPr>
        <p:spPr>
          <a:xfrm>
            <a:off x="8975158" y="2850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id="{22F76863-7DCD-4365-80F0-001D51F08779}"/>
              </a:ext>
            </a:extLst>
          </p:cNvPr>
          <p:cNvSpPr>
            <a:spLocks noGrp="1"/>
          </p:cNvSpPr>
          <p:nvPr>
            <p:ph type="body" idx="38" hasCustomPrompt="1"/>
          </p:nvPr>
        </p:nvSpPr>
        <p:spPr>
          <a:xfrm>
            <a:off x="8975158" y="2487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Tree>
    <p:extLst>
      <p:ext uri="{BB962C8B-B14F-4D97-AF65-F5344CB8AC3E}">
        <p14:creationId xmlns:p14="http://schemas.microsoft.com/office/powerpoint/2010/main" val="38545147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3185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609600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Content Placeholder 2">
            <a:extLst>
              <a:ext uri="{FF2B5EF4-FFF2-40B4-BE49-F238E27FC236}">
                <a16:creationId xmlns:a16="http://schemas.microsoft.com/office/drawing/2014/main" id="{7D36F8EF-728B-45C1-87D8-4AD8FA8F3716}"/>
              </a:ext>
            </a:extLst>
          </p:cNvPr>
          <p:cNvSpPr>
            <a:spLocks noGrp="1"/>
          </p:cNvSpPr>
          <p:nvPr>
            <p:ph sz="quarter" idx="32"/>
          </p:nvPr>
        </p:nvSpPr>
        <p:spPr>
          <a:xfrm>
            <a:off x="803275"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Content Placeholder 2">
            <a:extLst>
              <a:ext uri="{FF2B5EF4-FFF2-40B4-BE49-F238E27FC236}">
                <a16:creationId xmlns:a16="http://schemas.microsoft.com/office/drawing/2014/main" id="{7395C5B4-6B03-4F70-96F8-3AE3A7817B52}"/>
              </a:ext>
            </a:extLst>
          </p:cNvPr>
          <p:cNvSpPr>
            <a:spLocks noGrp="1"/>
          </p:cNvSpPr>
          <p:nvPr>
            <p:ph sz="quarter" idx="33"/>
          </p:nvPr>
        </p:nvSpPr>
        <p:spPr>
          <a:xfrm>
            <a:off x="6096000"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024035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melin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8736466" y="707529"/>
            <a:ext cx="2673606" cy="569086"/>
          </a:xfrm>
        </p:spPr>
        <p:txBody>
          <a:bodyPr lIns="0" tIns="0" rIns="0" bIns="0" anchor="b">
            <a:normAutofit/>
          </a:bodyPr>
          <a:lstStyle>
            <a:lvl1pPr algn="r">
              <a:defRPr sz="3600"/>
            </a:lvl1pPr>
          </a:lstStyle>
          <a:p>
            <a:r>
              <a:rPr lang="en-US" noProof="0"/>
              <a:t>TIMELINE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9147803" y="1625821"/>
            <a:ext cx="2262267" cy="2021536"/>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9186215" y="1375202"/>
            <a:ext cx="3005785" cy="100800"/>
            <a:chOff x="2729180" y="3240138"/>
            <a:chExt cx="153234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2729180" y="3290538"/>
              <a:ext cx="1504927"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2618284" y="685667"/>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5930241" y="1079309"/>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5930241" y="786637"/>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4" name="Straight Connector 13">
            <a:extLst>
              <a:ext uri="{FF2B5EF4-FFF2-40B4-BE49-F238E27FC236}">
                <a16:creationId xmlns:a16="http://schemas.microsoft.com/office/drawing/2014/main" id="{1AD3A3AB-488E-4090-9FD5-E005D5A9ECF5}"/>
              </a:ext>
            </a:extLst>
          </p:cNvPr>
          <p:cNvCxnSpPr>
            <a:cxnSpLocks/>
          </p:cNvCxnSpPr>
          <p:nvPr userDrawn="1"/>
        </p:nvCxnSpPr>
        <p:spPr>
          <a:xfrm rot="16200000">
            <a:off x="2094269" y="3429000"/>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D6729DC-C5B3-485B-B5CD-F06FC3CAFD9A}"/>
              </a:ext>
            </a:extLst>
          </p:cNvPr>
          <p:cNvSpPr/>
          <p:nvPr userDrawn="1"/>
        </p:nvSpPr>
        <p:spPr>
          <a:xfrm>
            <a:off x="5372392" y="959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9" name="Oval 28">
            <a:extLst>
              <a:ext uri="{FF2B5EF4-FFF2-40B4-BE49-F238E27FC236}">
                <a16:creationId xmlns:a16="http://schemas.microsoft.com/office/drawing/2014/main" id="{C4046DD7-8FB2-43D4-8E94-3D35DC3E2891}"/>
              </a:ext>
            </a:extLst>
          </p:cNvPr>
          <p:cNvSpPr/>
          <p:nvPr userDrawn="1"/>
        </p:nvSpPr>
        <p:spPr>
          <a:xfrm>
            <a:off x="5372392" y="5362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0" name="Oval 29">
            <a:extLst>
              <a:ext uri="{FF2B5EF4-FFF2-40B4-BE49-F238E27FC236}">
                <a16:creationId xmlns:a16="http://schemas.microsoft.com/office/drawing/2014/main" id="{A320A73A-D3CB-4E04-B7E2-F3696B8ACDEA}"/>
              </a:ext>
            </a:extLst>
          </p:cNvPr>
          <p:cNvSpPr/>
          <p:nvPr userDrawn="1"/>
        </p:nvSpPr>
        <p:spPr>
          <a:xfrm>
            <a:off x="5372392" y="2427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1" name="Oval 30">
            <a:extLst>
              <a:ext uri="{FF2B5EF4-FFF2-40B4-BE49-F238E27FC236}">
                <a16:creationId xmlns:a16="http://schemas.microsoft.com/office/drawing/2014/main" id="{3E2B01F0-78A8-41AE-95B8-811603402031}"/>
              </a:ext>
            </a:extLst>
          </p:cNvPr>
          <p:cNvSpPr/>
          <p:nvPr userDrawn="1"/>
        </p:nvSpPr>
        <p:spPr>
          <a:xfrm>
            <a:off x="5372392" y="3894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2" name="Text Placeholder 2">
            <a:extLst>
              <a:ext uri="{FF2B5EF4-FFF2-40B4-BE49-F238E27FC236}">
                <a16:creationId xmlns:a16="http://schemas.microsoft.com/office/drawing/2014/main" id="{A70E382B-B932-45B7-BD95-6D722A4A2480}"/>
              </a:ext>
            </a:extLst>
          </p:cNvPr>
          <p:cNvSpPr>
            <a:spLocks noGrp="1"/>
          </p:cNvSpPr>
          <p:nvPr>
            <p:ph type="body" idx="31" hasCustomPrompt="1"/>
          </p:nvPr>
        </p:nvSpPr>
        <p:spPr>
          <a:xfrm>
            <a:off x="5930241" y="2532448"/>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3" name="Text Placeholder 2">
            <a:extLst>
              <a:ext uri="{FF2B5EF4-FFF2-40B4-BE49-F238E27FC236}">
                <a16:creationId xmlns:a16="http://schemas.microsoft.com/office/drawing/2014/main" id="{2F096B52-06C2-46DF-BB33-70D931283F16}"/>
              </a:ext>
            </a:extLst>
          </p:cNvPr>
          <p:cNvSpPr>
            <a:spLocks noGrp="1"/>
          </p:cNvSpPr>
          <p:nvPr>
            <p:ph type="body" idx="32" hasCustomPrompt="1"/>
          </p:nvPr>
        </p:nvSpPr>
        <p:spPr>
          <a:xfrm>
            <a:off x="5930241" y="2239776"/>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2">
            <a:extLst>
              <a:ext uri="{FF2B5EF4-FFF2-40B4-BE49-F238E27FC236}">
                <a16:creationId xmlns:a16="http://schemas.microsoft.com/office/drawing/2014/main" id="{5D87FD43-95C9-4217-AD5F-FE02E28AD4CE}"/>
              </a:ext>
            </a:extLst>
          </p:cNvPr>
          <p:cNvSpPr>
            <a:spLocks noGrp="1"/>
          </p:cNvSpPr>
          <p:nvPr>
            <p:ph type="body" idx="33" hasCustomPrompt="1"/>
          </p:nvPr>
        </p:nvSpPr>
        <p:spPr>
          <a:xfrm>
            <a:off x="5930241" y="398558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id="{A6706CEB-523E-4248-9A66-5D139D8B0DE5}"/>
              </a:ext>
            </a:extLst>
          </p:cNvPr>
          <p:cNvSpPr>
            <a:spLocks noGrp="1"/>
          </p:cNvSpPr>
          <p:nvPr>
            <p:ph type="body" idx="34" hasCustomPrompt="1"/>
          </p:nvPr>
        </p:nvSpPr>
        <p:spPr>
          <a:xfrm>
            <a:off x="5930241" y="369291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6ADC931C-F9B2-467E-A024-CB5BE74BAD85}"/>
              </a:ext>
            </a:extLst>
          </p:cNvPr>
          <p:cNvSpPr>
            <a:spLocks noGrp="1"/>
          </p:cNvSpPr>
          <p:nvPr>
            <p:ph type="body" idx="35" hasCustomPrompt="1"/>
          </p:nvPr>
        </p:nvSpPr>
        <p:spPr>
          <a:xfrm>
            <a:off x="5930241" y="543872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id="{0A301DE6-2E75-41F5-9314-B269815BA3F3}"/>
              </a:ext>
            </a:extLst>
          </p:cNvPr>
          <p:cNvSpPr>
            <a:spLocks noGrp="1"/>
          </p:cNvSpPr>
          <p:nvPr>
            <p:ph type="body" idx="36" hasCustomPrompt="1"/>
          </p:nvPr>
        </p:nvSpPr>
        <p:spPr>
          <a:xfrm>
            <a:off x="5930241" y="514605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0" name="Text Placeholder 15">
            <a:extLst>
              <a:ext uri="{FF2B5EF4-FFF2-40B4-BE49-F238E27FC236}">
                <a16:creationId xmlns:a16="http://schemas.microsoft.com/office/drawing/2014/main" id="{B9154606-4DE0-4DC7-830A-371423BE4201}"/>
              </a:ext>
            </a:extLst>
          </p:cNvPr>
          <p:cNvSpPr>
            <a:spLocks noGrp="1"/>
          </p:cNvSpPr>
          <p:nvPr>
            <p:ph type="body" sz="quarter" idx="37" hasCustomPrompt="1"/>
          </p:nvPr>
        </p:nvSpPr>
        <p:spPr>
          <a:xfrm>
            <a:off x="2618284" y="2153566"/>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1" name="Text Placeholder 15">
            <a:extLst>
              <a:ext uri="{FF2B5EF4-FFF2-40B4-BE49-F238E27FC236}">
                <a16:creationId xmlns:a16="http://schemas.microsoft.com/office/drawing/2014/main" id="{5AC8C127-0F88-413C-B7BA-2ED0F81E7D4E}"/>
              </a:ext>
            </a:extLst>
          </p:cNvPr>
          <p:cNvSpPr>
            <a:spLocks noGrp="1"/>
          </p:cNvSpPr>
          <p:nvPr>
            <p:ph type="body" sz="quarter" idx="38" hasCustomPrompt="1"/>
          </p:nvPr>
        </p:nvSpPr>
        <p:spPr>
          <a:xfrm>
            <a:off x="2618284" y="3621465"/>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2" name="Text Placeholder 15">
            <a:extLst>
              <a:ext uri="{FF2B5EF4-FFF2-40B4-BE49-F238E27FC236}">
                <a16:creationId xmlns:a16="http://schemas.microsoft.com/office/drawing/2014/main" id="{63C5707A-6E08-4B58-A5FE-40063DB6548E}"/>
              </a:ext>
            </a:extLst>
          </p:cNvPr>
          <p:cNvSpPr>
            <a:spLocks noGrp="1"/>
          </p:cNvSpPr>
          <p:nvPr>
            <p:ph type="body" sz="quarter" idx="39" hasCustomPrompt="1"/>
          </p:nvPr>
        </p:nvSpPr>
        <p:spPr>
          <a:xfrm>
            <a:off x="2618284" y="5089363"/>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Tree>
    <p:extLst>
      <p:ext uri="{BB962C8B-B14F-4D97-AF65-F5344CB8AC3E}">
        <p14:creationId xmlns:p14="http://schemas.microsoft.com/office/powerpoint/2010/main" val="37877884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260000"/>
            <a:ext cx="391159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890303"/>
            <a:ext cx="3275463"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598737"/>
            <a:ext cx="3764756" cy="100800"/>
            <a:chOff x="-1228304" y="3240138"/>
            <a:chExt cx="3764756"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67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435652"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id="{3F646CE6-E75B-4112-896D-5A26E1F1520E}"/>
              </a:ext>
            </a:extLst>
          </p:cNvPr>
          <p:cNvSpPr>
            <a:spLocks noGrp="1"/>
          </p:cNvSpPr>
          <p:nvPr>
            <p:ph type="tbl" sz="quarter" idx="14"/>
          </p:nvPr>
        </p:nvSpPr>
        <p:spPr>
          <a:xfrm>
            <a:off x="5518150" y="860425"/>
            <a:ext cx="5870575" cy="4867275"/>
          </a:xfrm>
        </p:spPr>
        <p:txBody>
          <a:bodyPr anchor="ctr" anchorCtr="0">
            <a:normAutofit/>
          </a:bodyPr>
          <a:lstStyle>
            <a:lvl1pPr marL="0" indent="0" algn="ctr">
              <a:buNone/>
              <a:defRPr sz="2000"/>
            </a:lvl1pPr>
          </a:lstStyle>
          <a:p>
            <a:r>
              <a:rPr lang="en-US" noProof="0"/>
              <a:t>Click icon to add table</a:t>
            </a:r>
            <a:endParaRPr lang="en-US" noProof="0" dirty="0"/>
          </a:p>
        </p:txBody>
      </p:sp>
    </p:spTree>
    <p:extLst>
      <p:ext uri="{BB962C8B-B14F-4D97-AF65-F5344CB8AC3E}">
        <p14:creationId xmlns:p14="http://schemas.microsoft.com/office/powerpoint/2010/main" val="23478164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7" y="1608523"/>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1" y="3244567"/>
            <a:ext cx="2828198"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2258048" cy="100800"/>
            <a:chOff x="0" y="3240138"/>
            <a:chExt cx="2258048"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216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157248"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1B29C9C1-9494-4E8B-A0F3-611E947A19B3}"/>
              </a:ext>
            </a:extLst>
          </p:cNvPr>
          <p:cNvSpPr>
            <a:spLocks noGrp="1"/>
          </p:cNvSpPr>
          <p:nvPr>
            <p:ph type="body" idx="27" hasCustomPrompt="1"/>
          </p:nvPr>
        </p:nvSpPr>
        <p:spPr>
          <a:xfrm>
            <a:off x="4128617" y="4355032"/>
            <a:ext cx="2066544"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id="{ABB09D16-148A-45C2-B0B8-1495E8DC7D64}"/>
              </a:ext>
            </a:extLst>
          </p:cNvPr>
          <p:cNvSpPr>
            <a:spLocks noGrp="1"/>
          </p:cNvSpPr>
          <p:nvPr>
            <p:ph type="body" idx="29" hasCustomPrompt="1"/>
          </p:nvPr>
        </p:nvSpPr>
        <p:spPr>
          <a:xfrm>
            <a:off x="4128616" y="4042831"/>
            <a:ext cx="2066544"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id="{67814C7C-3597-4B16-A4AC-D81985C587BD}"/>
              </a:ext>
            </a:extLst>
          </p:cNvPr>
          <p:cNvSpPr>
            <a:spLocks noGrp="1"/>
          </p:cNvSpPr>
          <p:nvPr>
            <p:ph type="body" idx="32" hasCustomPrompt="1"/>
          </p:nvPr>
        </p:nvSpPr>
        <p:spPr>
          <a:xfrm>
            <a:off x="4128616" y="3428999"/>
            <a:ext cx="2066544"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9" name="Picture Placeholder 8">
            <a:extLst>
              <a:ext uri="{FF2B5EF4-FFF2-40B4-BE49-F238E27FC236}">
                <a16:creationId xmlns:a16="http://schemas.microsoft.com/office/drawing/2014/main" id="{B284A57B-147A-4287-AA6B-E508A9222F7F}"/>
              </a:ext>
            </a:extLst>
          </p:cNvPr>
          <p:cNvSpPr>
            <a:spLocks noGrp="1"/>
          </p:cNvSpPr>
          <p:nvPr>
            <p:ph type="pic" sz="quarter" idx="33"/>
          </p:nvPr>
        </p:nvSpPr>
        <p:spPr>
          <a:xfrm>
            <a:off x="4130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Picture Placeholder 8">
            <a:extLst>
              <a:ext uri="{FF2B5EF4-FFF2-40B4-BE49-F238E27FC236}">
                <a16:creationId xmlns:a16="http://schemas.microsoft.com/office/drawing/2014/main" id="{9DBE0996-CEA3-41C3-A75A-84DC3C2B5194}"/>
              </a:ext>
            </a:extLst>
          </p:cNvPr>
          <p:cNvSpPr>
            <a:spLocks noGrp="1"/>
          </p:cNvSpPr>
          <p:nvPr>
            <p:ph type="pic" sz="quarter" idx="34"/>
          </p:nvPr>
        </p:nvSpPr>
        <p:spPr>
          <a:xfrm>
            <a:off x="9128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6" name="Picture Placeholder 8">
            <a:extLst>
              <a:ext uri="{FF2B5EF4-FFF2-40B4-BE49-F238E27FC236}">
                <a16:creationId xmlns:a16="http://schemas.microsoft.com/office/drawing/2014/main" id="{F7B28261-CB14-4E4E-AA66-A0239B3DD28E}"/>
              </a:ext>
            </a:extLst>
          </p:cNvPr>
          <p:cNvSpPr>
            <a:spLocks noGrp="1"/>
          </p:cNvSpPr>
          <p:nvPr>
            <p:ph type="pic" sz="quarter" idx="35"/>
          </p:nvPr>
        </p:nvSpPr>
        <p:spPr>
          <a:xfrm>
            <a:off x="6629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7" name="Text Placeholder 2">
            <a:extLst>
              <a:ext uri="{FF2B5EF4-FFF2-40B4-BE49-F238E27FC236}">
                <a16:creationId xmlns:a16="http://schemas.microsoft.com/office/drawing/2014/main" id="{BAA53E0C-9536-4177-A63F-0E2565EC53CD}"/>
              </a:ext>
            </a:extLst>
          </p:cNvPr>
          <p:cNvSpPr>
            <a:spLocks noGrp="1"/>
          </p:cNvSpPr>
          <p:nvPr>
            <p:ph type="body" idx="36" hasCustomPrompt="1"/>
          </p:nvPr>
        </p:nvSpPr>
        <p:spPr>
          <a:xfrm>
            <a:off x="9127048"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67EF8E36-183B-420B-AF25-17CFA963987A}"/>
              </a:ext>
            </a:extLst>
          </p:cNvPr>
          <p:cNvSpPr>
            <a:spLocks noGrp="1"/>
          </p:cNvSpPr>
          <p:nvPr>
            <p:ph type="body" idx="37" hasCustomPrompt="1"/>
          </p:nvPr>
        </p:nvSpPr>
        <p:spPr>
          <a:xfrm>
            <a:off x="9127047"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id="{58DA6E86-8039-4690-AFE1-7CCF07B7CBAF}"/>
              </a:ext>
            </a:extLst>
          </p:cNvPr>
          <p:cNvSpPr>
            <a:spLocks noGrp="1"/>
          </p:cNvSpPr>
          <p:nvPr>
            <p:ph type="body" idx="38" hasCustomPrompt="1"/>
          </p:nvPr>
        </p:nvSpPr>
        <p:spPr>
          <a:xfrm>
            <a:off x="9127047"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1" name="Text Placeholder 2">
            <a:extLst>
              <a:ext uri="{FF2B5EF4-FFF2-40B4-BE49-F238E27FC236}">
                <a16:creationId xmlns:a16="http://schemas.microsoft.com/office/drawing/2014/main" id="{933214B9-0452-4C8B-AB10-922F3C3BCF01}"/>
              </a:ext>
            </a:extLst>
          </p:cNvPr>
          <p:cNvSpPr>
            <a:spLocks noGrp="1"/>
          </p:cNvSpPr>
          <p:nvPr>
            <p:ph type="body" idx="39" hasCustomPrompt="1"/>
          </p:nvPr>
        </p:nvSpPr>
        <p:spPr>
          <a:xfrm>
            <a:off x="6629217"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2" name="Text Placeholder 2">
            <a:extLst>
              <a:ext uri="{FF2B5EF4-FFF2-40B4-BE49-F238E27FC236}">
                <a16:creationId xmlns:a16="http://schemas.microsoft.com/office/drawing/2014/main" id="{A5C23113-D98B-48C7-A675-4FD5F50333F3}"/>
              </a:ext>
            </a:extLst>
          </p:cNvPr>
          <p:cNvSpPr>
            <a:spLocks noGrp="1"/>
          </p:cNvSpPr>
          <p:nvPr>
            <p:ph type="body" idx="40" hasCustomPrompt="1"/>
          </p:nvPr>
        </p:nvSpPr>
        <p:spPr>
          <a:xfrm>
            <a:off x="6629216"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9" name="Text Placeholder 2">
            <a:extLst>
              <a:ext uri="{FF2B5EF4-FFF2-40B4-BE49-F238E27FC236}">
                <a16:creationId xmlns:a16="http://schemas.microsoft.com/office/drawing/2014/main" id="{09781257-B563-41E0-B9E6-9C7330084BCC}"/>
              </a:ext>
            </a:extLst>
          </p:cNvPr>
          <p:cNvSpPr>
            <a:spLocks noGrp="1"/>
          </p:cNvSpPr>
          <p:nvPr>
            <p:ph type="body" idx="41" hasCustomPrompt="1"/>
          </p:nvPr>
        </p:nvSpPr>
        <p:spPr>
          <a:xfrm>
            <a:off x="6627903"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32" name="Straight Connector 31">
            <a:extLst>
              <a:ext uri="{FF2B5EF4-FFF2-40B4-BE49-F238E27FC236}">
                <a16:creationId xmlns:a16="http://schemas.microsoft.com/office/drawing/2014/main" id="{9A32EC27-ACD8-47C0-A3ED-E4ED58D88358}"/>
              </a:ext>
            </a:extLst>
          </p:cNvPr>
          <p:cNvCxnSpPr/>
          <p:nvPr userDrawn="1"/>
        </p:nvCxnSpPr>
        <p:spPr>
          <a:xfrm>
            <a:off x="6195160" y="2217849"/>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9E8819A-135C-4A5C-9F6A-A3BE05AA294F}"/>
              </a:ext>
            </a:extLst>
          </p:cNvPr>
          <p:cNvCxnSpPr/>
          <p:nvPr userDrawn="1"/>
        </p:nvCxnSpPr>
        <p:spPr>
          <a:xfrm>
            <a:off x="8703909" y="2216687"/>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9940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am Content Layout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395281" y="1375202"/>
            <a:ext cx="4796719" cy="100800"/>
            <a:chOff x="439494" y="3240138"/>
            <a:chExt cx="299490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439494" y="3290538"/>
              <a:ext cx="29445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1958968"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1958968"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3" name="Picture Placeholder 2">
            <a:extLst>
              <a:ext uri="{FF2B5EF4-FFF2-40B4-BE49-F238E27FC236}">
                <a16:creationId xmlns:a16="http://schemas.microsoft.com/office/drawing/2014/main" id="{F6FF07C5-314A-4EA8-B78F-7A51C234D3A1}"/>
              </a:ext>
            </a:extLst>
          </p:cNvPr>
          <p:cNvSpPr>
            <a:spLocks noGrp="1"/>
          </p:cNvSpPr>
          <p:nvPr>
            <p:ph type="pic" sz="quarter" idx="33"/>
          </p:nvPr>
        </p:nvSpPr>
        <p:spPr>
          <a:xfrm>
            <a:off x="721841" y="2764036"/>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23" name="Straight Connector 22">
            <a:extLst>
              <a:ext uri="{FF2B5EF4-FFF2-40B4-BE49-F238E27FC236}">
                <a16:creationId xmlns:a16="http://schemas.microsoft.com/office/drawing/2014/main" id="{B691060D-E361-43B0-BFD7-43D7CC4E5CCD}"/>
              </a:ext>
            </a:extLst>
          </p:cNvPr>
          <p:cNvCxnSpPr>
            <a:cxnSpLocks/>
          </p:cNvCxnSpPr>
          <p:nvPr userDrawn="1"/>
        </p:nvCxnSpPr>
        <p:spPr>
          <a:xfrm>
            <a:off x="0" y="3288596"/>
            <a:ext cx="72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4A98AB01-9578-4430-96AD-F434AF0CDA20}"/>
              </a:ext>
            </a:extLst>
          </p:cNvPr>
          <p:cNvSpPr>
            <a:spLocks noGrp="1"/>
          </p:cNvSpPr>
          <p:nvPr>
            <p:ph type="body" idx="34" hasCustomPrompt="1"/>
          </p:nvPr>
        </p:nvSpPr>
        <p:spPr>
          <a:xfrm>
            <a:off x="1957127"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1" name="Text Placeholder 2">
            <a:extLst>
              <a:ext uri="{FF2B5EF4-FFF2-40B4-BE49-F238E27FC236}">
                <a16:creationId xmlns:a16="http://schemas.microsoft.com/office/drawing/2014/main" id="{EF9D60F2-A1FB-4A95-997B-A4F1723AC1EC}"/>
              </a:ext>
            </a:extLst>
          </p:cNvPr>
          <p:cNvSpPr>
            <a:spLocks noGrp="1"/>
          </p:cNvSpPr>
          <p:nvPr>
            <p:ph type="body" idx="35" hasCustomPrompt="1"/>
          </p:nvPr>
        </p:nvSpPr>
        <p:spPr>
          <a:xfrm>
            <a:off x="1957127"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2" name="Picture Placeholder 2">
            <a:extLst>
              <a:ext uri="{FF2B5EF4-FFF2-40B4-BE49-F238E27FC236}">
                <a16:creationId xmlns:a16="http://schemas.microsoft.com/office/drawing/2014/main" id="{76A56D2A-42F0-40C5-96D7-B1AC33152A85}"/>
              </a:ext>
            </a:extLst>
          </p:cNvPr>
          <p:cNvSpPr>
            <a:spLocks noGrp="1"/>
          </p:cNvSpPr>
          <p:nvPr>
            <p:ph type="pic" sz="quarter" idx="36"/>
          </p:nvPr>
        </p:nvSpPr>
        <p:spPr>
          <a:xfrm>
            <a:off x="720000" y="4191893"/>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43" name="Straight Connector 42">
            <a:extLst>
              <a:ext uri="{FF2B5EF4-FFF2-40B4-BE49-F238E27FC236}">
                <a16:creationId xmlns:a16="http://schemas.microsoft.com/office/drawing/2014/main" id="{CF6D1C91-9136-4678-A712-92BE9B3902C4}"/>
              </a:ext>
            </a:extLst>
          </p:cNvPr>
          <p:cNvCxnSpPr>
            <a:cxnSpLocks/>
          </p:cNvCxnSpPr>
          <p:nvPr userDrawn="1"/>
        </p:nvCxnSpPr>
        <p:spPr>
          <a:xfrm rot="16200000">
            <a:off x="1111670" y="4028309"/>
            <a:ext cx="32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id="{BACF15AB-FF8A-422B-840D-88503024E5D3}"/>
              </a:ext>
            </a:extLst>
          </p:cNvPr>
          <p:cNvSpPr>
            <a:spLocks noGrp="1"/>
          </p:cNvSpPr>
          <p:nvPr>
            <p:ph type="body" idx="37" hasCustomPrompt="1"/>
          </p:nvPr>
        </p:nvSpPr>
        <p:spPr>
          <a:xfrm>
            <a:off x="5708709"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FC2028F-7DFE-412D-97DF-707D128D95E0}"/>
              </a:ext>
            </a:extLst>
          </p:cNvPr>
          <p:cNvSpPr>
            <a:spLocks noGrp="1"/>
          </p:cNvSpPr>
          <p:nvPr>
            <p:ph type="body" idx="38" hasCustomPrompt="1"/>
          </p:nvPr>
        </p:nvSpPr>
        <p:spPr>
          <a:xfrm>
            <a:off x="5708709"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7" name="Text Placeholder 2">
            <a:extLst>
              <a:ext uri="{FF2B5EF4-FFF2-40B4-BE49-F238E27FC236}">
                <a16:creationId xmlns:a16="http://schemas.microsoft.com/office/drawing/2014/main" id="{4349A4F0-1181-4A58-BFD4-4783CD130356}"/>
              </a:ext>
            </a:extLst>
          </p:cNvPr>
          <p:cNvSpPr>
            <a:spLocks noGrp="1"/>
          </p:cNvSpPr>
          <p:nvPr>
            <p:ph type="body" idx="40" hasCustomPrompt="1"/>
          </p:nvPr>
        </p:nvSpPr>
        <p:spPr>
          <a:xfrm>
            <a:off x="5704578"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id="{DC1D5D83-8D32-491F-87EB-9DA9360D4F2B}"/>
              </a:ext>
            </a:extLst>
          </p:cNvPr>
          <p:cNvSpPr>
            <a:spLocks noGrp="1"/>
          </p:cNvSpPr>
          <p:nvPr>
            <p:ph type="body" idx="41" hasCustomPrompt="1"/>
          </p:nvPr>
        </p:nvSpPr>
        <p:spPr>
          <a:xfrm>
            <a:off x="5704578"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0" name="Text Placeholder 2">
            <a:extLst>
              <a:ext uri="{FF2B5EF4-FFF2-40B4-BE49-F238E27FC236}">
                <a16:creationId xmlns:a16="http://schemas.microsoft.com/office/drawing/2014/main" id="{8120723F-A42C-4B81-97FD-6F575E5C2584}"/>
              </a:ext>
            </a:extLst>
          </p:cNvPr>
          <p:cNvSpPr>
            <a:spLocks noGrp="1"/>
          </p:cNvSpPr>
          <p:nvPr>
            <p:ph type="body" idx="43" hasCustomPrompt="1"/>
          </p:nvPr>
        </p:nvSpPr>
        <p:spPr>
          <a:xfrm>
            <a:off x="9453870"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1" name="Text Placeholder 2">
            <a:extLst>
              <a:ext uri="{FF2B5EF4-FFF2-40B4-BE49-F238E27FC236}">
                <a16:creationId xmlns:a16="http://schemas.microsoft.com/office/drawing/2014/main" id="{27D068F1-398F-4D11-977C-080C8151C786}"/>
              </a:ext>
            </a:extLst>
          </p:cNvPr>
          <p:cNvSpPr>
            <a:spLocks noGrp="1"/>
          </p:cNvSpPr>
          <p:nvPr>
            <p:ph type="body" idx="44" hasCustomPrompt="1"/>
          </p:nvPr>
        </p:nvSpPr>
        <p:spPr>
          <a:xfrm>
            <a:off x="9453870"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3" name="Text Placeholder 2">
            <a:extLst>
              <a:ext uri="{FF2B5EF4-FFF2-40B4-BE49-F238E27FC236}">
                <a16:creationId xmlns:a16="http://schemas.microsoft.com/office/drawing/2014/main" id="{B795705E-C5CB-46CC-9E41-D2269E07BC15}"/>
              </a:ext>
            </a:extLst>
          </p:cNvPr>
          <p:cNvSpPr>
            <a:spLocks noGrp="1"/>
          </p:cNvSpPr>
          <p:nvPr>
            <p:ph type="body" idx="46" hasCustomPrompt="1"/>
          </p:nvPr>
        </p:nvSpPr>
        <p:spPr>
          <a:xfrm>
            <a:off x="9452029"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4" name="Text Placeholder 2">
            <a:extLst>
              <a:ext uri="{FF2B5EF4-FFF2-40B4-BE49-F238E27FC236}">
                <a16:creationId xmlns:a16="http://schemas.microsoft.com/office/drawing/2014/main" id="{80211A2B-0F3C-4DBE-AE01-069AE7FC3468}"/>
              </a:ext>
            </a:extLst>
          </p:cNvPr>
          <p:cNvSpPr>
            <a:spLocks noGrp="1"/>
          </p:cNvSpPr>
          <p:nvPr>
            <p:ph type="body" idx="47" hasCustomPrompt="1"/>
          </p:nvPr>
        </p:nvSpPr>
        <p:spPr>
          <a:xfrm>
            <a:off x="9452029"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56" name="Straight Connector 55">
            <a:extLst>
              <a:ext uri="{FF2B5EF4-FFF2-40B4-BE49-F238E27FC236}">
                <a16:creationId xmlns:a16="http://schemas.microsoft.com/office/drawing/2014/main" id="{2E5E9742-C670-47AB-AA69-AE65D7915B06}"/>
              </a:ext>
            </a:extLst>
          </p:cNvPr>
          <p:cNvCxnSpPr>
            <a:cxnSpLocks/>
          </p:cNvCxnSpPr>
          <p:nvPr userDrawn="1"/>
        </p:nvCxnSpPr>
        <p:spPr>
          <a:xfrm rot="16200000">
            <a:off x="3531847" y="5364000"/>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58712DB-5183-45D8-9ABB-6E0795658012}"/>
              </a:ext>
            </a:extLst>
          </p:cNvPr>
          <p:cNvCxnSpPr>
            <a:cxnSpLocks/>
          </p:cNvCxnSpPr>
          <p:nvPr userDrawn="1"/>
        </p:nvCxnSpPr>
        <p:spPr>
          <a:xfrm rot="16200000">
            <a:off x="7274194" y="5363999"/>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Picture Placeholder 2">
            <a:extLst>
              <a:ext uri="{FF2B5EF4-FFF2-40B4-BE49-F238E27FC236}">
                <a16:creationId xmlns:a16="http://schemas.microsoft.com/office/drawing/2014/main" id="{417A32F4-3459-4A31-A90E-AA771FD4D491}"/>
              </a:ext>
            </a:extLst>
          </p:cNvPr>
          <p:cNvSpPr>
            <a:spLocks noGrp="1"/>
          </p:cNvSpPr>
          <p:nvPr>
            <p:ph type="pic" sz="quarter" idx="42"/>
          </p:nvPr>
        </p:nvSpPr>
        <p:spPr>
          <a:xfrm>
            <a:off x="4467451"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5" name="Picture Placeholder 2">
            <a:extLst>
              <a:ext uri="{FF2B5EF4-FFF2-40B4-BE49-F238E27FC236}">
                <a16:creationId xmlns:a16="http://schemas.microsoft.com/office/drawing/2014/main" id="{63549FA7-92E5-4DB1-92FA-15902DFD3753}"/>
              </a:ext>
            </a:extLst>
          </p:cNvPr>
          <p:cNvSpPr>
            <a:spLocks noGrp="1"/>
          </p:cNvSpPr>
          <p:nvPr>
            <p:ph type="pic" sz="quarter" idx="48"/>
          </p:nvPr>
        </p:nvSpPr>
        <p:spPr>
          <a:xfrm>
            <a:off x="8214902"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6" name="Picture Placeholder 2">
            <a:extLst>
              <a:ext uri="{FF2B5EF4-FFF2-40B4-BE49-F238E27FC236}">
                <a16:creationId xmlns:a16="http://schemas.microsoft.com/office/drawing/2014/main" id="{0F62D330-6A30-4A65-89DA-EDFE4AAD343E}"/>
              </a:ext>
            </a:extLst>
          </p:cNvPr>
          <p:cNvSpPr>
            <a:spLocks noGrp="1"/>
          </p:cNvSpPr>
          <p:nvPr>
            <p:ph type="pic" sz="quarter" idx="39"/>
          </p:nvPr>
        </p:nvSpPr>
        <p:spPr>
          <a:xfrm>
            <a:off x="4469292"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2" name="Picture Placeholder 2">
            <a:extLst>
              <a:ext uri="{FF2B5EF4-FFF2-40B4-BE49-F238E27FC236}">
                <a16:creationId xmlns:a16="http://schemas.microsoft.com/office/drawing/2014/main" id="{A3FC286B-05E7-4E48-A7FD-197800349118}"/>
              </a:ext>
            </a:extLst>
          </p:cNvPr>
          <p:cNvSpPr>
            <a:spLocks noGrp="1"/>
          </p:cNvSpPr>
          <p:nvPr>
            <p:ph type="pic" sz="quarter" idx="45"/>
          </p:nvPr>
        </p:nvSpPr>
        <p:spPr>
          <a:xfrm>
            <a:off x="8216743"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30853507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ie Char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1461974"/>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092276"/>
            <a:ext cx="4443165" cy="1008841"/>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811097"/>
            <a:ext cx="3149152" cy="100800"/>
            <a:chOff x="-1228304" y="3250524"/>
            <a:chExt cx="3149152"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09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1820048" y="3250524"/>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9A5180A6-7D2B-4341-A749-16387D907EEF}"/>
              </a:ext>
            </a:extLst>
          </p:cNvPr>
          <p:cNvSpPr>
            <a:spLocks noGrp="1"/>
          </p:cNvSpPr>
          <p:nvPr>
            <p:ph type="body" idx="34" hasCustomPrompt="1"/>
          </p:nvPr>
        </p:nvSpPr>
        <p:spPr>
          <a:xfrm>
            <a:off x="1262770"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a16="http://schemas.microsoft.com/office/drawing/2014/main" id="{79DFBEE7-50AA-4F4F-8B5D-AD23ECAD9919}"/>
              </a:ext>
            </a:extLst>
          </p:cNvPr>
          <p:cNvSpPr>
            <a:spLocks noGrp="1"/>
          </p:cNvSpPr>
          <p:nvPr>
            <p:ph type="body" idx="42" hasCustomPrompt="1"/>
          </p:nvPr>
        </p:nvSpPr>
        <p:spPr>
          <a:xfrm>
            <a:off x="1262769"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9" name="Text Placeholder 2">
            <a:extLst>
              <a:ext uri="{FF2B5EF4-FFF2-40B4-BE49-F238E27FC236}">
                <a16:creationId xmlns:a16="http://schemas.microsoft.com/office/drawing/2014/main" id="{306EAF0C-F17D-47D6-BAA1-16745F4F70D9}"/>
              </a:ext>
            </a:extLst>
          </p:cNvPr>
          <p:cNvSpPr>
            <a:spLocks noGrp="1"/>
          </p:cNvSpPr>
          <p:nvPr>
            <p:ph type="body" idx="45" hasCustomPrompt="1"/>
          </p:nvPr>
        </p:nvSpPr>
        <p:spPr>
          <a:xfrm>
            <a:off x="3193135"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a16="http://schemas.microsoft.com/office/drawing/2014/main" id="{D091E31C-C1DC-4D72-8C9E-3B6BD91E72AF}"/>
              </a:ext>
            </a:extLst>
          </p:cNvPr>
          <p:cNvSpPr>
            <a:spLocks noGrp="1"/>
          </p:cNvSpPr>
          <p:nvPr>
            <p:ph type="body" idx="46" hasCustomPrompt="1"/>
          </p:nvPr>
        </p:nvSpPr>
        <p:spPr>
          <a:xfrm>
            <a:off x="3193134"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2" name="Text Placeholder 2">
            <a:extLst>
              <a:ext uri="{FF2B5EF4-FFF2-40B4-BE49-F238E27FC236}">
                <a16:creationId xmlns:a16="http://schemas.microsoft.com/office/drawing/2014/main" id="{F62E753C-C8BE-457D-9B22-6A8227347A67}"/>
              </a:ext>
            </a:extLst>
          </p:cNvPr>
          <p:cNvSpPr>
            <a:spLocks noGrp="1"/>
          </p:cNvSpPr>
          <p:nvPr>
            <p:ph type="body" idx="47" hasCustomPrompt="1"/>
          </p:nvPr>
        </p:nvSpPr>
        <p:spPr>
          <a:xfrm>
            <a:off x="5123499" y="4142294"/>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a16="http://schemas.microsoft.com/office/drawing/2014/main" id="{BC1E8F6C-0BDD-4AFA-9E8D-5EF61AA59F50}"/>
              </a:ext>
            </a:extLst>
          </p:cNvPr>
          <p:cNvSpPr>
            <a:spLocks noGrp="1"/>
          </p:cNvSpPr>
          <p:nvPr>
            <p:ph type="body" idx="48" hasCustomPrompt="1"/>
          </p:nvPr>
        </p:nvSpPr>
        <p:spPr>
          <a:xfrm>
            <a:off x="5123498" y="4503655"/>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5" name="Text Placeholder 2">
            <a:extLst>
              <a:ext uri="{FF2B5EF4-FFF2-40B4-BE49-F238E27FC236}">
                <a16:creationId xmlns:a16="http://schemas.microsoft.com/office/drawing/2014/main" id="{C70C9772-55FF-4449-988F-6CDDE075E730}"/>
              </a:ext>
            </a:extLst>
          </p:cNvPr>
          <p:cNvSpPr>
            <a:spLocks noGrp="1"/>
          </p:cNvSpPr>
          <p:nvPr>
            <p:ph type="body" idx="49" hasCustomPrompt="1"/>
          </p:nvPr>
        </p:nvSpPr>
        <p:spPr>
          <a:xfrm>
            <a:off x="1262770"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6" name="Text Placeholder 2">
            <a:extLst>
              <a:ext uri="{FF2B5EF4-FFF2-40B4-BE49-F238E27FC236}">
                <a16:creationId xmlns:a16="http://schemas.microsoft.com/office/drawing/2014/main" id="{75EE6DCE-6A55-4D95-85F7-E22E3E268256}"/>
              </a:ext>
            </a:extLst>
          </p:cNvPr>
          <p:cNvSpPr>
            <a:spLocks noGrp="1"/>
          </p:cNvSpPr>
          <p:nvPr>
            <p:ph type="body" idx="50" hasCustomPrompt="1"/>
          </p:nvPr>
        </p:nvSpPr>
        <p:spPr>
          <a:xfrm>
            <a:off x="1262769"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8" name="Text Placeholder 2">
            <a:extLst>
              <a:ext uri="{FF2B5EF4-FFF2-40B4-BE49-F238E27FC236}">
                <a16:creationId xmlns:a16="http://schemas.microsoft.com/office/drawing/2014/main" id="{84DC7882-7541-4AEA-95FE-DDBCF6F9CA32}"/>
              </a:ext>
            </a:extLst>
          </p:cNvPr>
          <p:cNvSpPr>
            <a:spLocks noGrp="1"/>
          </p:cNvSpPr>
          <p:nvPr>
            <p:ph type="body" idx="51" hasCustomPrompt="1"/>
          </p:nvPr>
        </p:nvSpPr>
        <p:spPr>
          <a:xfrm>
            <a:off x="3193135"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9" name="Text Placeholder 2">
            <a:extLst>
              <a:ext uri="{FF2B5EF4-FFF2-40B4-BE49-F238E27FC236}">
                <a16:creationId xmlns:a16="http://schemas.microsoft.com/office/drawing/2014/main" id="{5542D500-4CD6-4FDE-9133-F8020797D9B5}"/>
              </a:ext>
            </a:extLst>
          </p:cNvPr>
          <p:cNvSpPr>
            <a:spLocks noGrp="1"/>
          </p:cNvSpPr>
          <p:nvPr>
            <p:ph type="body" idx="52" hasCustomPrompt="1"/>
          </p:nvPr>
        </p:nvSpPr>
        <p:spPr>
          <a:xfrm>
            <a:off x="3193134"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51" name="Text Placeholder 2">
            <a:extLst>
              <a:ext uri="{FF2B5EF4-FFF2-40B4-BE49-F238E27FC236}">
                <a16:creationId xmlns:a16="http://schemas.microsoft.com/office/drawing/2014/main" id="{500C362B-BA02-4F7D-86F6-3F6F2EF20D04}"/>
              </a:ext>
            </a:extLst>
          </p:cNvPr>
          <p:cNvSpPr>
            <a:spLocks noGrp="1"/>
          </p:cNvSpPr>
          <p:nvPr>
            <p:ph type="body" idx="53" hasCustomPrompt="1"/>
          </p:nvPr>
        </p:nvSpPr>
        <p:spPr>
          <a:xfrm>
            <a:off x="5123499" y="4830433"/>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52" name="Text Placeholder 2">
            <a:extLst>
              <a:ext uri="{FF2B5EF4-FFF2-40B4-BE49-F238E27FC236}">
                <a16:creationId xmlns:a16="http://schemas.microsoft.com/office/drawing/2014/main" id="{E213E497-634E-40E7-BF08-765CC21529E2}"/>
              </a:ext>
            </a:extLst>
          </p:cNvPr>
          <p:cNvSpPr>
            <a:spLocks noGrp="1"/>
          </p:cNvSpPr>
          <p:nvPr>
            <p:ph type="body" idx="54" hasCustomPrompt="1"/>
          </p:nvPr>
        </p:nvSpPr>
        <p:spPr>
          <a:xfrm>
            <a:off x="5123498" y="5191794"/>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8" name="Oval 7">
            <a:extLst>
              <a:ext uri="{FF2B5EF4-FFF2-40B4-BE49-F238E27FC236}">
                <a16:creationId xmlns:a16="http://schemas.microsoft.com/office/drawing/2014/main" id="{FA01C659-0131-449B-BA07-5BC568F00BF0}"/>
              </a:ext>
            </a:extLst>
          </p:cNvPr>
          <p:cNvSpPr/>
          <p:nvPr userDrawn="1"/>
        </p:nvSpPr>
        <p:spPr>
          <a:xfrm>
            <a:off x="790959" y="4258650"/>
            <a:ext cx="384048" cy="384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4" name="Oval 53">
            <a:extLst>
              <a:ext uri="{FF2B5EF4-FFF2-40B4-BE49-F238E27FC236}">
                <a16:creationId xmlns:a16="http://schemas.microsoft.com/office/drawing/2014/main" id="{69CB80EA-A8D6-4099-9412-0C14095755FF}"/>
              </a:ext>
            </a:extLst>
          </p:cNvPr>
          <p:cNvSpPr/>
          <p:nvPr userDrawn="1"/>
        </p:nvSpPr>
        <p:spPr>
          <a:xfrm>
            <a:off x="790959" y="4965077"/>
            <a:ext cx="384048" cy="384048"/>
          </a:xfrm>
          <a:prstGeom prst="ellipse">
            <a:avLst/>
          </a:prstGeom>
          <a:solidFill>
            <a:srgbClr val="225B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5" name="Oval 54">
            <a:extLst>
              <a:ext uri="{FF2B5EF4-FFF2-40B4-BE49-F238E27FC236}">
                <a16:creationId xmlns:a16="http://schemas.microsoft.com/office/drawing/2014/main" id="{2E20CCE5-B889-49FE-8FA6-A6F0F11A5D91}"/>
              </a:ext>
            </a:extLst>
          </p:cNvPr>
          <p:cNvSpPr/>
          <p:nvPr userDrawn="1"/>
        </p:nvSpPr>
        <p:spPr>
          <a:xfrm>
            <a:off x="2725217" y="4261982"/>
            <a:ext cx="384048" cy="384048"/>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6" name="Oval 55">
            <a:extLst>
              <a:ext uri="{FF2B5EF4-FFF2-40B4-BE49-F238E27FC236}">
                <a16:creationId xmlns:a16="http://schemas.microsoft.com/office/drawing/2014/main" id="{769A77E3-4AFB-45BB-8FDC-4AD084EA9D23}"/>
              </a:ext>
            </a:extLst>
          </p:cNvPr>
          <p:cNvSpPr/>
          <p:nvPr userDrawn="1"/>
        </p:nvSpPr>
        <p:spPr>
          <a:xfrm>
            <a:off x="2725217" y="4968409"/>
            <a:ext cx="384048" cy="384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7" name="Oval 56">
            <a:extLst>
              <a:ext uri="{FF2B5EF4-FFF2-40B4-BE49-F238E27FC236}">
                <a16:creationId xmlns:a16="http://schemas.microsoft.com/office/drawing/2014/main" id="{53A8B986-3280-4EAC-846B-9167ECC55646}"/>
              </a:ext>
            </a:extLst>
          </p:cNvPr>
          <p:cNvSpPr/>
          <p:nvPr userDrawn="1"/>
        </p:nvSpPr>
        <p:spPr>
          <a:xfrm>
            <a:off x="4660323" y="4257848"/>
            <a:ext cx="384048" cy="384048"/>
          </a:xfrm>
          <a:prstGeom prst="ellipse">
            <a:avLst/>
          </a:prstGeom>
          <a:solidFill>
            <a:srgbClr val="B5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8" name="Oval 57">
            <a:extLst>
              <a:ext uri="{FF2B5EF4-FFF2-40B4-BE49-F238E27FC236}">
                <a16:creationId xmlns:a16="http://schemas.microsoft.com/office/drawing/2014/main" id="{0AE6D315-5EC0-4956-B7BF-B94D2AFE679B}"/>
              </a:ext>
            </a:extLst>
          </p:cNvPr>
          <p:cNvSpPr/>
          <p:nvPr userDrawn="1"/>
        </p:nvSpPr>
        <p:spPr>
          <a:xfrm>
            <a:off x="4660323" y="4964275"/>
            <a:ext cx="384048" cy="38404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12" name="Chart Placeholder 11">
            <a:extLst>
              <a:ext uri="{FF2B5EF4-FFF2-40B4-BE49-F238E27FC236}">
                <a16:creationId xmlns:a16="http://schemas.microsoft.com/office/drawing/2014/main" id="{9ED8422E-0C74-45EF-B794-252146C6639A}"/>
              </a:ext>
            </a:extLst>
          </p:cNvPr>
          <p:cNvSpPr>
            <a:spLocks noGrp="1"/>
          </p:cNvSpPr>
          <p:nvPr>
            <p:ph type="chart" sz="quarter" idx="55"/>
          </p:nvPr>
        </p:nvSpPr>
        <p:spPr>
          <a:xfrm>
            <a:off x="6924675" y="860425"/>
            <a:ext cx="4483100" cy="4573588"/>
          </a:xfrm>
        </p:spPr>
        <p:txBody>
          <a:bodyPr anchor="ctr" anchorCtr="0">
            <a:normAutofit/>
          </a:bodyPr>
          <a:lstStyle>
            <a:lvl1pPr marL="0" indent="0" algn="ctr">
              <a:buNone/>
              <a:defRPr sz="1200"/>
            </a:lvl1pPr>
          </a:lstStyle>
          <a:p>
            <a:r>
              <a:rPr lang="en-US" noProof="0"/>
              <a:t>Click icon to add chart</a:t>
            </a:r>
            <a:endParaRPr lang="en-US" noProof="0" dirty="0"/>
          </a:p>
        </p:txBody>
      </p:sp>
      <p:sp>
        <p:nvSpPr>
          <p:cNvPr id="35" name="Oval 34">
            <a:extLst>
              <a:ext uri="{FF2B5EF4-FFF2-40B4-BE49-F238E27FC236}">
                <a16:creationId xmlns:a16="http://schemas.microsoft.com/office/drawing/2014/main" id="{E8B7C827-F016-49F6-B775-FAC0E6420466}"/>
              </a:ext>
            </a:extLst>
          </p:cNvPr>
          <p:cNvSpPr/>
          <p:nvPr userDrawn="1"/>
        </p:nvSpPr>
        <p:spPr>
          <a:xfrm>
            <a:off x="6905624" y="905669"/>
            <a:ext cx="4483100" cy="44831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8" name="Oval 37">
            <a:extLst>
              <a:ext uri="{FF2B5EF4-FFF2-40B4-BE49-F238E27FC236}">
                <a16:creationId xmlns:a16="http://schemas.microsoft.com/office/drawing/2014/main" id="{C0F8D2C7-9093-4F92-B8A4-D819FEE69F1F}"/>
              </a:ext>
            </a:extLst>
          </p:cNvPr>
          <p:cNvSpPr/>
          <p:nvPr userDrawn="1"/>
        </p:nvSpPr>
        <p:spPr>
          <a:xfrm>
            <a:off x="8294757" y="2294802"/>
            <a:ext cx="1704834" cy="1704834"/>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cxnSp>
        <p:nvCxnSpPr>
          <p:cNvPr id="41" name="Straight Connector 40">
            <a:extLst>
              <a:ext uri="{FF2B5EF4-FFF2-40B4-BE49-F238E27FC236}">
                <a16:creationId xmlns:a16="http://schemas.microsoft.com/office/drawing/2014/main" id="{0DE9D0C0-04C1-4621-8B2D-E65A25A8DCF3}"/>
              </a:ext>
            </a:extLst>
          </p:cNvPr>
          <p:cNvCxnSpPr>
            <a:cxnSpLocks/>
          </p:cNvCxnSpPr>
          <p:nvPr userDrawn="1"/>
        </p:nvCxnSpPr>
        <p:spPr>
          <a:xfrm rot="16200000">
            <a:off x="8675514" y="450000"/>
            <a:ext cx="90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1859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894591" y="1411243"/>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894591" y="2564787"/>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924675" y="2314168"/>
            <a:ext cx="5267325" cy="1008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6894591" y="3189568"/>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Picture Placeholder 7">
            <a:extLst>
              <a:ext uri="{FF2B5EF4-FFF2-40B4-BE49-F238E27FC236}">
                <a16:creationId xmlns:a16="http://schemas.microsoft.com/office/drawing/2014/main" id="{CF430BFB-0A7C-4FB8-B93B-8DA19F3E634A}"/>
              </a:ext>
            </a:extLst>
          </p:cNvPr>
          <p:cNvSpPr>
            <a:spLocks noGrp="1"/>
          </p:cNvSpPr>
          <p:nvPr>
            <p:ph type="pic" sz="quarter" idx="15"/>
          </p:nvPr>
        </p:nvSpPr>
        <p:spPr>
          <a:xfrm>
            <a:off x="-3710" y="1792784"/>
            <a:ext cx="6073999" cy="3721608"/>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6979256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Picture Placeholder 2">
            <a:extLst>
              <a:ext uri="{FF2B5EF4-FFF2-40B4-BE49-F238E27FC236}">
                <a16:creationId xmlns:a16="http://schemas.microsoft.com/office/drawing/2014/main" id="{36EF099F-79D2-486F-A4B2-DD4F699752C8}"/>
              </a:ext>
            </a:extLst>
          </p:cNvPr>
          <p:cNvSpPr>
            <a:spLocks noGrp="1"/>
          </p:cNvSpPr>
          <p:nvPr>
            <p:ph type="pic" sz="quarter" idx="22"/>
          </p:nvPr>
        </p:nvSpPr>
        <p:spPr>
          <a:xfrm>
            <a:off x="6096000" y="0"/>
            <a:ext cx="6089650" cy="6858000"/>
          </a:xfrm>
        </p:spPr>
        <p:txBody>
          <a:bodyPr anchor="ctr" anchorCtr="0">
            <a:normAutofit/>
          </a:bodyPr>
          <a:lstStyle>
            <a:lvl1pPr marL="0" indent="0" algn="ctr">
              <a:buNone/>
              <a:defRPr sz="2000"/>
            </a:lvl1pPr>
          </a:lstStyle>
          <a:p>
            <a:r>
              <a:rPr lang="en-US" noProof="0"/>
              <a:t>Click icon to add picture</a:t>
            </a: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sp>
        <p:nvSpPr>
          <p:cNvPr id="21" name="Title 1">
            <a:extLst>
              <a:ext uri="{FF2B5EF4-FFF2-40B4-BE49-F238E27FC236}">
                <a16:creationId xmlns:a16="http://schemas.microsoft.com/office/drawing/2014/main" id="{1FF22294-F2E5-4C74-A30C-46BA988FD586}"/>
              </a:ext>
            </a:extLst>
          </p:cNvPr>
          <p:cNvSpPr>
            <a:spLocks noGrp="1"/>
          </p:cNvSpPr>
          <p:nvPr>
            <p:ph type="title" hasCustomPrompt="1"/>
          </p:nvPr>
        </p:nvSpPr>
        <p:spPr>
          <a:xfrm>
            <a:off x="809959" y="1546091"/>
            <a:ext cx="4846923" cy="1091078"/>
          </a:xfrm>
        </p:spPr>
        <p:txBody>
          <a:bodyPr lIns="0" tIns="0" rIns="0" bIns="0" anchor="b" anchorCtr="0">
            <a:noAutofit/>
          </a:bodyPr>
          <a:lstStyle>
            <a:lvl1pPr>
              <a:defRPr sz="5500"/>
            </a:lvl1pPr>
          </a:lstStyle>
          <a:p>
            <a:r>
              <a:rPr lang="en-US" noProof="0"/>
              <a:t>THANK YOU!</a:t>
            </a:r>
          </a:p>
        </p:txBody>
      </p:sp>
      <p:sp>
        <p:nvSpPr>
          <p:cNvPr id="22" name="Text Placeholder 3">
            <a:extLst>
              <a:ext uri="{FF2B5EF4-FFF2-40B4-BE49-F238E27FC236}">
                <a16:creationId xmlns:a16="http://schemas.microsoft.com/office/drawing/2014/main" id="{FC5C0DA6-1B31-4BDF-BAEB-BF7978102847}"/>
              </a:ext>
            </a:extLst>
          </p:cNvPr>
          <p:cNvSpPr>
            <a:spLocks noGrp="1"/>
          </p:cNvSpPr>
          <p:nvPr>
            <p:ph type="body" sz="quarter" idx="15" hasCustomPrompt="1"/>
          </p:nvPr>
        </p:nvSpPr>
        <p:spPr>
          <a:xfrm>
            <a:off x="825335" y="3083960"/>
            <a:ext cx="4586288" cy="509472"/>
          </a:xfrm>
        </p:spPr>
        <p:txBody>
          <a:bodyPr lIns="0" tIns="0" rIns="0" bIns="0" anchor="b" anchorCtr="0">
            <a:noAutofit/>
          </a:bodyPr>
          <a:lstStyle>
            <a:lvl1pPr marL="0" indent="0">
              <a:buNone/>
              <a:defRPr sz="2800" b="0">
                <a:solidFill>
                  <a:schemeClr val="tx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August Bergqvist</a:t>
            </a:r>
          </a:p>
        </p:txBody>
      </p:sp>
      <p:sp>
        <p:nvSpPr>
          <p:cNvPr id="23" name="Text Placeholder 3">
            <a:extLst>
              <a:ext uri="{FF2B5EF4-FFF2-40B4-BE49-F238E27FC236}">
                <a16:creationId xmlns:a16="http://schemas.microsoft.com/office/drawing/2014/main" id="{5E1647C9-9AC1-4500-A56E-94CABC656E0C}"/>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0" i="1">
                <a:solidFill>
                  <a:schemeClr val="tx1"/>
                </a:solidFill>
                <a:latin typeface="+mn-lt"/>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Phone:</a:t>
            </a:r>
          </a:p>
        </p:txBody>
      </p:sp>
      <p:sp>
        <p:nvSpPr>
          <p:cNvPr id="24" name="Text Placeholder 3">
            <a:extLst>
              <a:ext uri="{FF2B5EF4-FFF2-40B4-BE49-F238E27FC236}">
                <a16:creationId xmlns:a16="http://schemas.microsoft.com/office/drawing/2014/main" id="{8605CECB-8164-4428-B478-98C42902F9FC}"/>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+7 888 999-000-11</a:t>
            </a:r>
          </a:p>
        </p:txBody>
      </p:sp>
      <p:sp>
        <p:nvSpPr>
          <p:cNvPr id="25" name="Text Placeholder 3">
            <a:extLst>
              <a:ext uri="{FF2B5EF4-FFF2-40B4-BE49-F238E27FC236}">
                <a16:creationId xmlns:a16="http://schemas.microsoft.com/office/drawing/2014/main" id="{D39B56C4-E128-4995-91CC-64C268BC7603}"/>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Email:</a:t>
            </a:r>
          </a:p>
        </p:txBody>
      </p:sp>
      <p:sp>
        <p:nvSpPr>
          <p:cNvPr id="26" name="Text Placeholder 3">
            <a:extLst>
              <a:ext uri="{FF2B5EF4-FFF2-40B4-BE49-F238E27FC236}">
                <a16:creationId xmlns:a16="http://schemas.microsoft.com/office/drawing/2014/main" id="{94772DA1-74CC-430C-9A8E-5A6586692CAB}"/>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Bergqvist@vanarsdelltd.com</a:t>
            </a:r>
          </a:p>
        </p:txBody>
      </p:sp>
      <p:sp>
        <p:nvSpPr>
          <p:cNvPr id="27" name="Text Placeholder 3">
            <a:extLst>
              <a:ext uri="{FF2B5EF4-FFF2-40B4-BE49-F238E27FC236}">
                <a16:creationId xmlns:a16="http://schemas.microsoft.com/office/drawing/2014/main" id="{7A073B5B-2BE3-49D1-A646-1492F534C94B}"/>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noProof="0"/>
              <a:t>Website:</a:t>
            </a:r>
          </a:p>
        </p:txBody>
      </p:sp>
      <p:sp>
        <p:nvSpPr>
          <p:cNvPr id="28" name="Text Placeholder 3">
            <a:extLst>
              <a:ext uri="{FF2B5EF4-FFF2-40B4-BE49-F238E27FC236}">
                <a16:creationId xmlns:a16="http://schemas.microsoft.com/office/drawing/2014/main" id="{52D10EDD-0329-4443-8665-7603E4A83B16}"/>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www.vanarsdelltd.com</a:t>
            </a:r>
          </a:p>
        </p:txBody>
      </p:sp>
      <p:grpSp>
        <p:nvGrpSpPr>
          <p:cNvPr id="4" name="Group 3">
            <a:extLst>
              <a:ext uri="{FF2B5EF4-FFF2-40B4-BE49-F238E27FC236}">
                <a16:creationId xmlns:a16="http://schemas.microsoft.com/office/drawing/2014/main" id="{5F591C52-0202-44BA-A6BE-E2362516B893}"/>
              </a:ext>
            </a:extLst>
          </p:cNvPr>
          <p:cNvGrpSpPr/>
          <p:nvPr userDrawn="1"/>
        </p:nvGrpSpPr>
        <p:grpSpPr>
          <a:xfrm>
            <a:off x="801543" y="2750589"/>
            <a:ext cx="4569895" cy="100800"/>
            <a:chOff x="808548" y="2750589"/>
            <a:chExt cx="4569895"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808548" y="2750589"/>
              <a:ext cx="4505297" cy="100800"/>
              <a:chOff x="496859" y="3240138"/>
              <a:chExt cx="293754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9" name="Oval 28">
              <a:extLst>
                <a:ext uri="{FF2B5EF4-FFF2-40B4-BE49-F238E27FC236}">
                  <a16:creationId xmlns:a16="http://schemas.microsoft.com/office/drawing/2014/main" id="{BECBEDE0-51BB-48BD-AAAD-63B6F60C1D57}"/>
                </a:ext>
              </a:extLst>
            </p:cNvPr>
            <p:cNvSpPr/>
            <p:nvPr userDrawn="1"/>
          </p:nvSpPr>
          <p:spPr>
            <a:xfrm flipH="1">
              <a:off x="5277642" y="2750589"/>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grpSp>
        <p:nvGrpSpPr>
          <p:cNvPr id="32" name="Group 31">
            <a:extLst>
              <a:ext uri="{FF2B5EF4-FFF2-40B4-BE49-F238E27FC236}">
                <a16:creationId xmlns:a16="http://schemas.microsoft.com/office/drawing/2014/main" id="{63E1608D-F119-4C0D-8D91-7CB089C037C8}"/>
              </a:ext>
            </a:extLst>
          </p:cNvPr>
          <p:cNvGrpSpPr/>
          <p:nvPr userDrawn="1"/>
        </p:nvGrpSpPr>
        <p:grpSpPr>
          <a:xfrm>
            <a:off x="801543" y="1660573"/>
            <a:ext cx="4575417" cy="105664"/>
            <a:chOff x="808548" y="2745725"/>
            <a:chExt cx="4575417" cy="105664"/>
          </a:xfrm>
        </p:grpSpPr>
        <p:grpSp>
          <p:nvGrpSpPr>
            <p:cNvPr id="33" name="Group 32">
              <a:extLst>
                <a:ext uri="{FF2B5EF4-FFF2-40B4-BE49-F238E27FC236}">
                  <a16:creationId xmlns:a16="http://schemas.microsoft.com/office/drawing/2014/main" id="{EBDC0121-6865-4B65-A28B-1CEDB16AAD9E}"/>
                </a:ext>
              </a:extLst>
            </p:cNvPr>
            <p:cNvGrpSpPr/>
            <p:nvPr userDrawn="1"/>
          </p:nvGrpSpPr>
          <p:grpSpPr>
            <a:xfrm flipH="1">
              <a:off x="808548" y="2750589"/>
              <a:ext cx="4505297" cy="100800"/>
              <a:chOff x="496859" y="3240138"/>
              <a:chExt cx="2937541" cy="100800"/>
            </a:xfrm>
          </p:grpSpPr>
          <p:cxnSp>
            <p:nvCxnSpPr>
              <p:cNvPr id="35" name="Straight Connector 34">
                <a:extLst>
                  <a:ext uri="{FF2B5EF4-FFF2-40B4-BE49-F238E27FC236}">
                    <a16:creationId xmlns:a16="http://schemas.microsoft.com/office/drawing/2014/main" id="{386E3714-07DE-4318-B5BC-25F879B97D59}"/>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ECCE30B-E848-4C5E-83A1-A811D489E7B8}"/>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34" name="Oval 33">
              <a:extLst>
                <a:ext uri="{FF2B5EF4-FFF2-40B4-BE49-F238E27FC236}">
                  <a16:creationId xmlns:a16="http://schemas.microsoft.com/office/drawing/2014/main" id="{09817AEC-C67C-49A3-AC5A-669FD4D6D586}"/>
                </a:ext>
              </a:extLst>
            </p:cNvPr>
            <p:cNvSpPr/>
            <p:nvPr userDrawn="1"/>
          </p:nvSpPr>
          <p:spPr>
            <a:xfrm flipH="1">
              <a:off x="5283164" y="2745725"/>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6009188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Picture Placeholder 2">
            <a:extLst>
              <a:ext uri="{FF2B5EF4-FFF2-40B4-BE49-F238E27FC236}">
                <a16:creationId xmlns:a16="http://schemas.microsoft.com/office/drawing/2014/main" id="{96C5B5AA-0D95-4C33-8EBC-90401B51BDB4}"/>
              </a:ext>
            </a:extLst>
          </p:cNvPr>
          <p:cNvSpPr>
            <a:spLocks noGrp="1"/>
          </p:cNvSpPr>
          <p:nvPr>
            <p:ph type="pic" sz="quarter" idx="14"/>
          </p:nvPr>
        </p:nvSpPr>
        <p:spPr>
          <a:xfrm>
            <a:off x="6032" y="1912946"/>
            <a:ext cx="12185968" cy="3493008"/>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3848934" y="457496"/>
            <a:ext cx="4494133" cy="804338"/>
          </a:xfrm>
        </p:spPr>
        <p:txBody>
          <a:bodyPr lIns="0" tIns="0" rIns="0" bIns="0" anchor="b">
            <a:normAutofit/>
          </a:bodyPr>
          <a:lstStyle>
            <a:lvl1pPr algn="ctr">
              <a:defRPr sz="3600"/>
            </a:lvl1pPr>
          </a:lstStyle>
          <a:p>
            <a:r>
              <a:rPr lang="en-US" noProof="0"/>
              <a:t>APPENDIX</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4" name="Group 3">
            <a:extLst>
              <a:ext uri="{FF2B5EF4-FFF2-40B4-BE49-F238E27FC236}">
                <a16:creationId xmlns:a16="http://schemas.microsoft.com/office/drawing/2014/main" id="{908B302A-0F76-466E-9FCE-DCEECCBCF6C9}"/>
              </a:ext>
            </a:extLst>
          </p:cNvPr>
          <p:cNvGrpSpPr/>
          <p:nvPr userDrawn="1"/>
        </p:nvGrpSpPr>
        <p:grpSpPr>
          <a:xfrm>
            <a:off x="4736152" y="1509426"/>
            <a:ext cx="2719696" cy="100800"/>
            <a:chOff x="4732222" y="1509426"/>
            <a:chExt cx="2719696"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732222" y="1509426"/>
              <a:ext cx="2669296" cy="100800"/>
              <a:chOff x="1693969" y="3240138"/>
              <a:chExt cx="174043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1693969" y="3290538"/>
                <a:ext cx="169003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1" name="Oval 20">
              <a:extLst>
                <a:ext uri="{FF2B5EF4-FFF2-40B4-BE49-F238E27FC236}">
                  <a16:creationId xmlns:a16="http://schemas.microsoft.com/office/drawing/2014/main" id="{427C0C4F-6341-4BE0-931E-AAA6EA2AF137}"/>
                </a:ext>
              </a:extLst>
            </p:cNvPr>
            <p:cNvSpPr/>
            <p:nvPr userDrawn="1"/>
          </p:nvSpPr>
          <p:spPr>
            <a:xfrm flipH="1">
              <a:off x="7351117" y="1509426"/>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6914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894591" y="1090118"/>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894591" y="2243662"/>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924675" y="1993043"/>
            <a:ext cx="5267325" cy="1008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6894591" y="2868443"/>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Picture Placeholder 7">
            <a:extLst>
              <a:ext uri="{FF2B5EF4-FFF2-40B4-BE49-F238E27FC236}">
                <a16:creationId xmlns:a16="http://schemas.microsoft.com/office/drawing/2014/main" id="{F0861AA2-8248-462C-B6D8-FFD829F41ED0}"/>
              </a:ext>
            </a:extLst>
          </p:cNvPr>
          <p:cNvSpPr>
            <a:spLocks noGrp="1"/>
          </p:cNvSpPr>
          <p:nvPr>
            <p:ph type="pic" sz="quarter" idx="15"/>
          </p:nvPr>
        </p:nvSpPr>
        <p:spPr>
          <a:xfrm>
            <a:off x="2854411" y="1472184"/>
            <a:ext cx="3246204" cy="538581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70572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5104263" y="707529"/>
            <a:ext cx="6310887" cy="569086"/>
          </a:xfrm>
        </p:spPr>
        <p:txBody>
          <a:bodyPr lIns="0" tIns="0" rIns="0" bIns="0" anchor="b">
            <a:normAutofit/>
          </a:bodyPr>
          <a:lstStyle>
            <a:lvl1pPr algn="r">
              <a:defRPr sz="3600"/>
            </a:lvl1pPr>
          </a:lstStyle>
          <a:p>
            <a:r>
              <a:rPr lang="en-US" noProof="0"/>
              <a:t>TESTIMONIALS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773282" y="1375202"/>
            <a:ext cx="4418718" cy="100800"/>
            <a:chOff x="675503" y="3240138"/>
            <a:chExt cx="2758897"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75503" y="3290538"/>
              <a:ext cx="270849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0" name="Text Placeholder 2">
            <a:extLst>
              <a:ext uri="{FF2B5EF4-FFF2-40B4-BE49-F238E27FC236}">
                <a16:creationId xmlns:a16="http://schemas.microsoft.com/office/drawing/2014/main" id="{4A98AB01-9578-4430-96AD-F434AF0CDA20}"/>
              </a:ext>
            </a:extLst>
          </p:cNvPr>
          <p:cNvSpPr>
            <a:spLocks noGrp="1"/>
          </p:cNvSpPr>
          <p:nvPr>
            <p:ph type="body" idx="34" hasCustomPrompt="1"/>
          </p:nvPr>
        </p:nvSpPr>
        <p:spPr>
          <a:xfrm>
            <a:off x="822459"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41" name="Text Placeholder 2">
            <a:extLst>
              <a:ext uri="{FF2B5EF4-FFF2-40B4-BE49-F238E27FC236}">
                <a16:creationId xmlns:a16="http://schemas.microsoft.com/office/drawing/2014/main" id="{EF9D60F2-A1FB-4A95-997B-A4F1723AC1EC}"/>
              </a:ext>
            </a:extLst>
          </p:cNvPr>
          <p:cNvSpPr>
            <a:spLocks noGrp="1"/>
          </p:cNvSpPr>
          <p:nvPr>
            <p:ph type="body" idx="35" hasCustomPrompt="1"/>
          </p:nvPr>
        </p:nvSpPr>
        <p:spPr>
          <a:xfrm>
            <a:off x="822459"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42" name="Picture Placeholder 2">
            <a:extLst>
              <a:ext uri="{FF2B5EF4-FFF2-40B4-BE49-F238E27FC236}">
                <a16:creationId xmlns:a16="http://schemas.microsoft.com/office/drawing/2014/main" id="{76A56D2A-42F0-40C5-96D7-B1AC33152A85}"/>
              </a:ext>
            </a:extLst>
          </p:cNvPr>
          <p:cNvSpPr>
            <a:spLocks noGrp="1"/>
          </p:cNvSpPr>
          <p:nvPr>
            <p:ph type="pic" sz="quarter" idx="36"/>
          </p:nvPr>
        </p:nvSpPr>
        <p:spPr>
          <a:xfrm>
            <a:off x="2447783"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43" name="Straight Connector 42">
            <a:extLst>
              <a:ext uri="{FF2B5EF4-FFF2-40B4-BE49-F238E27FC236}">
                <a16:creationId xmlns:a16="http://schemas.microsoft.com/office/drawing/2014/main" id="{CF6D1C91-9136-4678-A712-92BE9B3902C4}"/>
              </a:ext>
            </a:extLst>
          </p:cNvPr>
          <p:cNvCxnSpPr>
            <a:cxnSpLocks/>
          </p:cNvCxnSpPr>
          <p:nvPr userDrawn="1"/>
        </p:nvCxnSpPr>
        <p:spPr>
          <a:xfrm flipV="1">
            <a:off x="3000995"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2D92A7B-1C40-4AEB-92C3-C35F8C01F1FA}"/>
              </a:ext>
            </a:extLst>
          </p:cNvPr>
          <p:cNvSpPr>
            <a:spLocks noGrp="1"/>
          </p:cNvSpPr>
          <p:nvPr>
            <p:ph type="body" sz="quarter" idx="49"/>
          </p:nvPr>
        </p:nvSpPr>
        <p:spPr>
          <a:xfrm>
            <a:off x="803253"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24" name="Oval 23">
            <a:extLst>
              <a:ext uri="{FF2B5EF4-FFF2-40B4-BE49-F238E27FC236}">
                <a16:creationId xmlns:a16="http://schemas.microsoft.com/office/drawing/2014/main" id="{F2E312F1-B417-47B6-97E4-7CCA31034F82}"/>
              </a:ext>
            </a:extLst>
          </p:cNvPr>
          <p:cNvSpPr/>
          <p:nvPr userDrawn="1"/>
        </p:nvSpPr>
        <p:spPr>
          <a:xfrm>
            <a:off x="2950595"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8" name="Text Placeholder 2">
            <a:extLst>
              <a:ext uri="{FF2B5EF4-FFF2-40B4-BE49-F238E27FC236}">
                <a16:creationId xmlns:a16="http://schemas.microsoft.com/office/drawing/2014/main" id="{13DB5D84-04D8-4536-A06B-AED76E7C51D7}"/>
              </a:ext>
            </a:extLst>
          </p:cNvPr>
          <p:cNvSpPr>
            <a:spLocks noGrp="1"/>
          </p:cNvSpPr>
          <p:nvPr>
            <p:ph type="body" idx="50" hasCustomPrompt="1"/>
          </p:nvPr>
        </p:nvSpPr>
        <p:spPr>
          <a:xfrm>
            <a:off x="4586638"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59" name="Text Placeholder 2">
            <a:extLst>
              <a:ext uri="{FF2B5EF4-FFF2-40B4-BE49-F238E27FC236}">
                <a16:creationId xmlns:a16="http://schemas.microsoft.com/office/drawing/2014/main" id="{3AB0AC7E-7919-422E-95A1-82E8B125756D}"/>
              </a:ext>
            </a:extLst>
          </p:cNvPr>
          <p:cNvSpPr>
            <a:spLocks noGrp="1"/>
          </p:cNvSpPr>
          <p:nvPr>
            <p:ph type="body" idx="51" hasCustomPrompt="1"/>
          </p:nvPr>
        </p:nvSpPr>
        <p:spPr>
          <a:xfrm>
            <a:off x="4586638"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0" name="Picture Placeholder 2">
            <a:extLst>
              <a:ext uri="{FF2B5EF4-FFF2-40B4-BE49-F238E27FC236}">
                <a16:creationId xmlns:a16="http://schemas.microsoft.com/office/drawing/2014/main" id="{B44FD76B-D1AE-458B-AF32-E4AA246B0881}"/>
              </a:ext>
            </a:extLst>
          </p:cNvPr>
          <p:cNvSpPr>
            <a:spLocks noGrp="1"/>
          </p:cNvSpPr>
          <p:nvPr>
            <p:ph type="pic" sz="quarter" idx="52"/>
          </p:nvPr>
        </p:nvSpPr>
        <p:spPr>
          <a:xfrm>
            <a:off x="6211962"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61" name="Straight Connector 60">
            <a:extLst>
              <a:ext uri="{FF2B5EF4-FFF2-40B4-BE49-F238E27FC236}">
                <a16:creationId xmlns:a16="http://schemas.microsoft.com/office/drawing/2014/main" id="{07D22CD4-7F86-495D-B381-7D706058B916}"/>
              </a:ext>
            </a:extLst>
          </p:cNvPr>
          <p:cNvCxnSpPr>
            <a:cxnSpLocks/>
          </p:cNvCxnSpPr>
          <p:nvPr userDrawn="1"/>
        </p:nvCxnSpPr>
        <p:spPr>
          <a:xfrm flipV="1">
            <a:off x="6765174"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a16="http://schemas.microsoft.com/office/drawing/2014/main" id="{1BA0EB90-BA97-4A18-AD3D-1E839B636DEB}"/>
              </a:ext>
            </a:extLst>
          </p:cNvPr>
          <p:cNvSpPr>
            <a:spLocks noGrp="1"/>
          </p:cNvSpPr>
          <p:nvPr>
            <p:ph type="body" sz="quarter" idx="53"/>
          </p:nvPr>
        </p:nvSpPr>
        <p:spPr>
          <a:xfrm>
            <a:off x="456743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63" name="Oval 62">
            <a:extLst>
              <a:ext uri="{FF2B5EF4-FFF2-40B4-BE49-F238E27FC236}">
                <a16:creationId xmlns:a16="http://schemas.microsoft.com/office/drawing/2014/main" id="{ED057A87-963C-4F8A-BD4C-959BF8AF699B}"/>
              </a:ext>
            </a:extLst>
          </p:cNvPr>
          <p:cNvSpPr/>
          <p:nvPr userDrawn="1"/>
        </p:nvSpPr>
        <p:spPr>
          <a:xfrm>
            <a:off x="6714774"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64" name="Text Placeholder 2">
            <a:extLst>
              <a:ext uri="{FF2B5EF4-FFF2-40B4-BE49-F238E27FC236}">
                <a16:creationId xmlns:a16="http://schemas.microsoft.com/office/drawing/2014/main" id="{B6BAFE05-9EC0-4C3C-AB0F-89A83361452F}"/>
              </a:ext>
            </a:extLst>
          </p:cNvPr>
          <p:cNvSpPr>
            <a:spLocks noGrp="1"/>
          </p:cNvSpPr>
          <p:nvPr>
            <p:ph type="body" idx="54" hasCustomPrompt="1"/>
          </p:nvPr>
        </p:nvSpPr>
        <p:spPr>
          <a:xfrm>
            <a:off x="8350818" y="4992196"/>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65" name="Text Placeholder 2">
            <a:extLst>
              <a:ext uri="{FF2B5EF4-FFF2-40B4-BE49-F238E27FC236}">
                <a16:creationId xmlns:a16="http://schemas.microsoft.com/office/drawing/2014/main" id="{290BF8E2-78CA-4427-9231-3C5EDC272DEE}"/>
              </a:ext>
            </a:extLst>
          </p:cNvPr>
          <p:cNvSpPr>
            <a:spLocks noGrp="1"/>
          </p:cNvSpPr>
          <p:nvPr>
            <p:ph type="body" idx="55" hasCustomPrompt="1"/>
          </p:nvPr>
        </p:nvSpPr>
        <p:spPr>
          <a:xfrm>
            <a:off x="8350818" y="4187128"/>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6" name="Picture Placeholder 2">
            <a:extLst>
              <a:ext uri="{FF2B5EF4-FFF2-40B4-BE49-F238E27FC236}">
                <a16:creationId xmlns:a16="http://schemas.microsoft.com/office/drawing/2014/main" id="{ACA8732F-AB9E-4253-BB5A-5ADD5BA9B153}"/>
              </a:ext>
            </a:extLst>
          </p:cNvPr>
          <p:cNvSpPr>
            <a:spLocks noGrp="1"/>
          </p:cNvSpPr>
          <p:nvPr>
            <p:ph type="pic" sz="quarter" idx="56"/>
          </p:nvPr>
        </p:nvSpPr>
        <p:spPr>
          <a:xfrm>
            <a:off x="9976142" y="4430694"/>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67" name="Straight Connector 66">
            <a:extLst>
              <a:ext uri="{FF2B5EF4-FFF2-40B4-BE49-F238E27FC236}">
                <a16:creationId xmlns:a16="http://schemas.microsoft.com/office/drawing/2014/main" id="{BB9A566A-8C97-4AE6-B9EF-701587499889}"/>
              </a:ext>
            </a:extLst>
          </p:cNvPr>
          <p:cNvCxnSpPr>
            <a:cxnSpLocks/>
          </p:cNvCxnSpPr>
          <p:nvPr userDrawn="1"/>
        </p:nvCxnSpPr>
        <p:spPr>
          <a:xfrm flipV="1">
            <a:off x="10529354" y="3980054"/>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a16="http://schemas.microsoft.com/office/drawing/2014/main" id="{45B69021-5E85-4B37-B529-366AC57512FD}"/>
              </a:ext>
            </a:extLst>
          </p:cNvPr>
          <p:cNvSpPr>
            <a:spLocks noGrp="1"/>
          </p:cNvSpPr>
          <p:nvPr>
            <p:ph type="body" sz="quarter" idx="57"/>
          </p:nvPr>
        </p:nvSpPr>
        <p:spPr>
          <a:xfrm>
            <a:off x="833161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69" name="Oval 68">
            <a:extLst>
              <a:ext uri="{FF2B5EF4-FFF2-40B4-BE49-F238E27FC236}">
                <a16:creationId xmlns:a16="http://schemas.microsoft.com/office/drawing/2014/main" id="{E407CD49-808A-445A-96C0-E3083C9FB390}"/>
              </a:ext>
            </a:extLst>
          </p:cNvPr>
          <p:cNvSpPr/>
          <p:nvPr userDrawn="1"/>
        </p:nvSpPr>
        <p:spPr>
          <a:xfrm>
            <a:off x="10478954" y="3925610"/>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Tree>
    <p:extLst>
      <p:ext uri="{BB962C8B-B14F-4D97-AF65-F5344CB8AC3E}">
        <p14:creationId xmlns:p14="http://schemas.microsoft.com/office/powerpoint/2010/main" val="19764356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1980591"/>
            <a:ext cx="4187903" cy="1177174"/>
          </a:xfrm>
        </p:spPr>
        <p:txBody>
          <a:bodyPr lIns="0" tIns="0" rIns="0" bIns="0" anchor="b">
            <a:normAutofit/>
          </a:bodyPr>
          <a:lstStyle>
            <a:lvl1pPr>
              <a:defRPr sz="3600"/>
            </a:lvl1pPr>
          </a:lstStyle>
          <a:p>
            <a:r>
              <a:rPr lang="en-US" noProof="0"/>
              <a:t>CASE STUDY</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610893"/>
            <a:ext cx="4168311" cy="1897530"/>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319328"/>
            <a:ext cx="3866400" cy="100800"/>
            <a:chOff x="-1228304" y="3240138"/>
            <a:chExt cx="3866400"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81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537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82DA762C-1D45-43AA-9DB3-3D8DBE3EACFE}"/>
              </a:ext>
            </a:extLst>
          </p:cNvPr>
          <p:cNvSpPr>
            <a:spLocks noGrp="1"/>
          </p:cNvSpPr>
          <p:nvPr>
            <p:ph type="body" idx="33" hasCustomPrompt="1"/>
          </p:nvPr>
        </p:nvSpPr>
        <p:spPr>
          <a:xfrm>
            <a:off x="5267325" y="1126345"/>
            <a:ext cx="6086475" cy="2662466"/>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4C3C1BF4-C955-4D71-87E4-BE0F7B619575}"/>
              </a:ext>
            </a:extLst>
          </p:cNvPr>
          <p:cNvSpPr>
            <a:spLocks noGrp="1"/>
          </p:cNvSpPr>
          <p:nvPr>
            <p:ph type="body" idx="34" hasCustomPrompt="1"/>
          </p:nvPr>
        </p:nvSpPr>
        <p:spPr>
          <a:xfrm>
            <a:off x="5269967" y="3909256"/>
            <a:ext cx="6086475" cy="1822399"/>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4096850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bile Phon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1294387"/>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096000" y="2212679"/>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970230"/>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3" name="Text Placeholder 2">
            <a:extLst>
              <a:ext uri="{FF2B5EF4-FFF2-40B4-BE49-F238E27FC236}">
                <a16:creationId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Rectangle 2">
            <a:extLst>
              <a:ext uri="{FF2B5EF4-FFF2-40B4-BE49-F238E27FC236}">
                <a16:creationId xmlns:a16="http://schemas.microsoft.com/office/drawing/2014/main" id="{496B07E0-C579-4C5F-9AD4-6AF791562924}"/>
              </a:ext>
            </a:extLst>
          </p:cNvPr>
          <p:cNvSpPr/>
          <p:nvPr userDrawn="1"/>
        </p:nvSpPr>
        <p:spPr>
          <a:xfrm>
            <a:off x="963549" y="1819285"/>
            <a:ext cx="4306824" cy="3648456"/>
          </a:xfrm>
          <a:prstGeom prst="rect">
            <a:avLst/>
          </a:prstGeom>
          <a:blipFill>
            <a:blip r:embed="rId2">
              <a:extLst>
                <a:ext uri="{96DAC541-7B7A-43D3-8B79-37D633B846F1}">
                  <asvg:svgBlip xmlns:asvg="http://schemas.microsoft.com/office/drawing/2016/SVG/main" r:embed="rId3"/>
                </a:ext>
              </a:extLst>
            </a:blip>
            <a:srcRect/>
            <a:stretch>
              <a:fillRect t="-195" b="-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1" name="Picture Placeholder 2">
            <a:extLst>
              <a:ext uri="{FF2B5EF4-FFF2-40B4-BE49-F238E27FC236}">
                <a16:creationId xmlns:a16="http://schemas.microsoft.com/office/drawing/2014/main" id="{D5639F99-011E-49CF-8ABD-A4DB4439FB47}"/>
              </a:ext>
            </a:extLst>
          </p:cNvPr>
          <p:cNvSpPr>
            <a:spLocks noGrp="1"/>
          </p:cNvSpPr>
          <p:nvPr>
            <p:ph type="pic" sz="quarter" idx="14"/>
          </p:nvPr>
        </p:nvSpPr>
        <p:spPr>
          <a:xfrm>
            <a:off x="3315505" y="1976894"/>
            <a:ext cx="1819656" cy="3108960"/>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2" name="Picture Placeholder 2">
            <a:extLst>
              <a:ext uri="{FF2B5EF4-FFF2-40B4-BE49-F238E27FC236}">
                <a16:creationId xmlns:a16="http://schemas.microsoft.com/office/drawing/2014/main" id="{028483B2-B562-448D-AEE1-556BC9366BBA}"/>
              </a:ext>
            </a:extLst>
          </p:cNvPr>
          <p:cNvSpPr>
            <a:spLocks noGrp="1"/>
          </p:cNvSpPr>
          <p:nvPr>
            <p:ph type="pic" sz="quarter" idx="31"/>
          </p:nvPr>
        </p:nvSpPr>
        <p:spPr>
          <a:xfrm>
            <a:off x="1102188" y="3517926"/>
            <a:ext cx="2057400" cy="1819656"/>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18358123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737603-04DB-411C-B2D9-BDFF9AEE89D6}"/>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45920"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384584" y="2023761"/>
            <a:ext cx="2469965"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96444" y="3054194"/>
            <a:ext cx="1389888"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731781"/>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731781"/>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40427" y="3054194"/>
            <a:ext cx="2113508"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494328"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46407" y="3731781"/>
            <a:ext cx="2048256" cy="896112"/>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900319" y="3054194"/>
            <a:ext cx="2197045"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454220"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900319" y="4671712"/>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40427" y="4830765"/>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ln>
                  <a:solidFill>
                    <a:schemeClr val="tx1"/>
                  </a:solidFill>
                </a:ln>
                <a:no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8" name="Title 1">
            <a:extLst>
              <a:ext uri="{FF2B5EF4-FFF2-40B4-BE49-F238E27FC236}">
                <a16:creationId xmlns:a16="http://schemas.microsoft.com/office/drawing/2014/main" id="{7E5CF6DE-4761-4BA5-A429-30AC8BBAD45B}"/>
              </a:ext>
            </a:extLst>
          </p:cNvPr>
          <p:cNvSpPr>
            <a:spLocks noGrp="1"/>
          </p:cNvSpPr>
          <p:nvPr>
            <p:ph type="title" hasCustomPrompt="1"/>
          </p:nvPr>
        </p:nvSpPr>
        <p:spPr>
          <a:xfrm>
            <a:off x="839789" y="780001"/>
            <a:ext cx="10512424" cy="606677"/>
          </a:xfrm>
        </p:spPr>
        <p:txBody>
          <a:bodyPr lIns="0" tIns="0" rIns="0" bIns="0" anchor="t" anchorCtr="0">
            <a:normAutofit/>
          </a:bodyPr>
          <a:lstStyle>
            <a:lvl1pPr marL="0" algn="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HOW TO USE THIS TEMPLATE</a:t>
            </a:r>
          </a:p>
        </p:txBody>
      </p:sp>
      <p:sp>
        <p:nvSpPr>
          <p:cNvPr id="41" name="Picture Placeholder 9">
            <a:extLst>
              <a:ext uri="{FF2B5EF4-FFF2-40B4-BE49-F238E27FC236}">
                <a16:creationId xmlns:a16="http://schemas.microsoft.com/office/drawing/2014/main" id="{8A4896B5-1C5E-47F0-8F0C-4EF97E356C86}"/>
              </a:ext>
            </a:extLst>
          </p:cNvPr>
          <p:cNvSpPr>
            <a:spLocks noGrp="1"/>
          </p:cNvSpPr>
          <p:nvPr>
            <p:ph type="pic" sz="quarter" idx="13"/>
          </p:nvPr>
        </p:nvSpPr>
        <p:spPr>
          <a:xfrm>
            <a:off x="7900319" y="3779907"/>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31" name="Group 30">
            <a:extLst>
              <a:ext uri="{FF2B5EF4-FFF2-40B4-BE49-F238E27FC236}">
                <a16:creationId xmlns:a16="http://schemas.microsoft.com/office/drawing/2014/main" id="{D87F4783-C8BA-411C-A188-4A4DAED10C02}"/>
              </a:ext>
            </a:extLst>
          </p:cNvPr>
          <p:cNvGrpSpPr/>
          <p:nvPr userDrawn="1"/>
        </p:nvGrpSpPr>
        <p:grpSpPr>
          <a:xfrm flipH="1">
            <a:off x="4416000" y="1375202"/>
            <a:ext cx="7776000" cy="100800"/>
            <a:chOff x="-322289" y="3240138"/>
            <a:chExt cx="5070122" cy="100800"/>
          </a:xfrm>
        </p:grpSpPr>
        <p:cxnSp>
          <p:nvCxnSpPr>
            <p:cNvPr id="39" name="Straight Connector 38">
              <a:extLst>
                <a:ext uri="{FF2B5EF4-FFF2-40B4-BE49-F238E27FC236}">
                  <a16:creationId xmlns:a16="http://schemas.microsoft.com/office/drawing/2014/main" id="{959A2713-966D-4694-A067-D6BE1B2986D1}"/>
                </a:ext>
              </a:extLst>
            </p:cNvPr>
            <p:cNvCxnSpPr>
              <a:cxnSpLocks/>
            </p:cNvCxnSpPr>
            <p:nvPr userDrawn="1"/>
          </p:nvCxnSpPr>
          <p:spPr>
            <a:xfrm>
              <a:off x="-322289" y="3290538"/>
              <a:ext cx="507012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FCA15F19-C2FE-4F13-9359-69E884CA83B9}"/>
                </a:ext>
              </a:extLst>
            </p:cNvPr>
            <p:cNvSpPr/>
            <p:nvPr userDrawn="1"/>
          </p:nvSpPr>
          <p:spPr>
            <a:xfrm>
              <a:off x="4682109"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4746309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13990068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3" name="Group 12">
            <a:extLst>
              <a:ext uri="{FF2B5EF4-FFF2-40B4-BE49-F238E27FC236}">
                <a16:creationId xmlns:a16="http://schemas.microsoft.com/office/drawing/2014/main"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5" name="Straight Connector 14">
              <a:extLst>
                <a:ext uri="{FF2B5EF4-FFF2-40B4-BE49-F238E27FC236}">
                  <a16:creationId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17" name="Subtitle 2">
            <a:extLst>
              <a:ext uri="{FF2B5EF4-FFF2-40B4-BE49-F238E27FC236}">
                <a16:creationId xmlns:a16="http://schemas.microsoft.com/office/drawing/2014/main"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6412392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6" name="Content Placeholder 2">
            <a:extLst>
              <a:ext uri="{FF2B5EF4-FFF2-40B4-BE49-F238E27FC236}">
                <a16:creationId xmlns:a16="http://schemas.microsoft.com/office/drawing/2014/main" id="{DEA943F6-C418-4339-8C7E-A12127BDE29C}"/>
              </a:ext>
            </a:extLst>
          </p:cNvPr>
          <p:cNvSpPr>
            <a:spLocks noGrp="1"/>
          </p:cNvSpPr>
          <p:nvPr>
            <p:ph idx="1"/>
          </p:nvPr>
        </p:nvSpPr>
        <p:spPr>
          <a:xfrm>
            <a:off x="838200" y="1187777"/>
            <a:ext cx="10515600" cy="453429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616995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6FE9A2-5CE4-4652-97CE-3FF947D5485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Content Placeholder 2">
            <a:extLst>
              <a:ext uri="{FF2B5EF4-FFF2-40B4-BE49-F238E27FC236}">
                <a16:creationId xmlns:a16="http://schemas.microsoft.com/office/drawing/2014/main" id="{3FD6D4E1-CC57-4556-9CB7-31B375477219}"/>
              </a:ext>
            </a:extLst>
          </p:cNvPr>
          <p:cNvSpPr>
            <a:spLocks noGrp="1"/>
          </p:cNvSpPr>
          <p:nvPr>
            <p:ph sz="half" idx="1"/>
          </p:nvPr>
        </p:nvSpPr>
        <p:spPr>
          <a:xfrm>
            <a:off x="838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2AE7A31C-D605-4363-B037-1938B9304C13}"/>
              </a:ext>
            </a:extLst>
          </p:cNvPr>
          <p:cNvSpPr>
            <a:spLocks noGrp="1"/>
          </p:cNvSpPr>
          <p:nvPr>
            <p:ph sz="half" idx="2"/>
          </p:nvPr>
        </p:nvSpPr>
        <p:spPr>
          <a:xfrm>
            <a:off x="6172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83308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B5E40D-C1A5-4C5A-BBA0-C3E41F028D0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Text Placeholder 2">
            <a:extLst>
              <a:ext uri="{FF2B5EF4-FFF2-40B4-BE49-F238E27FC236}">
                <a16:creationId xmlns:a16="http://schemas.microsoft.com/office/drawing/2014/main" id="{85C650EE-495E-44EB-870B-AC85B18EBDB8}"/>
              </a:ext>
            </a:extLst>
          </p:cNvPr>
          <p:cNvSpPr>
            <a:spLocks noGrp="1"/>
          </p:cNvSpPr>
          <p:nvPr>
            <p:ph type="body" idx="1"/>
          </p:nvPr>
        </p:nvSpPr>
        <p:spPr>
          <a:xfrm>
            <a:off x="839788" y="1256955"/>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Content Placeholder 3">
            <a:extLst>
              <a:ext uri="{FF2B5EF4-FFF2-40B4-BE49-F238E27FC236}">
                <a16:creationId xmlns:a16="http://schemas.microsoft.com/office/drawing/2014/main" id="{77DCC2A5-8A6A-431F-BD6C-93E32539A0F4}"/>
              </a:ext>
            </a:extLst>
          </p:cNvPr>
          <p:cNvSpPr>
            <a:spLocks noGrp="1"/>
          </p:cNvSpPr>
          <p:nvPr>
            <p:ph sz="half" idx="2"/>
          </p:nvPr>
        </p:nvSpPr>
        <p:spPr>
          <a:xfrm>
            <a:off x="839788" y="2203414"/>
            <a:ext cx="5157787"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4">
            <a:extLst>
              <a:ext uri="{FF2B5EF4-FFF2-40B4-BE49-F238E27FC236}">
                <a16:creationId xmlns:a16="http://schemas.microsoft.com/office/drawing/2014/main" id="{7FE620E9-8AD3-4771-8897-E65B461E2801}"/>
              </a:ext>
            </a:extLst>
          </p:cNvPr>
          <p:cNvSpPr>
            <a:spLocks noGrp="1"/>
          </p:cNvSpPr>
          <p:nvPr>
            <p:ph type="body" sz="quarter" idx="3"/>
          </p:nvPr>
        </p:nvSpPr>
        <p:spPr>
          <a:xfrm>
            <a:off x="6172200" y="1256955"/>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Content Placeholder 5">
            <a:extLst>
              <a:ext uri="{FF2B5EF4-FFF2-40B4-BE49-F238E27FC236}">
                <a16:creationId xmlns:a16="http://schemas.microsoft.com/office/drawing/2014/main" id="{B75F265B-9F81-4A64-A8D4-7D0A31CEA45A}"/>
              </a:ext>
            </a:extLst>
          </p:cNvPr>
          <p:cNvSpPr>
            <a:spLocks noGrp="1"/>
          </p:cNvSpPr>
          <p:nvPr>
            <p:ph sz="quarter" idx="4"/>
          </p:nvPr>
        </p:nvSpPr>
        <p:spPr>
          <a:xfrm>
            <a:off x="6172200" y="2203414"/>
            <a:ext cx="5183188"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005943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9" name="Text Placeholder 3">
            <a:extLst>
              <a:ext uri="{FF2B5EF4-FFF2-40B4-BE49-F238E27FC236}">
                <a16:creationId xmlns:a16="http://schemas.microsoft.com/office/drawing/2014/main"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3AE79E65-3D1E-4444-9BD4-8578BF0C6484}"/>
              </a:ext>
            </a:extLst>
          </p:cNvPr>
          <p:cNvSpPr>
            <a:spLocks noGrp="1"/>
          </p:cNvSpPr>
          <p:nvPr>
            <p:ph idx="1"/>
          </p:nvPr>
        </p:nvSpPr>
        <p:spPr>
          <a:xfrm>
            <a:off x="5183188" y="457201"/>
            <a:ext cx="6172200" cy="5403850"/>
          </a:xfrm>
        </p:spPr>
        <p:txBody>
          <a:bodyPr>
            <a:normAutofit/>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90257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Layout v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219359"/>
            <a:ext cx="5021940" cy="804338"/>
          </a:xfrm>
        </p:spPr>
        <p:txBody>
          <a:bodyPr lIns="0" tIns="0" rIns="0" bIns="0" anchor="b">
            <a:normAutofit/>
          </a:bodyPr>
          <a:lstStyle>
            <a:lvl1pPr>
              <a:defRPr sz="3600"/>
            </a:lvl1pPr>
          </a:lstStyle>
          <a:p>
            <a:r>
              <a:rPr lang="en-US" noProof="0"/>
              <a:t>CLICK TO EDIT</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122284"/>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4C9D5785-B116-4BE7-AC26-5CD6481FFA6A}"/>
              </a:ext>
            </a:extLst>
          </p:cNvPr>
          <p:cNvSpPr>
            <a:spLocks noGrp="1"/>
          </p:cNvSpPr>
          <p:nvPr>
            <p:ph type="body" idx="14" hasCustomPrompt="1"/>
          </p:nvPr>
        </p:nvSpPr>
        <p:spPr>
          <a:xfrm>
            <a:off x="815720" y="3392200"/>
            <a:ext cx="5009495" cy="221017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Picture Placeholder 7">
            <a:extLst>
              <a:ext uri="{FF2B5EF4-FFF2-40B4-BE49-F238E27FC236}">
                <a16:creationId xmlns:a16="http://schemas.microsoft.com/office/drawing/2014/main" id="{278C2B8F-0B29-449C-AFFD-42BB56FA1595}"/>
              </a:ext>
            </a:extLst>
          </p:cNvPr>
          <p:cNvSpPr>
            <a:spLocks noGrp="1"/>
          </p:cNvSpPr>
          <p:nvPr>
            <p:ph type="pic" sz="quarter" idx="15"/>
          </p:nvPr>
        </p:nvSpPr>
        <p:spPr>
          <a:xfrm>
            <a:off x="6108356" y="-20834"/>
            <a:ext cx="5245444" cy="538581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275506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9" name="Text Placeholder 3">
            <a:extLst>
              <a:ext uri="{FF2B5EF4-FFF2-40B4-BE49-F238E27FC236}">
                <a16:creationId xmlns:a16="http://schemas.microsoft.com/office/drawing/2014/main"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1D23A006-AC57-4A0B-BC20-6D226A80CC78}"/>
              </a:ext>
            </a:extLst>
          </p:cNvPr>
          <p:cNvSpPr>
            <a:spLocks noGrp="1"/>
          </p:cNvSpPr>
          <p:nvPr>
            <p:ph type="pic" idx="1"/>
          </p:nvPr>
        </p:nvSpPr>
        <p:spPr>
          <a:xfrm>
            <a:off x="5183188" y="457201"/>
            <a:ext cx="6172200" cy="5403850"/>
          </a:xfrm>
        </p:spPr>
        <p:txBody>
          <a:bodyPr>
            <a:normAutofit/>
          </a:bodyPr>
          <a:lstStyle>
            <a:lvl1pPr marL="0" indent="0">
              <a:buNone/>
              <a:defRPr sz="24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9897252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ext Placeholder 7">
            <a:extLst>
              <a:ext uri="{FF2B5EF4-FFF2-40B4-BE49-F238E27FC236}">
                <a16:creationId xmlns:a16="http://schemas.microsoft.com/office/drawing/2014/main" id="{FE102DC0-E499-4C34-9CD9-CDABF71081B3}"/>
              </a:ext>
            </a:extLst>
          </p:cNvPr>
          <p:cNvSpPr>
            <a:spLocks noGrp="1"/>
          </p:cNvSpPr>
          <p:nvPr>
            <p:ph type="body" sz="quarter" idx="13"/>
          </p:nvPr>
        </p:nvSpPr>
        <p:spPr>
          <a:xfrm>
            <a:off x="1470819" y="2355057"/>
            <a:ext cx="9250363" cy="2147887"/>
          </a:xfrm>
        </p:spPr>
        <p:txBody>
          <a:bodyPr anchor="ctr">
            <a:normAutofit/>
          </a:bodyPr>
          <a:lstStyle>
            <a:lvl1pPr marL="0" indent="0" algn="ctr">
              <a:buNone/>
              <a:defRPr sz="6000"/>
            </a:lvl1pPr>
          </a:lstStyle>
          <a:p>
            <a:pPr lvl="0"/>
            <a:r>
              <a:rPr lang="en-US" noProof="0"/>
              <a:t>Click to edit Master text styles</a:t>
            </a:r>
          </a:p>
        </p:txBody>
      </p:sp>
    </p:spTree>
    <p:extLst>
      <p:ext uri="{BB962C8B-B14F-4D97-AF65-F5344CB8AC3E}">
        <p14:creationId xmlns:p14="http://schemas.microsoft.com/office/powerpoint/2010/main" val="31222830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759326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E60A5F-CE74-4F00-A5C2-F9742DDFFF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19477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2F0B27-C21B-4D6F-8341-84B0D4B18483}"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9920050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2F0B27-C21B-4D6F-8341-84B0D4B18483}"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22571277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2F0B27-C21B-4D6F-8341-84B0D4B18483}"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35897958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2F0B27-C21B-4D6F-8341-84B0D4B18483}"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35121655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2F0B27-C21B-4D6F-8341-84B0D4B18483}"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3575817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2F0B27-C21B-4D6F-8341-84B0D4B18483}"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781409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400317" y="707529"/>
            <a:ext cx="4494133" cy="569086"/>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400317" y="1625821"/>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430402" y="1375202"/>
            <a:ext cx="5761598" cy="100800"/>
            <a:chOff x="-322276" y="3240138"/>
            <a:chExt cx="375667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322276" y="3290538"/>
              <a:ext cx="37062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2920469"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 name="Picture Placeholder 3">
            <a:extLst>
              <a:ext uri="{FF2B5EF4-FFF2-40B4-BE49-F238E27FC236}">
                <a16:creationId xmlns:a16="http://schemas.microsoft.com/office/drawing/2014/main" id="{1EDA47E0-9B2C-45BF-A34A-E7069690AEF4}"/>
              </a:ext>
            </a:extLst>
          </p:cNvPr>
          <p:cNvSpPr>
            <a:spLocks noGrp="1"/>
          </p:cNvSpPr>
          <p:nvPr>
            <p:ph type="pic" sz="quarter" idx="15"/>
          </p:nvPr>
        </p:nvSpPr>
        <p:spPr>
          <a:xfrm>
            <a:off x="2090460" y="3273552"/>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831850"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3" name="Text Placeholder 2">
            <a:extLst>
              <a:ext uri="{FF2B5EF4-FFF2-40B4-BE49-F238E27FC236}">
                <a16:creationId xmlns:a16="http://schemas.microsoft.com/office/drawing/2014/main" id="{C7A796C4-1255-4B26-B034-EFB1284B77EB}"/>
              </a:ext>
            </a:extLst>
          </p:cNvPr>
          <p:cNvSpPr>
            <a:spLocks noGrp="1"/>
          </p:cNvSpPr>
          <p:nvPr>
            <p:ph type="body" idx="17" hasCustomPrompt="1"/>
          </p:nvPr>
        </p:nvSpPr>
        <p:spPr>
          <a:xfrm>
            <a:off x="2920469"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Picture Placeholder 3">
            <a:extLst>
              <a:ext uri="{FF2B5EF4-FFF2-40B4-BE49-F238E27FC236}">
                <a16:creationId xmlns:a16="http://schemas.microsoft.com/office/drawing/2014/main" id="{7F406E84-6EA1-4D34-8016-6A41F065FF76}"/>
              </a:ext>
            </a:extLst>
          </p:cNvPr>
          <p:cNvSpPr>
            <a:spLocks noGrp="1"/>
          </p:cNvSpPr>
          <p:nvPr>
            <p:ph type="pic" sz="quarter" idx="18"/>
          </p:nvPr>
        </p:nvSpPr>
        <p:spPr>
          <a:xfrm>
            <a:off x="2090460" y="4409320"/>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7965133B-076D-4FAD-8D2A-C24FE2619C80}"/>
              </a:ext>
            </a:extLst>
          </p:cNvPr>
          <p:cNvSpPr>
            <a:spLocks noGrp="1"/>
          </p:cNvSpPr>
          <p:nvPr>
            <p:ph type="body" idx="19" hasCustomPrompt="1"/>
          </p:nvPr>
        </p:nvSpPr>
        <p:spPr>
          <a:xfrm>
            <a:off x="831850"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6" name="Text Placeholder 2">
            <a:extLst>
              <a:ext uri="{FF2B5EF4-FFF2-40B4-BE49-F238E27FC236}">
                <a16:creationId xmlns:a16="http://schemas.microsoft.com/office/drawing/2014/main" id="{CABE6307-1A20-419D-A352-17FF0286600B}"/>
              </a:ext>
            </a:extLst>
          </p:cNvPr>
          <p:cNvSpPr>
            <a:spLocks noGrp="1"/>
          </p:cNvSpPr>
          <p:nvPr>
            <p:ph type="body" idx="20" hasCustomPrompt="1"/>
          </p:nvPr>
        </p:nvSpPr>
        <p:spPr>
          <a:xfrm>
            <a:off x="8549426"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7" name="Picture Placeholder 3">
            <a:extLst>
              <a:ext uri="{FF2B5EF4-FFF2-40B4-BE49-F238E27FC236}">
                <a16:creationId xmlns:a16="http://schemas.microsoft.com/office/drawing/2014/main" id="{D2C5C227-18EE-4D6A-AA31-30B8F7CD20AE}"/>
              </a:ext>
            </a:extLst>
          </p:cNvPr>
          <p:cNvSpPr>
            <a:spLocks noGrp="1"/>
          </p:cNvSpPr>
          <p:nvPr>
            <p:ph type="pic" sz="quarter" idx="21"/>
          </p:nvPr>
        </p:nvSpPr>
        <p:spPr>
          <a:xfrm>
            <a:off x="7719417" y="3273552"/>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8" name="Text Placeholder 2">
            <a:extLst>
              <a:ext uri="{FF2B5EF4-FFF2-40B4-BE49-F238E27FC236}">
                <a16:creationId xmlns:a16="http://schemas.microsoft.com/office/drawing/2014/main" id="{6ABEA821-83E0-4C10-98A8-5F29E246F741}"/>
              </a:ext>
            </a:extLst>
          </p:cNvPr>
          <p:cNvSpPr>
            <a:spLocks noGrp="1"/>
          </p:cNvSpPr>
          <p:nvPr>
            <p:ph type="body" idx="22" hasCustomPrompt="1"/>
          </p:nvPr>
        </p:nvSpPr>
        <p:spPr>
          <a:xfrm>
            <a:off x="6460807"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
        <p:nvSpPr>
          <p:cNvPr id="29" name="Text Placeholder 2">
            <a:extLst>
              <a:ext uri="{FF2B5EF4-FFF2-40B4-BE49-F238E27FC236}">
                <a16:creationId xmlns:a16="http://schemas.microsoft.com/office/drawing/2014/main" id="{CA1DC741-B44F-4275-A1D5-B8D26A3390B3}"/>
              </a:ext>
            </a:extLst>
          </p:cNvPr>
          <p:cNvSpPr>
            <a:spLocks noGrp="1"/>
          </p:cNvSpPr>
          <p:nvPr>
            <p:ph type="body" idx="23" hasCustomPrompt="1"/>
          </p:nvPr>
        </p:nvSpPr>
        <p:spPr>
          <a:xfrm>
            <a:off x="8549426"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Picture Placeholder 3">
            <a:extLst>
              <a:ext uri="{FF2B5EF4-FFF2-40B4-BE49-F238E27FC236}">
                <a16:creationId xmlns:a16="http://schemas.microsoft.com/office/drawing/2014/main" id="{C550F6C4-BE33-415F-B0BC-B47EDC1BDACB}"/>
              </a:ext>
            </a:extLst>
          </p:cNvPr>
          <p:cNvSpPr>
            <a:spLocks noGrp="1"/>
          </p:cNvSpPr>
          <p:nvPr>
            <p:ph type="pic" sz="quarter" idx="24"/>
          </p:nvPr>
        </p:nvSpPr>
        <p:spPr>
          <a:xfrm>
            <a:off x="7719417" y="4409320"/>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31" name="Text Placeholder 2">
            <a:extLst>
              <a:ext uri="{FF2B5EF4-FFF2-40B4-BE49-F238E27FC236}">
                <a16:creationId xmlns:a16="http://schemas.microsoft.com/office/drawing/2014/main" id="{4C0830D2-D692-4161-8ECB-338703C94351}"/>
              </a:ext>
            </a:extLst>
          </p:cNvPr>
          <p:cNvSpPr>
            <a:spLocks noGrp="1"/>
          </p:cNvSpPr>
          <p:nvPr>
            <p:ph type="body" idx="25" hasCustomPrompt="1"/>
          </p:nvPr>
        </p:nvSpPr>
        <p:spPr>
          <a:xfrm>
            <a:off x="6460807"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Tree>
    <p:extLst>
      <p:ext uri="{BB962C8B-B14F-4D97-AF65-F5344CB8AC3E}">
        <p14:creationId xmlns:p14="http://schemas.microsoft.com/office/powerpoint/2010/main" val="40093127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2F0B27-C21B-4D6F-8341-84B0D4B18483}"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37991379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2F0B27-C21B-4D6F-8341-84B0D4B18483}"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15352377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2F0B27-C21B-4D6F-8341-84B0D4B18483}"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5565454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2F0B27-C21B-4D6F-8341-84B0D4B18483}"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5524366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2F0B27-C21B-4D6F-8341-84B0D4B18483}"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92E08-462C-4E21-B74E-F67818F1EB8F}" type="slidenum">
              <a:rPr lang="en-US" smtClean="0"/>
              <a:t>‹#›</a:t>
            </a:fld>
            <a:endParaRPr lang="en-US"/>
          </a:p>
        </p:txBody>
      </p:sp>
    </p:spTree>
    <p:extLst>
      <p:ext uri="{BB962C8B-B14F-4D97-AF65-F5344CB8AC3E}">
        <p14:creationId xmlns:p14="http://schemas.microsoft.com/office/powerpoint/2010/main" val="3192569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7079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3933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8820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4265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439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nitor and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091023"/>
            <a:ext cx="4464049"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244567"/>
            <a:ext cx="4443165"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Rectangle 7">
            <a:extLst>
              <a:ext uri="{FF2B5EF4-FFF2-40B4-BE49-F238E27FC236}">
                <a16:creationId xmlns:a16="http://schemas.microsoft.com/office/drawing/2014/main" id="{4ACF4ED1-C6C8-4C5C-8C14-4FF197588C03}"/>
              </a:ext>
            </a:extLst>
          </p:cNvPr>
          <p:cNvSpPr/>
          <p:nvPr userDrawn="1"/>
        </p:nvSpPr>
        <p:spPr>
          <a:xfrm>
            <a:off x="6192163" y="1435133"/>
            <a:ext cx="5175504" cy="4187952"/>
          </a:xfrm>
          <a:prstGeom prst="rect">
            <a:avLst/>
          </a:prstGeom>
          <a:blipFill>
            <a:blip r:embed="rId2">
              <a:extLst>
                <a:ext uri="{96DAC541-7B7A-43D3-8B79-37D633B846F1}">
                  <asvg:svgBlip xmlns:asvg="http://schemas.microsoft.com/office/drawing/2016/SVG/main" r:embed="rId3"/>
                </a:ext>
              </a:extLst>
            </a:blip>
            <a:srcRect/>
            <a:stretch>
              <a:fillRect t="1504" b="15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815720" y="3869349"/>
            <a:ext cx="4452987" cy="1328330"/>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6B8B3AB3-C02D-418C-A9E2-AA65DE78350D}"/>
              </a:ext>
            </a:extLst>
          </p:cNvPr>
          <p:cNvSpPr>
            <a:spLocks noGrp="1"/>
          </p:cNvSpPr>
          <p:nvPr>
            <p:ph type="pic" sz="quarter" idx="15"/>
          </p:nvPr>
        </p:nvSpPr>
        <p:spPr>
          <a:xfrm>
            <a:off x="6362829" y="1673942"/>
            <a:ext cx="4853962" cy="3141406"/>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616914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1615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5179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7558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009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4538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208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Content Layout">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id="{093DA11F-BC94-447C-B660-9C906BED01B1}"/>
              </a:ext>
            </a:extLst>
          </p:cNvPr>
          <p:cNvSpPr>
            <a:spLocks noGrp="1"/>
          </p:cNvSpPr>
          <p:nvPr>
            <p:ph type="pic" sz="quarter" idx="15"/>
          </p:nvPr>
        </p:nvSpPr>
        <p:spPr>
          <a:xfrm>
            <a:off x="0" y="1682496"/>
            <a:ext cx="12191999" cy="3493008"/>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3863976" y="696584"/>
            <a:ext cx="4464049" cy="569086"/>
          </a:xfrm>
        </p:spPr>
        <p:txBody>
          <a:bodyPr lIns="0" tIns="0" rIns="0" bIns="0" anchor="b">
            <a:normAutofit/>
          </a:bodyPr>
          <a:lstStyle>
            <a:lvl1pPr algn="ct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3884860" y="1983086"/>
            <a:ext cx="4443165" cy="569085"/>
          </a:xfrm>
        </p:spPr>
        <p:txBody>
          <a:bodyPr lIns="0" tIns="0" rIns="0" bIns="0">
            <a:normAutofit/>
          </a:bodyPr>
          <a:lstStyle>
            <a:lvl1pPr marL="0" indent="0" algn="ct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8842051-6173-4CC2-8C4A-8AE31FE7BA54}"/>
              </a:ext>
            </a:extLst>
          </p:cNvPr>
          <p:cNvGrpSpPr/>
          <p:nvPr userDrawn="1"/>
        </p:nvGrpSpPr>
        <p:grpSpPr>
          <a:xfrm>
            <a:off x="5124396" y="1373283"/>
            <a:ext cx="1943208" cy="100800"/>
            <a:chOff x="3149478" y="1373283"/>
            <a:chExt cx="1943208" cy="100800"/>
          </a:xfrm>
        </p:grpSpPr>
        <p:grpSp>
          <p:nvGrpSpPr>
            <p:cNvPr id="15" name="Group 14">
              <a:extLst>
                <a:ext uri="{FF2B5EF4-FFF2-40B4-BE49-F238E27FC236}">
                  <a16:creationId xmlns:a16="http://schemas.microsoft.com/office/drawing/2014/main" id="{B7317392-EF87-4050-8BBE-32F74B0CF15A}"/>
                </a:ext>
              </a:extLst>
            </p:cNvPr>
            <p:cNvGrpSpPr/>
            <p:nvPr userDrawn="1"/>
          </p:nvGrpSpPr>
          <p:grpSpPr>
            <a:xfrm>
              <a:off x="3149478" y="1373283"/>
              <a:ext cx="1943208" cy="100800"/>
              <a:chOff x="0" y="3237441"/>
              <a:chExt cx="1943208"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18928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1842408" y="3237441"/>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1" name="Oval 20">
              <a:extLst>
                <a:ext uri="{FF2B5EF4-FFF2-40B4-BE49-F238E27FC236}">
                  <a16:creationId xmlns:a16="http://schemas.microsoft.com/office/drawing/2014/main" id="{5D1C3636-C306-4492-8D46-194288459CAF}"/>
                </a:ext>
              </a:extLst>
            </p:cNvPr>
            <p:cNvSpPr/>
            <p:nvPr userDrawn="1"/>
          </p:nvSpPr>
          <p:spPr>
            <a:xfrm>
              <a:off x="3149478" y="1373283"/>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3412870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179281" y="1375202"/>
            <a:ext cx="5012719" cy="100800"/>
            <a:chOff x="304632" y="3240138"/>
            <a:chExt cx="3129768"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304632" y="3290538"/>
              <a:ext cx="307937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1226927"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1226927"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1226927"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4871314"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15">
            <a:extLst>
              <a:ext uri="{FF2B5EF4-FFF2-40B4-BE49-F238E27FC236}">
                <a16:creationId xmlns:a16="http://schemas.microsoft.com/office/drawing/2014/main" id="{7A54608E-523B-47AC-B8A6-3E8FE9A15847}"/>
              </a:ext>
            </a:extLst>
          </p:cNvPr>
          <p:cNvSpPr>
            <a:spLocks noGrp="1"/>
          </p:cNvSpPr>
          <p:nvPr>
            <p:ph type="body" sz="quarter" idx="28" hasCustomPrompt="1"/>
          </p:nvPr>
        </p:nvSpPr>
        <p:spPr>
          <a:xfrm>
            <a:off x="4871314"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4871314"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id="{E0D32F26-CEE2-4420-A43D-B008AE2D1DDC}"/>
              </a:ext>
            </a:extLst>
          </p:cNvPr>
          <p:cNvSpPr>
            <a:spLocks noGrp="1"/>
          </p:cNvSpPr>
          <p:nvPr>
            <p:ph type="body" idx="30" hasCustomPrompt="1"/>
          </p:nvPr>
        </p:nvSpPr>
        <p:spPr>
          <a:xfrm>
            <a:off x="8515702"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15">
            <a:extLst>
              <a:ext uri="{FF2B5EF4-FFF2-40B4-BE49-F238E27FC236}">
                <a16:creationId xmlns:a16="http://schemas.microsoft.com/office/drawing/2014/main" id="{DBC2890A-FFF7-4606-A262-6D464BA5D997}"/>
              </a:ext>
            </a:extLst>
          </p:cNvPr>
          <p:cNvSpPr>
            <a:spLocks noGrp="1"/>
          </p:cNvSpPr>
          <p:nvPr>
            <p:ph type="body" sz="quarter" idx="31" hasCustomPrompt="1"/>
          </p:nvPr>
        </p:nvSpPr>
        <p:spPr>
          <a:xfrm>
            <a:off x="8515702"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sp>
        <p:nvSpPr>
          <p:cNvPr id="39" name="Text Placeholder 2">
            <a:extLst>
              <a:ext uri="{FF2B5EF4-FFF2-40B4-BE49-F238E27FC236}">
                <a16:creationId xmlns:a16="http://schemas.microsoft.com/office/drawing/2014/main" id="{268E1254-8C59-4B9B-A775-45CA3D655514}"/>
              </a:ext>
            </a:extLst>
          </p:cNvPr>
          <p:cNvSpPr>
            <a:spLocks noGrp="1"/>
          </p:cNvSpPr>
          <p:nvPr>
            <p:ph type="body" idx="32" hasCustomPrompt="1"/>
          </p:nvPr>
        </p:nvSpPr>
        <p:spPr>
          <a:xfrm>
            <a:off x="8515702"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8E47DC43-D8A0-4F17-B897-D8B07A6F1B47}"/>
              </a:ext>
            </a:extLst>
          </p:cNvPr>
          <p:cNvCxnSpPr/>
          <p:nvPr userDrawn="1"/>
        </p:nvCxnSpPr>
        <p:spPr>
          <a:xfrm>
            <a:off x="2205335" y="3256107"/>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01F265-08ED-497A-BE5C-62220829348F}"/>
              </a:ext>
            </a:extLst>
          </p:cNvPr>
          <p:cNvCxnSpPr/>
          <p:nvPr userDrawn="1"/>
        </p:nvCxnSpPr>
        <p:spPr>
          <a:xfrm>
            <a:off x="5849839" y="3255785"/>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715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87220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s 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4292016" y="707529"/>
            <a:ext cx="7118056" cy="569086"/>
          </a:xfrm>
        </p:spPr>
        <p:txBody>
          <a:bodyPr lIns="0" tIns="0" rIns="0" bIns="0" anchor="b">
            <a:normAutofit/>
          </a:bodyPr>
          <a:lstStyle>
            <a:lvl1pPr algn="l">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4292016" y="1625821"/>
            <a:ext cx="7096709"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314481" y="1375202"/>
            <a:ext cx="7877519" cy="100800"/>
            <a:chOff x="245550" y="3240138"/>
            <a:chExt cx="4015976" cy="100800"/>
          </a:xfrm>
        </p:grpSpPr>
        <p:cxnSp>
          <p:nvCxnSpPr>
            <p:cNvPr id="12" name="Straight Connector 11">
              <a:extLst>
                <a:ext uri="{FF2B5EF4-FFF2-40B4-BE49-F238E27FC236}">
                  <a16:creationId xmlns:a16="http://schemas.microsoft.com/office/drawing/2014/main" id="{370B72A7-B625-48B8-88E6-BCE2A4DD531E}"/>
                </a:ext>
              </a:extLst>
            </p:cNvPr>
            <p:cNvCxnSpPr>
              <a:cxnSpLocks/>
              <a:endCxn id="13" idx="6"/>
            </p:cNvCxnSpPr>
            <p:nvPr userDrawn="1"/>
          </p:nvCxnSpPr>
          <p:spPr>
            <a:xfrm>
              <a:off x="245550" y="3290538"/>
              <a:ext cx="40159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783723" y="3301941"/>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$12,345</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5716329" y="3394494"/>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4292016" y="3394494"/>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Text Placeholder 15">
            <a:extLst>
              <a:ext uri="{FF2B5EF4-FFF2-40B4-BE49-F238E27FC236}">
                <a16:creationId xmlns:a16="http://schemas.microsoft.com/office/drawing/2014/main" id="{EA5D8D7D-F37C-49AD-98F0-641CE42B8A83}"/>
              </a:ext>
            </a:extLst>
          </p:cNvPr>
          <p:cNvSpPr>
            <a:spLocks noGrp="1"/>
          </p:cNvSpPr>
          <p:nvPr>
            <p:ph type="body" sz="quarter" idx="30" hasCustomPrompt="1"/>
          </p:nvPr>
        </p:nvSpPr>
        <p:spPr>
          <a:xfrm>
            <a:off x="783723" y="4594663"/>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$6,789</a:t>
            </a:r>
          </a:p>
        </p:txBody>
      </p:sp>
      <p:sp>
        <p:nvSpPr>
          <p:cNvPr id="27" name="Text Placeholder 2">
            <a:extLst>
              <a:ext uri="{FF2B5EF4-FFF2-40B4-BE49-F238E27FC236}">
                <a16:creationId xmlns:a16="http://schemas.microsoft.com/office/drawing/2014/main" id="{521FF93D-8384-4E22-8645-BDE6AB983488}"/>
              </a:ext>
            </a:extLst>
          </p:cNvPr>
          <p:cNvSpPr>
            <a:spLocks noGrp="1"/>
          </p:cNvSpPr>
          <p:nvPr>
            <p:ph type="body" idx="31" hasCustomPrompt="1"/>
          </p:nvPr>
        </p:nvSpPr>
        <p:spPr>
          <a:xfrm>
            <a:off x="5716329" y="4687216"/>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8" name="Text Placeholder 2">
            <a:extLst>
              <a:ext uri="{FF2B5EF4-FFF2-40B4-BE49-F238E27FC236}">
                <a16:creationId xmlns:a16="http://schemas.microsoft.com/office/drawing/2014/main" id="{BA358F36-EA77-462E-9158-AFDF1D449A1A}"/>
              </a:ext>
            </a:extLst>
          </p:cNvPr>
          <p:cNvSpPr>
            <a:spLocks noGrp="1"/>
          </p:cNvSpPr>
          <p:nvPr>
            <p:ph type="body" idx="32" hasCustomPrompt="1"/>
          </p:nvPr>
        </p:nvSpPr>
        <p:spPr>
          <a:xfrm>
            <a:off x="4292016" y="4687216"/>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828457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Layout with circ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3242645"/>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4872948"/>
            <a:ext cx="4443165"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4581382"/>
            <a:ext cx="4370400" cy="100800"/>
            <a:chOff x="-1228304" y="3240138"/>
            <a:chExt cx="4370400"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432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041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5533023" y="4551485"/>
            <a:ext cx="5855702" cy="1208079"/>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DC059E4-36DE-4100-8F15-85A9F37E84FE}"/>
              </a:ext>
            </a:extLst>
          </p:cNvPr>
          <p:cNvSpPr/>
          <p:nvPr userDrawn="1"/>
        </p:nvSpPr>
        <p:spPr>
          <a:xfrm>
            <a:off x="3616960" y="859665"/>
            <a:ext cx="2121408" cy="212140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1" name="Oval 20">
            <a:extLst>
              <a:ext uri="{FF2B5EF4-FFF2-40B4-BE49-F238E27FC236}">
                <a16:creationId xmlns:a16="http://schemas.microsoft.com/office/drawing/2014/main" id="{34E475F8-9B44-4A3E-9F99-CF0346C89B8E}"/>
              </a:ext>
            </a:extLst>
          </p:cNvPr>
          <p:cNvSpPr/>
          <p:nvPr userDrawn="1"/>
        </p:nvSpPr>
        <p:spPr>
          <a:xfrm>
            <a:off x="5522965" y="836613"/>
            <a:ext cx="2816352" cy="28163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2" name="Oval 21">
            <a:extLst>
              <a:ext uri="{FF2B5EF4-FFF2-40B4-BE49-F238E27FC236}">
                <a16:creationId xmlns:a16="http://schemas.microsoft.com/office/drawing/2014/main" id="{EF5FAF95-28E9-4D03-884C-A89CBC8B61DC}"/>
              </a:ext>
            </a:extLst>
          </p:cNvPr>
          <p:cNvSpPr/>
          <p:nvPr userDrawn="1"/>
        </p:nvSpPr>
        <p:spPr>
          <a:xfrm>
            <a:off x="8123915" y="859665"/>
            <a:ext cx="3273552" cy="32735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7" name="Text Placeholder 15">
            <a:extLst>
              <a:ext uri="{FF2B5EF4-FFF2-40B4-BE49-F238E27FC236}">
                <a16:creationId xmlns:a16="http://schemas.microsoft.com/office/drawing/2014/main" id="{5F221D05-AC12-4B7C-A00B-E28F93E23D7A}"/>
              </a:ext>
            </a:extLst>
          </p:cNvPr>
          <p:cNvSpPr>
            <a:spLocks noGrp="1"/>
          </p:cNvSpPr>
          <p:nvPr>
            <p:ph type="body" sz="quarter" idx="26" hasCustomPrompt="1"/>
          </p:nvPr>
        </p:nvSpPr>
        <p:spPr>
          <a:xfrm>
            <a:off x="3851931" y="1382322"/>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$25</a:t>
            </a:r>
          </a:p>
        </p:txBody>
      </p:sp>
      <p:sp>
        <p:nvSpPr>
          <p:cNvPr id="28" name="Text Placeholder 2">
            <a:extLst>
              <a:ext uri="{FF2B5EF4-FFF2-40B4-BE49-F238E27FC236}">
                <a16:creationId xmlns:a16="http://schemas.microsoft.com/office/drawing/2014/main" id="{A3904B01-A725-4CE3-9321-D42F3E296703}"/>
              </a:ext>
            </a:extLst>
          </p:cNvPr>
          <p:cNvSpPr>
            <a:spLocks noGrp="1"/>
          </p:cNvSpPr>
          <p:nvPr>
            <p:ph type="body" idx="29" hasCustomPrompt="1"/>
          </p:nvPr>
        </p:nvSpPr>
        <p:spPr>
          <a:xfrm>
            <a:off x="3927524" y="2363691"/>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29" name="Text Placeholder 2">
            <a:extLst>
              <a:ext uri="{FF2B5EF4-FFF2-40B4-BE49-F238E27FC236}">
                <a16:creationId xmlns:a16="http://schemas.microsoft.com/office/drawing/2014/main" id="{D9CE08AF-782B-4514-BE33-D3AED71A7344}"/>
              </a:ext>
            </a:extLst>
          </p:cNvPr>
          <p:cNvSpPr>
            <a:spLocks noGrp="1"/>
          </p:cNvSpPr>
          <p:nvPr>
            <p:ph type="body" idx="30" hasCustomPrompt="1"/>
          </p:nvPr>
        </p:nvSpPr>
        <p:spPr>
          <a:xfrm>
            <a:off x="3806132" y="1185842"/>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0" name="Text Placeholder 15">
            <a:extLst>
              <a:ext uri="{FF2B5EF4-FFF2-40B4-BE49-F238E27FC236}">
                <a16:creationId xmlns:a16="http://schemas.microsoft.com/office/drawing/2014/main" id="{614098B4-704D-42A8-B776-2C93C30C39DA}"/>
              </a:ext>
            </a:extLst>
          </p:cNvPr>
          <p:cNvSpPr>
            <a:spLocks noGrp="1"/>
          </p:cNvSpPr>
          <p:nvPr>
            <p:ph type="body" sz="quarter" idx="31" hasCustomPrompt="1"/>
          </p:nvPr>
        </p:nvSpPr>
        <p:spPr>
          <a:xfrm>
            <a:off x="6113495" y="1767897"/>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$50</a:t>
            </a:r>
          </a:p>
        </p:txBody>
      </p:sp>
      <p:sp>
        <p:nvSpPr>
          <p:cNvPr id="31" name="Text Placeholder 2">
            <a:extLst>
              <a:ext uri="{FF2B5EF4-FFF2-40B4-BE49-F238E27FC236}">
                <a16:creationId xmlns:a16="http://schemas.microsoft.com/office/drawing/2014/main" id="{CE6465F4-0B4D-4B43-BE59-BC984FE8EF05}"/>
              </a:ext>
            </a:extLst>
          </p:cNvPr>
          <p:cNvSpPr>
            <a:spLocks noGrp="1"/>
          </p:cNvSpPr>
          <p:nvPr>
            <p:ph type="body" idx="32" hasCustomPrompt="1"/>
          </p:nvPr>
        </p:nvSpPr>
        <p:spPr>
          <a:xfrm>
            <a:off x="6189088" y="2753338"/>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2" name="Text Placeholder 2">
            <a:extLst>
              <a:ext uri="{FF2B5EF4-FFF2-40B4-BE49-F238E27FC236}">
                <a16:creationId xmlns:a16="http://schemas.microsoft.com/office/drawing/2014/main" id="{4DBC997E-F996-4F59-A610-3C8558F180CA}"/>
              </a:ext>
            </a:extLst>
          </p:cNvPr>
          <p:cNvSpPr>
            <a:spLocks noGrp="1"/>
          </p:cNvSpPr>
          <p:nvPr>
            <p:ph type="body" idx="33" hasCustomPrompt="1"/>
          </p:nvPr>
        </p:nvSpPr>
        <p:spPr>
          <a:xfrm>
            <a:off x="6067696" y="1537655"/>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3" name="Text Placeholder 15">
            <a:extLst>
              <a:ext uri="{FF2B5EF4-FFF2-40B4-BE49-F238E27FC236}">
                <a16:creationId xmlns:a16="http://schemas.microsoft.com/office/drawing/2014/main" id="{D2098E46-8023-469E-86ED-39848BCA69B9}"/>
              </a:ext>
            </a:extLst>
          </p:cNvPr>
          <p:cNvSpPr>
            <a:spLocks noGrp="1"/>
          </p:cNvSpPr>
          <p:nvPr>
            <p:ph type="body" sz="quarter" idx="34" hasCustomPrompt="1"/>
          </p:nvPr>
        </p:nvSpPr>
        <p:spPr>
          <a:xfrm>
            <a:off x="8714444" y="2049128"/>
            <a:ext cx="2010420"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$100</a:t>
            </a:r>
          </a:p>
        </p:txBody>
      </p:sp>
      <p:sp>
        <p:nvSpPr>
          <p:cNvPr id="34" name="Text Placeholder 2">
            <a:extLst>
              <a:ext uri="{FF2B5EF4-FFF2-40B4-BE49-F238E27FC236}">
                <a16:creationId xmlns:a16="http://schemas.microsoft.com/office/drawing/2014/main" id="{93715D94-9DBE-476D-B2A4-208BC6D40C35}"/>
              </a:ext>
            </a:extLst>
          </p:cNvPr>
          <p:cNvSpPr>
            <a:spLocks noGrp="1"/>
          </p:cNvSpPr>
          <p:nvPr>
            <p:ph type="body" idx="35" hasCustomPrompt="1"/>
          </p:nvPr>
        </p:nvSpPr>
        <p:spPr>
          <a:xfrm>
            <a:off x="8981735" y="3034569"/>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5" name="Text Placeholder 2">
            <a:extLst>
              <a:ext uri="{FF2B5EF4-FFF2-40B4-BE49-F238E27FC236}">
                <a16:creationId xmlns:a16="http://schemas.microsoft.com/office/drawing/2014/main" id="{C6E1A50B-8AFF-497B-8AEC-C61D95DC0685}"/>
              </a:ext>
            </a:extLst>
          </p:cNvPr>
          <p:cNvSpPr>
            <a:spLocks noGrp="1"/>
          </p:cNvSpPr>
          <p:nvPr>
            <p:ph type="body" idx="36" hasCustomPrompt="1"/>
          </p:nvPr>
        </p:nvSpPr>
        <p:spPr>
          <a:xfrm>
            <a:off x="9089050" y="1818886"/>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Tree>
    <p:extLst>
      <p:ext uri="{BB962C8B-B14F-4D97-AF65-F5344CB8AC3E}">
        <p14:creationId xmlns:p14="http://schemas.microsoft.com/office/powerpoint/2010/main" val="696423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096000" y="1625821"/>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831851" y="3335524"/>
            <a:ext cx="4817836"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31850"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Text Placeholder 2">
            <a:extLst>
              <a:ext uri="{FF2B5EF4-FFF2-40B4-BE49-F238E27FC236}">
                <a16:creationId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6098826"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913229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806105" y="707529"/>
            <a:ext cx="3704150" cy="569086"/>
          </a:xfrm>
        </p:spPr>
        <p:txBody>
          <a:bodyPr lIns="0" tIns="0" rIns="0" bIns="0" anchor="b">
            <a:normAutofit/>
          </a:bodyPr>
          <a:lstStyle>
            <a:lvl1pPr algn="l">
              <a:defRPr sz="3600"/>
            </a:lvl1pPr>
          </a:lstStyle>
          <a:p>
            <a:r>
              <a:rPr lang="en-US" noProof="0"/>
              <a:t>CLICK TO EDIT</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a:off x="-6" y="1374243"/>
            <a:ext cx="4319045" cy="100800"/>
            <a:chOff x="646012" y="3239179"/>
            <a:chExt cx="220185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2" y="3290538"/>
              <a:ext cx="216563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2796480" y="3239179"/>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1" name="Picture Placeholder 11" descr="Competitors logos quadrant">
            <a:extLst>
              <a:ext uri="{FF2B5EF4-FFF2-40B4-BE49-F238E27FC236}">
                <a16:creationId xmlns:a16="http://schemas.microsoft.com/office/drawing/2014/main" id="{58A093A6-410B-4E4B-BA54-D31E8313D9B1}"/>
              </a:ext>
            </a:extLst>
          </p:cNvPr>
          <p:cNvSpPr>
            <a:spLocks noGrp="1"/>
          </p:cNvSpPr>
          <p:nvPr>
            <p:ph type="pic" sz="quarter" idx="39" hasCustomPrompt="1"/>
          </p:nvPr>
        </p:nvSpPr>
        <p:spPr>
          <a:xfrm>
            <a:off x="3928670" y="2872719"/>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2</a:t>
            </a:r>
          </a:p>
          <a:p>
            <a:r>
              <a:rPr lang="en-US" noProof="0" dirty="0"/>
              <a:t>Logo</a:t>
            </a:r>
          </a:p>
        </p:txBody>
      </p:sp>
      <p:sp>
        <p:nvSpPr>
          <p:cNvPr id="22" name="Picture Placeholder 11" descr="Competitors logos quadrant">
            <a:extLst>
              <a:ext uri="{FF2B5EF4-FFF2-40B4-BE49-F238E27FC236}">
                <a16:creationId xmlns:a16="http://schemas.microsoft.com/office/drawing/2014/main" id="{C852F764-614E-4E0D-B231-E5EF9B5D3AFE}"/>
              </a:ext>
            </a:extLst>
          </p:cNvPr>
          <p:cNvSpPr>
            <a:spLocks noGrp="1"/>
          </p:cNvSpPr>
          <p:nvPr>
            <p:ph type="pic" sz="quarter" idx="40" hasCustomPrompt="1"/>
          </p:nvPr>
        </p:nvSpPr>
        <p:spPr>
          <a:xfrm>
            <a:off x="806105" y="2171148"/>
            <a:ext cx="1655064" cy="777240"/>
          </a:xfrm>
          <a:noFill/>
        </p:spPr>
        <p:txBody>
          <a:bodyPr anchor="ctr" anchorCtr="0">
            <a:noAutofit/>
          </a:bodyPr>
          <a:lstStyle>
            <a:lvl1pPr marL="0" indent="0" algn="ctr">
              <a:buNone/>
              <a:defRPr sz="2000" i="1">
                <a:solidFill>
                  <a:schemeClr val="tx1"/>
                </a:solidFill>
              </a:defRPr>
            </a:lvl1pPr>
          </a:lstStyle>
          <a:p>
            <a:r>
              <a:rPr lang="en-US" noProof="0" dirty="0"/>
              <a:t>Competitor 1</a:t>
            </a:r>
          </a:p>
          <a:p>
            <a:r>
              <a:rPr lang="en-US" noProof="0" dirty="0"/>
              <a:t>Logo</a:t>
            </a:r>
          </a:p>
        </p:txBody>
      </p:sp>
      <p:sp>
        <p:nvSpPr>
          <p:cNvPr id="25" name="Picture Placeholder 11" descr="Competitors logos quadrant">
            <a:extLst>
              <a:ext uri="{FF2B5EF4-FFF2-40B4-BE49-F238E27FC236}">
                <a16:creationId xmlns:a16="http://schemas.microsoft.com/office/drawing/2014/main" id="{0349F007-C349-4EF3-A61F-86C43BEB5478}"/>
              </a:ext>
            </a:extLst>
          </p:cNvPr>
          <p:cNvSpPr>
            <a:spLocks noGrp="1"/>
          </p:cNvSpPr>
          <p:nvPr>
            <p:ph type="pic" sz="quarter" idx="41" hasCustomPrompt="1"/>
          </p:nvPr>
        </p:nvSpPr>
        <p:spPr>
          <a:xfrm>
            <a:off x="2729582" y="445626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3</a:t>
            </a:r>
          </a:p>
          <a:p>
            <a:r>
              <a:rPr lang="en-US" noProof="0" dirty="0"/>
              <a:t>Logo</a:t>
            </a:r>
          </a:p>
        </p:txBody>
      </p:sp>
      <p:sp>
        <p:nvSpPr>
          <p:cNvPr id="26" name="Picture Placeholder 11" descr="Competitors logos quadrant">
            <a:extLst>
              <a:ext uri="{FF2B5EF4-FFF2-40B4-BE49-F238E27FC236}">
                <a16:creationId xmlns:a16="http://schemas.microsoft.com/office/drawing/2014/main" id="{FEA8BDDC-623F-4C67-AD04-E7801B537019}"/>
              </a:ext>
            </a:extLst>
          </p:cNvPr>
          <p:cNvSpPr>
            <a:spLocks noGrp="1"/>
          </p:cNvSpPr>
          <p:nvPr>
            <p:ph type="pic" sz="quarter" idx="42" hasCustomPrompt="1"/>
          </p:nvPr>
        </p:nvSpPr>
        <p:spPr>
          <a:xfrm>
            <a:off x="6829546" y="2770168"/>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4</a:t>
            </a:r>
          </a:p>
          <a:p>
            <a:r>
              <a:rPr lang="en-US" noProof="0" dirty="0"/>
              <a:t>Logo</a:t>
            </a:r>
          </a:p>
        </p:txBody>
      </p:sp>
      <p:sp>
        <p:nvSpPr>
          <p:cNvPr id="27" name="Picture Placeholder 11" descr="Competitors logos quadrant">
            <a:extLst>
              <a:ext uri="{FF2B5EF4-FFF2-40B4-BE49-F238E27FC236}">
                <a16:creationId xmlns:a16="http://schemas.microsoft.com/office/drawing/2014/main" id="{28B0D00B-97E7-4133-B35A-AC2EF334CD2B}"/>
              </a:ext>
            </a:extLst>
          </p:cNvPr>
          <p:cNvSpPr>
            <a:spLocks noGrp="1"/>
          </p:cNvSpPr>
          <p:nvPr>
            <p:ph type="pic" sz="quarter" idx="43" hasCustomPrompt="1"/>
          </p:nvPr>
        </p:nvSpPr>
        <p:spPr>
          <a:xfrm>
            <a:off x="6610067" y="458883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5</a:t>
            </a:r>
          </a:p>
          <a:p>
            <a:r>
              <a:rPr lang="en-US" noProof="0" dirty="0"/>
              <a:t>Logo</a:t>
            </a:r>
          </a:p>
        </p:txBody>
      </p:sp>
      <p:sp>
        <p:nvSpPr>
          <p:cNvPr id="28" name="Picture Placeholder 11" descr="Competitors logos quadrant">
            <a:extLst>
              <a:ext uri="{FF2B5EF4-FFF2-40B4-BE49-F238E27FC236}">
                <a16:creationId xmlns:a16="http://schemas.microsoft.com/office/drawing/2014/main" id="{8D1A7417-EFAD-46F6-ADA5-117D4C7B1A9D}"/>
              </a:ext>
            </a:extLst>
          </p:cNvPr>
          <p:cNvSpPr>
            <a:spLocks noGrp="1"/>
          </p:cNvSpPr>
          <p:nvPr>
            <p:ph type="pic" sz="quarter" idx="44" hasCustomPrompt="1"/>
          </p:nvPr>
        </p:nvSpPr>
        <p:spPr>
          <a:xfrm>
            <a:off x="9571158" y="497745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6</a:t>
            </a:r>
          </a:p>
          <a:p>
            <a:r>
              <a:rPr lang="en-US" noProof="0" dirty="0"/>
              <a:t>Logo</a:t>
            </a:r>
          </a:p>
        </p:txBody>
      </p:sp>
      <p:sp>
        <p:nvSpPr>
          <p:cNvPr id="29" name="Text Placeholder 7">
            <a:extLst>
              <a:ext uri="{FF2B5EF4-FFF2-40B4-BE49-F238E27FC236}">
                <a16:creationId xmlns:a16="http://schemas.microsoft.com/office/drawing/2014/main" id="{D4B80E14-BBC8-42CC-8777-FFF50D168A09}"/>
              </a:ext>
            </a:extLst>
          </p:cNvPr>
          <p:cNvSpPr>
            <a:spLocks noGrp="1"/>
          </p:cNvSpPr>
          <p:nvPr>
            <p:ph type="body" sz="quarter" idx="46" hasCustomPrompt="1"/>
          </p:nvPr>
        </p:nvSpPr>
        <p:spPr>
          <a:xfrm>
            <a:off x="789869" y="3642757"/>
            <a:ext cx="2741612" cy="248888"/>
          </a:xfrm>
        </p:spPr>
        <p:txBody>
          <a:bodyPr wrap="square" lIns="0" tIns="0" rIns="0" bIns="0">
            <a:noAutofit/>
          </a:bodyPr>
          <a:lstStyle>
            <a:lvl1pPr marL="0" indent="0">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0" name="Text Placeholder 7">
            <a:extLst>
              <a:ext uri="{FF2B5EF4-FFF2-40B4-BE49-F238E27FC236}">
                <a16:creationId xmlns:a16="http://schemas.microsoft.com/office/drawing/2014/main" id="{95033551-3DD0-4EBE-8DFD-9335F8BA9268}"/>
              </a:ext>
            </a:extLst>
          </p:cNvPr>
          <p:cNvSpPr>
            <a:spLocks noGrp="1"/>
          </p:cNvSpPr>
          <p:nvPr>
            <p:ph type="body" sz="quarter" idx="48" hasCustomPrompt="1"/>
          </p:nvPr>
        </p:nvSpPr>
        <p:spPr>
          <a:xfrm>
            <a:off x="6315481" y="5884080"/>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1" name="Text Placeholder 7">
            <a:extLst>
              <a:ext uri="{FF2B5EF4-FFF2-40B4-BE49-F238E27FC236}">
                <a16:creationId xmlns:a16="http://schemas.microsoft.com/office/drawing/2014/main" id="{CC507E62-D7F3-4E81-8DE2-5A7084588A33}"/>
              </a:ext>
            </a:extLst>
          </p:cNvPr>
          <p:cNvSpPr>
            <a:spLocks noGrp="1"/>
          </p:cNvSpPr>
          <p:nvPr>
            <p:ph type="body" sz="quarter" idx="49" hasCustomPrompt="1"/>
          </p:nvPr>
        </p:nvSpPr>
        <p:spPr>
          <a:xfrm>
            <a:off x="6315481" y="1343118"/>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2" name="Picture Placeholder 13">
            <a:extLst>
              <a:ext uri="{FF2B5EF4-FFF2-40B4-BE49-F238E27FC236}">
                <a16:creationId xmlns:a16="http://schemas.microsoft.com/office/drawing/2014/main" id="{61EF622D-8E08-41C3-BEBA-2274C2AB487A}"/>
              </a:ext>
            </a:extLst>
          </p:cNvPr>
          <p:cNvSpPr>
            <a:spLocks noGrp="1"/>
          </p:cNvSpPr>
          <p:nvPr>
            <p:ph type="pic" sz="quarter" idx="50"/>
          </p:nvPr>
        </p:nvSpPr>
        <p:spPr>
          <a:xfrm>
            <a:off x="9417999" y="1977257"/>
            <a:ext cx="1481328" cy="758952"/>
          </a:xfrm>
          <a:noFill/>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33" name="Text Placeholder 7">
            <a:extLst>
              <a:ext uri="{FF2B5EF4-FFF2-40B4-BE49-F238E27FC236}">
                <a16:creationId xmlns:a16="http://schemas.microsoft.com/office/drawing/2014/main" id="{690ADA54-0156-49A9-AEF7-A4972EEB15AA}"/>
              </a:ext>
            </a:extLst>
          </p:cNvPr>
          <p:cNvSpPr>
            <a:spLocks noGrp="1"/>
          </p:cNvSpPr>
          <p:nvPr>
            <p:ph type="body" sz="quarter" idx="51" hasCustomPrompt="1"/>
          </p:nvPr>
        </p:nvSpPr>
        <p:spPr>
          <a:xfrm>
            <a:off x="8651686" y="3642757"/>
            <a:ext cx="2741612" cy="248888"/>
          </a:xfrm>
        </p:spPr>
        <p:txBody>
          <a:bodyPr lIns="0" tIns="0" rIns="0" bIns="0">
            <a:noAutofit/>
          </a:bodyPr>
          <a:lstStyle>
            <a:lvl1pPr marL="0" indent="0" algn="r">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expensive</a:t>
            </a:r>
          </a:p>
        </p:txBody>
      </p:sp>
      <p:grpSp>
        <p:nvGrpSpPr>
          <p:cNvPr id="4" name="Group 3">
            <a:extLst>
              <a:ext uri="{FF2B5EF4-FFF2-40B4-BE49-F238E27FC236}">
                <a16:creationId xmlns:a16="http://schemas.microsoft.com/office/drawing/2014/main" id="{32193FB7-0142-40DD-9186-F3156B0AE4B0}"/>
              </a:ext>
            </a:extLst>
          </p:cNvPr>
          <p:cNvGrpSpPr/>
          <p:nvPr userDrawn="1"/>
        </p:nvGrpSpPr>
        <p:grpSpPr>
          <a:xfrm>
            <a:off x="6045600" y="1376748"/>
            <a:ext cx="100800" cy="5481252"/>
            <a:chOff x="6045600" y="1376748"/>
            <a:chExt cx="100800" cy="5481252"/>
          </a:xfrm>
        </p:grpSpPr>
        <p:cxnSp>
          <p:nvCxnSpPr>
            <p:cNvPr id="3" name="Straight Connector 2">
              <a:extLst>
                <a:ext uri="{FF2B5EF4-FFF2-40B4-BE49-F238E27FC236}">
                  <a16:creationId xmlns:a16="http://schemas.microsoft.com/office/drawing/2014/main" id="{CD1389D4-2EB7-40E2-B21B-4EE70FCA2236}"/>
                </a:ext>
              </a:extLst>
            </p:cNvPr>
            <p:cNvCxnSpPr>
              <a:cxnSpLocks/>
            </p:cNvCxnSpPr>
            <p:nvPr userDrawn="1"/>
          </p:nvCxnSpPr>
          <p:spPr>
            <a:xfrm rot="16200000">
              <a:off x="3389377" y="4151376"/>
              <a:ext cx="54132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A48E795-AD00-4819-94E4-A5211D331715}"/>
                </a:ext>
              </a:extLst>
            </p:cNvPr>
            <p:cNvSpPr/>
            <p:nvPr userDrawn="1"/>
          </p:nvSpPr>
          <p:spPr>
            <a:xfrm>
              <a:off x="6045600" y="137674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grpSp>
        <p:nvGrpSpPr>
          <p:cNvPr id="37" name="Group 36">
            <a:extLst>
              <a:ext uri="{FF2B5EF4-FFF2-40B4-BE49-F238E27FC236}">
                <a16:creationId xmlns:a16="http://schemas.microsoft.com/office/drawing/2014/main" id="{41BD97BD-35F4-4534-8B74-24D44A99BC58}"/>
              </a:ext>
            </a:extLst>
          </p:cNvPr>
          <p:cNvGrpSpPr/>
          <p:nvPr userDrawn="1"/>
        </p:nvGrpSpPr>
        <p:grpSpPr>
          <a:xfrm rot="5400000">
            <a:off x="5669857" y="-1673474"/>
            <a:ext cx="100800" cy="11440514"/>
            <a:chOff x="6045600" y="1329588"/>
            <a:chExt cx="100800" cy="11440514"/>
          </a:xfrm>
        </p:grpSpPr>
        <p:cxnSp>
          <p:nvCxnSpPr>
            <p:cNvPr id="38" name="Straight Connector 37">
              <a:extLst>
                <a:ext uri="{FF2B5EF4-FFF2-40B4-BE49-F238E27FC236}">
                  <a16:creationId xmlns:a16="http://schemas.microsoft.com/office/drawing/2014/main" id="{D8351F13-467F-49F8-8279-C5B29A51798F}"/>
                </a:ext>
              </a:extLst>
            </p:cNvPr>
            <p:cNvCxnSpPr>
              <a:cxnSpLocks/>
            </p:cNvCxnSpPr>
            <p:nvPr userDrawn="1"/>
          </p:nvCxnSpPr>
          <p:spPr>
            <a:xfrm rot="16200000">
              <a:off x="408032" y="7082102"/>
              <a:ext cx="1137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09AA12FA-7959-4581-B344-DF9E7B0AD37A}"/>
                </a:ext>
              </a:extLst>
            </p:cNvPr>
            <p:cNvSpPr/>
            <p:nvPr userDrawn="1"/>
          </p:nvSpPr>
          <p:spPr>
            <a:xfrm>
              <a:off x="6045600" y="132958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2249215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Section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7" y="1512271"/>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1" y="3148315"/>
            <a:ext cx="2216876"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897696"/>
            <a:ext cx="3360726" cy="100800"/>
            <a:chOff x="0" y="3240138"/>
            <a:chExt cx="3360726"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27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25992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DA80730C-5AC9-41A0-ACC5-624F0652D685}"/>
              </a:ext>
            </a:extLst>
          </p:cNvPr>
          <p:cNvSpPr>
            <a:spLocks noGrp="1"/>
          </p:cNvSpPr>
          <p:nvPr>
            <p:ph type="body" sz="quarter" idx="26" hasCustomPrompt="1"/>
          </p:nvPr>
        </p:nvSpPr>
        <p:spPr>
          <a:xfrm>
            <a:off x="4475261" y="2631676"/>
            <a:ext cx="978408" cy="978408"/>
          </a:xfrm>
          <a:prstGeom prst="ellipse">
            <a:avLst/>
          </a:prstGeom>
          <a:ln w="6350">
            <a:solidFill>
              <a:schemeClr val="tx1"/>
            </a:solidFill>
          </a:ln>
        </p:spPr>
        <p:txBody>
          <a:bodyPr lIns="0" tIns="7200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22" name="Text Placeholder 15">
            <a:extLst>
              <a:ext uri="{FF2B5EF4-FFF2-40B4-BE49-F238E27FC236}">
                <a16:creationId xmlns:a16="http://schemas.microsoft.com/office/drawing/2014/main" id="{515B23A8-23EB-4E6E-A24C-4154570D7DC0}"/>
              </a:ext>
            </a:extLst>
          </p:cNvPr>
          <p:cNvSpPr>
            <a:spLocks noGrp="1"/>
          </p:cNvSpPr>
          <p:nvPr>
            <p:ph type="body" sz="quarter" idx="28" hasCustomPrompt="1"/>
          </p:nvPr>
        </p:nvSpPr>
        <p:spPr>
          <a:xfrm>
            <a:off x="7436251" y="2015540"/>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23" name="Text Placeholder 15">
            <a:extLst>
              <a:ext uri="{FF2B5EF4-FFF2-40B4-BE49-F238E27FC236}">
                <a16:creationId xmlns:a16="http://schemas.microsoft.com/office/drawing/2014/main" id="{C12919ED-FD55-4081-BB4A-2B2FDA3BED17}"/>
              </a:ext>
            </a:extLst>
          </p:cNvPr>
          <p:cNvSpPr>
            <a:spLocks noGrp="1"/>
          </p:cNvSpPr>
          <p:nvPr>
            <p:ph type="body" sz="quarter" idx="31" hasCustomPrompt="1"/>
          </p:nvPr>
        </p:nvSpPr>
        <p:spPr>
          <a:xfrm>
            <a:off x="10397240" y="1239687"/>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cxnSp>
        <p:nvCxnSpPr>
          <p:cNvPr id="24" name="Straight Connector 23">
            <a:extLst>
              <a:ext uri="{FF2B5EF4-FFF2-40B4-BE49-F238E27FC236}">
                <a16:creationId xmlns:a16="http://schemas.microsoft.com/office/drawing/2014/main" id="{56A6259C-432B-4405-9E82-995AF092FB7A}"/>
              </a:ext>
            </a:extLst>
          </p:cNvPr>
          <p:cNvCxnSpPr>
            <a:cxnSpLocks/>
          </p:cNvCxnSpPr>
          <p:nvPr userDrawn="1"/>
        </p:nvCxnSpPr>
        <p:spPr>
          <a:xfrm rot="16200000" flipV="1">
            <a:off x="4068065" y="1728891"/>
            <a:ext cx="179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BC485E-8BCE-479F-A7E9-7F9E193E6E96}"/>
              </a:ext>
            </a:extLst>
          </p:cNvPr>
          <p:cNvCxnSpPr>
            <a:cxnSpLocks/>
          </p:cNvCxnSpPr>
          <p:nvPr userDrawn="1"/>
        </p:nvCxnSpPr>
        <p:spPr>
          <a:xfrm>
            <a:off x="4964465" y="836613"/>
            <a:ext cx="592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094BC6-BA16-4E05-868C-3AE971AF3DA4}"/>
              </a:ext>
            </a:extLst>
          </p:cNvPr>
          <p:cNvCxnSpPr>
            <a:cxnSpLocks/>
          </p:cNvCxnSpPr>
          <p:nvPr userDrawn="1"/>
        </p:nvCxnSpPr>
        <p:spPr>
          <a:xfrm rot="16200000" flipV="1">
            <a:off x="10688444" y="1030491"/>
            <a:ext cx="3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9130EC6-4A8D-447F-862E-E5A693E68C8C}"/>
              </a:ext>
            </a:extLst>
          </p:cNvPr>
          <p:cNvCxnSpPr>
            <a:cxnSpLocks/>
          </p:cNvCxnSpPr>
          <p:nvPr userDrawn="1"/>
        </p:nvCxnSpPr>
        <p:spPr>
          <a:xfrm flipV="1">
            <a:off x="7925455" y="837355"/>
            <a:ext cx="0" cy="1178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1B29C9C1-9494-4E8B-A0F3-611E947A19B3}"/>
              </a:ext>
            </a:extLst>
          </p:cNvPr>
          <p:cNvSpPr>
            <a:spLocks noGrp="1"/>
          </p:cNvSpPr>
          <p:nvPr>
            <p:ph type="body" idx="27" hasCustomPrompt="1"/>
          </p:nvPr>
        </p:nvSpPr>
        <p:spPr>
          <a:xfrm>
            <a:off x="3151266" y="4543170"/>
            <a:ext cx="2589369" cy="1280958"/>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id="{ABB09D16-148A-45C2-B0B8-1495E8DC7D64}"/>
              </a:ext>
            </a:extLst>
          </p:cNvPr>
          <p:cNvSpPr>
            <a:spLocks noGrp="1"/>
          </p:cNvSpPr>
          <p:nvPr>
            <p:ph type="body" idx="29" hasCustomPrompt="1"/>
          </p:nvPr>
        </p:nvSpPr>
        <p:spPr>
          <a:xfrm>
            <a:off x="3151265" y="4246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id="{67814C7C-3597-4B16-A4AC-D81985C587BD}"/>
              </a:ext>
            </a:extLst>
          </p:cNvPr>
          <p:cNvSpPr>
            <a:spLocks noGrp="1"/>
          </p:cNvSpPr>
          <p:nvPr>
            <p:ph type="body" idx="32" hasCustomPrompt="1"/>
          </p:nvPr>
        </p:nvSpPr>
        <p:spPr>
          <a:xfrm>
            <a:off x="3151265" y="3883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3" name="Text Placeholder 2">
            <a:extLst>
              <a:ext uri="{FF2B5EF4-FFF2-40B4-BE49-F238E27FC236}">
                <a16:creationId xmlns:a16="http://schemas.microsoft.com/office/drawing/2014/main" id="{EFE2A8C5-F462-436C-B748-BBE5D58CB8B4}"/>
              </a:ext>
            </a:extLst>
          </p:cNvPr>
          <p:cNvSpPr>
            <a:spLocks noGrp="1"/>
          </p:cNvSpPr>
          <p:nvPr>
            <p:ph type="body" idx="33" hasCustomPrompt="1"/>
          </p:nvPr>
        </p:nvSpPr>
        <p:spPr>
          <a:xfrm>
            <a:off x="6048861" y="3849559"/>
            <a:ext cx="2589369" cy="178695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4" name="Text Placeholder 2">
            <a:extLst>
              <a:ext uri="{FF2B5EF4-FFF2-40B4-BE49-F238E27FC236}">
                <a16:creationId xmlns:a16="http://schemas.microsoft.com/office/drawing/2014/main" id="{586DAC0D-9859-40A1-8456-F0B43D96718B}"/>
              </a:ext>
            </a:extLst>
          </p:cNvPr>
          <p:cNvSpPr>
            <a:spLocks noGrp="1"/>
          </p:cNvSpPr>
          <p:nvPr>
            <p:ph type="body" idx="34" hasCustomPrompt="1"/>
          </p:nvPr>
        </p:nvSpPr>
        <p:spPr>
          <a:xfrm>
            <a:off x="6048860" y="355285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37B983EE-F89D-4F09-8A9F-2347FA364217}"/>
              </a:ext>
            </a:extLst>
          </p:cNvPr>
          <p:cNvSpPr>
            <a:spLocks noGrp="1"/>
          </p:cNvSpPr>
          <p:nvPr>
            <p:ph type="body" idx="35" hasCustomPrompt="1"/>
          </p:nvPr>
        </p:nvSpPr>
        <p:spPr>
          <a:xfrm>
            <a:off x="6048860" y="319029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6" name="Text Placeholder 2">
            <a:extLst>
              <a:ext uri="{FF2B5EF4-FFF2-40B4-BE49-F238E27FC236}">
                <a16:creationId xmlns:a16="http://schemas.microsoft.com/office/drawing/2014/main" id="{D30DD128-A937-4A2F-B070-523A5BAAE260}"/>
              </a:ext>
            </a:extLst>
          </p:cNvPr>
          <p:cNvSpPr>
            <a:spLocks noGrp="1"/>
          </p:cNvSpPr>
          <p:nvPr>
            <p:ph type="body" idx="36" hasCustomPrompt="1"/>
          </p:nvPr>
        </p:nvSpPr>
        <p:spPr>
          <a:xfrm>
            <a:off x="8975159" y="3147170"/>
            <a:ext cx="2589369" cy="2311934"/>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7" name="Text Placeholder 2">
            <a:extLst>
              <a:ext uri="{FF2B5EF4-FFF2-40B4-BE49-F238E27FC236}">
                <a16:creationId xmlns:a16="http://schemas.microsoft.com/office/drawing/2014/main" id="{5737B87C-E3C0-46B2-8B79-63EB60491503}"/>
              </a:ext>
            </a:extLst>
          </p:cNvPr>
          <p:cNvSpPr>
            <a:spLocks noGrp="1"/>
          </p:cNvSpPr>
          <p:nvPr>
            <p:ph type="body" idx="37" hasCustomPrompt="1"/>
          </p:nvPr>
        </p:nvSpPr>
        <p:spPr>
          <a:xfrm>
            <a:off x="8975158" y="2850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id="{22F76863-7DCD-4365-80F0-001D51F08779}"/>
              </a:ext>
            </a:extLst>
          </p:cNvPr>
          <p:cNvSpPr>
            <a:spLocks noGrp="1"/>
          </p:cNvSpPr>
          <p:nvPr>
            <p:ph type="body" idx="38" hasCustomPrompt="1"/>
          </p:nvPr>
        </p:nvSpPr>
        <p:spPr>
          <a:xfrm>
            <a:off x="8975158" y="2487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Tree>
    <p:extLst>
      <p:ext uri="{BB962C8B-B14F-4D97-AF65-F5344CB8AC3E}">
        <p14:creationId xmlns:p14="http://schemas.microsoft.com/office/powerpoint/2010/main" val="803065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3185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609600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Content Placeholder 2">
            <a:extLst>
              <a:ext uri="{FF2B5EF4-FFF2-40B4-BE49-F238E27FC236}">
                <a16:creationId xmlns:a16="http://schemas.microsoft.com/office/drawing/2014/main" id="{7D36F8EF-728B-45C1-87D8-4AD8FA8F3716}"/>
              </a:ext>
            </a:extLst>
          </p:cNvPr>
          <p:cNvSpPr>
            <a:spLocks noGrp="1"/>
          </p:cNvSpPr>
          <p:nvPr>
            <p:ph sz="quarter" idx="32"/>
          </p:nvPr>
        </p:nvSpPr>
        <p:spPr>
          <a:xfrm>
            <a:off x="803275"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Content Placeholder 2">
            <a:extLst>
              <a:ext uri="{FF2B5EF4-FFF2-40B4-BE49-F238E27FC236}">
                <a16:creationId xmlns:a16="http://schemas.microsoft.com/office/drawing/2014/main" id="{7395C5B4-6B03-4F70-96F8-3AE3A7817B52}"/>
              </a:ext>
            </a:extLst>
          </p:cNvPr>
          <p:cNvSpPr>
            <a:spLocks noGrp="1"/>
          </p:cNvSpPr>
          <p:nvPr>
            <p:ph sz="quarter" idx="33"/>
          </p:nvPr>
        </p:nvSpPr>
        <p:spPr>
          <a:xfrm>
            <a:off x="6096000"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135197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8736466" y="707529"/>
            <a:ext cx="2673606" cy="569086"/>
          </a:xfrm>
        </p:spPr>
        <p:txBody>
          <a:bodyPr lIns="0" tIns="0" rIns="0" bIns="0" anchor="b">
            <a:normAutofit/>
          </a:bodyPr>
          <a:lstStyle>
            <a:lvl1pPr algn="r">
              <a:defRPr sz="3600"/>
            </a:lvl1pPr>
          </a:lstStyle>
          <a:p>
            <a:r>
              <a:rPr lang="en-US" noProof="0"/>
              <a:t>TIMELINE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9147803" y="1625821"/>
            <a:ext cx="2262267" cy="2021536"/>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9186215" y="1375202"/>
            <a:ext cx="3005785" cy="100800"/>
            <a:chOff x="2729180" y="3240138"/>
            <a:chExt cx="153234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2729180" y="3290538"/>
              <a:ext cx="1504927"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2618284" y="685667"/>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5930241" y="1079309"/>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5930241" y="786637"/>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4" name="Straight Connector 13">
            <a:extLst>
              <a:ext uri="{FF2B5EF4-FFF2-40B4-BE49-F238E27FC236}">
                <a16:creationId xmlns:a16="http://schemas.microsoft.com/office/drawing/2014/main" id="{1AD3A3AB-488E-4090-9FD5-E005D5A9ECF5}"/>
              </a:ext>
            </a:extLst>
          </p:cNvPr>
          <p:cNvCxnSpPr>
            <a:cxnSpLocks/>
          </p:cNvCxnSpPr>
          <p:nvPr userDrawn="1"/>
        </p:nvCxnSpPr>
        <p:spPr>
          <a:xfrm rot="16200000">
            <a:off x="2094269" y="3429000"/>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D6729DC-C5B3-485B-B5CD-F06FC3CAFD9A}"/>
              </a:ext>
            </a:extLst>
          </p:cNvPr>
          <p:cNvSpPr/>
          <p:nvPr userDrawn="1"/>
        </p:nvSpPr>
        <p:spPr>
          <a:xfrm>
            <a:off x="5372392" y="959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9" name="Oval 28">
            <a:extLst>
              <a:ext uri="{FF2B5EF4-FFF2-40B4-BE49-F238E27FC236}">
                <a16:creationId xmlns:a16="http://schemas.microsoft.com/office/drawing/2014/main" id="{C4046DD7-8FB2-43D4-8E94-3D35DC3E2891}"/>
              </a:ext>
            </a:extLst>
          </p:cNvPr>
          <p:cNvSpPr/>
          <p:nvPr userDrawn="1"/>
        </p:nvSpPr>
        <p:spPr>
          <a:xfrm>
            <a:off x="5372392" y="5362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0" name="Oval 29">
            <a:extLst>
              <a:ext uri="{FF2B5EF4-FFF2-40B4-BE49-F238E27FC236}">
                <a16:creationId xmlns:a16="http://schemas.microsoft.com/office/drawing/2014/main" id="{A320A73A-D3CB-4E04-B7E2-F3696B8ACDEA}"/>
              </a:ext>
            </a:extLst>
          </p:cNvPr>
          <p:cNvSpPr/>
          <p:nvPr userDrawn="1"/>
        </p:nvSpPr>
        <p:spPr>
          <a:xfrm>
            <a:off x="5372392" y="2427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1" name="Oval 30">
            <a:extLst>
              <a:ext uri="{FF2B5EF4-FFF2-40B4-BE49-F238E27FC236}">
                <a16:creationId xmlns:a16="http://schemas.microsoft.com/office/drawing/2014/main" id="{3E2B01F0-78A8-41AE-95B8-811603402031}"/>
              </a:ext>
            </a:extLst>
          </p:cNvPr>
          <p:cNvSpPr/>
          <p:nvPr userDrawn="1"/>
        </p:nvSpPr>
        <p:spPr>
          <a:xfrm>
            <a:off x="5372392" y="3894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2" name="Text Placeholder 2">
            <a:extLst>
              <a:ext uri="{FF2B5EF4-FFF2-40B4-BE49-F238E27FC236}">
                <a16:creationId xmlns:a16="http://schemas.microsoft.com/office/drawing/2014/main" id="{A70E382B-B932-45B7-BD95-6D722A4A2480}"/>
              </a:ext>
            </a:extLst>
          </p:cNvPr>
          <p:cNvSpPr>
            <a:spLocks noGrp="1"/>
          </p:cNvSpPr>
          <p:nvPr>
            <p:ph type="body" idx="31" hasCustomPrompt="1"/>
          </p:nvPr>
        </p:nvSpPr>
        <p:spPr>
          <a:xfrm>
            <a:off x="5930241" y="2532448"/>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3" name="Text Placeholder 2">
            <a:extLst>
              <a:ext uri="{FF2B5EF4-FFF2-40B4-BE49-F238E27FC236}">
                <a16:creationId xmlns:a16="http://schemas.microsoft.com/office/drawing/2014/main" id="{2F096B52-06C2-46DF-BB33-70D931283F16}"/>
              </a:ext>
            </a:extLst>
          </p:cNvPr>
          <p:cNvSpPr>
            <a:spLocks noGrp="1"/>
          </p:cNvSpPr>
          <p:nvPr>
            <p:ph type="body" idx="32" hasCustomPrompt="1"/>
          </p:nvPr>
        </p:nvSpPr>
        <p:spPr>
          <a:xfrm>
            <a:off x="5930241" y="2239776"/>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2">
            <a:extLst>
              <a:ext uri="{FF2B5EF4-FFF2-40B4-BE49-F238E27FC236}">
                <a16:creationId xmlns:a16="http://schemas.microsoft.com/office/drawing/2014/main" id="{5D87FD43-95C9-4217-AD5F-FE02E28AD4CE}"/>
              </a:ext>
            </a:extLst>
          </p:cNvPr>
          <p:cNvSpPr>
            <a:spLocks noGrp="1"/>
          </p:cNvSpPr>
          <p:nvPr>
            <p:ph type="body" idx="33" hasCustomPrompt="1"/>
          </p:nvPr>
        </p:nvSpPr>
        <p:spPr>
          <a:xfrm>
            <a:off x="5930241" y="398558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id="{A6706CEB-523E-4248-9A66-5D139D8B0DE5}"/>
              </a:ext>
            </a:extLst>
          </p:cNvPr>
          <p:cNvSpPr>
            <a:spLocks noGrp="1"/>
          </p:cNvSpPr>
          <p:nvPr>
            <p:ph type="body" idx="34" hasCustomPrompt="1"/>
          </p:nvPr>
        </p:nvSpPr>
        <p:spPr>
          <a:xfrm>
            <a:off x="5930241" y="369291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6ADC931C-F9B2-467E-A024-CB5BE74BAD85}"/>
              </a:ext>
            </a:extLst>
          </p:cNvPr>
          <p:cNvSpPr>
            <a:spLocks noGrp="1"/>
          </p:cNvSpPr>
          <p:nvPr>
            <p:ph type="body" idx="35" hasCustomPrompt="1"/>
          </p:nvPr>
        </p:nvSpPr>
        <p:spPr>
          <a:xfrm>
            <a:off x="5930241" y="543872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id="{0A301DE6-2E75-41F5-9314-B269815BA3F3}"/>
              </a:ext>
            </a:extLst>
          </p:cNvPr>
          <p:cNvSpPr>
            <a:spLocks noGrp="1"/>
          </p:cNvSpPr>
          <p:nvPr>
            <p:ph type="body" idx="36" hasCustomPrompt="1"/>
          </p:nvPr>
        </p:nvSpPr>
        <p:spPr>
          <a:xfrm>
            <a:off x="5930241" y="514605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0" name="Text Placeholder 15">
            <a:extLst>
              <a:ext uri="{FF2B5EF4-FFF2-40B4-BE49-F238E27FC236}">
                <a16:creationId xmlns:a16="http://schemas.microsoft.com/office/drawing/2014/main" id="{B9154606-4DE0-4DC7-830A-371423BE4201}"/>
              </a:ext>
            </a:extLst>
          </p:cNvPr>
          <p:cNvSpPr>
            <a:spLocks noGrp="1"/>
          </p:cNvSpPr>
          <p:nvPr>
            <p:ph type="body" sz="quarter" idx="37" hasCustomPrompt="1"/>
          </p:nvPr>
        </p:nvSpPr>
        <p:spPr>
          <a:xfrm>
            <a:off x="2618284" y="2153566"/>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1" name="Text Placeholder 15">
            <a:extLst>
              <a:ext uri="{FF2B5EF4-FFF2-40B4-BE49-F238E27FC236}">
                <a16:creationId xmlns:a16="http://schemas.microsoft.com/office/drawing/2014/main" id="{5AC8C127-0F88-413C-B7BA-2ED0F81E7D4E}"/>
              </a:ext>
            </a:extLst>
          </p:cNvPr>
          <p:cNvSpPr>
            <a:spLocks noGrp="1"/>
          </p:cNvSpPr>
          <p:nvPr>
            <p:ph type="body" sz="quarter" idx="38" hasCustomPrompt="1"/>
          </p:nvPr>
        </p:nvSpPr>
        <p:spPr>
          <a:xfrm>
            <a:off x="2618284" y="3621465"/>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2" name="Text Placeholder 15">
            <a:extLst>
              <a:ext uri="{FF2B5EF4-FFF2-40B4-BE49-F238E27FC236}">
                <a16:creationId xmlns:a16="http://schemas.microsoft.com/office/drawing/2014/main" id="{63C5707A-6E08-4B58-A5FE-40063DB6548E}"/>
              </a:ext>
            </a:extLst>
          </p:cNvPr>
          <p:cNvSpPr>
            <a:spLocks noGrp="1"/>
          </p:cNvSpPr>
          <p:nvPr>
            <p:ph type="body" sz="quarter" idx="39" hasCustomPrompt="1"/>
          </p:nvPr>
        </p:nvSpPr>
        <p:spPr>
          <a:xfrm>
            <a:off x="2618284" y="5089363"/>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Tree>
    <p:extLst>
      <p:ext uri="{BB962C8B-B14F-4D97-AF65-F5344CB8AC3E}">
        <p14:creationId xmlns:p14="http://schemas.microsoft.com/office/powerpoint/2010/main" val="433900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260000"/>
            <a:ext cx="391159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890303"/>
            <a:ext cx="3275463"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598737"/>
            <a:ext cx="3764756" cy="100800"/>
            <a:chOff x="-1228304" y="3240138"/>
            <a:chExt cx="3764756"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67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435652"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id="{3F646CE6-E75B-4112-896D-5A26E1F1520E}"/>
              </a:ext>
            </a:extLst>
          </p:cNvPr>
          <p:cNvSpPr>
            <a:spLocks noGrp="1"/>
          </p:cNvSpPr>
          <p:nvPr>
            <p:ph type="tbl" sz="quarter" idx="14"/>
          </p:nvPr>
        </p:nvSpPr>
        <p:spPr>
          <a:xfrm>
            <a:off x="5518150" y="860425"/>
            <a:ext cx="5870575" cy="4867275"/>
          </a:xfrm>
        </p:spPr>
        <p:txBody>
          <a:bodyPr anchor="ctr" anchorCtr="0">
            <a:normAutofit/>
          </a:bodyPr>
          <a:lstStyle>
            <a:lvl1pPr marL="0" indent="0" algn="ctr">
              <a:buNone/>
              <a:defRPr sz="2000"/>
            </a:lvl1pPr>
          </a:lstStyle>
          <a:p>
            <a:r>
              <a:rPr lang="en-US" noProof="0"/>
              <a:t>Click icon to add table</a:t>
            </a:r>
            <a:endParaRPr lang="en-US" noProof="0" dirty="0"/>
          </a:p>
        </p:txBody>
      </p:sp>
    </p:spTree>
    <p:extLst>
      <p:ext uri="{BB962C8B-B14F-4D97-AF65-F5344CB8AC3E}">
        <p14:creationId xmlns:p14="http://schemas.microsoft.com/office/powerpoint/2010/main" val="4171764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7" y="1608523"/>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1" y="3244567"/>
            <a:ext cx="2828198"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2258048" cy="100800"/>
            <a:chOff x="0" y="3240138"/>
            <a:chExt cx="2258048"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216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157248"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1B29C9C1-9494-4E8B-A0F3-611E947A19B3}"/>
              </a:ext>
            </a:extLst>
          </p:cNvPr>
          <p:cNvSpPr>
            <a:spLocks noGrp="1"/>
          </p:cNvSpPr>
          <p:nvPr>
            <p:ph type="body" idx="27" hasCustomPrompt="1"/>
          </p:nvPr>
        </p:nvSpPr>
        <p:spPr>
          <a:xfrm>
            <a:off x="4128617" y="4355032"/>
            <a:ext cx="2066544"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id="{ABB09D16-148A-45C2-B0B8-1495E8DC7D64}"/>
              </a:ext>
            </a:extLst>
          </p:cNvPr>
          <p:cNvSpPr>
            <a:spLocks noGrp="1"/>
          </p:cNvSpPr>
          <p:nvPr>
            <p:ph type="body" idx="29" hasCustomPrompt="1"/>
          </p:nvPr>
        </p:nvSpPr>
        <p:spPr>
          <a:xfrm>
            <a:off x="4128616" y="4042831"/>
            <a:ext cx="2066544"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id="{67814C7C-3597-4B16-A4AC-D81985C587BD}"/>
              </a:ext>
            </a:extLst>
          </p:cNvPr>
          <p:cNvSpPr>
            <a:spLocks noGrp="1"/>
          </p:cNvSpPr>
          <p:nvPr>
            <p:ph type="body" idx="32" hasCustomPrompt="1"/>
          </p:nvPr>
        </p:nvSpPr>
        <p:spPr>
          <a:xfrm>
            <a:off x="4128616" y="3428999"/>
            <a:ext cx="2066544"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9" name="Picture Placeholder 8">
            <a:extLst>
              <a:ext uri="{FF2B5EF4-FFF2-40B4-BE49-F238E27FC236}">
                <a16:creationId xmlns:a16="http://schemas.microsoft.com/office/drawing/2014/main" id="{B284A57B-147A-4287-AA6B-E508A9222F7F}"/>
              </a:ext>
            </a:extLst>
          </p:cNvPr>
          <p:cNvSpPr>
            <a:spLocks noGrp="1"/>
          </p:cNvSpPr>
          <p:nvPr>
            <p:ph type="pic" sz="quarter" idx="33"/>
          </p:nvPr>
        </p:nvSpPr>
        <p:spPr>
          <a:xfrm>
            <a:off x="4130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Picture Placeholder 8">
            <a:extLst>
              <a:ext uri="{FF2B5EF4-FFF2-40B4-BE49-F238E27FC236}">
                <a16:creationId xmlns:a16="http://schemas.microsoft.com/office/drawing/2014/main" id="{9DBE0996-CEA3-41C3-A75A-84DC3C2B5194}"/>
              </a:ext>
            </a:extLst>
          </p:cNvPr>
          <p:cNvSpPr>
            <a:spLocks noGrp="1"/>
          </p:cNvSpPr>
          <p:nvPr>
            <p:ph type="pic" sz="quarter" idx="34"/>
          </p:nvPr>
        </p:nvSpPr>
        <p:spPr>
          <a:xfrm>
            <a:off x="9128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6" name="Picture Placeholder 8">
            <a:extLst>
              <a:ext uri="{FF2B5EF4-FFF2-40B4-BE49-F238E27FC236}">
                <a16:creationId xmlns:a16="http://schemas.microsoft.com/office/drawing/2014/main" id="{F7B28261-CB14-4E4E-AA66-A0239B3DD28E}"/>
              </a:ext>
            </a:extLst>
          </p:cNvPr>
          <p:cNvSpPr>
            <a:spLocks noGrp="1"/>
          </p:cNvSpPr>
          <p:nvPr>
            <p:ph type="pic" sz="quarter" idx="35"/>
          </p:nvPr>
        </p:nvSpPr>
        <p:spPr>
          <a:xfrm>
            <a:off x="6629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7" name="Text Placeholder 2">
            <a:extLst>
              <a:ext uri="{FF2B5EF4-FFF2-40B4-BE49-F238E27FC236}">
                <a16:creationId xmlns:a16="http://schemas.microsoft.com/office/drawing/2014/main" id="{BAA53E0C-9536-4177-A63F-0E2565EC53CD}"/>
              </a:ext>
            </a:extLst>
          </p:cNvPr>
          <p:cNvSpPr>
            <a:spLocks noGrp="1"/>
          </p:cNvSpPr>
          <p:nvPr>
            <p:ph type="body" idx="36" hasCustomPrompt="1"/>
          </p:nvPr>
        </p:nvSpPr>
        <p:spPr>
          <a:xfrm>
            <a:off x="9127048"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67EF8E36-183B-420B-AF25-17CFA963987A}"/>
              </a:ext>
            </a:extLst>
          </p:cNvPr>
          <p:cNvSpPr>
            <a:spLocks noGrp="1"/>
          </p:cNvSpPr>
          <p:nvPr>
            <p:ph type="body" idx="37" hasCustomPrompt="1"/>
          </p:nvPr>
        </p:nvSpPr>
        <p:spPr>
          <a:xfrm>
            <a:off x="9127047"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id="{58DA6E86-8039-4690-AFE1-7CCF07B7CBAF}"/>
              </a:ext>
            </a:extLst>
          </p:cNvPr>
          <p:cNvSpPr>
            <a:spLocks noGrp="1"/>
          </p:cNvSpPr>
          <p:nvPr>
            <p:ph type="body" idx="38" hasCustomPrompt="1"/>
          </p:nvPr>
        </p:nvSpPr>
        <p:spPr>
          <a:xfrm>
            <a:off x="9127047"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1" name="Text Placeholder 2">
            <a:extLst>
              <a:ext uri="{FF2B5EF4-FFF2-40B4-BE49-F238E27FC236}">
                <a16:creationId xmlns:a16="http://schemas.microsoft.com/office/drawing/2014/main" id="{933214B9-0452-4C8B-AB10-922F3C3BCF01}"/>
              </a:ext>
            </a:extLst>
          </p:cNvPr>
          <p:cNvSpPr>
            <a:spLocks noGrp="1"/>
          </p:cNvSpPr>
          <p:nvPr>
            <p:ph type="body" idx="39" hasCustomPrompt="1"/>
          </p:nvPr>
        </p:nvSpPr>
        <p:spPr>
          <a:xfrm>
            <a:off x="6629217"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2" name="Text Placeholder 2">
            <a:extLst>
              <a:ext uri="{FF2B5EF4-FFF2-40B4-BE49-F238E27FC236}">
                <a16:creationId xmlns:a16="http://schemas.microsoft.com/office/drawing/2014/main" id="{A5C23113-D98B-48C7-A675-4FD5F50333F3}"/>
              </a:ext>
            </a:extLst>
          </p:cNvPr>
          <p:cNvSpPr>
            <a:spLocks noGrp="1"/>
          </p:cNvSpPr>
          <p:nvPr>
            <p:ph type="body" idx="40" hasCustomPrompt="1"/>
          </p:nvPr>
        </p:nvSpPr>
        <p:spPr>
          <a:xfrm>
            <a:off x="6629216"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9" name="Text Placeholder 2">
            <a:extLst>
              <a:ext uri="{FF2B5EF4-FFF2-40B4-BE49-F238E27FC236}">
                <a16:creationId xmlns:a16="http://schemas.microsoft.com/office/drawing/2014/main" id="{09781257-B563-41E0-B9E6-9C7330084BCC}"/>
              </a:ext>
            </a:extLst>
          </p:cNvPr>
          <p:cNvSpPr>
            <a:spLocks noGrp="1"/>
          </p:cNvSpPr>
          <p:nvPr>
            <p:ph type="body" idx="41" hasCustomPrompt="1"/>
          </p:nvPr>
        </p:nvSpPr>
        <p:spPr>
          <a:xfrm>
            <a:off x="6627903"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32" name="Straight Connector 31">
            <a:extLst>
              <a:ext uri="{FF2B5EF4-FFF2-40B4-BE49-F238E27FC236}">
                <a16:creationId xmlns:a16="http://schemas.microsoft.com/office/drawing/2014/main" id="{9A32EC27-ACD8-47C0-A3ED-E4ED58D88358}"/>
              </a:ext>
            </a:extLst>
          </p:cNvPr>
          <p:cNvCxnSpPr/>
          <p:nvPr userDrawn="1"/>
        </p:nvCxnSpPr>
        <p:spPr>
          <a:xfrm>
            <a:off x="6195160" y="2217849"/>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9E8819A-135C-4A5C-9F6A-A3BE05AA294F}"/>
              </a:ext>
            </a:extLst>
          </p:cNvPr>
          <p:cNvCxnSpPr/>
          <p:nvPr userDrawn="1"/>
        </p:nvCxnSpPr>
        <p:spPr>
          <a:xfrm>
            <a:off x="8703909" y="2216687"/>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088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Content Layout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395281" y="1375202"/>
            <a:ext cx="4796719" cy="100800"/>
            <a:chOff x="439494" y="3240138"/>
            <a:chExt cx="299490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439494" y="3290538"/>
              <a:ext cx="29445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1958968"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1958968"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3" name="Picture Placeholder 2">
            <a:extLst>
              <a:ext uri="{FF2B5EF4-FFF2-40B4-BE49-F238E27FC236}">
                <a16:creationId xmlns:a16="http://schemas.microsoft.com/office/drawing/2014/main" id="{F6FF07C5-314A-4EA8-B78F-7A51C234D3A1}"/>
              </a:ext>
            </a:extLst>
          </p:cNvPr>
          <p:cNvSpPr>
            <a:spLocks noGrp="1"/>
          </p:cNvSpPr>
          <p:nvPr>
            <p:ph type="pic" sz="quarter" idx="33"/>
          </p:nvPr>
        </p:nvSpPr>
        <p:spPr>
          <a:xfrm>
            <a:off x="721841" y="2764036"/>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23" name="Straight Connector 22">
            <a:extLst>
              <a:ext uri="{FF2B5EF4-FFF2-40B4-BE49-F238E27FC236}">
                <a16:creationId xmlns:a16="http://schemas.microsoft.com/office/drawing/2014/main" id="{B691060D-E361-43B0-BFD7-43D7CC4E5CCD}"/>
              </a:ext>
            </a:extLst>
          </p:cNvPr>
          <p:cNvCxnSpPr>
            <a:cxnSpLocks/>
          </p:cNvCxnSpPr>
          <p:nvPr userDrawn="1"/>
        </p:nvCxnSpPr>
        <p:spPr>
          <a:xfrm>
            <a:off x="0" y="3288596"/>
            <a:ext cx="72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4A98AB01-9578-4430-96AD-F434AF0CDA20}"/>
              </a:ext>
            </a:extLst>
          </p:cNvPr>
          <p:cNvSpPr>
            <a:spLocks noGrp="1"/>
          </p:cNvSpPr>
          <p:nvPr>
            <p:ph type="body" idx="34" hasCustomPrompt="1"/>
          </p:nvPr>
        </p:nvSpPr>
        <p:spPr>
          <a:xfrm>
            <a:off x="1957127"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1" name="Text Placeholder 2">
            <a:extLst>
              <a:ext uri="{FF2B5EF4-FFF2-40B4-BE49-F238E27FC236}">
                <a16:creationId xmlns:a16="http://schemas.microsoft.com/office/drawing/2014/main" id="{EF9D60F2-A1FB-4A95-997B-A4F1723AC1EC}"/>
              </a:ext>
            </a:extLst>
          </p:cNvPr>
          <p:cNvSpPr>
            <a:spLocks noGrp="1"/>
          </p:cNvSpPr>
          <p:nvPr>
            <p:ph type="body" idx="35" hasCustomPrompt="1"/>
          </p:nvPr>
        </p:nvSpPr>
        <p:spPr>
          <a:xfrm>
            <a:off x="1957127"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2" name="Picture Placeholder 2">
            <a:extLst>
              <a:ext uri="{FF2B5EF4-FFF2-40B4-BE49-F238E27FC236}">
                <a16:creationId xmlns:a16="http://schemas.microsoft.com/office/drawing/2014/main" id="{76A56D2A-42F0-40C5-96D7-B1AC33152A85}"/>
              </a:ext>
            </a:extLst>
          </p:cNvPr>
          <p:cNvSpPr>
            <a:spLocks noGrp="1"/>
          </p:cNvSpPr>
          <p:nvPr>
            <p:ph type="pic" sz="quarter" idx="36"/>
          </p:nvPr>
        </p:nvSpPr>
        <p:spPr>
          <a:xfrm>
            <a:off x="720000" y="4191893"/>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43" name="Straight Connector 42">
            <a:extLst>
              <a:ext uri="{FF2B5EF4-FFF2-40B4-BE49-F238E27FC236}">
                <a16:creationId xmlns:a16="http://schemas.microsoft.com/office/drawing/2014/main" id="{CF6D1C91-9136-4678-A712-92BE9B3902C4}"/>
              </a:ext>
            </a:extLst>
          </p:cNvPr>
          <p:cNvCxnSpPr>
            <a:cxnSpLocks/>
          </p:cNvCxnSpPr>
          <p:nvPr userDrawn="1"/>
        </p:nvCxnSpPr>
        <p:spPr>
          <a:xfrm rot="16200000">
            <a:off x="1111670" y="4028309"/>
            <a:ext cx="32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id="{BACF15AB-FF8A-422B-840D-88503024E5D3}"/>
              </a:ext>
            </a:extLst>
          </p:cNvPr>
          <p:cNvSpPr>
            <a:spLocks noGrp="1"/>
          </p:cNvSpPr>
          <p:nvPr>
            <p:ph type="body" idx="37" hasCustomPrompt="1"/>
          </p:nvPr>
        </p:nvSpPr>
        <p:spPr>
          <a:xfrm>
            <a:off x="5708709"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FC2028F-7DFE-412D-97DF-707D128D95E0}"/>
              </a:ext>
            </a:extLst>
          </p:cNvPr>
          <p:cNvSpPr>
            <a:spLocks noGrp="1"/>
          </p:cNvSpPr>
          <p:nvPr>
            <p:ph type="body" idx="38" hasCustomPrompt="1"/>
          </p:nvPr>
        </p:nvSpPr>
        <p:spPr>
          <a:xfrm>
            <a:off x="5708709"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7" name="Text Placeholder 2">
            <a:extLst>
              <a:ext uri="{FF2B5EF4-FFF2-40B4-BE49-F238E27FC236}">
                <a16:creationId xmlns:a16="http://schemas.microsoft.com/office/drawing/2014/main" id="{4349A4F0-1181-4A58-BFD4-4783CD130356}"/>
              </a:ext>
            </a:extLst>
          </p:cNvPr>
          <p:cNvSpPr>
            <a:spLocks noGrp="1"/>
          </p:cNvSpPr>
          <p:nvPr>
            <p:ph type="body" idx="40" hasCustomPrompt="1"/>
          </p:nvPr>
        </p:nvSpPr>
        <p:spPr>
          <a:xfrm>
            <a:off x="5704578"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id="{DC1D5D83-8D32-491F-87EB-9DA9360D4F2B}"/>
              </a:ext>
            </a:extLst>
          </p:cNvPr>
          <p:cNvSpPr>
            <a:spLocks noGrp="1"/>
          </p:cNvSpPr>
          <p:nvPr>
            <p:ph type="body" idx="41" hasCustomPrompt="1"/>
          </p:nvPr>
        </p:nvSpPr>
        <p:spPr>
          <a:xfrm>
            <a:off x="5704578"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0" name="Text Placeholder 2">
            <a:extLst>
              <a:ext uri="{FF2B5EF4-FFF2-40B4-BE49-F238E27FC236}">
                <a16:creationId xmlns:a16="http://schemas.microsoft.com/office/drawing/2014/main" id="{8120723F-A42C-4B81-97FD-6F575E5C2584}"/>
              </a:ext>
            </a:extLst>
          </p:cNvPr>
          <p:cNvSpPr>
            <a:spLocks noGrp="1"/>
          </p:cNvSpPr>
          <p:nvPr>
            <p:ph type="body" idx="43" hasCustomPrompt="1"/>
          </p:nvPr>
        </p:nvSpPr>
        <p:spPr>
          <a:xfrm>
            <a:off x="9453870"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1" name="Text Placeholder 2">
            <a:extLst>
              <a:ext uri="{FF2B5EF4-FFF2-40B4-BE49-F238E27FC236}">
                <a16:creationId xmlns:a16="http://schemas.microsoft.com/office/drawing/2014/main" id="{27D068F1-398F-4D11-977C-080C8151C786}"/>
              </a:ext>
            </a:extLst>
          </p:cNvPr>
          <p:cNvSpPr>
            <a:spLocks noGrp="1"/>
          </p:cNvSpPr>
          <p:nvPr>
            <p:ph type="body" idx="44" hasCustomPrompt="1"/>
          </p:nvPr>
        </p:nvSpPr>
        <p:spPr>
          <a:xfrm>
            <a:off x="9453870"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3" name="Text Placeholder 2">
            <a:extLst>
              <a:ext uri="{FF2B5EF4-FFF2-40B4-BE49-F238E27FC236}">
                <a16:creationId xmlns:a16="http://schemas.microsoft.com/office/drawing/2014/main" id="{B795705E-C5CB-46CC-9E41-D2269E07BC15}"/>
              </a:ext>
            </a:extLst>
          </p:cNvPr>
          <p:cNvSpPr>
            <a:spLocks noGrp="1"/>
          </p:cNvSpPr>
          <p:nvPr>
            <p:ph type="body" idx="46" hasCustomPrompt="1"/>
          </p:nvPr>
        </p:nvSpPr>
        <p:spPr>
          <a:xfrm>
            <a:off x="9452029"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4" name="Text Placeholder 2">
            <a:extLst>
              <a:ext uri="{FF2B5EF4-FFF2-40B4-BE49-F238E27FC236}">
                <a16:creationId xmlns:a16="http://schemas.microsoft.com/office/drawing/2014/main" id="{80211A2B-0F3C-4DBE-AE01-069AE7FC3468}"/>
              </a:ext>
            </a:extLst>
          </p:cNvPr>
          <p:cNvSpPr>
            <a:spLocks noGrp="1"/>
          </p:cNvSpPr>
          <p:nvPr>
            <p:ph type="body" idx="47" hasCustomPrompt="1"/>
          </p:nvPr>
        </p:nvSpPr>
        <p:spPr>
          <a:xfrm>
            <a:off x="9452029"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56" name="Straight Connector 55">
            <a:extLst>
              <a:ext uri="{FF2B5EF4-FFF2-40B4-BE49-F238E27FC236}">
                <a16:creationId xmlns:a16="http://schemas.microsoft.com/office/drawing/2014/main" id="{2E5E9742-C670-47AB-AA69-AE65D7915B06}"/>
              </a:ext>
            </a:extLst>
          </p:cNvPr>
          <p:cNvCxnSpPr>
            <a:cxnSpLocks/>
          </p:cNvCxnSpPr>
          <p:nvPr userDrawn="1"/>
        </p:nvCxnSpPr>
        <p:spPr>
          <a:xfrm rot="16200000">
            <a:off x="3531847" y="5364000"/>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58712DB-5183-45D8-9ABB-6E0795658012}"/>
              </a:ext>
            </a:extLst>
          </p:cNvPr>
          <p:cNvCxnSpPr>
            <a:cxnSpLocks/>
          </p:cNvCxnSpPr>
          <p:nvPr userDrawn="1"/>
        </p:nvCxnSpPr>
        <p:spPr>
          <a:xfrm rot="16200000">
            <a:off x="7274194" y="5363999"/>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Picture Placeholder 2">
            <a:extLst>
              <a:ext uri="{FF2B5EF4-FFF2-40B4-BE49-F238E27FC236}">
                <a16:creationId xmlns:a16="http://schemas.microsoft.com/office/drawing/2014/main" id="{417A32F4-3459-4A31-A90E-AA771FD4D491}"/>
              </a:ext>
            </a:extLst>
          </p:cNvPr>
          <p:cNvSpPr>
            <a:spLocks noGrp="1"/>
          </p:cNvSpPr>
          <p:nvPr>
            <p:ph type="pic" sz="quarter" idx="42"/>
          </p:nvPr>
        </p:nvSpPr>
        <p:spPr>
          <a:xfrm>
            <a:off x="4467451"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5" name="Picture Placeholder 2">
            <a:extLst>
              <a:ext uri="{FF2B5EF4-FFF2-40B4-BE49-F238E27FC236}">
                <a16:creationId xmlns:a16="http://schemas.microsoft.com/office/drawing/2014/main" id="{63549FA7-92E5-4DB1-92FA-15902DFD3753}"/>
              </a:ext>
            </a:extLst>
          </p:cNvPr>
          <p:cNvSpPr>
            <a:spLocks noGrp="1"/>
          </p:cNvSpPr>
          <p:nvPr>
            <p:ph type="pic" sz="quarter" idx="48"/>
          </p:nvPr>
        </p:nvSpPr>
        <p:spPr>
          <a:xfrm>
            <a:off x="8214902"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6" name="Picture Placeholder 2">
            <a:extLst>
              <a:ext uri="{FF2B5EF4-FFF2-40B4-BE49-F238E27FC236}">
                <a16:creationId xmlns:a16="http://schemas.microsoft.com/office/drawing/2014/main" id="{0F62D330-6A30-4A65-89DA-EDFE4AAD343E}"/>
              </a:ext>
            </a:extLst>
          </p:cNvPr>
          <p:cNvSpPr>
            <a:spLocks noGrp="1"/>
          </p:cNvSpPr>
          <p:nvPr>
            <p:ph type="pic" sz="quarter" idx="39"/>
          </p:nvPr>
        </p:nvSpPr>
        <p:spPr>
          <a:xfrm>
            <a:off x="4469292"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2" name="Picture Placeholder 2">
            <a:extLst>
              <a:ext uri="{FF2B5EF4-FFF2-40B4-BE49-F238E27FC236}">
                <a16:creationId xmlns:a16="http://schemas.microsoft.com/office/drawing/2014/main" id="{A3FC286B-05E7-4E48-A7FD-197800349118}"/>
              </a:ext>
            </a:extLst>
          </p:cNvPr>
          <p:cNvSpPr>
            <a:spLocks noGrp="1"/>
          </p:cNvSpPr>
          <p:nvPr>
            <p:ph type="pic" sz="quarter" idx="45"/>
          </p:nvPr>
        </p:nvSpPr>
        <p:spPr>
          <a:xfrm>
            <a:off x="8216743"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579460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85022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e Char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1461974"/>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092276"/>
            <a:ext cx="4443165" cy="1008841"/>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811097"/>
            <a:ext cx="3149152" cy="100800"/>
            <a:chOff x="-1228304" y="3250524"/>
            <a:chExt cx="3149152"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09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1820048" y="3250524"/>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9A5180A6-7D2B-4341-A749-16387D907EEF}"/>
              </a:ext>
            </a:extLst>
          </p:cNvPr>
          <p:cNvSpPr>
            <a:spLocks noGrp="1"/>
          </p:cNvSpPr>
          <p:nvPr>
            <p:ph type="body" idx="34" hasCustomPrompt="1"/>
          </p:nvPr>
        </p:nvSpPr>
        <p:spPr>
          <a:xfrm>
            <a:off x="1262770"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a16="http://schemas.microsoft.com/office/drawing/2014/main" id="{79DFBEE7-50AA-4F4F-8B5D-AD23ECAD9919}"/>
              </a:ext>
            </a:extLst>
          </p:cNvPr>
          <p:cNvSpPr>
            <a:spLocks noGrp="1"/>
          </p:cNvSpPr>
          <p:nvPr>
            <p:ph type="body" idx="42" hasCustomPrompt="1"/>
          </p:nvPr>
        </p:nvSpPr>
        <p:spPr>
          <a:xfrm>
            <a:off x="1262769"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9" name="Text Placeholder 2">
            <a:extLst>
              <a:ext uri="{FF2B5EF4-FFF2-40B4-BE49-F238E27FC236}">
                <a16:creationId xmlns:a16="http://schemas.microsoft.com/office/drawing/2014/main" id="{306EAF0C-F17D-47D6-BAA1-16745F4F70D9}"/>
              </a:ext>
            </a:extLst>
          </p:cNvPr>
          <p:cNvSpPr>
            <a:spLocks noGrp="1"/>
          </p:cNvSpPr>
          <p:nvPr>
            <p:ph type="body" idx="45" hasCustomPrompt="1"/>
          </p:nvPr>
        </p:nvSpPr>
        <p:spPr>
          <a:xfrm>
            <a:off x="3193135"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a16="http://schemas.microsoft.com/office/drawing/2014/main" id="{D091E31C-C1DC-4D72-8C9E-3B6BD91E72AF}"/>
              </a:ext>
            </a:extLst>
          </p:cNvPr>
          <p:cNvSpPr>
            <a:spLocks noGrp="1"/>
          </p:cNvSpPr>
          <p:nvPr>
            <p:ph type="body" idx="46" hasCustomPrompt="1"/>
          </p:nvPr>
        </p:nvSpPr>
        <p:spPr>
          <a:xfrm>
            <a:off x="3193134"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2" name="Text Placeholder 2">
            <a:extLst>
              <a:ext uri="{FF2B5EF4-FFF2-40B4-BE49-F238E27FC236}">
                <a16:creationId xmlns:a16="http://schemas.microsoft.com/office/drawing/2014/main" id="{F62E753C-C8BE-457D-9B22-6A8227347A67}"/>
              </a:ext>
            </a:extLst>
          </p:cNvPr>
          <p:cNvSpPr>
            <a:spLocks noGrp="1"/>
          </p:cNvSpPr>
          <p:nvPr>
            <p:ph type="body" idx="47" hasCustomPrompt="1"/>
          </p:nvPr>
        </p:nvSpPr>
        <p:spPr>
          <a:xfrm>
            <a:off x="5123499" y="4142294"/>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a16="http://schemas.microsoft.com/office/drawing/2014/main" id="{BC1E8F6C-0BDD-4AFA-9E8D-5EF61AA59F50}"/>
              </a:ext>
            </a:extLst>
          </p:cNvPr>
          <p:cNvSpPr>
            <a:spLocks noGrp="1"/>
          </p:cNvSpPr>
          <p:nvPr>
            <p:ph type="body" idx="48" hasCustomPrompt="1"/>
          </p:nvPr>
        </p:nvSpPr>
        <p:spPr>
          <a:xfrm>
            <a:off x="5123498" y="4503655"/>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5" name="Text Placeholder 2">
            <a:extLst>
              <a:ext uri="{FF2B5EF4-FFF2-40B4-BE49-F238E27FC236}">
                <a16:creationId xmlns:a16="http://schemas.microsoft.com/office/drawing/2014/main" id="{C70C9772-55FF-4449-988F-6CDDE075E730}"/>
              </a:ext>
            </a:extLst>
          </p:cNvPr>
          <p:cNvSpPr>
            <a:spLocks noGrp="1"/>
          </p:cNvSpPr>
          <p:nvPr>
            <p:ph type="body" idx="49" hasCustomPrompt="1"/>
          </p:nvPr>
        </p:nvSpPr>
        <p:spPr>
          <a:xfrm>
            <a:off x="1262770"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6" name="Text Placeholder 2">
            <a:extLst>
              <a:ext uri="{FF2B5EF4-FFF2-40B4-BE49-F238E27FC236}">
                <a16:creationId xmlns:a16="http://schemas.microsoft.com/office/drawing/2014/main" id="{75EE6DCE-6A55-4D95-85F7-E22E3E268256}"/>
              </a:ext>
            </a:extLst>
          </p:cNvPr>
          <p:cNvSpPr>
            <a:spLocks noGrp="1"/>
          </p:cNvSpPr>
          <p:nvPr>
            <p:ph type="body" idx="50" hasCustomPrompt="1"/>
          </p:nvPr>
        </p:nvSpPr>
        <p:spPr>
          <a:xfrm>
            <a:off x="1262769"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8" name="Text Placeholder 2">
            <a:extLst>
              <a:ext uri="{FF2B5EF4-FFF2-40B4-BE49-F238E27FC236}">
                <a16:creationId xmlns:a16="http://schemas.microsoft.com/office/drawing/2014/main" id="{84DC7882-7541-4AEA-95FE-DDBCF6F9CA32}"/>
              </a:ext>
            </a:extLst>
          </p:cNvPr>
          <p:cNvSpPr>
            <a:spLocks noGrp="1"/>
          </p:cNvSpPr>
          <p:nvPr>
            <p:ph type="body" idx="51" hasCustomPrompt="1"/>
          </p:nvPr>
        </p:nvSpPr>
        <p:spPr>
          <a:xfrm>
            <a:off x="3193135"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9" name="Text Placeholder 2">
            <a:extLst>
              <a:ext uri="{FF2B5EF4-FFF2-40B4-BE49-F238E27FC236}">
                <a16:creationId xmlns:a16="http://schemas.microsoft.com/office/drawing/2014/main" id="{5542D500-4CD6-4FDE-9133-F8020797D9B5}"/>
              </a:ext>
            </a:extLst>
          </p:cNvPr>
          <p:cNvSpPr>
            <a:spLocks noGrp="1"/>
          </p:cNvSpPr>
          <p:nvPr>
            <p:ph type="body" idx="52" hasCustomPrompt="1"/>
          </p:nvPr>
        </p:nvSpPr>
        <p:spPr>
          <a:xfrm>
            <a:off x="3193134"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51" name="Text Placeholder 2">
            <a:extLst>
              <a:ext uri="{FF2B5EF4-FFF2-40B4-BE49-F238E27FC236}">
                <a16:creationId xmlns:a16="http://schemas.microsoft.com/office/drawing/2014/main" id="{500C362B-BA02-4F7D-86F6-3F6F2EF20D04}"/>
              </a:ext>
            </a:extLst>
          </p:cNvPr>
          <p:cNvSpPr>
            <a:spLocks noGrp="1"/>
          </p:cNvSpPr>
          <p:nvPr>
            <p:ph type="body" idx="53" hasCustomPrompt="1"/>
          </p:nvPr>
        </p:nvSpPr>
        <p:spPr>
          <a:xfrm>
            <a:off x="5123499" y="4830433"/>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52" name="Text Placeholder 2">
            <a:extLst>
              <a:ext uri="{FF2B5EF4-FFF2-40B4-BE49-F238E27FC236}">
                <a16:creationId xmlns:a16="http://schemas.microsoft.com/office/drawing/2014/main" id="{E213E497-634E-40E7-BF08-765CC21529E2}"/>
              </a:ext>
            </a:extLst>
          </p:cNvPr>
          <p:cNvSpPr>
            <a:spLocks noGrp="1"/>
          </p:cNvSpPr>
          <p:nvPr>
            <p:ph type="body" idx="54" hasCustomPrompt="1"/>
          </p:nvPr>
        </p:nvSpPr>
        <p:spPr>
          <a:xfrm>
            <a:off x="5123498" y="5191794"/>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8" name="Oval 7">
            <a:extLst>
              <a:ext uri="{FF2B5EF4-FFF2-40B4-BE49-F238E27FC236}">
                <a16:creationId xmlns:a16="http://schemas.microsoft.com/office/drawing/2014/main" id="{FA01C659-0131-449B-BA07-5BC568F00BF0}"/>
              </a:ext>
            </a:extLst>
          </p:cNvPr>
          <p:cNvSpPr/>
          <p:nvPr userDrawn="1"/>
        </p:nvSpPr>
        <p:spPr>
          <a:xfrm>
            <a:off x="790959" y="4258650"/>
            <a:ext cx="384048" cy="384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4" name="Oval 53">
            <a:extLst>
              <a:ext uri="{FF2B5EF4-FFF2-40B4-BE49-F238E27FC236}">
                <a16:creationId xmlns:a16="http://schemas.microsoft.com/office/drawing/2014/main" id="{69CB80EA-A8D6-4099-9412-0C14095755FF}"/>
              </a:ext>
            </a:extLst>
          </p:cNvPr>
          <p:cNvSpPr/>
          <p:nvPr userDrawn="1"/>
        </p:nvSpPr>
        <p:spPr>
          <a:xfrm>
            <a:off x="790959" y="4965077"/>
            <a:ext cx="384048" cy="384048"/>
          </a:xfrm>
          <a:prstGeom prst="ellipse">
            <a:avLst/>
          </a:prstGeom>
          <a:solidFill>
            <a:srgbClr val="225B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5" name="Oval 54">
            <a:extLst>
              <a:ext uri="{FF2B5EF4-FFF2-40B4-BE49-F238E27FC236}">
                <a16:creationId xmlns:a16="http://schemas.microsoft.com/office/drawing/2014/main" id="{2E20CCE5-B889-49FE-8FA6-A6F0F11A5D91}"/>
              </a:ext>
            </a:extLst>
          </p:cNvPr>
          <p:cNvSpPr/>
          <p:nvPr userDrawn="1"/>
        </p:nvSpPr>
        <p:spPr>
          <a:xfrm>
            <a:off x="2725217" y="4261982"/>
            <a:ext cx="384048" cy="384048"/>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6" name="Oval 55">
            <a:extLst>
              <a:ext uri="{FF2B5EF4-FFF2-40B4-BE49-F238E27FC236}">
                <a16:creationId xmlns:a16="http://schemas.microsoft.com/office/drawing/2014/main" id="{769A77E3-4AFB-45BB-8FDC-4AD084EA9D23}"/>
              </a:ext>
            </a:extLst>
          </p:cNvPr>
          <p:cNvSpPr/>
          <p:nvPr userDrawn="1"/>
        </p:nvSpPr>
        <p:spPr>
          <a:xfrm>
            <a:off x="2725217" y="4968409"/>
            <a:ext cx="384048" cy="384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7" name="Oval 56">
            <a:extLst>
              <a:ext uri="{FF2B5EF4-FFF2-40B4-BE49-F238E27FC236}">
                <a16:creationId xmlns:a16="http://schemas.microsoft.com/office/drawing/2014/main" id="{53A8B986-3280-4EAC-846B-9167ECC55646}"/>
              </a:ext>
            </a:extLst>
          </p:cNvPr>
          <p:cNvSpPr/>
          <p:nvPr userDrawn="1"/>
        </p:nvSpPr>
        <p:spPr>
          <a:xfrm>
            <a:off x="4660323" y="4257848"/>
            <a:ext cx="384048" cy="384048"/>
          </a:xfrm>
          <a:prstGeom prst="ellipse">
            <a:avLst/>
          </a:prstGeom>
          <a:solidFill>
            <a:srgbClr val="B5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8" name="Oval 57">
            <a:extLst>
              <a:ext uri="{FF2B5EF4-FFF2-40B4-BE49-F238E27FC236}">
                <a16:creationId xmlns:a16="http://schemas.microsoft.com/office/drawing/2014/main" id="{0AE6D315-5EC0-4956-B7BF-B94D2AFE679B}"/>
              </a:ext>
            </a:extLst>
          </p:cNvPr>
          <p:cNvSpPr/>
          <p:nvPr userDrawn="1"/>
        </p:nvSpPr>
        <p:spPr>
          <a:xfrm>
            <a:off x="4660323" y="4964275"/>
            <a:ext cx="384048" cy="38404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12" name="Chart Placeholder 11">
            <a:extLst>
              <a:ext uri="{FF2B5EF4-FFF2-40B4-BE49-F238E27FC236}">
                <a16:creationId xmlns:a16="http://schemas.microsoft.com/office/drawing/2014/main" id="{9ED8422E-0C74-45EF-B794-252146C6639A}"/>
              </a:ext>
            </a:extLst>
          </p:cNvPr>
          <p:cNvSpPr>
            <a:spLocks noGrp="1"/>
          </p:cNvSpPr>
          <p:nvPr>
            <p:ph type="chart" sz="quarter" idx="55"/>
          </p:nvPr>
        </p:nvSpPr>
        <p:spPr>
          <a:xfrm>
            <a:off x="6924675" y="860425"/>
            <a:ext cx="4483100" cy="4573588"/>
          </a:xfrm>
        </p:spPr>
        <p:txBody>
          <a:bodyPr anchor="ctr" anchorCtr="0">
            <a:normAutofit/>
          </a:bodyPr>
          <a:lstStyle>
            <a:lvl1pPr marL="0" indent="0" algn="ctr">
              <a:buNone/>
              <a:defRPr sz="1200"/>
            </a:lvl1pPr>
          </a:lstStyle>
          <a:p>
            <a:r>
              <a:rPr lang="en-US" noProof="0"/>
              <a:t>Click icon to add chart</a:t>
            </a:r>
            <a:endParaRPr lang="en-US" noProof="0" dirty="0"/>
          </a:p>
        </p:txBody>
      </p:sp>
      <p:sp>
        <p:nvSpPr>
          <p:cNvPr id="35" name="Oval 34">
            <a:extLst>
              <a:ext uri="{FF2B5EF4-FFF2-40B4-BE49-F238E27FC236}">
                <a16:creationId xmlns:a16="http://schemas.microsoft.com/office/drawing/2014/main" id="{E8B7C827-F016-49F6-B775-FAC0E6420466}"/>
              </a:ext>
            </a:extLst>
          </p:cNvPr>
          <p:cNvSpPr/>
          <p:nvPr userDrawn="1"/>
        </p:nvSpPr>
        <p:spPr>
          <a:xfrm>
            <a:off x="6905624" y="905669"/>
            <a:ext cx="4483100" cy="44831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8" name="Oval 37">
            <a:extLst>
              <a:ext uri="{FF2B5EF4-FFF2-40B4-BE49-F238E27FC236}">
                <a16:creationId xmlns:a16="http://schemas.microsoft.com/office/drawing/2014/main" id="{C0F8D2C7-9093-4F92-B8A4-D819FEE69F1F}"/>
              </a:ext>
            </a:extLst>
          </p:cNvPr>
          <p:cNvSpPr/>
          <p:nvPr userDrawn="1"/>
        </p:nvSpPr>
        <p:spPr>
          <a:xfrm>
            <a:off x="8294757" y="2294802"/>
            <a:ext cx="1704834" cy="1704834"/>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cxnSp>
        <p:nvCxnSpPr>
          <p:cNvPr id="41" name="Straight Connector 40">
            <a:extLst>
              <a:ext uri="{FF2B5EF4-FFF2-40B4-BE49-F238E27FC236}">
                <a16:creationId xmlns:a16="http://schemas.microsoft.com/office/drawing/2014/main" id="{0DE9D0C0-04C1-4621-8B2D-E65A25A8DCF3}"/>
              </a:ext>
            </a:extLst>
          </p:cNvPr>
          <p:cNvCxnSpPr>
            <a:cxnSpLocks/>
          </p:cNvCxnSpPr>
          <p:nvPr userDrawn="1"/>
        </p:nvCxnSpPr>
        <p:spPr>
          <a:xfrm rot="16200000">
            <a:off x="8675514" y="450000"/>
            <a:ext cx="90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749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894591" y="1411243"/>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894591" y="2564787"/>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924675" y="2314168"/>
            <a:ext cx="5267325" cy="1008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6894591" y="3189568"/>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Picture Placeholder 7">
            <a:extLst>
              <a:ext uri="{FF2B5EF4-FFF2-40B4-BE49-F238E27FC236}">
                <a16:creationId xmlns:a16="http://schemas.microsoft.com/office/drawing/2014/main" id="{CF430BFB-0A7C-4FB8-B93B-8DA19F3E634A}"/>
              </a:ext>
            </a:extLst>
          </p:cNvPr>
          <p:cNvSpPr>
            <a:spLocks noGrp="1"/>
          </p:cNvSpPr>
          <p:nvPr>
            <p:ph type="pic" sz="quarter" idx="15"/>
          </p:nvPr>
        </p:nvSpPr>
        <p:spPr>
          <a:xfrm>
            <a:off x="-3710" y="1792784"/>
            <a:ext cx="6073999" cy="3721608"/>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161678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Picture Placeholder 2">
            <a:extLst>
              <a:ext uri="{FF2B5EF4-FFF2-40B4-BE49-F238E27FC236}">
                <a16:creationId xmlns:a16="http://schemas.microsoft.com/office/drawing/2014/main" id="{36EF099F-79D2-486F-A4B2-DD4F699752C8}"/>
              </a:ext>
            </a:extLst>
          </p:cNvPr>
          <p:cNvSpPr>
            <a:spLocks noGrp="1"/>
          </p:cNvSpPr>
          <p:nvPr>
            <p:ph type="pic" sz="quarter" idx="22"/>
          </p:nvPr>
        </p:nvSpPr>
        <p:spPr>
          <a:xfrm>
            <a:off x="6096000" y="0"/>
            <a:ext cx="6089650" cy="6858000"/>
          </a:xfrm>
        </p:spPr>
        <p:txBody>
          <a:bodyPr anchor="ctr" anchorCtr="0">
            <a:normAutofit/>
          </a:bodyPr>
          <a:lstStyle>
            <a:lvl1pPr marL="0" indent="0" algn="ctr">
              <a:buNone/>
              <a:defRPr sz="2000"/>
            </a:lvl1pPr>
          </a:lstStyle>
          <a:p>
            <a:r>
              <a:rPr lang="en-US" noProof="0"/>
              <a:t>Click icon to add picture</a:t>
            </a: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sp>
        <p:nvSpPr>
          <p:cNvPr id="21" name="Title 1">
            <a:extLst>
              <a:ext uri="{FF2B5EF4-FFF2-40B4-BE49-F238E27FC236}">
                <a16:creationId xmlns:a16="http://schemas.microsoft.com/office/drawing/2014/main" id="{1FF22294-F2E5-4C74-A30C-46BA988FD586}"/>
              </a:ext>
            </a:extLst>
          </p:cNvPr>
          <p:cNvSpPr>
            <a:spLocks noGrp="1"/>
          </p:cNvSpPr>
          <p:nvPr>
            <p:ph type="title" hasCustomPrompt="1"/>
          </p:nvPr>
        </p:nvSpPr>
        <p:spPr>
          <a:xfrm>
            <a:off x="809959" y="1546091"/>
            <a:ext cx="4846923" cy="1091078"/>
          </a:xfrm>
        </p:spPr>
        <p:txBody>
          <a:bodyPr lIns="0" tIns="0" rIns="0" bIns="0" anchor="b" anchorCtr="0">
            <a:noAutofit/>
          </a:bodyPr>
          <a:lstStyle>
            <a:lvl1pPr>
              <a:defRPr sz="5500"/>
            </a:lvl1pPr>
          </a:lstStyle>
          <a:p>
            <a:r>
              <a:rPr lang="en-US" noProof="0"/>
              <a:t>THANK YOU!</a:t>
            </a:r>
          </a:p>
        </p:txBody>
      </p:sp>
      <p:sp>
        <p:nvSpPr>
          <p:cNvPr id="22" name="Text Placeholder 3">
            <a:extLst>
              <a:ext uri="{FF2B5EF4-FFF2-40B4-BE49-F238E27FC236}">
                <a16:creationId xmlns:a16="http://schemas.microsoft.com/office/drawing/2014/main" id="{FC5C0DA6-1B31-4BDF-BAEB-BF7978102847}"/>
              </a:ext>
            </a:extLst>
          </p:cNvPr>
          <p:cNvSpPr>
            <a:spLocks noGrp="1"/>
          </p:cNvSpPr>
          <p:nvPr>
            <p:ph type="body" sz="quarter" idx="15" hasCustomPrompt="1"/>
          </p:nvPr>
        </p:nvSpPr>
        <p:spPr>
          <a:xfrm>
            <a:off x="825335" y="3083960"/>
            <a:ext cx="4586288" cy="509472"/>
          </a:xfrm>
        </p:spPr>
        <p:txBody>
          <a:bodyPr lIns="0" tIns="0" rIns="0" bIns="0" anchor="b" anchorCtr="0">
            <a:noAutofit/>
          </a:bodyPr>
          <a:lstStyle>
            <a:lvl1pPr marL="0" indent="0">
              <a:buNone/>
              <a:defRPr sz="2800" b="0">
                <a:solidFill>
                  <a:schemeClr val="tx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August Bergqvist</a:t>
            </a:r>
          </a:p>
        </p:txBody>
      </p:sp>
      <p:sp>
        <p:nvSpPr>
          <p:cNvPr id="23" name="Text Placeholder 3">
            <a:extLst>
              <a:ext uri="{FF2B5EF4-FFF2-40B4-BE49-F238E27FC236}">
                <a16:creationId xmlns:a16="http://schemas.microsoft.com/office/drawing/2014/main" id="{5E1647C9-9AC1-4500-A56E-94CABC656E0C}"/>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0" i="1">
                <a:solidFill>
                  <a:schemeClr val="tx1"/>
                </a:solidFill>
                <a:latin typeface="+mn-lt"/>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Phone:</a:t>
            </a:r>
          </a:p>
        </p:txBody>
      </p:sp>
      <p:sp>
        <p:nvSpPr>
          <p:cNvPr id="24" name="Text Placeholder 3">
            <a:extLst>
              <a:ext uri="{FF2B5EF4-FFF2-40B4-BE49-F238E27FC236}">
                <a16:creationId xmlns:a16="http://schemas.microsoft.com/office/drawing/2014/main" id="{8605CECB-8164-4428-B478-98C42902F9FC}"/>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+7 888 999-000-11</a:t>
            </a:r>
          </a:p>
        </p:txBody>
      </p:sp>
      <p:sp>
        <p:nvSpPr>
          <p:cNvPr id="25" name="Text Placeholder 3">
            <a:extLst>
              <a:ext uri="{FF2B5EF4-FFF2-40B4-BE49-F238E27FC236}">
                <a16:creationId xmlns:a16="http://schemas.microsoft.com/office/drawing/2014/main" id="{D39B56C4-E128-4995-91CC-64C268BC7603}"/>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Email:</a:t>
            </a:r>
          </a:p>
        </p:txBody>
      </p:sp>
      <p:sp>
        <p:nvSpPr>
          <p:cNvPr id="26" name="Text Placeholder 3">
            <a:extLst>
              <a:ext uri="{FF2B5EF4-FFF2-40B4-BE49-F238E27FC236}">
                <a16:creationId xmlns:a16="http://schemas.microsoft.com/office/drawing/2014/main" id="{94772DA1-74CC-430C-9A8E-5A6586692CAB}"/>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Bergqvist@vanarsdelltd.com</a:t>
            </a:r>
          </a:p>
        </p:txBody>
      </p:sp>
      <p:sp>
        <p:nvSpPr>
          <p:cNvPr id="27" name="Text Placeholder 3">
            <a:extLst>
              <a:ext uri="{FF2B5EF4-FFF2-40B4-BE49-F238E27FC236}">
                <a16:creationId xmlns:a16="http://schemas.microsoft.com/office/drawing/2014/main" id="{7A073B5B-2BE3-49D1-A646-1492F534C94B}"/>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noProof="0"/>
              <a:t>Website:</a:t>
            </a:r>
          </a:p>
        </p:txBody>
      </p:sp>
      <p:sp>
        <p:nvSpPr>
          <p:cNvPr id="28" name="Text Placeholder 3">
            <a:extLst>
              <a:ext uri="{FF2B5EF4-FFF2-40B4-BE49-F238E27FC236}">
                <a16:creationId xmlns:a16="http://schemas.microsoft.com/office/drawing/2014/main" id="{52D10EDD-0329-4443-8665-7603E4A83B16}"/>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www.vanarsdelltd.com</a:t>
            </a:r>
          </a:p>
        </p:txBody>
      </p:sp>
      <p:grpSp>
        <p:nvGrpSpPr>
          <p:cNvPr id="4" name="Group 3">
            <a:extLst>
              <a:ext uri="{FF2B5EF4-FFF2-40B4-BE49-F238E27FC236}">
                <a16:creationId xmlns:a16="http://schemas.microsoft.com/office/drawing/2014/main" id="{5F591C52-0202-44BA-A6BE-E2362516B893}"/>
              </a:ext>
            </a:extLst>
          </p:cNvPr>
          <p:cNvGrpSpPr/>
          <p:nvPr userDrawn="1"/>
        </p:nvGrpSpPr>
        <p:grpSpPr>
          <a:xfrm>
            <a:off x="801543" y="2750589"/>
            <a:ext cx="4569895" cy="100800"/>
            <a:chOff x="808548" y="2750589"/>
            <a:chExt cx="4569895"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808548" y="2750589"/>
              <a:ext cx="4505297" cy="100800"/>
              <a:chOff x="496859" y="3240138"/>
              <a:chExt cx="293754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9" name="Oval 28">
              <a:extLst>
                <a:ext uri="{FF2B5EF4-FFF2-40B4-BE49-F238E27FC236}">
                  <a16:creationId xmlns:a16="http://schemas.microsoft.com/office/drawing/2014/main" id="{BECBEDE0-51BB-48BD-AAAD-63B6F60C1D57}"/>
                </a:ext>
              </a:extLst>
            </p:cNvPr>
            <p:cNvSpPr/>
            <p:nvPr userDrawn="1"/>
          </p:nvSpPr>
          <p:spPr>
            <a:xfrm flipH="1">
              <a:off x="5277642" y="2750589"/>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grpSp>
        <p:nvGrpSpPr>
          <p:cNvPr id="32" name="Group 31">
            <a:extLst>
              <a:ext uri="{FF2B5EF4-FFF2-40B4-BE49-F238E27FC236}">
                <a16:creationId xmlns:a16="http://schemas.microsoft.com/office/drawing/2014/main" id="{63E1608D-F119-4C0D-8D91-7CB089C037C8}"/>
              </a:ext>
            </a:extLst>
          </p:cNvPr>
          <p:cNvGrpSpPr/>
          <p:nvPr userDrawn="1"/>
        </p:nvGrpSpPr>
        <p:grpSpPr>
          <a:xfrm>
            <a:off x="801543" y="1660573"/>
            <a:ext cx="4575417" cy="105664"/>
            <a:chOff x="808548" y="2745725"/>
            <a:chExt cx="4575417" cy="105664"/>
          </a:xfrm>
        </p:grpSpPr>
        <p:grpSp>
          <p:nvGrpSpPr>
            <p:cNvPr id="33" name="Group 32">
              <a:extLst>
                <a:ext uri="{FF2B5EF4-FFF2-40B4-BE49-F238E27FC236}">
                  <a16:creationId xmlns:a16="http://schemas.microsoft.com/office/drawing/2014/main" id="{EBDC0121-6865-4B65-A28B-1CEDB16AAD9E}"/>
                </a:ext>
              </a:extLst>
            </p:cNvPr>
            <p:cNvGrpSpPr/>
            <p:nvPr userDrawn="1"/>
          </p:nvGrpSpPr>
          <p:grpSpPr>
            <a:xfrm flipH="1">
              <a:off x="808548" y="2750589"/>
              <a:ext cx="4505297" cy="100800"/>
              <a:chOff x="496859" y="3240138"/>
              <a:chExt cx="2937541" cy="100800"/>
            </a:xfrm>
          </p:grpSpPr>
          <p:cxnSp>
            <p:nvCxnSpPr>
              <p:cNvPr id="35" name="Straight Connector 34">
                <a:extLst>
                  <a:ext uri="{FF2B5EF4-FFF2-40B4-BE49-F238E27FC236}">
                    <a16:creationId xmlns:a16="http://schemas.microsoft.com/office/drawing/2014/main" id="{386E3714-07DE-4318-B5BC-25F879B97D59}"/>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ECCE30B-E848-4C5E-83A1-A811D489E7B8}"/>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34" name="Oval 33">
              <a:extLst>
                <a:ext uri="{FF2B5EF4-FFF2-40B4-BE49-F238E27FC236}">
                  <a16:creationId xmlns:a16="http://schemas.microsoft.com/office/drawing/2014/main" id="{09817AEC-C67C-49A3-AC5A-669FD4D6D586}"/>
                </a:ext>
              </a:extLst>
            </p:cNvPr>
            <p:cNvSpPr/>
            <p:nvPr userDrawn="1"/>
          </p:nvSpPr>
          <p:spPr>
            <a:xfrm flipH="1">
              <a:off x="5283164" y="2745725"/>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218897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Picture Placeholder 2">
            <a:extLst>
              <a:ext uri="{FF2B5EF4-FFF2-40B4-BE49-F238E27FC236}">
                <a16:creationId xmlns:a16="http://schemas.microsoft.com/office/drawing/2014/main" id="{96C5B5AA-0D95-4C33-8EBC-90401B51BDB4}"/>
              </a:ext>
            </a:extLst>
          </p:cNvPr>
          <p:cNvSpPr>
            <a:spLocks noGrp="1"/>
          </p:cNvSpPr>
          <p:nvPr>
            <p:ph type="pic" sz="quarter" idx="14"/>
          </p:nvPr>
        </p:nvSpPr>
        <p:spPr>
          <a:xfrm>
            <a:off x="6032" y="1912946"/>
            <a:ext cx="12185968" cy="3493008"/>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3848934" y="457496"/>
            <a:ext cx="4494133" cy="804338"/>
          </a:xfrm>
        </p:spPr>
        <p:txBody>
          <a:bodyPr lIns="0" tIns="0" rIns="0" bIns="0" anchor="b">
            <a:normAutofit/>
          </a:bodyPr>
          <a:lstStyle>
            <a:lvl1pPr algn="ctr">
              <a:defRPr sz="3600"/>
            </a:lvl1pPr>
          </a:lstStyle>
          <a:p>
            <a:r>
              <a:rPr lang="en-US" noProof="0"/>
              <a:t>APPENDIX</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4" name="Group 3">
            <a:extLst>
              <a:ext uri="{FF2B5EF4-FFF2-40B4-BE49-F238E27FC236}">
                <a16:creationId xmlns:a16="http://schemas.microsoft.com/office/drawing/2014/main" id="{908B302A-0F76-466E-9FCE-DCEECCBCF6C9}"/>
              </a:ext>
            </a:extLst>
          </p:cNvPr>
          <p:cNvGrpSpPr/>
          <p:nvPr userDrawn="1"/>
        </p:nvGrpSpPr>
        <p:grpSpPr>
          <a:xfrm>
            <a:off x="4736152" y="1509426"/>
            <a:ext cx="2719696" cy="100800"/>
            <a:chOff x="4732222" y="1509426"/>
            <a:chExt cx="2719696"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732222" y="1509426"/>
              <a:ext cx="2669296" cy="100800"/>
              <a:chOff x="1693969" y="3240138"/>
              <a:chExt cx="174043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1693969" y="3290538"/>
                <a:ext cx="169003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1" name="Oval 20">
              <a:extLst>
                <a:ext uri="{FF2B5EF4-FFF2-40B4-BE49-F238E27FC236}">
                  <a16:creationId xmlns:a16="http://schemas.microsoft.com/office/drawing/2014/main" id="{427C0C4F-6341-4BE0-931E-AAA6EA2AF137}"/>
                </a:ext>
              </a:extLst>
            </p:cNvPr>
            <p:cNvSpPr/>
            <p:nvPr userDrawn="1"/>
          </p:nvSpPr>
          <p:spPr>
            <a:xfrm flipH="1">
              <a:off x="7351117" y="1509426"/>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2754805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5104263" y="707529"/>
            <a:ext cx="6310887" cy="569086"/>
          </a:xfrm>
        </p:spPr>
        <p:txBody>
          <a:bodyPr lIns="0" tIns="0" rIns="0" bIns="0" anchor="b">
            <a:normAutofit/>
          </a:bodyPr>
          <a:lstStyle>
            <a:lvl1pPr algn="r">
              <a:defRPr sz="3600"/>
            </a:lvl1pPr>
          </a:lstStyle>
          <a:p>
            <a:r>
              <a:rPr lang="en-US" noProof="0"/>
              <a:t>TESTIMONIALS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773282" y="1375202"/>
            <a:ext cx="4418718" cy="100800"/>
            <a:chOff x="675503" y="3240138"/>
            <a:chExt cx="2758897"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75503" y="3290538"/>
              <a:ext cx="270849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0" name="Text Placeholder 2">
            <a:extLst>
              <a:ext uri="{FF2B5EF4-FFF2-40B4-BE49-F238E27FC236}">
                <a16:creationId xmlns:a16="http://schemas.microsoft.com/office/drawing/2014/main" id="{4A98AB01-9578-4430-96AD-F434AF0CDA20}"/>
              </a:ext>
            </a:extLst>
          </p:cNvPr>
          <p:cNvSpPr>
            <a:spLocks noGrp="1"/>
          </p:cNvSpPr>
          <p:nvPr>
            <p:ph type="body" idx="34" hasCustomPrompt="1"/>
          </p:nvPr>
        </p:nvSpPr>
        <p:spPr>
          <a:xfrm>
            <a:off x="822459"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41" name="Text Placeholder 2">
            <a:extLst>
              <a:ext uri="{FF2B5EF4-FFF2-40B4-BE49-F238E27FC236}">
                <a16:creationId xmlns:a16="http://schemas.microsoft.com/office/drawing/2014/main" id="{EF9D60F2-A1FB-4A95-997B-A4F1723AC1EC}"/>
              </a:ext>
            </a:extLst>
          </p:cNvPr>
          <p:cNvSpPr>
            <a:spLocks noGrp="1"/>
          </p:cNvSpPr>
          <p:nvPr>
            <p:ph type="body" idx="35" hasCustomPrompt="1"/>
          </p:nvPr>
        </p:nvSpPr>
        <p:spPr>
          <a:xfrm>
            <a:off x="822459"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42" name="Picture Placeholder 2">
            <a:extLst>
              <a:ext uri="{FF2B5EF4-FFF2-40B4-BE49-F238E27FC236}">
                <a16:creationId xmlns:a16="http://schemas.microsoft.com/office/drawing/2014/main" id="{76A56D2A-42F0-40C5-96D7-B1AC33152A85}"/>
              </a:ext>
            </a:extLst>
          </p:cNvPr>
          <p:cNvSpPr>
            <a:spLocks noGrp="1"/>
          </p:cNvSpPr>
          <p:nvPr>
            <p:ph type="pic" sz="quarter" idx="36"/>
          </p:nvPr>
        </p:nvSpPr>
        <p:spPr>
          <a:xfrm>
            <a:off x="2447783"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43" name="Straight Connector 42">
            <a:extLst>
              <a:ext uri="{FF2B5EF4-FFF2-40B4-BE49-F238E27FC236}">
                <a16:creationId xmlns:a16="http://schemas.microsoft.com/office/drawing/2014/main" id="{CF6D1C91-9136-4678-A712-92BE9B3902C4}"/>
              </a:ext>
            </a:extLst>
          </p:cNvPr>
          <p:cNvCxnSpPr>
            <a:cxnSpLocks/>
          </p:cNvCxnSpPr>
          <p:nvPr userDrawn="1"/>
        </p:nvCxnSpPr>
        <p:spPr>
          <a:xfrm flipV="1">
            <a:off x="3000995"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2D92A7B-1C40-4AEB-92C3-C35F8C01F1FA}"/>
              </a:ext>
            </a:extLst>
          </p:cNvPr>
          <p:cNvSpPr>
            <a:spLocks noGrp="1"/>
          </p:cNvSpPr>
          <p:nvPr>
            <p:ph type="body" sz="quarter" idx="49"/>
          </p:nvPr>
        </p:nvSpPr>
        <p:spPr>
          <a:xfrm>
            <a:off x="803253"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24" name="Oval 23">
            <a:extLst>
              <a:ext uri="{FF2B5EF4-FFF2-40B4-BE49-F238E27FC236}">
                <a16:creationId xmlns:a16="http://schemas.microsoft.com/office/drawing/2014/main" id="{F2E312F1-B417-47B6-97E4-7CCA31034F82}"/>
              </a:ext>
            </a:extLst>
          </p:cNvPr>
          <p:cNvSpPr/>
          <p:nvPr userDrawn="1"/>
        </p:nvSpPr>
        <p:spPr>
          <a:xfrm>
            <a:off x="2950595"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8" name="Text Placeholder 2">
            <a:extLst>
              <a:ext uri="{FF2B5EF4-FFF2-40B4-BE49-F238E27FC236}">
                <a16:creationId xmlns:a16="http://schemas.microsoft.com/office/drawing/2014/main" id="{13DB5D84-04D8-4536-A06B-AED76E7C51D7}"/>
              </a:ext>
            </a:extLst>
          </p:cNvPr>
          <p:cNvSpPr>
            <a:spLocks noGrp="1"/>
          </p:cNvSpPr>
          <p:nvPr>
            <p:ph type="body" idx="50" hasCustomPrompt="1"/>
          </p:nvPr>
        </p:nvSpPr>
        <p:spPr>
          <a:xfrm>
            <a:off x="4586638"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59" name="Text Placeholder 2">
            <a:extLst>
              <a:ext uri="{FF2B5EF4-FFF2-40B4-BE49-F238E27FC236}">
                <a16:creationId xmlns:a16="http://schemas.microsoft.com/office/drawing/2014/main" id="{3AB0AC7E-7919-422E-95A1-82E8B125756D}"/>
              </a:ext>
            </a:extLst>
          </p:cNvPr>
          <p:cNvSpPr>
            <a:spLocks noGrp="1"/>
          </p:cNvSpPr>
          <p:nvPr>
            <p:ph type="body" idx="51" hasCustomPrompt="1"/>
          </p:nvPr>
        </p:nvSpPr>
        <p:spPr>
          <a:xfrm>
            <a:off x="4586638"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0" name="Picture Placeholder 2">
            <a:extLst>
              <a:ext uri="{FF2B5EF4-FFF2-40B4-BE49-F238E27FC236}">
                <a16:creationId xmlns:a16="http://schemas.microsoft.com/office/drawing/2014/main" id="{B44FD76B-D1AE-458B-AF32-E4AA246B0881}"/>
              </a:ext>
            </a:extLst>
          </p:cNvPr>
          <p:cNvSpPr>
            <a:spLocks noGrp="1"/>
          </p:cNvSpPr>
          <p:nvPr>
            <p:ph type="pic" sz="quarter" idx="52"/>
          </p:nvPr>
        </p:nvSpPr>
        <p:spPr>
          <a:xfrm>
            <a:off x="6211962"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61" name="Straight Connector 60">
            <a:extLst>
              <a:ext uri="{FF2B5EF4-FFF2-40B4-BE49-F238E27FC236}">
                <a16:creationId xmlns:a16="http://schemas.microsoft.com/office/drawing/2014/main" id="{07D22CD4-7F86-495D-B381-7D706058B916}"/>
              </a:ext>
            </a:extLst>
          </p:cNvPr>
          <p:cNvCxnSpPr>
            <a:cxnSpLocks/>
          </p:cNvCxnSpPr>
          <p:nvPr userDrawn="1"/>
        </p:nvCxnSpPr>
        <p:spPr>
          <a:xfrm flipV="1">
            <a:off x="6765174"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a16="http://schemas.microsoft.com/office/drawing/2014/main" id="{1BA0EB90-BA97-4A18-AD3D-1E839B636DEB}"/>
              </a:ext>
            </a:extLst>
          </p:cNvPr>
          <p:cNvSpPr>
            <a:spLocks noGrp="1"/>
          </p:cNvSpPr>
          <p:nvPr>
            <p:ph type="body" sz="quarter" idx="53"/>
          </p:nvPr>
        </p:nvSpPr>
        <p:spPr>
          <a:xfrm>
            <a:off x="456743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63" name="Oval 62">
            <a:extLst>
              <a:ext uri="{FF2B5EF4-FFF2-40B4-BE49-F238E27FC236}">
                <a16:creationId xmlns:a16="http://schemas.microsoft.com/office/drawing/2014/main" id="{ED057A87-963C-4F8A-BD4C-959BF8AF699B}"/>
              </a:ext>
            </a:extLst>
          </p:cNvPr>
          <p:cNvSpPr/>
          <p:nvPr userDrawn="1"/>
        </p:nvSpPr>
        <p:spPr>
          <a:xfrm>
            <a:off x="6714774"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64" name="Text Placeholder 2">
            <a:extLst>
              <a:ext uri="{FF2B5EF4-FFF2-40B4-BE49-F238E27FC236}">
                <a16:creationId xmlns:a16="http://schemas.microsoft.com/office/drawing/2014/main" id="{B6BAFE05-9EC0-4C3C-AB0F-89A83361452F}"/>
              </a:ext>
            </a:extLst>
          </p:cNvPr>
          <p:cNvSpPr>
            <a:spLocks noGrp="1"/>
          </p:cNvSpPr>
          <p:nvPr>
            <p:ph type="body" idx="54" hasCustomPrompt="1"/>
          </p:nvPr>
        </p:nvSpPr>
        <p:spPr>
          <a:xfrm>
            <a:off x="8350818" y="4992196"/>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65" name="Text Placeholder 2">
            <a:extLst>
              <a:ext uri="{FF2B5EF4-FFF2-40B4-BE49-F238E27FC236}">
                <a16:creationId xmlns:a16="http://schemas.microsoft.com/office/drawing/2014/main" id="{290BF8E2-78CA-4427-9231-3C5EDC272DEE}"/>
              </a:ext>
            </a:extLst>
          </p:cNvPr>
          <p:cNvSpPr>
            <a:spLocks noGrp="1"/>
          </p:cNvSpPr>
          <p:nvPr>
            <p:ph type="body" idx="55" hasCustomPrompt="1"/>
          </p:nvPr>
        </p:nvSpPr>
        <p:spPr>
          <a:xfrm>
            <a:off x="8350818" y="4187128"/>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6" name="Picture Placeholder 2">
            <a:extLst>
              <a:ext uri="{FF2B5EF4-FFF2-40B4-BE49-F238E27FC236}">
                <a16:creationId xmlns:a16="http://schemas.microsoft.com/office/drawing/2014/main" id="{ACA8732F-AB9E-4253-BB5A-5ADD5BA9B153}"/>
              </a:ext>
            </a:extLst>
          </p:cNvPr>
          <p:cNvSpPr>
            <a:spLocks noGrp="1"/>
          </p:cNvSpPr>
          <p:nvPr>
            <p:ph type="pic" sz="quarter" idx="56"/>
          </p:nvPr>
        </p:nvSpPr>
        <p:spPr>
          <a:xfrm>
            <a:off x="9976142" y="4430694"/>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67" name="Straight Connector 66">
            <a:extLst>
              <a:ext uri="{FF2B5EF4-FFF2-40B4-BE49-F238E27FC236}">
                <a16:creationId xmlns:a16="http://schemas.microsoft.com/office/drawing/2014/main" id="{BB9A566A-8C97-4AE6-B9EF-701587499889}"/>
              </a:ext>
            </a:extLst>
          </p:cNvPr>
          <p:cNvCxnSpPr>
            <a:cxnSpLocks/>
          </p:cNvCxnSpPr>
          <p:nvPr userDrawn="1"/>
        </p:nvCxnSpPr>
        <p:spPr>
          <a:xfrm flipV="1">
            <a:off x="10529354" y="3980054"/>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a16="http://schemas.microsoft.com/office/drawing/2014/main" id="{45B69021-5E85-4B37-B529-366AC57512FD}"/>
              </a:ext>
            </a:extLst>
          </p:cNvPr>
          <p:cNvSpPr>
            <a:spLocks noGrp="1"/>
          </p:cNvSpPr>
          <p:nvPr>
            <p:ph type="body" sz="quarter" idx="57"/>
          </p:nvPr>
        </p:nvSpPr>
        <p:spPr>
          <a:xfrm>
            <a:off x="833161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69" name="Oval 68">
            <a:extLst>
              <a:ext uri="{FF2B5EF4-FFF2-40B4-BE49-F238E27FC236}">
                <a16:creationId xmlns:a16="http://schemas.microsoft.com/office/drawing/2014/main" id="{E407CD49-808A-445A-96C0-E3083C9FB390}"/>
              </a:ext>
            </a:extLst>
          </p:cNvPr>
          <p:cNvSpPr/>
          <p:nvPr userDrawn="1"/>
        </p:nvSpPr>
        <p:spPr>
          <a:xfrm>
            <a:off x="10478954" y="3925610"/>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Tree>
    <p:extLst>
      <p:ext uri="{BB962C8B-B14F-4D97-AF65-F5344CB8AC3E}">
        <p14:creationId xmlns:p14="http://schemas.microsoft.com/office/powerpoint/2010/main" val="1313797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1980591"/>
            <a:ext cx="4187903" cy="1177174"/>
          </a:xfrm>
        </p:spPr>
        <p:txBody>
          <a:bodyPr lIns="0" tIns="0" rIns="0" bIns="0" anchor="b">
            <a:normAutofit/>
          </a:bodyPr>
          <a:lstStyle>
            <a:lvl1pPr>
              <a:defRPr sz="3600"/>
            </a:lvl1pPr>
          </a:lstStyle>
          <a:p>
            <a:r>
              <a:rPr lang="en-US" noProof="0"/>
              <a:t>CASE STUDY</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610893"/>
            <a:ext cx="4168311" cy="1897530"/>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319328"/>
            <a:ext cx="3866400" cy="100800"/>
            <a:chOff x="-1228304" y="3240138"/>
            <a:chExt cx="3866400"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81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537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82DA762C-1D45-43AA-9DB3-3D8DBE3EACFE}"/>
              </a:ext>
            </a:extLst>
          </p:cNvPr>
          <p:cNvSpPr>
            <a:spLocks noGrp="1"/>
          </p:cNvSpPr>
          <p:nvPr>
            <p:ph type="body" idx="33" hasCustomPrompt="1"/>
          </p:nvPr>
        </p:nvSpPr>
        <p:spPr>
          <a:xfrm>
            <a:off x="5267325" y="1126345"/>
            <a:ext cx="6086475" cy="2662466"/>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4C3C1BF4-C955-4D71-87E4-BE0F7B619575}"/>
              </a:ext>
            </a:extLst>
          </p:cNvPr>
          <p:cNvSpPr>
            <a:spLocks noGrp="1"/>
          </p:cNvSpPr>
          <p:nvPr>
            <p:ph type="body" idx="34" hasCustomPrompt="1"/>
          </p:nvPr>
        </p:nvSpPr>
        <p:spPr>
          <a:xfrm>
            <a:off x="5269967" y="3909256"/>
            <a:ext cx="6086475" cy="1822399"/>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031777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Phon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1294387"/>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096000" y="2212679"/>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970230"/>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3" name="Text Placeholder 2">
            <a:extLst>
              <a:ext uri="{FF2B5EF4-FFF2-40B4-BE49-F238E27FC236}">
                <a16:creationId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Rectangle 2">
            <a:extLst>
              <a:ext uri="{FF2B5EF4-FFF2-40B4-BE49-F238E27FC236}">
                <a16:creationId xmlns:a16="http://schemas.microsoft.com/office/drawing/2014/main" id="{496B07E0-C579-4C5F-9AD4-6AF791562924}"/>
              </a:ext>
            </a:extLst>
          </p:cNvPr>
          <p:cNvSpPr/>
          <p:nvPr userDrawn="1"/>
        </p:nvSpPr>
        <p:spPr>
          <a:xfrm>
            <a:off x="963549" y="1819285"/>
            <a:ext cx="4306824" cy="3648456"/>
          </a:xfrm>
          <a:prstGeom prst="rect">
            <a:avLst/>
          </a:prstGeom>
          <a:blipFill>
            <a:blip r:embed="rId2">
              <a:extLst>
                <a:ext uri="{96DAC541-7B7A-43D3-8B79-37D633B846F1}">
                  <asvg:svgBlip xmlns:asvg="http://schemas.microsoft.com/office/drawing/2016/SVG/main" r:embed="rId3"/>
                </a:ext>
              </a:extLst>
            </a:blip>
            <a:srcRect/>
            <a:stretch>
              <a:fillRect t="-195" b="-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1" name="Picture Placeholder 2">
            <a:extLst>
              <a:ext uri="{FF2B5EF4-FFF2-40B4-BE49-F238E27FC236}">
                <a16:creationId xmlns:a16="http://schemas.microsoft.com/office/drawing/2014/main" id="{D5639F99-011E-49CF-8ABD-A4DB4439FB47}"/>
              </a:ext>
            </a:extLst>
          </p:cNvPr>
          <p:cNvSpPr>
            <a:spLocks noGrp="1"/>
          </p:cNvSpPr>
          <p:nvPr>
            <p:ph type="pic" sz="quarter" idx="14"/>
          </p:nvPr>
        </p:nvSpPr>
        <p:spPr>
          <a:xfrm>
            <a:off x="3315505" y="1976894"/>
            <a:ext cx="1819656" cy="3108960"/>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2" name="Picture Placeholder 2">
            <a:extLst>
              <a:ext uri="{FF2B5EF4-FFF2-40B4-BE49-F238E27FC236}">
                <a16:creationId xmlns:a16="http://schemas.microsoft.com/office/drawing/2014/main" id="{028483B2-B562-448D-AEE1-556BC9366BBA}"/>
              </a:ext>
            </a:extLst>
          </p:cNvPr>
          <p:cNvSpPr>
            <a:spLocks noGrp="1"/>
          </p:cNvSpPr>
          <p:nvPr>
            <p:ph type="pic" sz="quarter" idx="31"/>
          </p:nvPr>
        </p:nvSpPr>
        <p:spPr>
          <a:xfrm>
            <a:off x="1102188" y="3517926"/>
            <a:ext cx="2057400" cy="1819656"/>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1162096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737603-04DB-411C-B2D9-BDFF9AEE89D6}"/>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45920"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384584" y="2023761"/>
            <a:ext cx="2469965"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96444" y="3054194"/>
            <a:ext cx="1389888"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731781"/>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731781"/>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40427" y="3054194"/>
            <a:ext cx="2113508"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494328"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46407" y="3731781"/>
            <a:ext cx="2048256" cy="896112"/>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900319" y="3054194"/>
            <a:ext cx="2197045"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454220"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900319" y="4671712"/>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40427" y="4830765"/>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ln>
                  <a:solidFill>
                    <a:schemeClr val="tx1"/>
                  </a:solidFill>
                </a:ln>
                <a:no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8" name="Title 1">
            <a:extLst>
              <a:ext uri="{FF2B5EF4-FFF2-40B4-BE49-F238E27FC236}">
                <a16:creationId xmlns:a16="http://schemas.microsoft.com/office/drawing/2014/main" id="{7E5CF6DE-4761-4BA5-A429-30AC8BBAD45B}"/>
              </a:ext>
            </a:extLst>
          </p:cNvPr>
          <p:cNvSpPr>
            <a:spLocks noGrp="1"/>
          </p:cNvSpPr>
          <p:nvPr>
            <p:ph type="title" hasCustomPrompt="1"/>
          </p:nvPr>
        </p:nvSpPr>
        <p:spPr>
          <a:xfrm>
            <a:off x="839789" y="780001"/>
            <a:ext cx="10512424" cy="606677"/>
          </a:xfrm>
        </p:spPr>
        <p:txBody>
          <a:bodyPr lIns="0" tIns="0" rIns="0" bIns="0" anchor="t" anchorCtr="0">
            <a:normAutofit/>
          </a:bodyPr>
          <a:lstStyle>
            <a:lvl1pPr marL="0" algn="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HOW TO USE THIS TEMPLATE</a:t>
            </a:r>
          </a:p>
        </p:txBody>
      </p:sp>
      <p:sp>
        <p:nvSpPr>
          <p:cNvPr id="41" name="Picture Placeholder 9">
            <a:extLst>
              <a:ext uri="{FF2B5EF4-FFF2-40B4-BE49-F238E27FC236}">
                <a16:creationId xmlns:a16="http://schemas.microsoft.com/office/drawing/2014/main" id="{8A4896B5-1C5E-47F0-8F0C-4EF97E356C86}"/>
              </a:ext>
            </a:extLst>
          </p:cNvPr>
          <p:cNvSpPr>
            <a:spLocks noGrp="1"/>
          </p:cNvSpPr>
          <p:nvPr>
            <p:ph type="pic" sz="quarter" idx="13"/>
          </p:nvPr>
        </p:nvSpPr>
        <p:spPr>
          <a:xfrm>
            <a:off x="7900319" y="3779907"/>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31" name="Group 30">
            <a:extLst>
              <a:ext uri="{FF2B5EF4-FFF2-40B4-BE49-F238E27FC236}">
                <a16:creationId xmlns:a16="http://schemas.microsoft.com/office/drawing/2014/main" id="{D87F4783-C8BA-411C-A188-4A4DAED10C02}"/>
              </a:ext>
            </a:extLst>
          </p:cNvPr>
          <p:cNvGrpSpPr/>
          <p:nvPr userDrawn="1"/>
        </p:nvGrpSpPr>
        <p:grpSpPr>
          <a:xfrm flipH="1">
            <a:off x="4416000" y="1375202"/>
            <a:ext cx="7776000" cy="100800"/>
            <a:chOff x="-322289" y="3240138"/>
            <a:chExt cx="5070122" cy="100800"/>
          </a:xfrm>
        </p:grpSpPr>
        <p:cxnSp>
          <p:nvCxnSpPr>
            <p:cNvPr id="39" name="Straight Connector 38">
              <a:extLst>
                <a:ext uri="{FF2B5EF4-FFF2-40B4-BE49-F238E27FC236}">
                  <a16:creationId xmlns:a16="http://schemas.microsoft.com/office/drawing/2014/main" id="{959A2713-966D-4694-A067-D6BE1B2986D1}"/>
                </a:ext>
              </a:extLst>
            </p:cNvPr>
            <p:cNvCxnSpPr>
              <a:cxnSpLocks/>
            </p:cNvCxnSpPr>
            <p:nvPr userDrawn="1"/>
          </p:nvCxnSpPr>
          <p:spPr>
            <a:xfrm>
              <a:off x="-322289" y="3290538"/>
              <a:ext cx="507012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FCA15F19-C2FE-4F13-9359-69E884CA83B9}"/>
                </a:ext>
              </a:extLst>
            </p:cNvPr>
            <p:cNvSpPr/>
            <p:nvPr userDrawn="1"/>
          </p:nvSpPr>
          <p:spPr>
            <a:xfrm>
              <a:off x="4682109"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320590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449582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3" name="Group 12">
            <a:extLst>
              <a:ext uri="{FF2B5EF4-FFF2-40B4-BE49-F238E27FC236}">
                <a16:creationId xmlns:a16="http://schemas.microsoft.com/office/drawing/2014/main"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5" name="Straight Connector 14">
              <a:extLst>
                <a:ext uri="{FF2B5EF4-FFF2-40B4-BE49-F238E27FC236}">
                  <a16:creationId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17" name="Subtitle 2">
            <a:extLst>
              <a:ext uri="{FF2B5EF4-FFF2-40B4-BE49-F238E27FC236}">
                <a16:creationId xmlns:a16="http://schemas.microsoft.com/office/drawing/2014/main"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76721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A54641-3AC5-4436-9BBC-E339FEFCC244}"/>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教学工作回顾</a:t>
            </a:r>
          </a:p>
        </p:txBody>
      </p:sp>
      <p:cxnSp>
        <p:nvCxnSpPr>
          <p:cNvPr id="3" name="直接连接符 2">
            <a:extLst>
              <a:ext uri="{FF2B5EF4-FFF2-40B4-BE49-F238E27FC236}">
                <a16:creationId xmlns:a16="http://schemas.microsoft.com/office/drawing/2014/main" id="{4F39E405-68DC-46CF-89F2-60BF110D832B}"/>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08A1AB2C-D5B5-4B93-A116-CEC475412C51}"/>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3B994"/>
              </a:solidFill>
            </a:endParaRPr>
          </a:p>
        </p:txBody>
      </p:sp>
      <p:sp>
        <p:nvSpPr>
          <p:cNvPr id="5" name="KSO_Shape">
            <a:extLst>
              <a:ext uri="{FF2B5EF4-FFF2-40B4-BE49-F238E27FC236}">
                <a16:creationId xmlns:a16="http://schemas.microsoft.com/office/drawing/2014/main" id="{1D0DC374-A003-46D5-8F5E-841F397BA0E0}"/>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a:solidFill>
                <a:srgbClr val="000000"/>
              </a:solidFill>
            </a:endParaRPr>
          </a:p>
        </p:txBody>
      </p:sp>
    </p:spTree>
    <p:extLst>
      <p:ext uri="{BB962C8B-B14F-4D97-AF65-F5344CB8AC3E}">
        <p14:creationId xmlns:p14="http://schemas.microsoft.com/office/powerpoint/2010/main" val="265120489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6" name="Content Placeholder 2">
            <a:extLst>
              <a:ext uri="{FF2B5EF4-FFF2-40B4-BE49-F238E27FC236}">
                <a16:creationId xmlns:a16="http://schemas.microsoft.com/office/drawing/2014/main" id="{DEA943F6-C418-4339-8C7E-A12127BDE29C}"/>
              </a:ext>
            </a:extLst>
          </p:cNvPr>
          <p:cNvSpPr>
            <a:spLocks noGrp="1"/>
          </p:cNvSpPr>
          <p:nvPr>
            <p:ph idx="1"/>
          </p:nvPr>
        </p:nvSpPr>
        <p:spPr>
          <a:xfrm>
            <a:off x="838200" y="1187777"/>
            <a:ext cx="10515600" cy="453429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12230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6FE9A2-5CE4-4652-97CE-3FF947D5485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Content Placeholder 2">
            <a:extLst>
              <a:ext uri="{FF2B5EF4-FFF2-40B4-BE49-F238E27FC236}">
                <a16:creationId xmlns:a16="http://schemas.microsoft.com/office/drawing/2014/main" id="{3FD6D4E1-CC57-4556-9CB7-31B375477219}"/>
              </a:ext>
            </a:extLst>
          </p:cNvPr>
          <p:cNvSpPr>
            <a:spLocks noGrp="1"/>
          </p:cNvSpPr>
          <p:nvPr>
            <p:ph sz="half" idx="1"/>
          </p:nvPr>
        </p:nvSpPr>
        <p:spPr>
          <a:xfrm>
            <a:off x="838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2AE7A31C-D605-4363-B037-1938B9304C13}"/>
              </a:ext>
            </a:extLst>
          </p:cNvPr>
          <p:cNvSpPr>
            <a:spLocks noGrp="1"/>
          </p:cNvSpPr>
          <p:nvPr>
            <p:ph sz="half" idx="2"/>
          </p:nvPr>
        </p:nvSpPr>
        <p:spPr>
          <a:xfrm>
            <a:off x="6172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000791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B5E40D-C1A5-4C5A-BBA0-C3E41F028D0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Text Placeholder 2">
            <a:extLst>
              <a:ext uri="{FF2B5EF4-FFF2-40B4-BE49-F238E27FC236}">
                <a16:creationId xmlns:a16="http://schemas.microsoft.com/office/drawing/2014/main" id="{85C650EE-495E-44EB-870B-AC85B18EBDB8}"/>
              </a:ext>
            </a:extLst>
          </p:cNvPr>
          <p:cNvSpPr>
            <a:spLocks noGrp="1"/>
          </p:cNvSpPr>
          <p:nvPr>
            <p:ph type="body" idx="1"/>
          </p:nvPr>
        </p:nvSpPr>
        <p:spPr>
          <a:xfrm>
            <a:off x="839788" y="1256955"/>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Content Placeholder 3">
            <a:extLst>
              <a:ext uri="{FF2B5EF4-FFF2-40B4-BE49-F238E27FC236}">
                <a16:creationId xmlns:a16="http://schemas.microsoft.com/office/drawing/2014/main" id="{77DCC2A5-8A6A-431F-BD6C-93E32539A0F4}"/>
              </a:ext>
            </a:extLst>
          </p:cNvPr>
          <p:cNvSpPr>
            <a:spLocks noGrp="1"/>
          </p:cNvSpPr>
          <p:nvPr>
            <p:ph sz="half" idx="2"/>
          </p:nvPr>
        </p:nvSpPr>
        <p:spPr>
          <a:xfrm>
            <a:off x="839788" y="2203414"/>
            <a:ext cx="5157787"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4">
            <a:extLst>
              <a:ext uri="{FF2B5EF4-FFF2-40B4-BE49-F238E27FC236}">
                <a16:creationId xmlns:a16="http://schemas.microsoft.com/office/drawing/2014/main" id="{7FE620E9-8AD3-4771-8897-E65B461E2801}"/>
              </a:ext>
            </a:extLst>
          </p:cNvPr>
          <p:cNvSpPr>
            <a:spLocks noGrp="1"/>
          </p:cNvSpPr>
          <p:nvPr>
            <p:ph type="body" sz="quarter" idx="3"/>
          </p:nvPr>
        </p:nvSpPr>
        <p:spPr>
          <a:xfrm>
            <a:off x="6172200" y="1256955"/>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Content Placeholder 5">
            <a:extLst>
              <a:ext uri="{FF2B5EF4-FFF2-40B4-BE49-F238E27FC236}">
                <a16:creationId xmlns:a16="http://schemas.microsoft.com/office/drawing/2014/main" id="{B75F265B-9F81-4A64-A8D4-7D0A31CEA45A}"/>
              </a:ext>
            </a:extLst>
          </p:cNvPr>
          <p:cNvSpPr>
            <a:spLocks noGrp="1"/>
          </p:cNvSpPr>
          <p:nvPr>
            <p:ph sz="quarter" idx="4"/>
          </p:nvPr>
        </p:nvSpPr>
        <p:spPr>
          <a:xfrm>
            <a:off x="6172200" y="2203414"/>
            <a:ext cx="5183188"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7687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9" name="Text Placeholder 3">
            <a:extLst>
              <a:ext uri="{FF2B5EF4-FFF2-40B4-BE49-F238E27FC236}">
                <a16:creationId xmlns:a16="http://schemas.microsoft.com/office/drawing/2014/main"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3AE79E65-3D1E-4444-9BD4-8578BF0C6484}"/>
              </a:ext>
            </a:extLst>
          </p:cNvPr>
          <p:cNvSpPr>
            <a:spLocks noGrp="1"/>
          </p:cNvSpPr>
          <p:nvPr>
            <p:ph idx="1"/>
          </p:nvPr>
        </p:nvSpPr>
        <p:spPr>
          <a:xfrm>
            <a:off x="5183188" y="457201"/>
            <a:ext cx="6172200" cy="5403850"/>
          </a:xfrm>
        </p:spPr>
        <p:txBody>
          <a:bodyPr>
            <a:normAutofit/>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86308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9" name="Text Placeholder 3">
            <a:extLst>
              <a:ext uri="{FF2B5EF4-FFF2-40B4-BE49-F238E27FC236}">
                <a16:creationId xmlns:a16="http://schemas.microsoft.com/office/drawing/2014/main"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1D23A006-AC57-4A0B-BC20-6D226A80CC78}"/>
              </a:ext>
            </a:extLst>
          </p:cNvPr>
          <p:cNvSpPr>
            <a:spLocks noGrp="1"/>
          </p:cNvSpPr>
          <p:nvPr>
            <p:ph type="pic" idx="1"/>
          </p:nvPr>
        </p:nvSpPr>
        <p:spPr>
          <a:xfrm>
            <a:off x="5183188" y="457201"/>
            <a:ext cx="6172200" cy="5403850"/>
          </a:xfrm>
        </p:spPr>
        <p:txBody>
          <a:bodyPr>
            <a:normAutofit/>
          </a:bodyPr>
          <a:lstStyle>
            <a:lvl1pPr marL="0" indent="0">
              <a:buNone/>
              <a:defRPr sz="24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62882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ext Placeholder 7">
            <a:extLst>
              <a:ext uri="{FF2B5EF4-FFF2-40B4-BE49-F238E27FC236}">
                <a16:creationId xmlns:a16="http://schemas.microsoft.com/office/drawing/2014/main" id="{FE102DC0-E499-4C34-9CD9-CDABF71081B3}"/>
              </a:ext>
            </a:extLst>
          </p:cNvPr>
          <p:cNvSpPr>
            <a:spLocks noGrp="1"/>
          </p:cNvSpPr>
          <p:nvPr>
            <p:ph type="body" sz="quarter" idx="13"/>
          </p:nvPr>
        </p:nvSpPr>
        <p:spPr>
          <a:xfrm>
            <a:off x="1470819" y="2355057"/>
            <a:ext cx="9250363" cy="2147887"/>
          </a:xfrm>
        </p:spPr>
        <p:txBody>
          <a:bodyPr anchor="ctr">
            <a:normAutofit/>
          </a:bodyPr>
          <a:lstStyle>
            <a:lvl1pPr marL="0" indent="0" algn="ctr">
              <a:buNone/>
              <a:defRPr sz="6000"/>
            </a:lvl1pPr>
          </a:lstStyle>
          <a:p>
            <a:pPr lvl="0"/>
            <a:r>
              <a:rPr lang="en-US" noProof="0"/>
              <a:t>Click to edit Master text styles</a:t>
            </a:r>
          </a:p>
        </p:txBody>
      </p:sp>
    </p:spTree>
    <p:extLst>
      <p:ext uri="{BB962C8B-B14F-4D97-AF65-F5344CB8AC3E}">
        <p14:creationId xmlns:p14="http://schemas.microsoft.com/office/powerpoint/2010/main" val="2934065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4526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E60A5F-CE74-4F00-A5C2-F9742DDFFF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07954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15128" y="1397977"/>
            <a:ext cx="8361229" cy="3007447"/>
          </a:xfrm>
        </p:spPr>
        <p:txBody>
          <a:bodyPr anchor="ctr" anchorCtr="0">
            <a:noAutofit/>
          </a:bodyPr>
          <a:lstStyle>
            <a:lvl1pPr algn="ctr">
              <a:defRPr sz="6600" cap="none"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2679906" y="4475023"/>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3B77EF04-6424-4B70-94D1-FC932CBBDD9B}" type="datetimeFigureOut">
              <a:rPr lang="en-US" smtClean="0">
                <a:solidFill>
                  <a:srgbClr val="1F497D"/>
                </a:solidFill>
              </a:rPr>
              <a:pPr/>
              <a:t>1/15/2024</a:t>
            </a:fld>
            <a:endParaRPr lang="en-US" dirty="0">
              <a:solidFill>
                <a:srgbClr val="1F497D"/>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dirty="0">
                <a:solidFill>
                  <a:srgbClr val="1F497D"/>
                </a:solidFill>
              </a:rPr>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13" name="L-Shape 12">
            <a:extLst>
              <a:ext uri="{FF2B5EF4-FFF2-40B4-BE49-F238E27FC236}">
                <a16:creationId xmlns:a16="http://schemas.microsoft.com/office/drawing/2014/main" id="{79965FD7-DA9A-4AFB-B8C8-34AC1FEE9F72}"/>
              </a:ext>
            </a:extLst>
          </p:cNvPr>
          <p:cNvSpPr/>
          <p:nvPr userDrawn="1"/>
        </p:nvSpPr>
        <p:spPr>
          <a:xfrm flipV="1">
            <a:off x="887674" y="726883"/>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15" name="L-Shape 14">
            <a:extLst>
              <a:ext uri="{FF2B5EF4-FFF2-40B4-BE49-F238E27FC236}">
                <a16:creationId xmlns:a16="http://schemas.microsoft.com/office/drawing/2014/main" id="{92465177-72B9-4DCF-8F98-0C79F3EE32EC}"/>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752858" y="609652"/>
            <a:ext cx="3152309" cy="4408489"/>
          </a:xfrm>
          <a:prstGeom prst="corner">
            <a:avLst>
              <a:gd name="adj1" fmla="val 6149"/>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8286318" y="1685652"/>
            <a:ext cx="3152309" cy="4408489"/>
          </a:xfrm>
          <a:prstGeom prst="corner">
            <a:avLst>
              <a:gd name="adj1" fmla="val 6773"/>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28041164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Second Option">
    <p:bg bwMode="grayWhite">
      <p:bgPr>
        <a:gradFill flip="none" rotWithShape="1">
          <a:gsLst>
            <a:gs pos="0">
              <a:schemeClr val="tx2">
                <a:lumMod val="50000"/>
              </a:schemeClr>
            </a:gs>
            <a:gs pos="34000">
              <a:schemeClr val="tx2"/>
            </a:gs>
            <a:gs pos="66000">
              <a:schemeClr val="tx2">
                <a:lumMod val="75000"/>
              </a:schemeClr>
            </a:gs>
            <a:gs pos="97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10" name="L-Shape 9">
            <a:extLst>
              <a:ext uri="{FF2B5EF4-FFF2-40B4-BE49-F238E27FC236}">
                <a16:creationId xmlns:a16="http://schemas.microsoft.com/office/drawing/2014/main" id="{13412040-642F-40C5-8AB5-C0E8D41B481B}"/>
              </a:ext>
            </a:extLst>
          </p:cNvPr>
          <p:cNvSpPr/>
          <p:nvPr userDrawn="1"/>
        </p:nvSpPr>
        <p:spPr>
          <a:xfrm flipV="1">
            <a:off x="870090" y="709300"/>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9" name="Rectangle 8" title="Side bar">
            <a:extLst>
              <a:ext uri="{FF2B5EF4-FFF2-40B4-BE49-F238E27FC236}">
                <a16:creationId xmlns:a16="http://schemas.microsoft.com/office/drawing/2014/main" id="{BADD331D-DA8D-4D47-A2BB-F4875FDB16A4}"/>
              </a:ext>
            </a:extLst>
          </p:cNvPr>
          <p:cNvSpPr/>
          <p:nvPr userDrawn="1"/>
        </p:nvSpPr>
        <p:spPr>
          <a:xfrm rot="5400000">
            <a:off x="5791174" y="457175"/>
            <a:ext cx="609651"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397977" y="1151796"/>
            <a:ext cx="9504485" cy="3007447"/>
          </a:xfrm>
        </p:spPr>
        <p:txBody>
          <a:bodyPr anchor="ctr" anchorCtr="0">
            <a:noAutofit/>
          </a:bodyPr>
          <a:lstStyle>
            <a:lvl1pPr algn="ctr">
              <a:defRPr sz="6600" cap="none" baseline="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1397977" y="4897053"/>
            <a:ext cx="9504485" cy="1086237"/>
          </a:xfrm>
        </p:spPr>
        <p:txBody>
          <a:bodyPr>
            <a:normAutofit/>
          </a:bodyPr>
          <a:lstStyle>
            <a:lvl1pPr marL="0" indent="0" algn="ctr">
              <a:lnSpc>
                <a:spcPct val="112000"/>
              </a:lnSpc>
              <a:spcBef>
                <a:spcPts val="0"/>
              </a:spcBef>
              <a:spcAft>
                <a:spcPts val="0"/>
              </a:spcAft>
              <a:buNone/>
              <a:defRPr sz="2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bg1"/>
                </a:solidFill>
              </a:defRPr>
            </a:lvl1pPr>
          </a:lstStyle>
          <a:p>
            <a:fld id="{3B77EF04-6424-4B70-94D1-FC932CBBDD9B}" type="datetimeFigureOut">
              <a:rPr lang="en-US" smtClean="0">
                <a:solidFill>
                  <a:prstClr val="white"/>
                </a:solidFill>
              </a:rPr>
              <a:pPr/>
              <a:t>1/15/2024</a:t>
            </a:fld>
            <a:endParaRPr lang="en-US" dirty="0">
              <a:solidFill>
                <a:prstClr val="white"/>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bg1"/>
                </a:solidFill>
              </a:defRPr>
            </a:lvl1pPr>
          </a:lstStyle>
          <a:p>
            <a:r>
              <a:rPr lang="en-US" dirty="0">
                <a:solidFill>
                  <a:prstClr val="white"/>
                </a:solidFill>
              </a:rPr>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bg1"/>
                </a:solidFill>
              </a:defRPr>
            </a:lvl1pPr>
          </a:lstStyle>
          <a:p>
            <a:fld id="{B38049E5-7B53-4E85-8972-7D6C4BCE5BB9}" type="slidenum">
              <a:rPr lang="en-US" smtClean="0">
                <a:solidFill>
                  <a:prstClr val="white"/>
                </a:solidFill>
              </a:rPr>
              <a:pPr/>
              <a:t>‹#›</a:t>
            </a:fld>
            <a:endParaRPr lang="en-US" dirty="0">
              <a:solidFill>
                <a:prstClr val="white"/>
              </a:solidFill>
            </a:endParaRPr>
          </a:p>
        </p:txBody>
      </p:sp>
      <p:sp>
        <p:nvSpPr>
          <p:cNvPr id="11" name="L-Shape 10">
            <a:extLst>
              <a:ext uri="{FF2B5EF4-FFF2-40B4-BE49-F238E27FC236}">
                <a16:creationId xmlns:a16="http://schemas.microsoft.com/office/drawing/2014/main" id="{68D376A1-CC76-4C90-B2CF-F89EA13E7942}"/>
              </a:ext>
            </a:extLst>
          </p:cNvPr>
          <p:cNvSpPr/>
          <p:nvPr userDrawn="1"/>
        </p:nvSpPr>
        <p:spPr>
          <a:xfrm rot="10800000" flipV="1">
            <a:off x="8549910" y="1820273"/>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752858" y="609652"/>
            <a:ext cx="3152309" cy="3007448"/>
          </a:xfrm>
          <a:prstGeom prst="corner">
            <a:avLst>
              <a:gd name="adj1" fmla="val 6089"/>
              <a:gd name="adj2" fmla="val 6769"/>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8286317" y="1685653"/>
            <a:ext cx="3152309" cy="3007448"/>
          </a:xfrm>
          <a:prstGeom prst="corner">
            <a:avLst>
              <a:gd name="adj1" fmla="val 6089"/>
              <a:gd name="adj2" fmla="val 6442"/>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290574506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1267F7-4197-4D13-B2A0-6E6AF799706C}"/>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教学完成情况</a:t>
            </a:r>
          </a:p>
        </p:txBody>
      </p:sp>
      <p:cxnSp>
        <p:nvCxnSpPr>
          <p:cNvPr id="3" name="直接连接符 2">
            <a:extLst>
              <a:ext uri="{FF2B5EF4-FFF2-40B4-BE49-F238E27FC236}">
                <a16:creationId xmlns:a16="http://schemas.microsoft.com/office/drawing/2014/main" id="{82764C76-7099-4CD4-BB2E-9FCD4A04E46E}"/>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BBBC166D-7F0F-4E11-9161-993DA454AED0}"/>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3B994"/>
              </a:solidFill>
            </a:endParaRPr>
          </a:p>
        </p:txBody>
      </p:sp>
      <p:sp>
        <p:nvSpPr>
          <p:cNvPr id="5" name="KSO_Shape">
            <a:extLst>
              <a:ext uri="{FF2B5EF4-FFF2-40B4-BE49-F238E27FC236}">
                <a16:creationId xmlns:a16="http://schemas.microsoft.com/office/drawing/2014/main" id="{51B6AFE2-7275-4C58-BE3E-3A6C652FC7B1}"/>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a:solidFill>
                <a:srgbClr val="000000"/>
              </a:solidFill>
            </a:endParaRPr>
          </a:p>
        </p:txBody>
      </p:sp>
    </p:spTree>
    <p:extLst>
      <p:ext uri="{BB962C8B-B14F-4D97-AF65-F5344CB8AC3E}">
        <p14:creationId xmlns:p14="http://schemas.microsoft.com/office/powerpoint/2010/main" val="426661429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720213"/>
          </a:xfrm>
        </p:spPr>
        <p:txBody>
          <a:bodyPr>
            <a:noAutofit/>
          </a:bodyPr>
          <a:lstStyle>
            <a:lvl1pPr>
              <a:defRPr sz="4800"/>
            </a:lvl1pPr>
          </a:lstStyle>
          <a:p>
            <a:r>
              <a:rPr lang="en-US" noProof="0"/>
              <a:t>Click To Edit Master Title Style</a:t>
            </a:r>
          </a:p>
        </p:txBody>
      </p:sp>
      <p:sp>
        <p:nvSpPr>
          <p:cNvPr id="3" name="Content Placeholder 2"/>
          <p:cNvSpPr>
            <a:spLocks noGrp="1"/>
          </p:cNvSpPr>
          <p:nvPr>
            <p:ph idx="1"/>
          </p:nvPr>
        </p:nvSpPr>
        <p:spPr>
          <a:xfrm>
            <a:off x="1371600" y="1484671"/>
            <a:ext cx="9601200" cy="438272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3B77EF04-6424-4B70-94D1-FC932CBBDD9B}" type="datetimeFigureOut">
              <a:rPr lang="en-US" smtClean="0">
                <a:solidFill>
                  <a:srgbClr val="1F497D"/>
                </a:solidFill>
              </a:rPr>
              <a:pPr/>
              <a:t>1/15/2024</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dirty="0">
                <a:solidFill>
                  <a:srgbClr val="1F497D"/>
                </a:solidFill>
              </a:rPr>
              <a:t>Add a footer </a:t>
            </a:r>
          </a:p>
        </p:txBody>
      </p:sp>
      <p:sp>
        <p:nvSpPr>
          <p:cNvPr id="6" name="Slide Number Placeholder 5"/>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cxnSp>
        <p:nvCxnSpPr>
          <p:cNvPr id="7" name="Straight Connector 6">
            <a:extLst>
              <a:ext uri="{FF2B5EF4-FFF2-40B4-BE49-F238E27FC236}">
                <a16:creationId xmlns:a16="http://schemas.microsoft.com/office/drawing/2014/main" id="{CBEFB83C-E1EC-41AC-BFF6-9D094E2D43C6}"/>
              </a:ext>
            </a:extLst>
          </p:cNvPr>
          <p:cNvCxnSpPr/>
          <p:nvPr userDrawn="1"/>
        </p:nvCxnSpPr>
        <p:spPr>
          <a:xfrm>
            <a:off x="1465008" y="1445344"/>
            <a:ext cx="94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971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and Picture">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7" name="Oval 26">
            <a:extLst>
              <a:ext uri="{FF2B5EF4-FFF2-40B4-BE49-F238E27FC236}">
                <a16:creationId xmlns:a16="http://schemas.microsoft.com/office/drawing/2014/main" id="{C222C1B9-FA56-4CEA-AD98-25A595D942F8}"/>
              </a:ext>
            </a:extLst>
          </p:cNvPr>
          <p:cNvSpPr/>
          <p:nvPr userDrawn="1"/>
        </p:nvSpPr>
        <p:spPr bwMode="white">
          <a:xfrm>
            <a:off x="7040199" y="564425"/>
            <a:ext cx="4356000" cy="4464000"/>
          </a:xfrm>
          <a:prstGeom prst="ellipse">
            <a:avLst/>
          </a:prstGeom>
          <a:noFill/>
          <a:ln w="123825">
            <a:solidFill>
              <a:schemeClr val="accent3"/>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8" name="Rectangle 7" title="Background Shape"/>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586246" y="400665"/>
            <a:ext cx="4858460" cy="1428136"/>
          </a:xfrm>
        </p:spPr>
        <p:txBody>
          <a:bodyPr anchor="ctr" anchorCtr="0">
            <a:noAutofit/>
          </a:bodyPr>
          <a:lstStyle>
            <a:lvl1pPr algn="ctr">
              <a:lnSpc>
                <a:spcPct val="84000"/>
              </a:lnSpc>
              <a:defRPr sz="48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586246" y="2113935"/>
            <a:ext cx="4858460" cy="4247186"/>
          </a:xfrm>
        </p:spPr>
        <p:txBody>
          <a:bodyPr/>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586246" y="6443554"/>
            <a:ext cx="1324322" cy="404614"/>
          </a:xfrm>
        </p:spPr>
        <p:txBody>
          <a:bodyPr/>
          <a:lstStyle>
            <a:lvl1pPr>
              <a:defRPr>
                <a:solidFill>
                  <a:schemeClr val="bg1"/>
                </a:solidFill>
              </a:defRPr>
            </a:lvl1pPr>
          </a:lstStyle>
          <a:p>
            <a:fld id="{3B77EF04-6424-4B70-94D1-FC932CBBDD9B}" type="datetimeFigureOut">
              <a:rPr lang="en-US" smtClean="0">
                <a:solidFill>
                  <a:prstClr val="white"/>
                </a:solidFill>
              </a:rPr>
              <a:pPr/>
              <a:t>1/15/2024</a:t>
            </a:fld>
            <a:endParaRPr lang="en-US" dirty="0">
              <a:solidFill>
                <a:prstClr val="white"/>
              </a:solidFill>
            </a:endParaRPr>
          </a:p>
        </p:txBody>
      </p:sp>
      <p:sp>
        <p:nvSpPr>
          <p:cNvPr id="6" name="Footer Placeholder 5"/>
          <p:cNvSpPr>
            <a:spLocks noGrp="1"/>
          </p:cNvSpPr>
          <p:nvPr>
            <p:ph type="ftr" sz="quarter" idx="11"/>
          </p:nvPr>
        </p:nvSpPr>
        <p:spPr>
          <a:xfrm>
            <a:off x="2825377" y="6453386"/>
            <a:ext cx="2619329"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10187939"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Picture Placeholder 12">
            <a:extLst>
              <a:ext uri="{FF2B5EF4-FFF2-40B4-BE49-F238E27FC236}">
                <a16:creationId xmlns:a16="http://schemas.microsoft.com/office/drawing/2014/main" id="{9786B981-6A78-425B-97A2-BA24E40DB7AD}"/>
              </a:ext>
            </a:extLst>
          </p:cNvPr>
          <p:cNvSpPr>
            <a:spLocks noGrp="1"/>
          </p:cNvSpPr>
          <p:nvPr>
            <p:ph type="pic" sz="quarter" idx="13"/>
          </p:nvPr>
        </p:nvSpPr>
        <p:spPr>
          <a:xfrm>
            <a:off x="7145761" y="670570"/>
            <a:ext cx="4151312" cy="4248000"/>
          </a:xfrm>
          <a:prstGeom prst="ellipse">
            <a:avLst/>
          </a:prstGeom>
          <a:ln w="38100">
            <a:solidFill>
              <a:schemeClr val="bg2"/>
            </a:solidFill>
          </a:ln>
          <a:effectLst>
            <a:innerShdw blurRad="114300">
              <a:prstClr val="black"/>
            </a:innerShdw>
          </a:effectLst>
        </p:spPr>
        <p:txBody>
          <a:bodyPr anchor="ctr" anchorCtr="0"/>
          <a:lstStyle>
            <a:lvl1pPr>
              <a:defRPr>
                <a:solidFill>
                  <a:schemeClr val="bg1"/>
                </a:solidFill>
              </a:defRPr>
            </a:lvl1pPr>
          </a:lstStyle>
          <a:p>
            <a:r>
              <a:rPr lang="en-US" noProof="0"/>
              <a:t>Click icon to add picture</a:t>
            </a:r>
            <a:endParaRPr lang="en-US" noProof="0" dirty="0"/>
          </a:p>
        </p:txBody>
      </p:sp>
      <p:sp>
        <p:nvSpPr>
          <p:cNvPr id="17" name="Content Placeholder 15">
            <a:extLst>
              <a:ext uri="{FF2B5EF4-FFF2-40B4-BE49-F238E27FC236}">
                <a16:creationId xmlns:a16="http://schemas.microsoft.com/office/drawing/2014/main" id="{A21C7D74-31FD-4638-819B-6F7351A1770B}"/>
              </a:ext>
            </a:extLst>
          </p:cNvPr>
          <p:cNvSpPr>
            <a:spLocks noGrp="1"/>
          </p:cNvSpPr>
          <p:nvPr>
            <p:ph sz="quarter" idx="15"/>
          </p:nvPr>
        </p:nvSpPr>
        <p:spPr>
          <a:xfrm>
            <a:off x="6747294" y="5188236"/>
            <a:ext cx="4858459" cy="1126906"/>
          </a:xfrm>
          <a:solidFill>
            <a:schemeClr val="bg2"/>
          </a:solidFill>
          <a:ln>
            <a:noFill/>
          </a:ln>
          <a:effectLst>
            <a:innerShdw blurRad="114300">
              <a:prstClr val="black"/>
            </a:innerShdw>
          </a:effectLst>
        </p:spPr>
        <p:txBody>
          <a:bodyPr anchor="ctr" anchorCtr="0"/>
          <a:lstStyle>
            <a:lvl1pPr marL="0" indent="0" algn="ctr">
              <a:buNone/>
              <a:defRPr sz="1800">
                <a:solidFill>
                  <a:schemeClr val="tx2">
                    <a:lumMod val="50000"/>
                  </a:schemeClr>
                </a:solidFill>
              </a:defRPr>
            </a:lvl1pPr>
            <a:lvl2pPr marL="530352" indent="0" algn="ctr">
              <a:buNone/>
              <a:defRPr sz="1800">
                <a:solidFill>
                  <a:schemeClr val="tx2">
                    <a:lumMod val="50000"/>
                  </a:schemeClr>
                </a:solidFill>
              </a:defRPr>
            </a:lvl2pPr>
            <a:lvl3pPr marL="987552" indent="0" algn="ctr">
              <a:buNone/>
              <a:defRPr sz="1600">
                <a:solidFill>
                  <a:schemeClr val="tx2">
                    <a:lumMod val="50000"/>
                  </a:schemeClr>
                </a:solidFill>
              </a:defRPr>
            </a:lvl3pPr>
            <a:lvl4pPr marL="1444752" indent="0" algn="ctr">
              <a:buNone/>
              <a:defRPr sz="1600">
                <a:solidFill>
                  <a:schemeClr val="tx2">
                    <a:lumMod val="50000"/>
                  </a:schemeClr>
                </a:solidFill>
              </a:defRPr>
            </a:lvl4pPr>
            <a:lvl5pPr marL="1901952" indent="0" algn="ctr">
              <a:buNone/>
              <a:defRPr sz="1400">
                <a:solidFill>
                  <a:schemeClr val="tx2">
                    <a:lumMod val="50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L-Shape 20">
            <a:extLst>
              <a:ext uri="{FF2B5EF4-FFF2-40B4-BE49-F238E27FC236}">
                <a16:creationId xmlns:a16="http://schemas.microsoft.com/office/drawing/2014/main"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3" name="L-Shape 22">
            <a:extLst>
              <a:ext uri="{FF2B5EF4-FFF2-40B4-BE49-F238E27FC236}">
                <a16:creationId xmlns:a16="http://schemas.microsoft.com/office/drawing/2014/main"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4" name="L-Shape 23">
            <a:extLst>
              <a:ext uri="{FF2B5EF4-FFF2-40B4-BE49-F238E27FC236}">
                <a16:creationId xmlns:a16="http://schemas.microsoft.com/office/drawing/2014/main"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5" name="L-Shape 24">
            <a:extLst>
              <a:ext uri="{FF2B5EF4-FFF2-40B4-BE49-F238E27FC236}">
                <a16:creationId xmlns:a16="http://schemas.microsoft.com/office/drawing/2014/main"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7269606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8" name="Rectangle 7" title="Background Shape"/>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586246" y="400665"/>
            <a:ext cx="4858460" cy="1428136"/>
          </a:xfrm>
        </p:spPr>
        <p:txBody>
          <a:bodyPr anchor="ctr" anchorCtr="0">
            <a:noAutofit/>
          </a:bodyPr>
          <a:lstStyle>
            <a:lvl1pPr algn="ctr">
              <a:lnSpc>
                <a:spcPct val="84000"/>
              </a:lnSpc>
              <a:defRPr sz="48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586246" y="2113935"/>
            <a:ext cx="4858460" cy="4247186"/>
          </a:xfrm>
        </p:spPr>
        <p:txBody>
          <a:bodyPr/>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586246" y="6443554"/>
            <a:ext cx="1324322" cy="404614"/>
          </a:xfrm>
        </p:spPr>
        <p:txBody>
          <a:bodyPr/>
          <a:lstStyle>
            <a:lvl1pPr>
              <a:defRPr>
                <a:solidFill>
                  <a:schemeClr val="bg1"/>
                </a:solidFill>
              </a:defRPr>
            </a:lvl1pPr>
          </a:lstStyle>
          <a:p>
            <a:fld id="{3B77EF04-6424-4B70-94D1-FC932CBBDD9B}" type="datetimeFigureOut">
              <a:rPr lang="en-US" smtClean="0">
                <a:solidFill>
                  <a:prstClr val="white"/>
                </a:solidFill>
              </a:rPr>
              <a:pPr/>
              <a:t>1/15/2024</a:t>
            </a:fld>
            <a:endParaRPr lang="en-US" dirty="0">
              <a:solidFill>
                <a:prstClr val="white"/>
              </a:solidFill>
            </a:endParaRPr>
          </a:p>
        </p:txBody>
      </p:sp>
      <p:sp>
        <p:nvSpPr>
          <p:cNvPr id="6" name="Footer Placeholder 5"/>
          <p:cNvSpPr>
            <a:spLocks noGrp="1"/>
          </p:cNvSpPr>
          <p:nvPr>
            <p:ph type="ftr" sz="quarter" idx="11"/>
          </p:nvPr>
        </p:nvSpPr>
        <p:spPr>
          <a:xfrm>
            <a:off x="2825377" y="6453386"/>
            <a:ext cx="2619329"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10187939"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L-Shape 20">
            <a:extLst>
              <a:ext uri="{FF2B5EF4-FFF2-40B4-BE49-F238E27FC236}">
                <a16:creationId xmlns:a16="http://schemas.microsoft.com/office/drawing/2014/main"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3" name="L-Shape 22">
            <a:extLst>
              <a:ext uri="{FF2B5EF4-FFF2-40B4-BE49-F238E27FC236}">
                <a16:creationId xmlns:a16="http://schemas.microsoft.com/office/drawing/2014/main"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4" name="L-Shape 23">
            <a:extLst>
              <a:ext uri="{FF2B5EF4-FFF2-40B4-BE49-F238E27FC236}">
                <a16:creationId xmlns:a16="http://schemas.microsoft.com/office/drawing/2014/main"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5" name="L-Shape 24">
            <a:extLst>
              <a:ext uri="{FF2B5EF4-FFF2-40B4-BE49-F238E27FC236}">
                <a16:creationId xmlns:a16="http://schemas.microsoft.com/office/drawing/2014/main"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18" name="Content Placeholder 2">
            <a:extLst>
              <a:ext uri="{FF2B5EF4-FFF2-40B4-BE49-F238E27FC236}">
                <a16:creationId xmlns:a16="http://schemas.microsoft.com/office/drawing/2014/main" id="{ED439475-E625-4449-B42E-8F291D64A3C7}"/>
              </a:ext>
            </a:extLst>
          </p:cNvPr>
          <p:cNvSpPr>
            <a:spLocks noGrp="1"/>
          </p:cNvSpPr>
          <p:nvPr>
            <p:ph idx="1"/>
          </p:nvPr>
        </p:nvSpPr>
        <p:spPr>
          <a:xfrm>
            <a:off x="6695360" y="518474"/>
            <a:ext cx="4910394" cy="5759777"/>
          </a:xfrm>
          <a:solidFill>
            <a:schemeClr val="bg2"/>
          </a:solidFill>
          <a:ln>
            <a:noFill/>
          </a:ln>
          <a:effectLst>
            <a:innerShdw blurRad="114300">
              <a:prstClr val="black"/>
            </a:innerShdw>
          </a:effectLst>
        </p:spPr>
        <p:txBody>
          <a:bodyPr vert="horz" lIns="91440" tIns="45720" rIns="91440" bIns="45720" rtlCol="0" anchor="ctr" anchorCtr="0">
            <a:noAutofit/>
          </a:bodyPr>
          <a:lstStyle>
            <a:lvl1pPr>
              <a:defRPr lang="en-US" sz="1800">
                <a:solidFill>
                  <a:schemeClr val="tx2">
                    <a:lumMod val="50000"/>
                  </a:schemeClr>
                </a:solidFill>
              </a:defRPr>
            </a:lvl1pPr>
            <a:lvl2pPr>
              <a:defRPr lang="en-US" sz="1800">
                <a:solidFill>
                  <a:schemeClr val="tx2">
                    <a:lumMod val="50000"/>
                  </a:schemeClr>
                </a:solidFill>
              </a:defRPr>
            </a:lvl2pPr>
            <a:lvl3pPr>
              <a:defRPr lang="en-US" sz="1600">
                <a:solidFill>
                  <a:schemeClr val="tx2">
                    <a:lumMod val="50000"/>
                  </a:schemeClr>
                </a:solidFill>
              </a:defRPr>
            </a:lvl3pPr>
            <a:lvl4pPr>
              <a:defRPr lang="en-US" sz="1600">
                <a:solidFill>
                  <a:schemeClr val="tx2">
                    <a:lumMod val="50000"/>
                  </a:schemeClr>
                </a:solidFill>
              </a:defRPr>
            </a:lvl4pPr>
            <a:lvl5pPr>
              <a:defRPr lang="en-US" sz="1400">
                <a:solidFill>
                  <a:schemeClr val="tx2">
                    <a:lumMod val="50000"/>
                  </a:schemeClr>
                </a:solidFill>
              </a:defRPr>
            </a:lvl5pPr>
          </a:lstStyle>
          <a:p>
            <a:pPr marL="0" lvl="0" indent="0" algn="ctr">
              <a:buNone/>
            </a:pPr>
            <a:r>
              <a:rPr lang="en-US" noProof="0"/>
              <a:t>Click to edit Master text styles</a:t>
            </a:r>
          </a:p>
          <a:p>
            <a:pPr marL="0" lvl="1" indent="0" algn="ctr">
              <a:buNone/>
            </a:pPr>
            <a:r>
              <a:rPr lang="en-US" noProof="0"/>
              <a:t>Second level</a:t>
            </a:r>
          </a:p>
          <a:p>
            <a:pPr marL="0" lvl="2" indent="0" algn="ctr">
              <a:buNone/>
            </a:pPr>
            <a:r>
              <a:rPr lang="en-US" noProof="0"/>
              <a:t>Third level</a:t>
            </a:r>
          </a:p>
          <a:p>
            <a:pPr marL="0" lvl="3" indent="0" algn="ctr">
              <a:buNone/>
            </a:pPr>
            <a:r>
              <a:rPr lang="en-US" noProof="0"/>
              <a:t>Fourth level</a:t>
            </a:r>
          </a:p>
          <a:p>
            <a:pPr marL="0" lvl="4" indent="0" algn="ctr">
              <a:buNone/>
            </a:pPr>
            <a:r>
              <a:rPr lang="en-US" noProof="0"/>
              <a:t>Fifth level</a:t>
            </a:r>
          </a:p>
        </p:txBody>
      </p:sp>
    </p:spTree>
    <p:extLst>
      <p:ext uri="{BB962C8B-B14F-4D97-AF65-F5344CB8AC3E}">
        <p14:creationId xmlns:p14="http://schemas.microsoft.com/office/powerpoint/2010/main" val="3792631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icture, TItle, and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F430D42-50DC-4502-A3E8-251FE7F0809D}"/>
              </a:ext>
            </a:extLst>
          </p:cNvPr>
          <p:cNvSpPr/>
          <p:nvPr userDrawn="1"/>
        </p:nvSpPr>
        <p:spPr>
          <a:xfrm>
            <a:off x="507591" y="5289755"/>
            <a:ext cx="5270049" cy="101272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76923C"/>
              </a:solidFill>
            </a:endParaRPr>
          </a:p>
        </p:txBody>
      </p:sp>
      <p:sp>
        <p:nvSpPr>
          <p:cNvPr id="11" name="Rectangle: Diagonal Corners Snipped 10">
            <a:extLst>
              <a:ext uri="{FF2B5EF4-FFF2-40B4-BE49-F238E27FC236}">
                <a16:creationId xmlns:a16="http://schemas.microsoft.com/office/drawing/2014/main" id="{836AFDEB-3C72-49E0-9B45-DC9EFBA6587F}"/>
              </a:ext>
            </a:extLst>
          </p:cNvPr>
          <p:cNvSpPr/>
          <p:nvPr userDrawn="1"/>
        </p:nvSpPr>
        <p:spPr bwMode="white">
          <a:xfrm>
            <a:off x="507591" y="409286"/>
            <a:ext cx="5270049" cy="4732985"/>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smtClean="0">
                <a:solidFill>
                  <a:prstClr val="white"/>
                </a:solidFill>
              </a:rPr>
              <a:pPr/>
              <a:t>1/15/2024</a:t>
            </a:fld>
            <a:endParaRPr lang="en-US" dirty="0">
              <a:solidFill>
                <a:prstClr val="white"/>
              </a:solidFill>
            </a:endParaRPr>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13" name="L-Shape 12">
            <a:extLst>
              <a:ext uri="{FF2B5EF4-FFF2-40B4-BE49-F238E27FC236}">
                <a16:creationId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10" name="Picture Placeholder 9">
            <a:extLst>
              <a:ext uri="{FF2B5EF4-FFF2-40B4-BE49-F238E27FC236}">
                <a16:creationId xmlns:a16="http://schemas.microsoft.com/office/drawing/2014/main" id="{3BDA3A4D-2561-4EEB-8787-E1A652565755}"/>
              </a:ext>
            </a:extLst>
          </p:cNvPr>
          <p:cNvSpPr>
            <a:spLocks noGrp="1"/>
          </p:cNvSpPr>
          <p:nvPr>
            <p:ph type="pic" sz="quarter" idx="13"/>
          </p:nvPr>
        </p:nvSpPr>
        <p:spPr>
          <a:xfrm>
            <a:off x="806245" y="668595"/>
            <a:ext cx="4646651" cy="4198373"/>
          </a:xfrm>
          <a:prstGeom prst="snip2DiagRect">
            <a:avLst>
              <a:gd name="adj1" fmla="val 0"/>
              <a:gd name="adj2" fmla="val 10300"/>
            </a:avLst>
          </a:prstGeom>
          <a:ln w="38100">
            <a:solidFill>
              <a:schemeClr val="bg1"/>
            </a:solidFill>
          </a:ln>
          <a:effectLst>
            <a:innerShdw blurRad="114300">
              <a:prstClr val="black"/>
            </a:innerShdw>
          </a:effectLst>
        </p:spPr>
        <p:txBody>
          <a:bodyPr/>
          <a:lstStyle>
            <a:lvl1pPr>
              <a:defRPr>
                <a:solidFill>
                  <a:schemeClr val="bg1"/>
                </a:solidFill>
              </a:defRPr>
            </a:lvl1pPr>
          </a:lstStyle>
          <a:p>
            <a:r>
              <a:rPr lang="en-US" noProof="0"/>
              <a:t>Click icon to add picture</a:t>
            </a:r>
            <a:endParaRPr lang="en-US" noProof="0" dirty="0"/>
          </a:p>
        </p:txBody>
      </p:sp>
      <p:sp>
        <p:nvSpPr>
          <p:cNvPr id="16" name="Text Placeholder 15">
            <a:extLst>
              <a:ext uri="{FF2B5EF4-FFF2-40B4-BE49-F238E27FC236}">
                <a16:creationId xmlns:a16="http://schemas.microsoft.com/office/drawing/2014/main" id="{FBB32A6B-92AA-4208-9120-FFC166CE751C}"/>
              </a:ext>
            </a:extLst>
          </p:cNvPr>
          <p:cNvSpPr>
            <a:spLocks noGrp="1"/>
          </p:cNvSpPr>
          <p:nvPr>
            <p:ph type="body" sz="quarter" idx="14"/>
          </p:nvPr>
        </p:nvSpPr>
        <p:spPr>
          <a:xfrm>
            <a:off x="570275" y="5352418"/>
            <a:ext cx="5148000" cy="900000"/>
          </a:xfrm>
          <a:solidFill>
            <a:schemeClr val="bg2"/>
          </a:solidFill>
          <a:effectLst>
            <a:innerShdw blurRad="114300">
              <a:prstClr val="black">
                <a:alpha val="34000"/>
              </a:prstClr>
            </a:innerShdw>
          </a:effectLst>
        </p:spPr>
        <p:txBody>
          <a:bodyPr anchor="ctr" anchorCtr="0"/>
          <a:lstStyle>
            <a:lvl1pPr marL="0" indent="0" algn="ctr">
              <a:buFont typeface="Arial" panose="020B0604020202020204" pitchFamily="34" charset="0"/>
              <a:buNone/>
              <a:defRPr sz="1800">
                <a:solidFill>
                  <a:schemeClr val="accent3"/>
                </a:solidFill>
              </a:defRPr>
            </a:lvl1pPr>
            <a:lvl2pPr marL="530352" indent="0" algn="ctr">
              <a:buFont typeface="Arial" panose="020B0604020202020204" pitchFamily="34" charset="0"/>
              <a:buNone/>
              <a:defRPr sz="1800">
                <a:solidFill>
                  <a:schemeClr val="accent3"/>
                </a:solidFill>
              </a:defRPr>
            </a:lvl2pPr>
            <a:lvl3pPr marL="987552" indent="0" algn="ctr">
              <a:buFont typeface="Arial" panose="020B0604020202020204" pitchFamily="34" charset="0"/>
              <a:buNone/>
              <a:defRPr sz="1600">
                <a:solidFill>
                  <a:schemeClr val="accent3"/>
                </a:solidFill>
              </a:defRPr>
            </a:lvl3pPr>
            <a:lvl4pPr marL="1444752" indent="0" algn="ctr">
              <a:buFont typeface="Arial" panose="020B0604020202020204" pitchFamily="34" charset="0"/>
              <a:buNone/>
              <a:defRPr sz="1600">
                <a:solidFill>
                  <a:schemeClr val="accent3"/>
                </a:solidFill>
              </a:defRPr>
            </a:lvl4pPr>
            <a:lvl5pPr marL="1901952" indent="0" algn="ctr">
              <a:buFont typeface="Arial" panose="020B0604020202020204" pitchFamily="34" charset="0"/>
              <a:buNone/>
              <a:defRPr sz="1400">
                <a:solidFill>
                  <a:schemeClr val="accent3"/>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L-Shape 19">
            <a:extLst>
              <a:ext uri="{FF2B5EF4-FFF2-40B4-BE49-F238E27FC236}">
                <a16:creationId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21" name="L-Shape 20">
            <a:extLst>
              <a:ext uri="{FF2B5EF4-FFF2-40B4-BE49-F238E27FC236}">
                <a16:creationId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cxnSp>
        <p:nvCxnSpPr>
          <p:cNvPr id="23" name="Straight Connector 22">
            <a:extLst>
              <a:ext uri="{FF2B5EF4-FFF2-40B4-BE49-F238E27FC236}">
                <a16:creationId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877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Diagonal Corners Snipped 10">
            <a:extLst>
              <a:ext uri="{FF2B5EF4-FFF2-40B4-BE49-F238E27FC236}">
                <a16:creationId xmlns:a16="http://schemas.microsoft.com/office/drawing/2014/main" id="{836AFDEB-3C72-49E0-9B45-DC9EFBA6587F}"/>
              </a:ext>
            </a:extLst>
          </p:cNvPr>
          <p:cNvSpPr/>
          <p:nvPr userDrawn="1"/>
        </p:nvSpPr>
        <p:spPr bwMode="white">
          <a:xfrm>
            <a:off x="507591" y="409286"/>
            <a:ext cx="5270049" cy="5945780"/>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smtClean="0">
                <a:solidFill>
                  <a:prstClr val="white"/>
                </a:solidFill>
              </a:rPr>
              <a:pPr/>
              <a:t>1/15/2024</a:t>
            </a:fld>
            <a:endParaRPr lang="en-US" dirty="0">
              <a:solidFill>
                <a:prstClr val="white"/>
              </a:solidFill>
            </a:endParaRPr>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13" name="L-Shape 12">
            <a:extLst>
              <a:ext uri="{FF2B5EF4-FFF2-40B4-BE49-F238E27FC236}">
                <a16:creationId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19" name="Picture Placeholder 18">
            <a:extLst>
              <a:ext uri="{FF2B5EF4-FFF2-40B4-BE49-F238E27FC236}">
                <a16:creationId xmlns:a16="http://schemas.microsoft.com/office/drawing/2014/main" id="{D57F3340-8A42-40F0-BF5B-EEF6E3E88E6E}"/>
              </a:ext>
            </a:extLst>
          </p:cNvPr>
          <p:cNvSpPr>
            <a:spLocks noGrp="1"/>
          </p:cNvSpPr>
          <p:nvPr>
            <p:ph type="pic" idx="1"/>
          </p:nvPr>
        </p:nvSpPr>
        <p:spPr>
          <a:xfrm>
            <a:off x="806246" y="668595"/>
            <a:ext cx="4646651" cy="5383413"/>
          </a:xfrm>
          <a:custGeom>
            <a:avLst/>
            <a:gdLst>
              <a:gd name="connsiteX0" fmla="*/ 0 w 4646651"/>
              <a:gd name="connsiteY0" fmla="*/ 0 h 5383413"/>
              <a:gd name="connsiteX1" fmla="*/ 4168046 w 4646651"/>
              <a:gd name="connsiteY1" fmla="*/ 0 h 5383413"/>
              <a:gd name="connsiteX2" fmla="*/ 4646651 w 4646651"/>
              <a:gd name="connsiteY2" fmla="*/ 478605 h 5383413"/>
              <a:gd name="connsiteX3" fmla="*/ 4646651 w 4646651"/>
              <a:gd name="connsiteY3" fmla="*/ 5383413 h 5383413"/>
              <a:gd name="connsiteX4" fmla="*/ 478605 w 4646651"/>
              <a:gd name="connsiteY4" fmla="*/ 5383413 h 5383413"/>
              <a:gd name="connsiteX5" fmla="*/ 0 w 4646651"/>
              <a:gd name="connsiteY5" fmla="*/ 4904808 h 53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51" h="5383413">
                <a:moveTo>
                  <a:pt x="0" y="0"/>
                </a:moveTo>
                <a:lnTo>
                  <a:pt x="4168046" y="0"/>
                </a:lnTo>
                <a:lnTo>
                  <a:pt x="4646651" y="478605"/>
                </a:lnTo>
                <a:lnTo>
                  <a:pt x="4646651" y="5383413"/>
                </a:lnTo>
                <a:lnTo>
                  <a:pt x="478605" y="5383413"/>
                </a:lnTo>
                <a:lnTo>
                  <a:pt x="0" y="4904808"/>
                </a:lnTo>
                <a:close/>
              </a:path>
            </a:pathLst>
          </a:custGeom>
          <a:ln w="57150">
            <a:solidFill>
              <a:schemeClr val="bg1"/>
            </a:solid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0" name="L-Shape 19">
            <a:extLst>
              <a:ext uri="{FF2B5EF4-FFF2-40B4-BE49-F238E27FC236}">
                <a16:creationId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21" name="L-Shape 20">
            <a:extLst>
              <a:ext uri="{FF2B5EF4-FFF2-40B4-BE49-F238E27FC236}">
                <a16:creationId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cxnSp>
        <p:nvCxnSpPr>
          <p:cNvPr id="23" name="Straight Connector 22">
            <a:extLst>
              <a:ext uri="{FF2B5EF4-FFF2-40B4-BE49-F238E27FC236}">
                <a16:creationId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03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blackWhite">
      <p:bgPr>
        <a:gradFill flip="none" rotWithShape="1">
          <a:gsLst>
            <a:gs pos="0">
              <a:schemeClr val="bg2">
                <a:lumMod val="50000"/>
              </a:schemeClr>
            </a:gs>
            <a:gs pos="33000">
              <a:schemeClr val="bg2"/>
            </a:gs>
            <a:gs pos="66000">
              <a:schemeClr val="bg2">
                <a:lumMod val="75000"/>
              </a:schemeClr>
            </a:gs>
            <a:gs pos="97000">
              <a:schemeClr val="bg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5025" y="1301360"/>
            <a:ext cx="9612971" cy="2852737"/>
          </a:xfrm>
        </p:spPr>
        <p:txBody>
          <a:bodyPr anchor="b">
            <a:normAutofit/>
          </a:bodyPr>
          <a:lstStyle>
            <a:lvl1pPr algn="r">
              <a:defRPr sz="7200" cap="none" baseline="0">
                <a:solidFill>
                  <a:schemeClr val="tx1"/>
                </a:solidFill>
              </a:defRPr>
            </a:lvl1pPr>
          </a:lstStyle>
          <a:p>
            <a:r>
              <a:rPr lang="en-US" noProof="0"/>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B77EF04-6424-4B70-94D1-FC932CBBDD9B}" type="datetimeFigureOut">
              <a:rPr lang="en-US" smtClean="0">
                <a:solidFill>
                  <a:srgbClr val="EEECE1"/>
                </a:solidFill>
              </a:rPr>
              <a:pPr/>
              <a:t>1/15/2024</a:t>
            </a:fld>
            <a:endParaRPr lang="en-US" dirty="0">
              <a:solidFill>
                <a:srgbClr val="EEECE1"/>
              </a:solidFill>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dirty="0">
                <a:solidFill>
                  <a:srgbClr val="EEECE1"/>
                </a:solidFill>
              </a:rPr>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38049E5-7B53-4E85-8972-7D6C4BCE5BB9}" type="slidenum">
              <a:rPr lang="en-US" smtClean="0">
                <a:solidFill>
                  <a:srgbClr val="EEECE1"/>
                </a:solidFill>
              </a:rPr>
              <a:pPr/>
              <a:t>‹#›</a:t>
            </a:fld>
            <a:endParaRPr lang="en-US" dirty="0">
              <a:solidFill>
                <a:srgbClr val="EEECE1"/>
              </a:solidFill>
            </a:endParaRPr>
          </a:p>
        </p:txBody>
      </p:sp>
      <p:sp>
        <p:nvSpPr>
          <p:cNvPr id="9" name="L-Shape 8">
            <a:extLst>
              <a:ext uri="{FF2B5EF4-FFF2-40B4-BE49-F238E27FC236}">
                <a16:creationId xmlns:a16="http://schemas.microsoft.com/office/drawing/2014/main" id="{BF5B4C6D-2825-4690-8D32-39CBF5E0F7E6}"/>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8" name="L-Shape 7">
            <a:extLst>
              <a:ext uri="{FF2B5EF4-FFF2-40B4-BE49-F238E27FC236}">
                <a16:creationId xmlns:a16="http://schemas.microsoft.com/office/drawing/2014/main" id="{DFD43940-6D78-4E75-BDB6-8792768BB894}"/>
              </a:ext>
            </a:extLst>
          </p:cNvPr>
          <p:cNvSpPr/>
          <p:nvPr userDrawn="1"/>
        </p:nvSpPr>
        <p:spPr>
          <a:xfrm flipH="1">
            <a:off x="8286318" y="1685652"/>
            <a:ext cx="3152309" cy="4408489"/>
          </a:xfrm>
          <a:prstGeom prst="corner">
            <a:avLst>
              <a:gd name="adj1" fmla="val 5837"/>
              <a:gd name="adj2" fmla="val 6502"/>
            </a:avLst>
          </a:prstGeom>
          <a:solidFill>
            <a:srgbClr val="EFEDE3"/>
          </a:solidFill>
          <a:ln>
            <a:solidFill>
              <a:srgbClr val="EFEDE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01454991"/>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solidFill>
                  <a:schemeClr val="tx2"/>
                </a:solidFill>
              </a:defRPr>
            </a:lvl1pPr>
          </a:lstStyle>
          <a:p>
            <a:r>
              <a:rPr lang="en-US" noProof="0"/>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3B77EF04-6424-4B70-94D1-FC932CBBDD9B}" type="datetimeFigureOut">
              <a:rPr lang="en-US" smtClean="0">
                <a:solidFill>
                  <a:srgbClr val="1F497D"/>
                </a:solidFill>
              </a:rPr>
              <a:pPr/>
              <a:t>1/15/2024</a:t>
            </a:fld>
            <a:endParaRPr lang="en-US" dirty="0">
              <a:solidFill>
                <a:srgbClr val="1F497D"/>
              </a:solidFill>
            </a:endParaRPr>
          </a:p>
        </p:txBody>
      </p:sp>
      <p:sp>
        <p:nvSpPr>
          <p:cNvPr id="6" name="Footer Placeholder 5"/>
          <p:cNvSpPr>
            <a:spLocks noGrp="1"/>
          </p:cNvSpPr>
          <p:nvPr>
            <p:ph type="ftr" sz="quarter" idx="11"/>
          </p:nvPr>
        </p:nvSpPr>
        <p:spPr/>
        <p:txBody>
          <a:bodyPr/>
          <a:lstStyle/>
          <a:p>
            <a:r>
              <a:rPr lang="en-US" dirty="0">
                <a:solidFill>
                  <a:srgbClr val="1F497D"/>
                </a:solidFill>
              </a:rPr>
              <a:t>Add a footer </a:t>
            </a:r>
          </a:p>
        </p:txBody>
      </p:sp>
      <p:sp>
        <p:nvSpPr>
          <p:cNvPr id="7" name="Slide Number Placeholder 6"/>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3787371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1485900"/>
          </a:xfrm>
        </p:spPr>
        <p:txBody>
          <a:bodyPr>
            <a:normAutofit/>
          </a:bodyPr>
          <a:lstStyle>
            <a:lvl1pPr>
              <a:defRPr sz="4800">
                <a:solidFill>
                  <a:schemeClr val="tx2"/>
                </a:solidFill>
              </a:defRPr>
            </a:lvl1pPr>
          </a:lstStyle>
          <a:p>
            <a:r>
              <a:rPr lang="en-US" noProof="0"/>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3B77EF04-6424-4B70-94D1-FC932CBBDD9B}" type="datetimeFigureOut">
              <a:rPr lang="en-US" smtClean="0">
                <a:solidFill>
                  <a:srgbClr val="1F497D"/>
                </a:solidFill>
              </a:rPr>
              <a:pPr/>
              <a:t>1/15/2024</a:t>
            </a:fld>
            <a:endParaRPr lang="en-US" dirty="0">
              <a:solidFill>
                <a:srgbClr val="1F497D"/>
              </a:solidFill>
            </a:endParaRPr>
          </a:p>
        </p:txBody>
      </p:sp>
      <p:sp>
        <p:nvSpPr>
          <p:cNvPr id="8" name="Footer Placeholder 7"/>
          <p:cNvSpPr>
            <a:spLocks noGrp="1"/>
          </p:cNvSpPr>
          <p:nvPr>
            <p:ph type="ftr" sz="quarter" idx="11"/>
          </p:nvPr>
        </p:nvSpPr>
        <p:spPr/>
        <p:txBody>
          <a:bodyPr/>
          <a:lstStyle/>
          <a:p>
            <a:r>
              <a:rPr lang="en-US" dirty="0">
                <a:solidFill>
                  <a:srgbClr val="1F497D"/>
                </a:solidFill>
              </a:rPr>
              <a:t>Add a footer </a:t>
            </a:r>
          </a:p>
        </p:txBody>
      </p:sp>
      <p:sp>
        <p:nvSpPr>
          <p:cNvPr id="9" name="Slide Number Placeholder 8"/>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
        <p:nvSpPr>
          <p:cNvPr id="11" name="L-Shape 10">
            <a:extLst>
              <a:ext uri="{FF2B5EF4-FFF2-40B4-BE49-F238E27FC236}">
                <a16:creationId xmlns:a16="http://schemas.microsoft.com/office/drawing/2014/main" id="{91236E78-C797-4C31-BA0C-DB193BAF6D2D}"/>
              </a:ext>
            </a:extLst>
          </p:cNvPr>
          <p:cNvSpPr/>
          <p:nvPr userDrawn="1"/>
        </p:nvSpPr>
        <p:spPr>
          <a:xfrm rot="10800000" flipV="1">
            <a:off x="8391654" y="1873024"/>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10" name="L-Shape 9">
            <a:extLst>
              <a:ext uri="{FF2B5EF4-FFF2-40B4-BE49-F238E27FC236}">
                <a16:creationId xmlns:a16="http://schemas.microsoft.com/office/drawing/2014/main" id="{BFA658F0-F295-40A9-8BA8-1F6CBDFBBE09}"/>
              </a:ext>
            </a:extLst>
          </p:cNvPr>
          <p:cNvSpPr/>
          <p:nvPr userDrawn="1"/>
        </p:nvSpPr>
        <p:spPr>
          <a:xfrm flipH="1">
            <a:off x="8152968" y="1752327"/>
            <a:ext cx="3152309" cy="4408489"/>
          </a:xfrm>
          <a:prstGeom prst="corner">
            <a:avLst>
              <a:gd name="adj1" fmla="val 7085"/>
              <a:gd name="adj2" fmla="val 7750"/>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697689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smtClean="0">
                <a:solidFill>
                  <a:srgbClr val="1F497D"/>
                </a:solidFill>
              </a:rPr>
              <a:pPr/>
              <a:t>1/15/2024</a:t>
            </a:fld>
            <a:endParaRPr lang="en-US" dirty="0">
              <a:solidFill>
                <a:srgbClr val="1F497D"/>
              </a:solidFill>
            </a:endParaRPr>
          </a:p>
        </p:txBody>
      </p:sp>
      <p:sp>
        <p:nvSpPr>
          <p:cNvPr id="4" name="Footer Placeholder 3"/>
          <p:cNvSpPr>
            <a:spLocks noGrp="1"/>
          </p:cNvSpPr>
          <p:nvPr>
            <p:ph type="ftr" sz="quarter" idx="11"/>
          </p:nvPr>
        </p:nvSpPr>
        <p:spPr/>
        <p:txBody>
          <a:bodyPr/>
          <a:lstStyle/>
          <a:p>
            <a:r>
              <a:rPr lang="en-US" dirty="0">
                <a:solidFill>
                  <a:srgbClr val="1F497D"/>
                </a:solidFill>
              </a:rPr>
              <a:t>Add a footer </a:t>
            </a:r>
          </a:p>
        </p:txBody>
      </p:sp>
      <p:sp>
        <p:nvSpPr>
          <p:cNvPr id="5" name="Slide Number Placeholder 4"/>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3490373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smtClean="0">
                <a:solidFill>
                  <a:srgbClr val="1F497D"/>
                </a:solidFill>
              </a:rPr>
              <a:pPr/>
              <a:t>1/15/2024</a:t>
            </a:fld>
            <a:endParaRPr lang="en-US" dirty="0">
              <a:solidFill>
                <a:srgbClr val="1F497D"/>
              </a:solidFill>
            </a:endParaRPr>
          </a:p>
        </p:txBody>
      </p:sp>
      <p:sp>
        <p:nvSpPr>
          <p:cNvPr id="4" name="Footer Placeholder 3"/>
          <p:cNvSpPr>
            <a:spLocks noGrp="1"/>
          </p:cNvSpPr>
          <p:nvPr>
            <p:ph type="ftr" sz="quarter" idx="11"/>
          </p:nvPr>
        </p:nvSpPr>
        <p:spPr/>
        <p:txBody>
          <a:bodyPr/>
          <a:lstStyle/>
          <a:p>
            <a:r>
              <a:rPr lang="en-US" dirty="0">
                <a:solidFill>
                  <a:srgbClr val="1F497D"/>
                </a:solidFill>
              </a:rPr>
              <a:t>Add a footer </a:t>
            </a:r>
          </a:p>
        </p:txBody>
      </p:sp>
      <p:sp>
        <p:nvSpPr>
          <p:cNvPr id="5" name="Slide Number Placeholder 4"/>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
        <p:nvSpPr>
          <p:cNvPr id="7" name="Text Placeholder 6">
            <a:extLst>
              <a:ext uri="{FF2B5EF4-FFF2-40B4-BE49-F238E27FC236}">
                <a16:creationId xmlns:a16="http://schemas.microsoft.com/office/drawing/2014/main" id="{CAFD1631-6749-4027-9415-B72D163BBD58}"/>
              </a:ext>
            </a:extLst>
          </p:cNvPr>
          <p:cNvSpPr>
            <a:spLocks noGrp="1"/>
          </p:cNvSpPr>
          <p:nvPr>
            <p:ph type="body" sz="quarter" idx="13"/>
          </p:nvPr>
        </p:nvSpPr>
        <p:spPr>
          <a:xfrm>
            <a:off x="1560471" y="2297695"/>
            <a:ext cx="9071059" cy="2767600"/>
          </a:xfrm>
        </p:spPr>
        <p:txBody>
          <a:bodyPr anchor="ctr"/>
          <a:lstStyle>
            <a:lvl1pPr marL="0" indent="0" algn="ctr">
              <a:buNone/>
              <a:defRPr sz="6000"/>
            </a:lvl1pPr>
          </a:lstStyle>
          <a:p>
            <a:pPr lvl="0"/>
            <a:r>
              <a:rPr lang="en-US" noProof="0"/>
              <a:t>Click to edit Master text styles</a:t>
            </a:r>
          </a:p>
        </p:txBody>
      </p:sp>
    </p:spTree>
    <p:extLst>
      <p:ext uri="{BB962C8B-B14F-4D97-AF65-F5344CB8AC3E}">
        <p14:creationId xmlns:p14="http://schemas.microsoft.com/office/powerpoint/2010/main" val="2940923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D883A6-89A9-4E08-BDBC-5714005B2793}"/>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教学成果展示</a:t>
            </a:r>
          </a:p>
        </p:txBody>
      </p:sp>
      <p:cxnSp>
        <p:nvCxnSpPr>
          <p:cNvPr id="3" name="直接连接符 2">
            <a:extLst>
              <a:ext uri="{FF2B5EF4-FFF2-40B4-BE49-F238E27FC236}">
                <a16:creationId xmlns:a16="http://schemas.microsoft.com/office/drawing/2014/main" id="{73B2B8EC-7089-4141-B627-77DB7BF5BE90}"/>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97CC5183-6A1C-4181-94B2-F9E3DC6B4DD4}"/>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3B994"/>
              </a:solidFill>
            </a:endParaRPr>
          </a:p>
        </p:txBody>
      </p:sp>
      <p:sp>
        <p:nvSpPr>
          <p:cNvPr id="5" name="KSO_Shape">
            <a:extLst>
              <a:ext uri="{FF2B5EF4-FFF2-40B4-BE49-F238E27FC236}">
                <a16:creationId xmlns:a16="http://schemas.microsoft.com/office/drawing/2014/main" id="{84F19E5A-399F-4ADC-9A01-9D4FB9B2B33F}"/>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a:solidFill>
                <a:srgbClr val="000000"/>
              </a:solidFill>
            </a:endParaRPr>
          </a:p>
        </p:txBody>
      </p:sp>
    </p:spTree>
    <p:extLst>
      <p:ext uri="{BB962C8B-B14F-4D97-AF65-F5344CB8AC3E}">
        <p14:creationId xmlns:p14="http://schemas.microsoft.com/office/powerpoint/2010/main" val="320010636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7EF04-6424-4B70-94D1-FC932CBBDD9B}" type="datetimeFigureOut">
              <a:rPr lang="en-US" smtClean="0">
                <a:solidFill>
                  <a:srgbClr val="1F497D"/>
                </a:solidFill>
              </a:rPr>
              <a:pPr/>
              <a:t>1/15/2024</a:t>
            </a:fld>
            <a:endParaRPr lang="en-US" dirty="0">
              <a:solidFill>
                <a:srgbClr val="1F497D"/>
              </a:solidFill>
            </a:endParaRPr>
          </a:p>
        </p:txBody>
      </p:sp>
      <p:sp>
        <p:nvSpPr>
          <p:cNvPr id="3" name="Footer Placeholder 2"/>
          <p:cNvSpPr>
            <a:spLocks noGrp="1"/>
          </p:cNvSpPr>
          <p:nvPr>
            <p:ph type="ftr" sz="quarter" idx="11"/>
          </p:nvPr>
        </p:nvSpPr>
        <p:spPr/>
        <p:txBody>
          <a:bodyPr/>
          <a:lstStyle/>
          <a:p>
            <a:r>
              <a:rPr lang="en-US" dirty="0">
                <a:solidFill>
                  <a:srgbClr val="1F497D"/>
                </a:solidFill>
              </a:rPr>
              <a:t>Add a footer </a:t>
            </a:r>
          </a:p>
        </p:txBody>
      </p:sp>
      <p:sp>
        <p:nvSpPr>
          <p:cNvPr id="4" name="Slide Number Placeholder 3"/>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1343439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152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512630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843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3465871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8" name="Footer Placeholder 7"/>
          <p:cNvSpPr>
            <a:spLocks noGrp="1"/>
          </p:cNvSpPr>
          <p:nvPr>
            <p:ph type="ftr" sz="quarter" idx="11"/>
          </p:nvPr>
        </p:nvSpPr>
        <p:spPr/>
        <p:txBody>
          <a:bodyPr/>
          <a:lstStyle/>
          <a:p>
            <a:endParaRPr lang="en-US" dirty="0">
              <a:solidFill>
                <a:srgbClr val="2E2B21">
                  <a:lumMod val="90000"/>
                  <a:lumOff val="1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2471201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4" name="Footer Placeholder 3"/>
          <p:cNvSpPr>
            <a:spLocks noGrp="1"/>
          </p:cNvSpPr>
          <p:nvPr>
            <p:ph type="ftr" sz="quarter" idx="11"/>
          </p:nvPr>
        </p:nvSpPr>
        <p:spPr/>
        <p:txBody>
          <a:bodyPr/>
          <a:lstStyle/>
          <a:p>
            <a:endParaRPr lang="en-US" dirty="0">
              <a:solidFill>
                <a:srgbClr val="2E2B21">
                  <a:lumMod val="90000"/>
                  <a:lumOff val="10000"/>
                </a:srgb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36100787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3" name="Footer Placeholder 2"/>
          <p:cNvSpPr>
            <a:spLocks noGrp="1"/>
          </p:cNvSpPr>
          <p:nvPr>
            <p:ph type="ftr" sz="quarter" idx="11"/>
          </p:nvPr>
        </p:nvSpPr>
        <p:spPr/>
        <p:txBody>
          <a:bodyPr/>
          <a:lstStyle/>
          <a:p>
            <a:endParaRPr lang="en-US" dirty="0">
              <a:solidFill>
                <a:srgbClr val="2E2B21">
                  <a:lumMod val="90000"/>
                  <a:lumOff val="10000"/>
                </a:srgb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5596968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2427184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867E5644-1E61-4311-A31E-84CB9C7AA8A9}"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449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C0986F-7CD8-482C-BFFA-EE275ACFE254}"/>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教学工作总结</a:t>
            </a:r>
          </a:p>
        </p:txBody>
      </p:sp>
      <p:cxnSp>
        <p:nvCxnSpPr>
          <p:cNvPr id="3" name="直接连接符 2">
            <a:extLst>
              <a:ext uri="{FF2B5EF4-FFF2-40B4-BE49-F238E27FC236}">
                <a16:creationId xmlns:a16="http://schemas.microsoft.com/office/drawing/2014/main" id="{C3CA2B08-4128-4CFF-A2EA-3FA7DA8F5988}"/>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BF7CEBC7-3F4B-4F71-85C8-F4CDDFD41E57}"/>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3B994"/>
              </a:solidFill>
            </a:endParaRPr>
          </a:p>
        </p:txBody>
      </p:sp>
      <p:sp>
        <p:nvSpPr>
          <p:cNvPr id="5" name="KSO_Shape">
            <a:extLst>
              <a:ext uri="{FF2B5EF4-FFF2-40B4-BE49-F238E27FC236}">
                <a16:creationId xmlns:a16="http://schemas.microsoft.com/office/drawing/2014/main" id="{B9A0196E-45AD-44FC-A399-184A54B67B83}"/>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a:solidFill>
                <a:srgbClr val="000000"/>
              </a:solidFill>
            </a:endParaRPr>
          </a:p>
        </p:txBody>
      </p:sp>
    </p:spTree>
    <p:extLst>
      <p:ext uri="{BB962C8B-B14F-4D97-AF65-F5344CB8AC3E}">
        <p14:creationId xmlns:p14="http://schemas.microsoft.com/office/powerpoint/2010/main" val="324861890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37516457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solidFill>
                  <a:srgbClr val="2E2B21">
                    <a:lumMod val="90000"/>
                    <a:lumOff val="10000"/>
                  </a:srgbClr>
                </a:solidFill>
              </a:rPr>
              <a:pPr/>
              <a:t>1/15/2024</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7262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5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E2AB48-6B81-443C-84F0-8098475CA912}" type="datetimeFigureOut">
              <a:rPr lang="en-US" smtClean="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E9ABD0-655E-4203-B2D8-6AEABBAE044C}"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5E5463A-8C7C-435B-A44B-7B61150BE8D4}"/>
              </a:ext>
            </a:extLst>
          </p:cNvPr>
          <p:cNvGrpSpPr/>
          <p:nvPr userDrawn="1"/>
        </p:nvGrpSpPr>
        <p:grpSpPr>
          <a:xfrm>
            <a:off x="-8713" y="5486400"/>
            <a:ext cx="12204696" cy="1386478"/>
            <a:chOff x="-8713" y="5486400"/>
            <a:chExt cx="12204696" cy="1386478"/>
          </a:xfrm>
        </p:grpSpPr>
        <p:pic>
          <p:nvPicPr>
            <p:cNvPr id="11" name="Graphic 10">
              <a:extLst>
                <a:ext uri="{FF2B5EF4-FFF2-40B4-BE49-F238E27FC236}">
                  <a16:creationId xmlns:a16="http://schemas.microsoft.com/office/drawing/2014/main" id="{4144B2B5-9F80-4228-9E10-F356EC2E5C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13" y="5494973"/>
              <a:ext cx="12200714" cy="1362075"/>
            </a:xfrm>
            <a:prstGeom prst="rect">
              <a:avLst/>
            </a:prstGeom>
          </p:spPr>
        </p:pic>
        <p:pic>
          <p:nvPicPr>
            <p:cNvPr id="12" name="Graphic 11">
              <a:extLst>
                <a:ext uri="{FF2B5EF4-FFF2-40B4-BE49-F238E27FC236}">
                  <a16:creationId xmlns:a16="http://schemas.microsoft.com/office/drawing/2014/main" id="{04659CE7-6D4A-4EBD-8E75-5296445C74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10150" y="5486400"/>
              <a:ext cx="7185833" cy="1386478"/>
            </a:xfrm>
            <a:prstGeom prst="rect">
              <a:avLst/>
            </a:prstGeom>
          </p:spPr>
        </p:pic>
        <p:pic>
          <p:nvPicPr>
            <p:cNvPr id="13" name="Graphic 12">
              <a:extLst>
                <a:ext uri="{FF2B5EF4-FFF2-40B4-BE49-F238E27FC236}">
                  <a16:creationId xmlns:a16="http://schemas.microsoft.com/office/drawing/2014/main" id="{E5ACF01D-261F-4D39-AD15-F68B86B057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556446"/>
              <a:ext cx="11658600" cy="1301554"/>
            </a:xfrm>
            <a:prstGeom prst="rect">
              <a:avLst/>
            </a:prstGeom>
          </p:spPr>
        </p:pic>
      </p:grpSp>
    </p:spTree>
    <p:extLst>
      <p:ext uri="{BB962C8B-B14F-4D97-AF65-F5344CB8AC3E}">
        <p14:creationId xmlns:p14="http://schemas.microsoft.com/office/powerpoint/2010/main" val="1583746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2AB48-6B81-443C-84F0-8098475CA912}" type="datetimeFigureOut">
              <a:rPr lang="en-US" smtClean="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E9ABD0-655E-4203-B2D8-6AEABBAE044C}" type="slidenum">
              <a:rPr lang="en-US" smtClean="0"/>
              <a:pPr/>
              <a:t>‹#›</a:t>
            </a:fld>
            <a:endParaRPr lang="en-US" dirty="0"/>
          </a:p>
        </p:txBody>
      </p:sp>
    </p:spTree>
    <p:extLst>
      <p:ext uri="{BB962C8B-B14F-4D97-AF65-F5344CB8AC3E}">
        <p14:creationId xmlns:p14="http://schemas.microsoft.com/office/powerpoint/2010/main" val="2618437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E2AB48-6B81-443C-84F0-8098475CA912}" type="datetimeFigureOut">
              <a:rPr lang="en-US" smtClean="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E9ABD0-655E-4203-B2D8-6AEABBAE044C}"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03B9914-2712-4C5D-B07A-AEE803E52E59}"/>
              </a:ext>
            </a:extLst>
          </p:cNvPr>
          <p:cNvGrpSpPr/>
          <p:nvPr userDrawn="1"/>
        </p:nvGrpSpPr>
        <p:grpSpPr>
          <a:xfrm>
            <a:off x="-8713" y="5486400"/>
            <a:ext cx="12204696" cy="1386478"/>
            <a:chOff x="-8713" y="5486400"/>
            <a:chExt cx="12204696" cy="1386478"/>
          </a:xfrm>
        </p:grpSpPr>
        <p:pic>
          <p:nvPicPr>
            <p:cNvPr id="13" name="Graphic 12">
              <a:extLst>
                <a:ext uri="{FF2B5EF4-FFF2-40B4-BE49-F238E27FC236}">
                  <a16:creationId xmlns:a16="http://schemas.microsoft.com/office/drawing/2014/main" id="{B2D5F1E0-9C00-4EC9-B051-82E5B52E67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13" y="5494973"/>
              <a:ext cx="12200714" cy="1362075"/>
            </a:xfrm>
            <a:prstGeom prst="rect">
              <a:avLst/>
            </a:prstGeom>
          </p:spPr>
        </p:pic>
        <p:pic>
          <p:nvPicPr>
            <p:cNvPr id="14" name="Graphic 13">
              <a:extLst>
                <a:ext uri="{FF2B5EF4-FFF2-40B4-BE49-F238E27FC236}">
                  <a16:creationId xmlns:a16="http://schemas.microsoft.com/office/drawing/2014/main" id="{F1E66CAA-7EE6-43F3-9DA4-13F334E0C54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10150" y="5486400"/>
              <a:ext cx="7185833" cy="1386478"/>
            </a:xfrm>
            <a:prstGeom prst="rect">
              <a:avLst/>
            </a:prstGeom>
          </p:spPr>
        </p:pic>
        <p:pic>
          <p:nvPicPr>
            <p:cNvPr id="15" name="Graphic 14">
              <a:extLst>
                <a:ext uri="{FF2B5EF4-FFF2-40B4-BE49-F238E27FC236}">
                  <a16:creationId xmlns:a16="http://schemas.microsoft.com/office/drawing/2014/main" id="{D67A7579-730D-49B5-BFC5-E4BAFD5D7B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556446"/>
              <a:ext cx="11658600" cy="1301554"/>
            </a:xfrm>
            <a:prstGeom prst="rect">
              <a:avLst/>
            </a:prstGeom>
          </p:spPr>
        </p:pic>
      </p:grpSp>
    </p:spTree>
    <p:extLst>
      <p:ext uri="{BB962C8B-B14F-4D97-AF65-F5344CB8AC3E}">
        <p14:creationId xmlns:p14="http://schemas.microsoft.com/office/powerpoint/2010/main" val="3094130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E2AB48-6B81-443C-84F0-8098475CA912}" type="datetimeFigureOut">
              <a:rPr lang="en-US" smtClean="0"/>
              <a:pPr/>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E9ABD0-655E-4203-B2D8-6AEABBAE044C}" type="slidenum">
              <a:rPr lang="en-US" smtClean="0"/>
              <a:pPr/>
              <a:t>‹#›</a:t>
            </a:fld>
            <a:endParaRPr lang="en-US" dirty="0"/>
          </a:p>
        </p:txBody>
      </p:sp>
    </p:spTree>
    <p:extLst>
      <p:ext uri="{BB962C8B-B14F-4D97-AF65-F5344CB8AC3E}">
        <p14:creationId xmlns:p14="http://schemas.microsoft.com/office/powerpoint/2010/main" val="9871845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E2AB48-6B81-443C-84F0-8098475CA912}" type="datetimeFigureOut">
              <a:rPr lang="en-US" smtClean="0"/>
              <a:pPr/>
              <a:t>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E9ABD0-655E-4203-B2D8-6AEABBAE044C}" type="slidenum">
              <a:rPr lang="en-US" smtClean="0"/>
              <a:pPr/>
              <a:t>‹#›</a:t>
            </a:fld>
            <a:endParaRPr lang="en-US" dirty="0"/>
          </a:p>
        </p:txBody>
      </p:sp>
    </p:spTree>
    <p:extLst>
      <p:ext uri="{BB962C8B-B14F-4D97-AF65-F5344CB8AC3E}">
        <p14:creationId xmlns:p14="http://schemas.microsoft.com/office/powerpoint/2010/main" val="1345338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E2AB48-6B81-443C-84F0-8098475CA912}" type="datetimeFigureOut">
              <a:rPr lang="en-US" smtClean="0"/>
              <a:pPr/>
              <a:t>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E9ABD0-655E-4203-B2D8-6AEABBAE044C}" type="slidenum">
              <a:rPr lang="en-US" smtClean="0"/>
              <a:pPr/>
              <a:t>‹#›</a:t>
            </a:fld>
            <a:endParaRPr lang="en-US" dirty="0"/>
          </a:p>
        </p:txBody>
      </p:sp>
      <p:sp>
        <p:nvSpPr>
          <p:cNvPr id="6" name="Text Placeholder 2">
            <a:extLst>
              <a:ext uri="{FF2B5EF4-FFF2-40B4-BE49-F238E27FC236}">
                <a16:creationId xmlns:a16="http://schemas.microsoft.com/office/drawing/2014/main" id="{593680F6-B3B6-4791-B9D2-3DAE2B6DFBB3}"/>
              </a:ext>
            </a:extLst>
          </p:cNvPr>
          <p:cNvSpPr>
            <a:spLocks noGrp="1"/>
          </p:cNvSpPr>
          <p:nvPr>
            <p:ph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27035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780EEAF-F689-42D7-9EE1-6CE0D81D3B30}"/>
              </a:ext>
            </a:extLst>
          </p:cNvPr>
          <p:cNvGrpSpPr/>
          <p:nvPr userDrawn="1"/>
        </p:nvGrpSpPr>
        <p:grpSpPr>
          <a:xfrm rot="5400000">
            <a:off x="-2191122" y="2163412"/>
            <a:ext cx="6945333" cy="2618508"/>
            <a:chOff x="4" y="2981324"/>
            <a:chExt cx="12226464" cy="1367657"/>
          </a:xfrm>
        </p:grpSpPr>
        <p:pic>
          <p:nvPicPr>
            <p:cNvPr id="28" name="Graphic 27">
              <a:extLst>
                <a:ext uri="{FF2B5EF4-FFF2-40B4-BE49-F238E27FC236}">
                  <a16:creationId xmlns:a16="http://schemas.microsoft.com/office/drawing/2014/main" id="{386A642E-1027-49BB-8DE0-D3CEBB9751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 y="2981324"/>
              <a:ext cx="12191995" cy="1361101"/>
            </a:xfrm>
            <a:prstGeom prst="rect">
              <a:avLst/>
            </a:prstGeom>
          </p:spPr>
        </p:pic>
        <p:pic>
          <p:nvPicPr>
            <p:cNvPr id="29" name="Graphic 28">
              <a:extLst>
                <a:ext uri="{FF2B5EF4-FFF2-40B4-BE49-F238E27FC236}">
                  <a16:creationId xmlns:a16="http://schemas.microsoft.com/office/drawing/2014/main" id="{9C6F5092-7738-410D-8BFF-E85A47B1CC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4" y="2987880"/>
              <a:ext cx="12191995" cy="1361101"/>
            </a:xfrm>
            <a:prstGeom prst="rect">
              <a:avLst/>
            </a:prstGeom>
          </p:spPr>
        </p:pic>
        <p:pic>
          <p:nvPicPr>
            <p:cNvPr id="30" name="Graphic 29">
              <a:extLst>
                <a:ext uri="{FF2B5EF4-FFF2-40B4-BE49-F238E27FC236}">
                  <a16:creationId xmlns:a16="http://schemas.microsoft.com/office/drawing/2014/main" id="{DD87D332-94F6-40EE-A077-923476C95C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90618" y="2987879"/>
              <a:ext cx="7335850" cy="1354545"/>
            </a:xfrm>
            <a:prstGeom prst="rect">
              <a:avLst/>
            </a:prstGeom>
          </p:spPr>
        </p:pic>
      </p:grpSp>
      <p:sp>
        <p:nvSpPr>
          <p:cNvPr id="3" name="Content Placeholder 2"/>
          <p:cNvSpPr>
            <a:spLocks noGrp="1"/>
          </p:cNvSpPr>
          <p:nvPr>
            <p:ph idx="1"/>
          </p:nvPr>
        </p:nvSpPr>
        <p:spPr>
          <a:xfrm>
            <a:off x="5533292" y="738553"/>
            <a:ext cx="5931877" cy="49119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9E2AB48-6B81-443C-84F0-8098475CA912}" type="datetimeFigureOut">
              <a:rPr lang="en-US" smtClean="0"/>
              <a:pPr/>
              <a:t>1/15/2024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082A75"/>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0E9ABD0-655E-4203-B2D8-6AEABBAE044C}" type="slidenum">
              <a:rPr lang="en-US" smtClean="0">
                <a:solidFill>
                  <a:srgbClr val="082A75"/>
                </a:solidFill>
              </a:rPr>
              <a:pPr/>
              <a:t>‹#›</a:t>
            </a:fld>
            <a:endParaRPr lang="en-US" dirty="0">
              <a:solidFill>
                <a:srgbClr val="082A75"/>
              </a:solidFill>
            </a:endParaRPr>
          </a:p>
        </p:txBody>
      </p:sp>
      <p:cxnSp>
        <p:nvCxnSpPr>
          <p:cNvPr id="34" name="Straight Connector 33">
            <a:extLst>
              <a:ext uri="{FF2B5EF4-FFF2-40B4-BE49-F238E27FC236}">
                <a16:creationId xmlns:a16="http://schemas.microsoft.com/office/drawing/2014/main" id="{5B58FC21-5EBB-4148-B9B6-5C86CD586D7D}"/>
              </a:ext>
            </a:extLst>
          </p:cNvPr>
          <p:cNvCxnSpPr>
            <a:cxnSpLocks/>
          </p:cNvCxnSpPr>
          <p:nvPr userDrawn="1"/>
        </p:nvCxnSpPr>
        <p:spPr>
          <a:xfrm>
            <a:off x="671247" y="2531221"/>
            <a:ext cx="208091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5C76D475-C577-46F3-AE49-D62D8FD859EC}"/>
              </a:ext>
            </a:extLst>
          </p:cNvPr>
          <p:cNvSpPr>
            <a:spLocks noGrp="1"/>
          </p:cNvSpPr>
          <p:nvPr>
            <p:ph type="title"/>
          </p:nvPr>
        </p:nvSpPr>
        <p:spPr>
          <a:xfrm>
            <a:off x="586981" y="948681"/>
            <a:ext cx="4784947" cy="1358539"/>
          </a:xfrm>
        </p:spPr>
        <p:txBody>
          <a:bodyPr anchor="b">
            <a:normAutofit/>
          </a:bodyPr>
          <a:lstStyle>
            <a:lvl1pPr>
              <a:defRPr sz="3600" b="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6154739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2AB48-6B81-443C-84F0-8098475CA912}" type="datetimeFigureOut">
              <a:rPr lang="en-US" smtClean="0"/>
              <a:pPr/>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E9ABD0-655E-4203-B2D8-6AEABBAE044C}" type="slidenum">
              <a:rPr lang="en-US" smtClean="0"/>
              <a:pPr/>
              <a:t>‹#›</a:t>
            </a:fld>
            <a:endParaRPr lang="en-US" dirty="0"/>
          </a:p>
        </p:txBody>
      </p:sp>
    </p:spTree>
    <p:extLst>
      <p:ext uri="{BB962C8B-B14F-4D97-AF65-F5344CB8AC3E}">
        <p14:creationId xmlns:p14="http://schemas.microsoft.com/office/powerpoint/2010/main" val="3044652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8108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0" name="Picture Placeholder 9">
            <a:extLst>
              <a:ext uri="{FF2B5EF4-FFF2-40B4-BE49-F238E27FC236}">
                <a16:creationId xmlns:a16="http://schemas.microsoft.com/office/drawing/2014/main" id="{EA313B4B-5B98-4B33-885A-DF7669E72D7A}"/>
              </a:ext>
            </a:extLst>
          </p:cNvPr>
          <p:cNvSpPr>
            <a:spLocks noGrp="1"/>
          </p:cNvSpPr>
          <p:nvPr>
            <p:ph type="pic" sz="quarter" idx="13"/>
          </p:nvPr>
        </p:nvSpPr>
        <p:spPr>
          <a:xfrm>
            <a:off x="5355336" y="1172982"/>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27133454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799DC18-D353-427C-B849-0204F13D9B3D}"/>
              </a:ext>
            </a:extLst>
          </p:cNvPr>
          <p:cNvSpPr>
            <a:spLocks noGrp="1"/>
          </p:cNvSpPr>
          <p:nvPr>
            <p:ph type="pic" sz="quarter" idx="14"/>
          </p:nvPr>
        </p:nvSpPr>
        <p:spPr>
          <a:xfrm>
            <a:off x="0" y="0"/>
            <a:ext cx="6083300" cy="6858000"/>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7" name="Rectangle 6">
            <a:extLst>
              <a:ext uri="{FF2B5EF4-FFF2-40B4-BE49-F238E27FC236}">
                <a16:creationId xmlns:a16="http://schemas.microsoft.com/office/drawing/2014/main"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3" name="Group 12">
            <a:extLst>
              <a:ext uri="{FF2B5EF4-FFF2-40B4-BE49-F238E27FC236}">
                <a16:creationId xmlns:a16="http://schemas.microsoft.com/office/drawing/2014/main"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5" name="Straight Connector 14">
              <a:extLst>
                <a:ext uri="{FF2B5EF4-FFF2-40B4-BE49-F238E27FC236}">
                  <a16:creationId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17" name="Subtitle 2">
            <a:extLst>
              <a:ext uri="{FF2B5EF4-FFF2-40B4-BE49-F238E27FC236}">
                <a16:creationId xmlns:a16="http://schemas.microsoft.com/office/drawing/2014/main"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8" name="Picture Placeholder 9">
            <a:extLst>
              <a:ext uri="{FF2B5EF4-FFF2-40B4-BE49-F238E27FC236}">
                <a16:creationId xmlns:a16="http://schemas.microsoft.com/office/drawing/2014/main" id="{4293BA4F-7776-4C41-BE4F-7247935D5CCC}"/>
              </a:ext>
            </a:extLst>
          </p:cNvPr>
          <p:cNvSpPr>
            <a:spLocks noGrp="1"/>
          </p:cNvSpPr>
          <p:nvPr>
            <p:ph type="pic" sz="quarter" idx="13"/>
          </p:nvPr>
        </p:nvSpPr>
        <p:spPr>
          <a:xfrm>
            <a:off x="3706368" y="3079602"/>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18342299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091023"/>
            <a:ext cx="5021940"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244567"/>
            <a:ext cx="4205904"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815720" y="3869349"/>
            <a:ext cx="4215201" cy="1328330"/>
          </a:xfrm>
        </p:spPr>
        <p:txBody>
          <a:bodyPr lIns="0" tIns="0" rIns="0" bIns="0">
            <a:normAutofit/>
          </a:bodyPr>
          <a:lstStyle>
            <a:lvl1pPr marL="0" indent="0">
              <a:lnSpc>
                <a:spcPct val="100000"/>
              </a:lnSpc>
              <a:spcBef>
                <a:spcPts val="600"/>
              </a:spcBef>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Picture Placeholder 7">
            <a:extLst>
              <a:ext uri="{FF2B5EF4-FFF2-40B4-BE49-F238E27FC236}">
                <a16:creationId xmlns:a16="http://schemas.microsoft.com/office/drawing/2014/main" id="{DE71F7A0-F439-470D-A1B8-556C960D112C}"/>
              </a:ext>
            </a:extLst>
          </p:cNvPr>
          <p:cNvSpPr>
            <a:spLocks noGrp="1"/>
          </p:cNvSpPr>
          <p:nvPr>
            <p:ph type="pic" sz="quarter" idx="15"/>
          </p:nvPr>
        </p:nvSpPr>
        <p:spPr>
          <a:xfrm>
            <a:off x="6103003" y="2490534"/>
            <a:ext cx="6083300" cy="2587752"/>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876778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894591" y="1090118"/>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894591" y="2243662"/>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924675" y="1993043"/>
            <a:ext cx="5267325" cy="1008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6894591" y="2868443"/>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Picture Placeholder 7">
            <a:extLst>
              <a:ext uri="{FF2B5EF4-FFF2-40B4-BE49-F238E27FC236}">
                <a16:creationId xmlns:a16="http://schemas.microsoft.com/office/drawing/2014/main" id="{F0861AA2-8248-462C-B6D8-FFD829F41ED0}"/>
              </a:ext>
            </a:extLst>
          </p:cNvPr>
          <p:cNvSpPr>
            <a:spLocks noGrp="1"/>
          </p:cNvSpPr>
          <p:nvPr>
            <p:ph type="pic" sz="quarter" idx="15"/>
          </p:nvPr>
        </p:nvSpPr>
        <p:spPr>
          <a:xfrm>
            <a:off x="2854411" y="1472184"/>
            <a:ext cx="3246204" cy="538581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18956957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Layout v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219359"/>
            <a:ext cx="5021940" cy="804338"/>
          </a:xfrm>
        </p:spPr>
        <p:txBody>
          <a:bodyPr lIns="0" tIns="0" rIns="0" bIns="0" anchor="b">
            <a:normAutofit/>
          </a:bodyPr>
          <a:lstStyle>
            <a:lvl1pPr>
              <a:defRPr sz="3600"/>
            </a:lvl1pPr>
          </a:lstStyle>
          <a:p>
            <a:r>
              <a:rPr lang="en-US" noProof="0"/>
              <a:t>CLICK TO EDIT</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122284"/>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4C9D5785-B116-4BE7-AC26-5CD6481FFA6A}"/>
              </a:ext>
            </a:extLst>
          </p:cNvPr>
          <p:cNvSpPr>
            <a:spLocks noGrp="1"/>
          </p:cNvSpPr>
          <p:nvPr>
            <p:ph type="body" idx="14" hasCustomPrompt="1"/>
          </p:nvPr>
        </p:nvSpPr>
        <p:spPr>
          <a:xfrm>
            <a:off x="815720" y="3392200"/>
            <a:ext cx="5009495" cy="221017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Picture Placeholder 7">
            <a:extLst>
              <a:ext uri="{FF2B5EF4-FFF2-40B4-BE49-F238E27FC236}">
                <a16:creationId xmlns:a16="http://schemas.microsoft.com/office/drawing/2014/main" id="{278C2B8F-0B29-449C-AFFD-42BB56FA1595}"/>
              </a:ext>
            </a:extLst>
          </p:cNvPr>
          <p:cNvSpPr>
            <a:spLocks noGrp="1"/>
          </p:cNvSpPr>
          <p:nvPr>
            <p:ph type="pic" sz="quarter" idx="15"/>
          </p:nvPr>
        </p:nvSpPr>
        <p:spPr>
          <a:xfrm>
            <a:off x="6108356" y="-20834"/>
            <a:ext cx="5245444" cy="538581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7733053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con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400317" y="707529"/>
            <a:ext cx="4494133" cy="569086"/>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400317" y="1625821"/>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430402" y="1375202"/>
            <a:ext cx="5761598" cy="100800"/>
            <a:chOff x="-322276" y="3240138"/>
            <a:chExt cx="375667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322276" y="3290538"/>
              <a:ext cx="37062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2920469"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 name="Picture Placeholder 3">
            <a:extLst>
              <a:ext uri="{FF2B5EF4-FFF2-40B4-BE49-F238E27FC236}">
                <a16:creationId xmlns:a16="http://schemas.microsoft.com/office/drawing/2014/main" id="{1EDA47E0-9B2C-45BF-A34A-E7069690AEF4}"/>
              </a:ext>
            </a:extLst>
          </p:cNvPr>
          <p:cNvSpPr>
            <a:spLocks noGrp="1"/>
          </p:cNvSpPr>
          <p:nvPr>
            <p:ph type="pic" sz="quarter" idx="15"/>
          </p:nvPr>
        </p:nvSpPr>
        <p:spPr>
          <a:xfrm>
            <a:off x="2090460" y="3273552"/>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831850"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3" name="Text Placeholder 2">
            <a:extLst>
              <a:ext uri="{FF2B5EF4-FFF2-40B4-BE49-F238E27FC236}">
                <a16:creationId xmlns:a16="http://schemas.microsoft.com/office/drawing/2014/main" id="{C7A796C4-1255-4B26-B034-EFB1284B77EB}"/>
              </a:ext>
            </a:extLst>
          </p:cNvPr>
          <p:cNvSpPr>
            <a:spLocks noGrp="1"/>
          </p:cNvSpPr>
          <p:nvPr>
            <p:ph type="body" idx="17" hasCustomPrompt="1"/>
          </p:nvPr>
        </p:nvSpPr>
        <p:spPr>
          <a:xfrm>
            <a:off x="2920469"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Picture Placeholder 3">
            <a:extLst>
              <a:ext uri="{FF2B5EF4-FFF2-40B4-BE49-F238E27FC236}">
                <a16:creationId xmlns:a16="http://schemas.microsoft.com/office/drawing/2014/main" id="{7F406E84-6EA1-4D34-8016-6A41F065FF76}"/>
              </a:ext>
            </a:extLst>
          </p:cNvPr>
          <p:cNvSpPr>
            <a:spLocks noGrp="1"/>
          </p:cNvSpPr>
          <p:nvPr>
            <p:ph type="pic" sz="quarter" idx="18"/>
          </p:nvPr>
        </p:nvSpPr>
        <p:spPr>
          <a:xfrm>
            <a:off x="2090460" y="4409320"/>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7965133B-076D-4FAD-8D2A-C24FE2619C80}"/>
              </a:ext>
            </a:extLst>
          </p:cNvPr>
          <p:cNvSpPr>
            <a:spLocks noGrp="1"/>
          </p:cNvSpPr>
          <p:nvPr>
            <p:ph type="body" idx="19" hasCustomPrompt="1"/>
          </p:nvPr>
        </p:nvSpPr>
        <p:spPr>
          <a:xfrm>
            <a:off x="831850"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6" name="Text Placeholder 2">
            <a:extLst>
              <a:ext uri="{FF2B5EF4-FFF2-40B4-BE49-F238E27FC236}">
                <a16:creationId xmlns:a16="http://schemas.microsoft.com/office/drawing/2014/main" id="{CABE6307-1A20-419D-A352-17FF0286600B}"/>
              </a:ext>
            </a:extLst>
          </p:cNvPr>
          <p:cNvSpPr>
            <a:spLocks noGrp="1"/>
          </p:cNvSpPr>
          <p:nvPr>
            <p:ph type="body" idx="20" hasCustomPrompt="1"/>
          </p:nvPr>
        </p:nvSpPr>
        <p:spPr>
          <a:xfrm>
            <a:off x="8549426"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7" name="Picture Placeholder 3">
            <a:extLst>
              <a:ext uri="{FF2B5EF4-FFF2-40B4-BE49-F238E27FC236}">
                <a16:creationId xmlns:a16="http://schemas.microsoft.com/office/drawing/2014/main" id="{D2C5C227-18EE-4D6A-AA31-30B8F7CD20AE}"/>
              </a:ext>
            </a:extLst>
          </p:cNvPr>
          <p:cNvSpPr>
            <a:spLocks noGrp="1"/>
          </p:cNvSpPr>
          <p:nvPr>
            <p:ph type="pic" sz="quarter" idx="21"/>
          </p:nvPr>
        </p:nvSpPr>
        <p:spPr>
          <a:xfrm>
            <a:off x="7719417" y="3273552"/>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8" name="Text Placeholder 2">
            <a:extLst>
              <a:ext uri="{FF2B5EF4-FFF2-40B4-BE49-F238E27FC236}">
                <a16:creationId xmlns:a16="http://schemas.microsoft.com/office/drawing/2014/main" id="{6ABEA821-83E0-4C10-98A8-5F29E246F741}"/>
              </a:ext>
            </a:extLst>
          </p:cNvPr>
          <p:cNvSpPr>
            <a:spLocks noGrp="1"/>
          </p:cNvSpPr>
          <p:nvPr>
            <p:ph type="body" idx="22" hasCustomPrompt="1"/>
          </p:nvPr>
        </p:nvSpPr>
        <p:spPr>
          <a:xfrm>
            <a:off x="6460807"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
        <p:nvSpPr>
          <p:cNvPr id="29" name="Text Placeholder 2">
            <a:extLst>
              <a:ext uri="{FF2B5EF4-FFF2-40B4-BE49-F238E27FC236}">
                <a16:creationId xmlns:a16="http://schemas.microsoft.com/office/drawing/2014/main" id="{CA1DC741-B44F-4275-A1D5-B8D26A3390B3}"/>
              </a:ext>
            </a:extLst>
          </p:cNvPr>
          <p:cNvSpPr>
            <a:spLocks noGrp="1"/>
          </p:cNvSpPr>
          <p:nvPr>
            <p:ph type="body" idx="23" hasCustomPrompt="1"/>
          </p:nvPr>
        </p:nvSpPr>
        <p:spPr>
          <a:xfrm>
            <a:off x="8549426"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Picture Placeholder 3">
            <a:extLst>
              <a:ext uri="{FF2B5EF4-FFF2-40B4-BE49-F238E27FC236}">
                <a16:creationId xmlns:a16="http://schemas.microsoft.com/office/drawing/2014/main" id="{C550F6C4-BE33-415F-B0BC-B47EDC1BDACB}"/>
              </a:ext>
            </a:extLst>
          </p:cNvPr>
          <p:cNvSpPr>
            <a:spLocks noGrp="1"/>
          </p:cNvSpPr>
          <p:nvPr>
            <p:ph type="pic" sz="quarter" idx="24"/>
          </p:nvPr>
        </p:nvSpPr>
        <p:spPr>
          <a:xfrm>
            <a:off x="7719417" y="4409320"/>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31" name="Text Placeholder 2">
            <a:extLst>
              <a:ext uri="{FF2B5EF4-FFF2-40B4-BE49-F238E27FC236}">
                <a16:creationId xmlns:a16="http://schemas.microsoft.com/office/drawing/2014/main" id="{4C0830D2-D692-4161-8ECB-338703C94351}"/>
              </a:ext>
            </a:extLst>
          </p:cNvPr>
          <p:cNvSpPr>
            <a:spLocks noGrp="1"/>
          </p:cNvSpPr>
          <p:nvPr>
            <p:ph type="body" idx="25" hasCustomPrompt="1"/>
          </p:nvPr>
        </p:nvSpPr>
        <p:spPr>
          <a:xfrm>
            <a:off x="6460807"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Tree>
    <p:extLst>
      <p:ext uri="{BB962C8B-B14F-4D97-AF65-F5344CB8AC3E}">
        <p14:creationId xmlns:p14="http://schemas.microsoft.com/office/powerpoint/2010/main" val="34492676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onitor and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091023"/>
            <a:ext cx="4464049"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244567"/>
            <a:ext cx="4443165"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Rectangle 7">
            <a:extLst>
              <a:ext uri="{FF2B5EF4-FFF2-40B4-BE49-F238E27FC236}">
                <a16:creationId xmlns:a16="http://schemas.microsoft.com/office/drawing/2014/main" id="{4ACF4ED1-C6C8-4C5C-8C14-4FF197588C03}"/>
              </a:ext>
            </a:extLst>
          </p:cNvPr>
          <p:cNvSpPr/>
          <p:nvPr userDrawn="1"/>
        </p:nvSpPr>
        <p:spPr>
          <a:xfrm>
            <a:off x="6192163" y="1435133"/>
            <a:ext cx="5175504" cy="4187952"/>
          </a:xfrm>
          <a:prstGeom prst="rect">
            <a:avLst/>
          </a:prstGeom>
          <a:blipFill>
            <a:blip r:embed="rId2">
              <a:extLst>
                <a:ext uri="{96DAC541-7B7A-43D3-8B79-37D633B846F1}">
                  <asvg:svgBlip xmlns:asvg="http://schemas.microsoft.com/office/drawing/2016/SVG/main" r:embed="rId3"/>
                </a:ext>
              </a:extLst>
            </a:blip>
            <a:srcRect/>
            <a:stretch>
              <a:fillRect t="1504" b="15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815720" y="3869349"/>
            <a:ext cx="4452987" cy="1328330"/>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6B8B3AB3-C02D-418C-A9E2-AA65DE78350D}"/>
              </a:ext>
            </a:extLst>
          </p:cNvPr>
          <p:cNvSpPr>
            <a:spLocks noGrp="1"/>
          </p:cNvSpPr>
          <p:nvPr>
            <p:ph type="pic" sz="quarter" idx="15"/>
          </p:nvPr>
        </p:nvSpPr>
        <p:spPr>
          <a:xfrm>
            <a:off x="6362829" y="1673942"/>
            <a:ext cx="4853962" cy="3141406"/>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14283914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Subtitle Content Layout">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id="{093DA11F-BC94-447C-B660-9C906BED01B1}"/>
              </a:ext>
            </a:extLst>
          </p:cNvPr>
          <p:cNvSpPr>
            <a:spLocks noGrp="1"/>
          </p:cNvSpPr>
          <p:nvPr>
            <p:ph type="pic" sz="quarter" idx="15"/>
          </p:nvPr>
        </p:nvSpPr>
        <p:spPr>
          <a:xfrm>
            <a:off x="0" y="1682496"/>
            <a:ext cx="12191999" cy="3493008"/>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3863976" y="696584"/>
            <a:ext cx="4464049" cy="569086"/>
          </a:xfrm>
        </p:spPr>
        <p:txBody>
          <a:bodyPr lIns="0" tIns="0" rIns="0" bIns="0" anchor="b">
            <a:normAutofit/>
          </a:bodyPr>
          <a:lstStyle>
            <a:lvl1pPr algn="ct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3884860" y="1983086"/>
            <a:ext cx="4443165" cy="569085"/>
          </a:xfrm>
        </p:spPr>
        <p:txBody>
          <a:bodyPr lIns="0" tIns="0" rIns="0" bIns="0">
            <a:normAutofit/>
          </a:bodyPr>
          <a:lstStyle>
            <a:lvl1pPr marL="0" indent="0" algn="ct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8842051-6173-4CC2-8C4A-8AE31FE7BA54}"/>
              </a:ext>
            </a:extLst>
          </p:cNvPr>
          <p:cNvGrpSpPr/>
          <p:nvPr userDrawn="1"/>
        </p:nvGrpSpPr>
        <p:grpSpPr>
          <a:xfrm>
            <a:off x="5124396" y="1373283"/>
            <a:ext cx="1943208" cy="100800"/>
            <a:chOff x="3149478" y="1373283"/>
            <a:chExt cx="1943208" cy="100800"/>
          </a:xfrm>
        </p:grpSpPr>
        <p:grpSp>
          <p:nvGrpSpPr>
            <p:cNvPr id="15" name="Group 14">
              <a:extLst>
                <a:ext uri="{FF2B5EF4-FFF2-40B4-BE49-F238E27FC236}">
                  <a16:creationId xmlns:a16="http://schemas.microsoft.com/office/drawing/2014/main" id="{B7317392-EF87-4050-8BBE-32F74B0CF15A}"/>
                </a:ext>
              </a:extLst>
            </p:cNvPr>
            <p:cNvGrpSpPr/>
            <p:nvPr userDrawn="1"/>
          </p:nvGrpSpPr>
          <p:grpSpPr>
            <a:xfrm>
              <a:off x="3149478" y="1373283"/>
              <a:ext cx="1943208" cy="100800"/>
              <a:chOff x="0" y="3237441"/>
              <a:chExt cx="1943208"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18928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1842408" y="3237441"/>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1" name="Oval 20">
              <a:extLst>
                <a:ext uri="{FF2B5EF4-FFF2-40B4-BE49-F238E27FC236}">
                  <a16:creationId xmlns:a16="http://schemas.microsoft.com/office/drawing/2014/main" id="{5D1C3636-C306-4492-8D46-194288459CAF}"/>
                </a:ext>
              </a:extLst>
            </p:cNvPr>
            <p:cNvSpPr/>
            <p:nvPr userDrawn="1"/>
          </p:nvSpPr>
          <p:spPr>
            <a:xfrm>
              <a:off x="3149478" y="1373283"/>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11587769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179281" y="1375202"/>
            <a:ext cx="5012719" cy="100800"/>
            <a:chOff x="304632" y="3240138"/>
            <a:chExt cx="3129768"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304632" y="3290538"/>
              <a:ext cx="307937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1226927"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1226927"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1226927"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4871314"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15">
            <a:extLst>
              <a:ext uri="{FF2B5EF4-FFF2-40B4-BE49-F238E27FC236}">
                <a16:creationId xmlns:a16="http://schemas.microsoft.com/office/drawing/2014/main" id="{7A54608E-523B-47AC-B8A6-3E8FE9A15847}"/>
              </a:ext>
            </a:extLst>
          </p:cNvPr>
          <p:cNvSpPr>
            <a:spLocks noGrp="1"/>
          </p:cNvSpPr>
          <p:nvPr>
            <p:ph type="body" sz="quarter" idx="28" hasCustomPrompt="1"/>
          </p:nvPr>
        </p:nvSpPr>
        <p:spPr>
          <a:xfrm>
            <a:off x="4871314"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4871314"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id="{E0D32F26-CEE2-4420-A43D-B008AE2D1DDC}"/>
              </a:ext>
            </a:extLst>
          </p:cNvPr>
          <p:cNvSpPr>
            <a:spLocks noGrp="1"/>
          </p:cNvSpPr>
          <p:nvPr>
            <p:ph type="body" idx="30" hasCustomPrompt="1"/>
          </p:nvPr>
        </p:nvSpPr>
        <p:spPr>
          <a:xfrm>
            <a:off x="8515702"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15">
            <a:extLst>
              <a:ext uri="{FF2B5EF4-FFF2-40B4-BE49-F238E27FC236}">
                <a16:creationId xmlns:a16="http://schemas.microsoft.com/office/drawing/2014/main" id="{DBC2890A-FFF7-4606-A262-6D464BA5D997}"/>
              </a:ext>
            </a:extLst>
          </p:cNvPr>
          <p:cNvSpPr>
            <a:spLocks noGrp="1"/>
          </p:cNvSpPr>
          <p:nvPr>
            <p:ph type="body" sz="quarter" idx="31" hasCustomPrompt="1"/>
          </p:nvPr>
        </p:nvSpPr>
        <p:spPr>
          <a:xfrm>
            <a:off x="8515702"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sp>
        <p:nvSpPr>
          <p:cNvPr id="39" name="Text Placeholder 2">
            <a:extLst>
              <a:ext uri="{FF2B5EF4-FFF2-40B4-BE49-F238E27FC236}">
                <a16:creationId xmlns:a16="http://schemas.microsoft.com/office/drawing/2014/main" id="{268E1254-8C59-4B9B-A775-45CA3D655514}"/>
              </a:ext>
            </a:extLst>
          </p:cNvPr>
          <p:cNvSpPr>
            <a:spLocks noGrp="1"/>
          </p:cNvSpPr>
          <p:nvPr>
            <p:ph type="body" idx="32" hasCustomPrompt="1"/>
          </p:nvPr>
        </p:nvSpPr>
        <p:spPr>
          <a:xfrm>
            <a:off x="8515702"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8E47DC43-D8A0-4F17-B897-D8B07A6F1B47}"/>
              </a:ext>
            </a:extLst>
          </p:cNvPr>
          <p:cNvCxnSpPr/>
          <p:nvPr userDrawn="1"/>
        </p:nvCxnSpPr>
        <p:spPr>
          <a:xfrm>
            <a:off x="2205335" y="3256107"/>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01F265-08ED-497A-BE5C-62220829348F}"/>
              </a:ext>
            </a:extLst>
          </p:cNvPr>
          <p:cNvCxnSpPr/>
          <p:nvPr userDrawn="1"/>
        </p:nvCxnSpPr>
        <p:spPr>
          <a:xfrm>
            <a:off x="5849839" y="3255785"/>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5805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umbers 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4292016" y="707529"/>
            <a:ext cx="7118056" cy="569086"/>
          </a:xfrm>
        </p:spPr>
        <p:txBody>
          <a:bodyPr lIns="0" tIns="0" rIns="0" bIns="0" anchor="b">
            <a:normAutofit/>
          </a:bodyPr>
          <a:lstStyle>
            <a:lvl1pPr algn="l">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4292016" y="1625821"/>
            <a:ext cx="7096709"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314481" y="1375202"/>
            <a:ext cx="7877519" cy="100800"/>
            <a:chOff x="245550" y="3240138"/>
            <a:chExt cx="4015976" cy="100800"/>
          </a:xfrm>
        </p:grpSpPr>
        <p:cxnSp>
          <p:nvCxnSpPr>
            <p:cNvPr id="12" name="Straight Connector 11">
              <a:extLst>
                <a:ext uri="{FF2B5EF4-FFF2-40B4-BE49-F238E27FC236}">
                  <a16:creationId xmlns:a16="http://schemas.microsoft.com/office/drawing/2014/main" id="{370B72A7-B625-48B8-88E6-BCE2A4DD531E}"/>
                </a:ext>
              </a:extLst>
            </p:cNvPr>
            <p:cNvCxnSpPr>
              <a:cxnSpLocks/>
              <a:endCxn id="13" idx="6"/>
            </p:cNvCxnSpPr>
            <p:nvPr userDrawn="1"/>
          </p:nvCxnSpPr>
          <p:spPr>
            <a:xfrm>
              <a:off x="245550" y="3290538"/>
              <a:ext cx="40159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783723" y="3301941"/>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$12,345</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5716329" y="3394494"/>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4292016" y="3394494"/>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Text Placeholder 15">
            <a:extLst>
              <a:ext uri="{FF2B5EF4-FFF2-40B4-BE49-F238E27FC236}">
                <a16:creationId xmlns:a16="http://schemas.microsoft.com/office/drawing/2014/main" id="{EA5D8D7D-F37C-49AD-98F0-641CE42B8A83}"/>
              </a:ext>
            </a:extLst>
          </p:cNvPr>
          <p:cNvSpPr>
            <a:spLocks noGrp="1"/>
          </p:cNvSpPr>
          <p:nvPr>
            <p:ph type="body" sz="quarter" idx="30" hasCustomPrompt="1"/>
          </p:nvPr>
        </p:nvSpPr>
        <p:spPr>
          <a:xfrm>
            <a:off x="783723" y="4594663"/>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$6,789</a:t>
            </a:r>
          </a:p>
        </p:txBody>
      </p:sp>
      <p:sp>
        <p:nvSpPr>
          <p:cNvPr id="27" name="Text Placeholder 2">
            <a:extLst>
              <a:ext uri="{FF2B5EF4-FFF2-40B4-BE49-F238E27FC236}">
                <a16:creationId xmlns:a16="http://schemas.microsoft.com/office/drawing/2014/main" id="{521FF93D-8384-4E22-8645-BDE6AB983488}"/>
              </a:ext>
            </a:extLst>
          </p:cNvPr>
          <p:cNvSpPr>
            <a:spLocks noGrp="1"/>
          </p:cNvSpPr>
          <p:nvPr>
            <p:ph type="body" idx="31" hasCustomPrompt="1"/>
          </p:nvPr>
        </p:nvSpPr>
        <p:spPr>
          <a:xfrm>
            <a:off x="5716329" y="4687216"/>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8" name="Text Placeholder 2">
            <a:extLst>
              <a:ext uri="{FF2B5EF4-FFF2-40B4-BE49-F238E27FC236}">
                <a16:creationId xmlns:a16="http://schemas.microsoft.com/office/drawing/2014/main" id="{BA358F36-EA77-462E-9158-AFDF1D449A1A}"/>
              </a:ext>
            </a:extLst>
          </p:cNvPr>
          <p:cNvSpPr>
            <a:spLocks noGrp="1"/>
          </p:cNvSpPr>
          <p:nvPr>
            <p:ph type="body" idx="32" hasCustomPrompt="1"/>
          </p:nvPr>
        </p:nvSpPr>
        <p:spPr>
          <a:xfrm>
            <a:off x="4292016" y="4687216"/>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280192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2917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Layout with circ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3242645"/>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4872948"/>
            <a:ext cx="4443165"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4581382"/>
            <a:ext cx="4370400" cy="100800"/>
            <a:chOff x="-1228304" y="3240138"/>
            <a:chExt cx="4370400"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432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041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5533023" y="4551485"/>
            <a:ext cx="5855702" cy="1208079"/>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DC059E4-36DE-4100-8F15-85A9F37E84FE}"/>
              </a:ext>
            </a:extLst>
          </p:cNvPr>
          <p:cNvSpPr/>
          <p:nvPr userDrawn="1"/>
        </p:nvSpPr>
        <p:spPr>
          <a:xfrm>
            <a:off x="3616960" y="859665"/>
            <a:ext cx="2121408" cy="212140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1" name="Oval 20">
            <a:extLst>
              <a:ext uri="{FF2B5EF4-FFF2-40B4-BE49-F238E27FC236}">
                <a16:creationId xmlns:a16="http://schemas.microsoft.com/office/drawing/2014/main" id="{34E475F8-9B44-4A3E-9F99-CF0346C89B8E}"/>
              </a:ext>
            </a:extLst>
          </p:cNvPr>
          <p:cNvSpPr/>
          <p:nvPr userDrawn="1"/>
        </p:nvSpPr>
        <p:spPr>
          <a:xfrm>
            <a:off x="5522965" y="836613"/>
            <a:ext cx="2816352" cy="28163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2" name="Oval 21">
            <a:extLst>
              <a:ext uri="{FF2B5EF4-FFF2-40B4-BE49-F238E27FC236}">
                <a16:creationId xmlns:a16="http://schemas.microsoft.com/office/drawing/2014/main" id="{EF5FAF95-28E9-4D03-884C-A89CBC8B61DC}"/>
              </a:ext>
            </a:extLst>
          </p:cNvPr>
          <p:cNvSpPr/>
          <p:nvPr userDrawn="1"/>
        </p:nvSpPr>
        <p:spPr>
          <a:xfrm>
            <a:off x="8123915" y="859665"/>
            <a:ext cx="3273552" cy="32735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7" name="Text Placeholder 15">
            <a:extLst>
              <a:ext uri="{FF2B5EF4-FFF2-40B4-BE49-F238E27FC236}">
                <a16:creationId xmlns:a16="http://schemas.microsoft.com/office/drawing/2014/main" id="{5F221D05-AC12-4B7C-A00B-E28F93E23D7A}"/>
              </a:ext>
            </a:extLst>
          </p:cNvPr>
          <p:cNvSpPr>
            <a:spLocks noGrp="1"/>
          </p:cNvSpPr>
          <p:nvPr>
            <p:ph type="body" sz="quarter" idx="26" hasCustomPrompt="1"/>
          </p:nvPr>
        </p:nvSpPr>
        <p:spPr>
          <a:xfrm>
            <a:off x="3851931" y="1382322"/>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$25</a:t>
            </a:r>
          </a:p>
        </p:txBody>
      </p:sp>
      <p:sp>
        <p:nvSpPr>
          <p:cNvPr id="28" name="Text Placeholder 2">
            <a:extLst>
              <a:ext uri="{FF2B5EF4-FFF2-40B4-BE49-F238E27FC236}">
                <a16:creationId xmlns:a16="http://schemas.microsoft.com/office/drawing/2014/main" id="{A3904B01-A725-4CE3-9321-D42F3E296703}"/>
              </a:ext>
            </a:extLst>
          </p:cNvPr>
          <p:cNvSpPr>
            <a:spLocks noGrp="1"/>
          </p:cNvSpPr>
          <p:nvPr>
            <p:ph type="body" idx="29" hasCustomPrompt="1"/>
          </p:nvPr>
        </p:nvSpPr>
        <p:spPr>
          <a:xfrm>
            <a:off x="3927524" y="2363691"/>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29" name="Text Placeholder 2">
            <a:extLst>
              <a:ext uri="{FF2B5EF4-FFF2-40B4-BE49-F238E27FC236}">
                <a16:creationId xmlns:a16="http://schemas.microsoft.com/office/drawing/2014/main" id="{D9CE08AF-782B-4514-BE33-D3AED71A7344}"/>
              </a:ext>
            </a:extLst>
          </p:cNvPr>
          <p:cNvSpPr>
            <a:spLocks noGrp="1"/>
          </p:cNvSpPr>
          <p:nvPr>
            <p:ph type="body" idx="30" hasCustomPrompt="1"/>
          </p:nvPr>
        </p:nvSpPr>
        <p:spPr>
          <a:xfrm>
            <a:off x="3806132" y="1185842"/>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0" name="Text Placeholder 15">
            <a:extLst>
              <a:ext uri="{FF2B5EF4-FFF2-40B4-BE49-F238E27FC236}">
                <a16:creationId xmlns:a16="http://schemas.microsoft.com/office/drawing/2014/main" id="{614098B4-704D-42A8-B776-2C93C30C39DA}"/>
              </a:ext>
            </a:extLst>
          </p:cNvPr>
          <p:cNvSpPr>
            <a:spLocks noGrp="1"/>
          </p:cNvSpPr>
          <p:nvPr>
            <p:ph type="body" sz="quarter" idx="31" hasCustomPrompt="1"/>
          </p:nvPr>
        </p:nvSpPr>
        <p:spPr>
          <a:xfrm>
            <a:off x="6113495" y="1767897"/>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$50</a:t>
            </a:r>
          </a:p>
        </p:txBody>
      </p:sp>
      <p:sp>
        <p:nvSpPr>
          <p:cNvPr id="31" name="Text Placeholder 2">
            <a:extLst>
              <a:ext uri="{FF2B5EF4-FFF2-40B4-BE49-F238E27FC236}">
                <a16:creationId xmlns:a16="http://schemas.microsoft.com/office/drawing/2014/main" id="{CE6465F4-0B4D-4B43-BE59-BC984FE8EF05}"/>
              </a:ext>
            </a:extLst>
          </p:cNvPr>
          <p:cNvSpPr>
            <a:spLocks noGrp="1"/>
          </p:cNvSpPr>
          <p:nvPr>
            <p:ph type="body" idx="32" hasCustomPrompt="1"/>
          </p:nvPr>
        </p:nvSpPr>
        <p:spPr>
          <a:xfrm>
            <a:off x="6189088" y="2753338"/>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2" name="Text Placeholder 2">
            <a:extLst>
              <a:ext uri="{FF2B5EF4-FFF2-40B4-BE49-F238E27FC236}">
                <a16:creationId xmlns:a16="http://schemas.microsoft.com/office/drawing/2014/main" id="{4DBC997E-F996-4F59-A610-3C8558F180CA}"/>
              </a:ext>
            </a:extLst>
          </p:cNvPr>
          <p:cNvSpPr>
            <a:spLocks noGrp="1"/>
          </p:cNvSpPr>
          <p:nvPr>
            <p:ph type="body" idx="33" hasCustomPrompt="1"/>
          </p:nvPr>
        </p:nvSpPr>
        <p:spPr>
          <a:xfrm>
            <a:off x="6067696" y="1537655"/>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3" name="Text Placeholder 15">
            <a:extLst>
              <a:ext uri="{FF2B5EF4-FFF2-40B4-BE49-F238E27FC236}">
                <a16:creationId xmlns:a16="http://schemas.microsoft.com/office/drawing/2014/main" id="{D2098E46-8023-469E-86ED-39848BCA69B9}"/>
              </a:ext>
            </a:extLst>
          </p:cNvPr>
          <p:cNvSpPr>
            <a:spLocks noGrp="1"/>
          </p:cNvSpPr>
          <p:nvPr>
            <p:ph type="body" sz="quarter" idx="34" hasCustomPrompt="1"/>
          </p:nvPr>
        </p:nvSpPr>
        <p:spPr>
          <a:xfrm>
            <a:off x="8714444" y="2049128"/>
            <a:ext cx="2010420"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$100</a:t>
            </a:r>
          </a:p>
        </p:txBody>
      </p:sp>
      <p:sp>
        <p:nvSpPr>
          <p:cNvPr id="34" name="Text Placeholder 2">
            <a:extLst>
              <a:ext uri="{FF2B5EF4-FFF2-40B4-BE49-F238E27FC236}">
                <a16:creationId xmlns:a16="http://schemas.microsoft.com/office/drawing/2014/main" id="{93715D94-9DBE-476D-B2A4-208BC6D40C35}"/>
              </a:ext>
            </a:extLst>
          </p:cNvPr>
          <p:cNvSpPr>
            <a:spLocks noGrp="1"/>
          </p:cNvSpPr>
          <p:nvPr>
            <p:ph type="body" idx="35" hasCustomPrompt="1"/>
          </p:nvPr>
        </p:nvSpPr>
        <p:spPr>
          <a:xfrm>
            <a:off x="8981735" y="3034569"/>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5" name="Text Placeholder 2">
            <a:extLst>
              <a:ext uri="{FF2B5EF4-FFF2-40B4-BE49-F238E27FC236}">
                <a16:creationId xmlns:a16="http://schemas.microsoft.com/office/drawing/2014/main" id="{C6E1A50B-8AFF-497B-8AEC-C61D95DC0685}"/>
              </a:ext>
            </a:extLst>
          </p:cNvPr>
          <p:cNvSpPr>
            <a:spLocks noGrp="1"/>
          </p:cNvSpPr>
          <p:nvPr>
            <p:ph type="body" idx="36" hasCustomPrompt="1"/>
          </p:nvPr>
        </p:nvSpPr>
        <p:spPr>
          <a:xfrm>
            <a:off x="9089050" y="1818886"/>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Tree>
    <p:extLst>
      <p:ext uri="{BB962C8B-B14F-4D97-AF65-F5344CB8AC3E}">
        <p14:creationId xmlns:p14="http://schemas.microsoft.com/office/powerpoint/2010/main" val="38241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096000" y="1625821"/>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831851" y="3335524"/>
            <a:ext cx="4817836"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31850"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Text Placeholder 2">
            <a:extLst>
              <a:ext uri="{FF2B5EF4-FFF2-40B4-BE49-F238E27FC236}">
                <a16:creationId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6098826"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7443275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806105" y="707529"/>
            <a:ext cx="3704150" cy="569086"/>
          </a:xfrm>
        </p:spPr>
        <p:txBody>
          <a:bodyPr lIns="0" tIns="0" rIns="0" bIns="0" anchor="b">
            <a:normAutofit/>
          </a:bodyPr>
          <a:lstStyle>
            <a:lvl1pPr algn="l">
              <a:defRPr sz="3600"/>
            </a:lvl1pPr>
          </a:lstStyle>
          <a:p>
            <a:r>
              <a:rPr lang="en-US" noProof="0"/>
              <a:t>CLICK TO EDIT</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a:off x="-6" y="1374243"/>
            <a:ext cx="4319045" cy="100800"/>
            <a:chOff x="646012" y="3239179"/>
            <a:chExt cx="220185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2" y="3290538"/>
              <a:ext cx="216563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2796480" y="3239179"/>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1" name="Picture Placeholder 11" descr="Competitors logos quadrant">
            <a:extLst>
              <a:ext uri="{FF2B5EF4-FFF2-40B4-BE49-F238E27FC236}">
                <a16:creationId xmlns:a16="http://schemas.microsoft.com/office/drawing/2014/main" id="{58A093A6-410B-4E4B-BA54-D31E8313D9B1}"/>
              </a:ext>
            </a:extLst>
          </p:cNvPr>
          <p:cNvSpPr>
            <a:spLocks noGrp="1"/>
          </p:cNvSpPr>
          <p:nvPr>
            <p:ph type="pic" sz="quarter" idx="39" hasCustomPrompt="1"/>
          </p:nvPr>
        </p:nvSpPr>
        <p:spPr>
          <a:xfrm>
            <a:off x="3928670" y="2872719"/>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2</a:t>
            </a:r>
          </a:p>
          <a:p>
            <a:r>
              <a:rPr lang="en-US" noProof="0" dirty="0"/>
              <a:t>Logo</a:t>
            </a:r>
          </a:p>
        </p:txBody>
      </p:sp>
      <p:sp>
        <p:nvSpPr>
          <p:cNvPr id="22" name="Picture Placeholder 11" descr="Competitors logos quadrant">
            <a:extLst>
              <a:ext uri="{FF2B5EF4-FFF2-40B4-BE49-F238E27FC236}">
                <a16:creationId xmlns:a16="http://schemas.microsoft.com/office/drawing/2014/main" id="{C852F764-614E-4E0D-B231-E5EF9B5D3AFE}"/>
              </a:ext>
            </a:extLst>
          </p:cNvPr>
          <p:cNvSpPr>
            <a:spLocks noGrp="1"/>
          </p:cNvSpPr>
          <p:nvPr>
            <p:ph type="pic" sz="quarter" idx="40" hasCustomPrompt="1"/>
          </p:nvPr>
        </p:nvSpPr>
        <p:spPr>
          <a:xfrm>
            <a:off x="806105" y="2171148"/>
            <a:ext cx="1655064" cy="777240"/>
          </a:xfrm>
          <a:noFill/>
        </p:spPr>
        <p:txBody>
          <a:bodyPr anchor="ctr" anchorCtr="0">
            <a:noAutofit/>
          </a:bodyPr>
          <a:lstStyle>
            <a:lvl1pPr marL="0" indent="0" algn="ctr">
              <a:buNone/>
              <a:defRPr sz="2000" i="1">
                <a:solidFill>
                  <a:schemeClr val="tx1"/>
                </a:solidFill>
              </a:defRPr>
            </a:lvl1pPr>
          </a:lstStyle>
          <a:p>
            <a:r>
              <a:rPr lang="en-US" noProof="0" dirty="0"/>
              <a:t>Competitor 1</a:t>
            </a:r>
          </a:p>
          <a:p>
            <a:r>
              <a:rPr lang="en-US" noProof="0" dirty="0"/>
              <a:t>Logo</a:t>
            </a:r>
          </a:p>
        </p:txBody>
      </p:sp>
      <p:sp>
        <p:nvSpPr>
          <p:cNvPr id="25" name="Picture Placeholder 11" descr="Competitors logos quadrant">
            <a:extLst>
              <a:ext uri="{FF2B5EF4-FFF2-40B4-BE49-F238E27FC236}">
                <a16:creationId xmlns:a16="http://schemas.microsoft.com/office/drawing/2014/main" id="{0349F007-C349-4EF3-A61F-86C43BEB5478}"/>
              </a:ext>
            </a:extLst>
          </p:cNvPr>
          <p:cNvSpPr>
            <a:spLocks noGrp="1"/>
          </p:cNvSpPr>
          <p:nvPr>
            <p:ph type="pic" sz="quarter" idx="41" hasCustomPrompt="1"/>
          </p:nvPr>
        </p:nvSpPr>
        <p:spPr>
          <a:xfrm>
            <a:off x="2729582" y="445626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3</a:t>
            </a:r>
          </a:p>
          <a:p>
            <a:r>
              <a:rPr lang="en-US" noProof="0" dirty="0"/>
              <a:t>Logo</a:t>
            </a:r>
          </a:p>
        </p:txBody>
      </p:sp>
      <p:sp>
        <p:nvSpPr>
          <p:cNvPr id="26" name="Picture Placeholder 11" descr="Competitors logos quadrant">
            <a:extLst>
              <a:ext uri="{FF2B5EF4-FFF2-40B4-BE49-F238E27FC236}">
                <a16:creationId xmlns:a16="http://schemas.microsoft.com/office/drawing/2014/main" id="{FEA8BDDC-623F-4C67-AD04-E7801B537019}"/>
              </a:ext>
            </a:extLst>
          </p:cNvPr>
          <p:cNvSpPr>
            <a:spLocks noGrp="1"/>
          </p:cNvSpPr>
          <p:nvPr>
            <p:ph type="pic" sz="quarter" idx="42" hasCustomPrompt="1"/>
          </p:nvPr>
        </p:nvSpPr>
        <p:spPr>
          <a:xfrm>
            <a:off x="6829546" y="2770168"/>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4</a:t>
            </a:r>
          </a:p>
          <a:p>
            <a:r>
              <a:rPr lang="en-US" noProof="0" dirty="0"/>
              <a:t>Logo</a:t>
            </a:r>
          </a:p>
        </p:txBody>
      </p:sp>
      <p:sp>
        <p:nvSpPr>
          <p:cNvPr id="27" name="Picture Placeholder 11" descr="Competitors logos quadrant">
            <a:extLst>
              <a:ext uri="{FF2B5EF4-FFF2-40B4-BE49-F238E27FC236}">
                <a16:creationId xmlns:a16="http://schemas.microsoft.com/office/drawing/2014/main" id="{28B0D00B-97E7-4133-B35A-AC2EF334CD2B}"/>
              </a:ext>
            </a:extLst>
          </p:cNvPr>
          <p:cNvSpPr>
            <a:spLocks noGrp="1"/>
          </p:cNvSpPr>
          <p:nvPr>
            <p:ph type="pic" sz="quarter" idx="43" hasCustomPrompt="1"/>
          </p:nvPr>
        </p:nvSpPr>
        <p:spPr>
          <a:xfrm>
            <a:off x="6610067" y="458883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5</a:t>
            </a:r>
          </a:p>
          <a:p>
            <a:r>
              <a:rPr lang="en-US" noProof="0" dirty="0"/>
              <a:t>Logo</a:t>
            </a:r>
          </a:p>
        </p:txBody>
      </p:sp>
      <p:sp>
        <p:nvSpPr>
          <p:cNvPr id="28" name="Picture Placeholder 11" descr="Competitors logos quadrant">
            <a:extLst>
              <a:ext uri="{FF2B5EF4-FFF2-40B4-BE49-F238E27FC236}">
                <a16:creationId xmlns:a16="http://schemas.microsoft.com/office/drawing/2014/main" id="{8D1A7417-EFAD-46F6-ADA5-117D4C7B1A9D}"/>
              </a:ext>
            </a:extLst>
          </p:cNvPr>
          <p:cNvSpPr>
            <a:spLocks noGrp="1"/>
          </p:cNvSpPr>
          <p:nvPr>
            <p:ph type="pic" sz="quarter" idx="44" hasCustomPrompt="1"/>
          </p:nvPr>
        </p:nvSpPr>
        <p:spPr>
          <a:xfrm>
            <a:off x="9571158" y="497745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6</a:t>
            </a:r>
          </a:p>
          <a:p>
            <a:r>
              <a:rPr lang="en-US" noProof="0" dirty="0"/>
              <a:t>Logo</a:t>
            </a:r>
          </a:p>
        </p:txBody>
      </p:sp>
      <p:sp>
        <p:nvSpPr>
          <p:cNvPr id="29" name="Text Placeholder 7">
            <a:extLst>
              <a:ext uri="{FF2B5EF4-FFF2-40B4-BE49-F238E27FC236}">
                <a16:creationId xmlns:a16="http://schemas.microsoft.com/office/drawing/2014/main" id="{D4B80E14-BBC8-42CC-8777-FFF50D168A09}"/>
              </a:ext>
            </a:extLst>
          </p:cNvPr>
          <p:cNvSpPr>
            <a:spLocks noGrp="1"/>
          </p:cNvSpPr>
          <p:nvPr>
            <p:ph type="body" sz="quarter" idx="46" hasCustomPrompt="1"/>
          </p:nvPr>
        </p:nvSpPr>
        <p:spPr>
          <a:xfrm>
            <a:off x="789869" y="3642757"/>
            <a:ext cx="2741612" cy="248888"/>
          </a:xfrm>
        </p:spPr>
        <p:txBody>
          <a:bodyPr wrap="square" lIns="0" tIns="0" rIns="0" bIns="0">
            <a:noAutofit/>
          </a:bodyPr>
          <a:lstStyle>
            <a:lvl1pPr marL="0" indent="0">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0" name="Text Placeholder 7">
            <a:extLst>
              <a:ext uri="{FF2B5EF4-FFF2-40B4-BE49-F238E27FC236}">
                <a16:creationId xmlns:a16="http://schemas.microsoft.com/office/drawing/2014/main" id="{95033551-3DD0-4EBE-8DFD-9335F8BA9268}"/>
              </a:ext>
            </a:extLst>
          </p:cNvPr>
          <p:cNvSpPr>
            <a:spLocks noGrp="1"/>
          </p:cNvSpPr>
          <p:nvPr>
            <p:ph type="body" sz="quarter" idx="48" hasCustomPrompt="1"/>
          </p:nvPr>
        </p:nvSpPr>
        <p:spPr>
          <a:xfrm>
            <a:off x="6315481" y="5884080"/>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1" name="Text Placeholder 7">
            <a:extLst>
              <a:ext uri="{FF2B5EF4-FFF2-40B4-BE49-F238E27FC236}">
                <a16:creationId xmlns:a16="http://schemas.microsoft.com/office/drawing/2014/main" id="{CC507E62-D7F3-4E81-8DE2-5A7084588A33}"/>
              </a:ext>
            </a:extLst>
          </p:cNvPr>
          <p:cNvSpPr>
            <a:spLocks noGrp="1"/>
          </p:cNvSpPr>
          <p:nvPr>
            <p:ph type="body" sz="quarter" idx="49" hasCustomPrompt="1"/>
          </p:nvPr>
        </p:nvSpPr>
        <p:spPr>
          <a:xfrm>
            <a:off x="6315481" y="1343118"/>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2" name="Picture Placeholder 13">
            <a:extLst>
              <a:ext uri="{FF2B5EF4-FFF2-40B4-BE49-F238E27FC236}">
                <a16:creationId xmlns:a16="http://schemas.microsoft.com/office/drawing/2014/main" id="{61EF622D-8E08-41C3-BEBA-2274C2AB487A}"/>
              </a:ext>
            </a:extLst>
          </p:cNvPr>
          <p:cNvSpPr>
            <a:spLocks noGrp="1"/>
          </p:cNvSpPr>
          <p:nvPr>
            <p:ph type="pic" sz="quarter" idx="50"/>
          </p:nvPr>
        </p:nvSpPr>
        <p:spPr>
          <a:xfrm>
            <a:off x="9417999" y="1977257"/>
            <a:ext cx="1481328" cy="758952"/>
          </a:xfrm>
          <a:noFill/>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33" name="Text Placeholder 7">
            <a:extLst>
              <a:ext uri="{FF2B5EF4-FFF2-40B4-BE49-F238E27FC236}">
                <a16:creationId xmlns:a16="http://schemas.microsoft.com/office/drawing/2014/main" id="{690ADA54-0156-49A9-AEF7-A4972EEB15AA}"/>
              </a:ext>
            </a:extLst>
          </p:cNvPr>
          <p:cNvSpPr>
            <a:spLocks noGrp="1"/>
          </p:cNvSpPr>
          <p:nvPr>
            <p:ph type="body" sz="quarter" idx="51" hasCustomPrompt="1"/>
          </p:nvPr>
        </p:nvSpPr>
        <p:spPr>
          <a:xfrm>
            <a:off x="8651686" y="3642757"/>
            <a:ext cx="2741612" cy="248888"/>
          </a:xfrm>
        </p:spPr>
        <p:txBody>
          <a:bodyPr lIns="0" tIns="0" rIns="0" bIns="0">
            <a:noAutofit/>
          </a:bodyPr>
          <a:lstStyle>
            <a:lvl1pPr marL="0" indent="0" algn="r">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expensive</a:t>
            </a:r>
          </a:p>
        </p:txBody>
      </p:sp>
      <p:grpSp>
        <p:nvGrpSpPr>
          <p:cNvPr id="4" name="Group 3">
            <a:extLst>
              <a:ext uri="{FF2B5EF4-FFF2-40B4-BE49-F238E27FC236}">
                <a16:creationId xmlns:a16="http://schemas.microsoft.com/office/drawing/2014/main" id="{32193FB7-0142-40DD-9186-F3156B0AE4B0}"/>
              </a:ext>
            </a:extLst>
          </p:cNvPr>
          <p:cNvGrpSpPr/>
          <p:nvPr userDrawn="1"/>
        </p:nvGrpSpPr>
        <p:grpSpPr>
          <a:xfrm>
            <a:off x="6045600" y="1376748"/>
            <a:ext cx="100800" cy="5481252"/>
            <a:chOff x="6045600" y="1376748"/>
            <a:chExt cx="100800" cy="5481252"/>
          </a:xfrm>
        </p:grpSpPr>
        <p:cxnSp>
          <p:nvCxnSpPr>
            <p:cNvPr id="3" name="Straight Connector 2">
              <a:extLst>
                <a:ext uri="{FF2B5EF4-FFF2-40B4-BE49-F238E27FC236}">
                  <a16:creationId xmlns:a16="http://schemas.microsoft.com/office/drawing/2014/main" id="{CD1389D4-2EB7-40E2-B21B-4EE70FCA2236}"/>
                </a:ext>
              </a:extLst>
            </p:cNvPr>
            <p:cNvCxnSpPr>
              <a:cxnSpLocks/>
            </p:cNvCxnSpPr>
            <p:nvPr userDrawn="1"/>
          </p:nvCxnSpPr>
          <p:spPr>
            <a:xfrm rot="16200000">
              <a:off x="3389377" y="4151376"/>
              <a:ext cx="54132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A48E795-AD00-4819-94E4-A5211D331715}"/>
                </a:ext>
              </a:extLst>
            </p:cNvPr>
            <p:cNvSpPr/>
            <p:nvPr userDrawn="1"/>
          </p:nvSpPr>
          <p:spPr>
            <a:xfrm>
              <a:off x="6045600" y="137674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grpSp>
        <p:nvGrpSpPr>
          <p:cNvPr id="37" name="Group 36">
            <a:extLst>
              <a:ext uri="{FF2B5EF4-FFF2-40B4-BE49-F238E27FC236}">
                <a16:creationId xmlns:a16="http://schemas.microsoft.com/office/drawing/2014/main" id="{41BD97BD-35F4-4534-8B74-24D44A99BC58}"/>
              </a:ext>
            </a:extLst>
          </p:cNvPr>
          <p:cNvGrpSpPr/>
          <p:nvPr userDrawn="1"/>
        </p:nvGrpSpPr>
        <p:grpSpPr>
          <a:xfrm rot="5400000">
            <a:off x="5669857" y="-1673474"/>
            <a:ext cx="100800" cy="11440514"/>
            <a:chOff x="6045600" y="1329588"/>
            <a:chExt cx="100800" cy="11440514"/>
          </a:xfrm>
        </p:grpSpPr>
        <p:cxnSp>
          <p:nvCxnSpPr>
            <p:cNvPr id="38" name="Straight Connector 37">
              <a:extLst>
                <a:ext uri="{FF2B5EF4-FFF2-40B4-BE49-F238E27FC236}">
                  <a16:creationId xmlns:a16="http://schemas.microsoft.com/office/drawing/2014/main" id="{D8351F13-467F-49F8-8279-C5B29A51798F}"/>
                </a:ext>
              </a:extLst>
            </p:cNvPr>
            <p:cNvCxnSpPr>
              <a:cxnSpLocks/>
            </p:cNvCxnSpPr>
            <p:nvPr userDrawn="1"/>
          </p:nvCxnSpPr>
          <p:spPr>
            <a:xfrm rot="16200000">
              <a:off x="408032" y="7082102"/>
              <a:ext cx="1137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09AA12FA-7959-4581-B344-DF9E7B0AD37A}"/>
                </a:ext>
              </a:extLst>
            </p:cNvPr>
            <p:cNvSpPr/>
            <p:nvPr userDrawn="1"/>
          </p:nvSpPr>
          <p:spPr>
            <a:xfrm>
              <a:off x="6045600" y="132958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16632091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Section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7" y="1512271"/>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1" y="3148315"/>
            <a:ext cx="2216876"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897696"/>
            <a:ext cx="3360726" cy="100800"/>
            <a:chOff x="0" y="3240138"/>
            <a:chExt cx="3360726"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27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25992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DA80730C-5AC9-41A0-ACC5-624F0652D685}"/>
              </a:ext>
            </a:extLst>
          </p:cNvPr>
          <p:cNvSpPr>
            <a:spLocks noGrp="1"/>
          </p:cNvSpPr>
          <p:nvPr>
            <p:ph type="body" sz="quarter" idx="26" hasCustomPrompt="1"/>
          </p:nvPr>
        </p:nvSpPr>
        <p:spPr>
          <a:xfrm>
            <a:off x="4475261" y="2631676"/>
            <a:ext cx="978408" cy="978408"/>
          </a:xfrm>
          <a:prstGeom prst="ellipse">
            <a:avLst/>
          </a:prstGeom>
          <a:ln w="6350">
            <a:solidFill>
              <a:schemeClr val="tx1"/>
            </a:solidFill>
          </a:ln>
        </p:spPr>
        <p:txBody>
          <a:bodyPr lIns="0" tIns="7200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22" name="Text Placeholder 15">
            <a:extLst>
              <a:ext uri="{FF2B5EF4-FFF2-40B4-BE49-F238E27FC236}">
                <a16:creationId xmlns:a16="http://schemas.microsoft.com/office/drawing/2014/main" id="{515B23A8-23EB-4E6E-A24C-4154570D7DC0}"/>
              </a:ext>
            </a:extLst>
          </p:cNvPr>
          <p:cNvSpPr>
            <a:spLocks noGrp="1"/>
          </p:cNvSpPr>
          <p:nvPr>
            <p:ph type="body" sz="quarter" idx="28" hasCustomPrompt="1"/>
          </p:nvPr>
        </p:nvSpPr>
        <p:spPr>
          <a:xfrm>
            <a:off x="7436251" y="2015540"/>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23" name="Text Placeholder 15">
            <a:extLst>
              <a:ext uri="{FF2B5EF4-FFF2-40B4-BE49-F238E27FC236}">
                <a16:creationId xmlns:a16="http://schemas.microsoft.com/office/drawing/2014/main" id="{C12919ED-FD55-4081-BB4A-2B2FDA3BED17}"/>
              </a:ext>
            </a:extLst>
          </p:cNvPr>
          <p:cNvSpPr>
            <a:spLocks noGrp="1"/>
          </p:cNvSpPr>
          <p:nvPr>
            <p:ph type="body" sz="quarter" idx="31" hasCustomPrompt="1"/>
          </p:nvPr>
        </p:nvSpPr>
        <p:spPr>
          <a:xfrm>
            <a:off x="10397240" y="1239687"/>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cxnSp>
        <p:nvCxnSpPr>
          <p:cNvPr id="24" name="Straight Connector 23">
            <a:extLst>
              <a:ext uri="{FF2B5EF4-FFF2-40B4-BE49-F238E27FC236}">
                <a16:creationId xmlns:a16="http://schemas.microsoft.com/office/drawing/2014/main" id="{56A6259C-432B-4405-9E82-995AF092FB7A}"/>
              </a:ext>
            </a:extLst>
          </p:cNvPr>
          <p:cNvCxnSpPr>
            <a:cxnSpLocks/>
          </p:cNvCxnSpPr>
          <p:nvPr userDrawn="1"/>
        </p:nvCxnSpPr>
        <p:spPr>
          <a:xfrm rot="16200000" flipV="1">
            <a:off x="4068065" y="1728891"/>
            <a:ext cx="179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BC485E-8BCE-479F-A7E9-7F9E193E6E96}"/>
              </a:ext>
            </a:extLst>
          </p:cNvPr>
          <p:cNvCxnSpPr>
            <a:cxnSpLocks/>
          </p:cNvCxnSpPr>
          <p:nvPr userDrawn="1"/>
        </p:nvCxnSpPr>
        <p:spPr>
          <a:xfrm>
            <a:off x="4964465" y="836613"/>
            <a:ext cx="592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094BC6-BA16-4E05-868C-3AE971AF3DA4}"/>
              </a:ext>
            </a:extLst>
          </p:cNvPr>
          <p:cNvCxnSpPr>
            <a:cxnSpLocks/>
          </p:cNvCxnSpPr>
          <p:nvPr userDrawn="1"/>
        </p:nvCxnSpPr>
        <p:spPr>
          <a:xfrm rot="16200000" flipV="1">
            <a:off x="10688444" y="1030491"/>
            <a:ext cx="3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9130EC6-4A8D-447F-862E-E5A693E68C8C}"/>
              </a:ext>
            </a:extLst>
          </p:cNvPr>
          <p:cNvCxnSpPr>
            <a:cxnSpLocks/>
          </p:cNvCxnSpPr>
          <p:nvPr userDrawn="1"/>
        </p:nvCxnSpPr>
        <p:spPr>
          <a:xfrm flipV="1">
            <a:off x="7925455" y="837355"/>
            <a:ext cx="0" cy="1178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1B29C9C1-9494-4E8B-A0F3-611E947A19B3}"/>
              </a:ext>
            </a:extLst>
          </p:cNvPr>
          <p:cNvSpPr>
            <a:spLocks noGrp="1"/>
          </p:cNvSpPr>
          <p:nvPr>
            <p:ph type="body" idx="27" hasCustomPrompt="1"/>
          </p:nvPr>
        </p:nvSpPr>
        <p:spPr>
          <a:xfrm>
            <a:off x="3151266" y="4543170"/>
            <a:ext cx="2589369" cy="1280958"/>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id="{ABB09D16-148A-45C2-B0B8-1495E8DC7D64}"/>
              </a:ext>
            </a:extLst>
          </p:cNvPr>
          <p:cNvSpPr>
            <a:spLocks noGrp="1"/>
          </p:cNvSpPr>
          <p:nvPr>
            <p:ph type="body" idx="29" hasCustomPrompt="1"/>
          </p:nvPr>
        </p:nvSpPr>
        <p:spPr>
          <a:xfrm>
            <a:off x="3151265" y="4246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id="{67814C7C-3597-4B16-A4AC-D81985C587BD}"/>
              </a:ext>
            </a:extLst>
          </p:cNvPr>
          <p:cNvSpPr>
            <a:spLocks noGrp="1"/>
          </p:cNvSpPr>
          <p:nvPr>
            <p:ph type="body" idx="32" hasCustomPrompt="1"/>
          </p:nvPr>
        </p:nvSpPr>
        <p:spPr>
          <a:xfrm>
            <a:off x="3151265" y="3883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3" name="Text Placeholder 2">
            <a:extLst>
              <a:ext uri="{FF2B5EF4-FFF2-40B4-BE49-F238E27FC236}">
                <a16:creationId xmlns:a16="http://schemas.microsoft.com/office/drawing/2014/main" id="{EFE2A8C5-F462-436C-B748-BBE5D58CB8B4}"/>
              </a:ext>
            </a:extLst>
          </p:cNvPr>
          <p:cNvSpPr>
            <a:spLocks noGrp="1"/>
          </p:cNvSpPr>
          <p:nvPr>
            <p:ph type="body" idx="33" hasCustomPrompt="1"/>
          </p:nvPr>
        </p:nvSpPr>
        <p:spPr>
          <a:xfrm>
            <a:off x="6048861" y="3849559"/>
            <a:ext cx="2589369" cy="178695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4" name="Text Placeholder 2">
            <a:extLst>
              <a:ext uri="{FF2B5EF4-FFF2-40B4-BE49-F238E27FC236}">
                <a16:creationId xmlns:a16="http://schemas.microsoft.com/office/drawing/2014/main" id="{586DAC0D-9859-40A1-8456-F0B43D96718B}"/>
              </a:ext>
            </a:extLst>
          </p:cNvPr>
          <p:cNvSpPr>
            <a:spLocks noGrp="1"/>
          </p:cNvSpPr>
          <p:nvPr>
            <p:ph type="body" idx="34" hasCustomPrompt="1"/>
          </p:nvPr>
        </p:nvSpPr>
        <p:spPr>
          <a:xfrm>
            <a:off x="6048860" y="355285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37B983EE-F89D-4F09-8A9F-2347FA364217}"/>
              </a:ext>
            </a:extLst>
          </p:cNvPr>
          <p:cNvSpPr>
            <a:spLocks noGrp="1"/>
          </p:cNvSpPr>
          <p:nvPr>
            <p:ph type="body" idx="35" hasCustomPrompt="1"/>
          </p:nvPr>
        </p:nvSpPr>
        <p:spPr>
          <a:xfrm>
            <a:off x="6048860" y="319029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6" name="Text Placeholder 2">
            <a:extLst>
              <a:ext uri="{FF2B5EF4-FFF2-40B4-BE49-F238E27FC236}">
                <a16:creationId xmlns:a16="http://schemas.microsoft.com/office/drawing/2014/main" id="{D30DD128-A937-4A2F-B070-523A5BAAE260}"/>
              </a:ext>
            </a:extLst>
          </p:cNvPr>
          <p:cNvSpPr>
            <a:spLocks noGrp="1"/>
          </p:cNvSpPr>
          <p:nvPr>
            <p:ph type="body" idx="36" hasCustomPrompt="1"/>
          </p:nvPr>
        </p:nvSpPr>
        <p:spPr>
          <a:xfrm>
            <a:off x="8975159" y="3147170"/>
            <a:ext cx="2589369" cy="2311934"/>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7" name="Text Placeholder 2">
            <a:extLst>
              <a:ext uri="{FF2B5EF4-FFF2-40B4-BE49-F238E27FC236}">
                <a16:creationId xmlns:a16="http://schemas.microsoft.com/office/drawing/2014/main" id="{5737B87C-E3C0-46B2-8B79-63EB60491503}"/>
              </a:ext>
            </a:extLst>
          </p:cNvPr>
          <p:cNvSpPr>
            <a:spLocks noGrp="1"/>
          </p:cNvSpPr>
          <p:nvPr>
            <p:ph type="body" idx="37" hasCustomPrompt="1"/>
          </p:nvPr>
        </p:nvSpPr>
        <p:spPr>
          <a:xfrm>
            <a:off x="8975158" y="2850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id="{22F76863-7DCD-4365-80F0-001D51F08779}"/>
              </a:ext>
            </a:extLst>
          </p:cNvPr>
          <p:cNvSpPr>
            <a:spLocks noGrp="1"/>
          </p:cNvSpPr>
          <p:nvPr>
            <p:ph type="body" idx="38" hasCustomPrompt="1"/>
          </p:nvPr>
        </p:nvSpPr>
        <p:spPr>
          <a:xfrm>
            <a:off x="8975158" y="2487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Tree>
    <p:extLst>
      <p:ext uri="{BB962C8B-B14F-4D97-AF65-F5344CB8AC3E}">
        <p14:creationId xmlns:p14="http://schemas.microsoft.com/office/powerpoint/2010/main" val="2630221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3185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609600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Content Placeholder 2">
            <a:extLst>
              <a:ext uri="{FF2B5EF4-FFF2-40B4-BE49-F238E27FC236}">
                <a16:creationId xmlns:a16="http://schemas.microsoft.com/office/drawing/2014/main" id="{7D36F8EF-728B-45C1-87D8-4AD8FA8F3716}"/>
              </a:ext>
            </a:extLst>
          </p:cNvPr>
          <p:cNvSpPr>
            <a:spLocks noGrp="1"/>
          </p:cNvSpPr>
          <p:nvPr>
            <p:ph sz="quarter" idx="32"/>
          </p:nvPr>
        </p:nvSpPr>
        <p:spPr>
          <a:xfrm>
            <a:off x="803275"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Content Placeholder 2">
            <a:extLst>
              <a:ext uri="{FF2B5EF4-FFF2-40B4-BE49-F238E27FC236}">
                <a16:creationId xmlns:a16="http://schemas.microsoft.com/office/drawing/2014/main" id="{7395C5B4-6B03-4F70-96F8-3AE3A7817B52}"/>
              </a:ext>
            </a:extLst>
          </p:cNvPr>
          <p:cNvSpPr>
            <a:spLocks noGrp="1"/>
          </p:cNvSpPr>
          <p:nvPr>
            <p:ph sz="quarter" idx="33"/>
          </p:nvPr>
        </p:nvSpPr>
        <p:spPr>
          <a:xfrm>
            <a:off x="6096000"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075447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8736466" y="707529"/>
            <a:ext cx="2673606" cy="569086"/>
          </a:xfrm>
        </p:spPr>
        <p:txBody>
          <a:bodyPr lIns="0" tIns="0" rIns="0" bIns="0" anchor="b">
            <a:normAutofit/>
          </a:bodyPr>
          <a:lstStyle>
            <a:lvl1pPr algn="r">
              <a:defRPr sz="3600"/>
            </a:lvl1pPr>
          </a:lstStyle>
          <a:p>
            <a:r>
              <a:rPr lang="en-US" noProof="0"/>
              <a:t>TIMELINE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9147803" y="1625821"/>
            <a:ext cx="2262267" cy="2021536"/>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9186215" y="1375202"/>
            <a:ext cx="3005785" cy="100800"/>
            <a:chOff x="2729180" y="3240138"/>
            <a:chExt cx="153234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2729180" y="3290538"/>
              <a:ext cx="1504927"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2618284" y="685667"/>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5930241" y="1079309"/>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5930241" y="786637"/>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4" name="Straight Connector 13">
            <a:extLst>
              <a:ext uri="{FF2B5EF4-FFF2-40B4-BE49-F238E27FC236}">
                <a16:creationId xmlns:a16="http://schemas.microsoft.com/office/drawing/2014/main" id="{1AD3A3AB-488E-4090-9FD5-E005D5A9ECF5}"/>
              </a:ext>
            </a:extLst>
          </p:cNvPr>
          <p:cNvCxnSpPr>
            <a:cxnSpLocks/>
          </p:cNvCxnSpPr>
          <p:nvPr userDrawn="1"/>
        </p:nvCxnSpPr>
        <p:spPr>
          <a:xfrm rot="16200000">
            <a:off x="2094269" y="3429000"/>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D6729DC-C5B3-485B-B5CD-F06FC3CAFD9A}"/>
              </a:ext>
            </a:extLst>
          </p:cNvPr>
          <p:cNvSpPr/>
          <p:nvPr userDrawn="1"/>
        </p:nvSpPr>
        <p:spPr>
          <a:xfrm>
            <a:off x="5372392" y="959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9" name="Oval 28">
            <a:extLst>
              <a:ext uri="{FF2B5EF4-FFF2-40B4-BE49-F238E27FC236}">
                <a16:creationId xmlns:a16="http://schemas.microsoft.com/office/drawing/2014/main" id="{C4046DD7-8FB2-43D4-8E94-3D35DC3E2891}"/>
              </a:ext>
            </a:extLst>
          </p:cNvPr>
          <p:cNvSpPr/>
          <p:nvPr userDrawn="1"/>
        </p:nvSpPr>
        <p:spPr>
          <a:xfrm>
            <a:off x="5372392" y="5362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0" name="Oval 29">
            <a:extLst>
              <a:ext uri="{FF2B5EF4-FFF2-40B4-BE49-F238E27FC236}">
                <a16:creationId xmlns:a16="http://schemas.microsoft.com/office/drawing/2014/main" id="{A320A73A-D3CB-4E04-B7E2-F3696B8ACDEA}"/>
              </a:ext>
            </a:extLst>
          </p:cNvPr>
          <p:cNvSpPr/>
          <p:nvPr userDrawn="1"/>
        </p:nvSpPr>
        <p:spPr>
          <a:xfrm>
            <a:off x="5372392" y="2427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1" name="Oval 30">
            <a:extLst>
              <a:ext uri="{FF2B5EF4-FFF2-40B4-BE49-F238E27FC236}">
                <a16:creationId xmlns:a16="http://schemas.microsoft.com/office/drawing/2014/main" id="{3E2B01F0-78A8-41AE-95B8-811603402031}"/>
              </a:ext>
            </a:extLst>
          </p:cNvPr>
          <p:cNvSpPr/>
          <p:nvPr userDrawn="1"/>
        </p:nvSpPr>
        <p:spPr>
          <a:xfrm>
            <a:off x="5372392" y="3894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2" name="Text Placeholder 2">
            <a:extLst>
              <a:ext uri="{FF2B5EF4-FFF2-40B4-BE49-F238E27FC236}">
                <a16:creationId xmlns:a16="http://schemas.microsoft.com/office/drawing/2014/main" id="{A70E382B-B932-45B7-BD95-6D722A4A2480}"/>
              </a:ext>
            </a:extLst>
          </p:cNvPr>
          <p:cNvSpPr>
            <a:spLocks noGrp="1"/>
          </p:cNvSpPr>
          <p:nvPr>
            <p:ph type="body" idx="31" hasCustomPrompt="1"/>
          </p:nvPr>
        </p:nvSpPr>
        <p:spPr>
          <a:xfrm>
            <a:off x="5930241" y="2532448"/>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3" name="Text Placeholder 2">
            <a:extLst>
              <a:ext uri="{FF2B5EF4-FFF2-40B4-BE49-F238E27FC236}">
                <a16:creationId xmlns:a16="http://schemas.microsoft.com/office/drawing/2014/main" id="{2F096B52-06C2-46DF-BB33-70D931283F16}"/>
              </a:ext>
            </a:extLst>
          </p:cNvPr>
          <p:cNvSpPr>
            <a:spLocks noGrp="1"/>
          </p:cNvSpPr>
          <p:nvPr>
            <p:ph type="body" idx="32" hasCustomPrompt="1"/>
          </p:nvPr>
        </p:nvSpPr>
        <p:spPr>
          <a:xfrm>
            <a:off x="5930241" y="2239776"/>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2">
            <a:extLst>
              <a:ext uri="{FF2B5EF4-FFF2-40B4-BE49-F238E27FC236}">
                <a16:creationId xmlns:a16="http://schemas.microsoft.com/office/drawing/2014/main" id="{5D87FD43-95C9-4217-AD5F-FE02E28AD4CE}"/>
              </a:ext>
            </a:extLst>
          </p:cNvPr>
          <p:cNvSpPr>
            <a:spLocks noGrp="1"/>
          </p:cNvSpPr>
          <p:nvPr>
            <p:ph type="body" idx="33" hasCustomPrompt="1"/>
          </p:nvPr>
        </p:nvSpPr>
        <p:spPr>
          <a:xfrm>
            <a:off x="5930241" y="398558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id="{A6706CEB-523E-4248-9A66-5D139D8B0DE5}"/>
              </a:ext>
            </a:extLst>
          </p:cNvPr>
          <p:cNvSpPr>
            <a:spLocks noGrp="1"/>
          </p:cNvSpPr>
          <p:nvPr>
            <p:ph type="body" idx="34" hasCustomPrompt="1"/>
          </p:nvPr>
        </p:nvSpPr>
        <p:spPr>
          <a:xfrm>
            <a:off x="5930241" y="369291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6ADC931C-F9B2-467E-A024-CB5BE74BAD85}"/>
              </a:ext>
            </a:extLst>
          </p:cNvPr>
          <p:cNvSpPr>
            <a:spLocks noGrp="1"/>
          </p:cNvSpPr>
          <p:nvPr>
            <p:ph type="body" idx="35" hasCustomPrompt="1"/>
          </p:nvPr>
        </p:nvSpPr>
        <p:spPr>
          <a:xfrm>
            <a:off x="5930241" y="543872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id="{0A301DE6-2E75-41F5-9314-B269815BA3F3}"/>
              </a:ext>
            </a:extLst>
          </p:cNvPr>
          <p:cNvSpPr>
            <a:spLocks noGrp="1"/>
          </p:cNvSpPr>
          <p:nvPr>
            <p:ph type="body" idx="36" hasCustomPrompt="1"/>
          </p:nvPr>
        </p:nvSpPr>
        <p:spPr>
          <a:xfrm>
            <a:off x="5930241" y="514605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0" name="Text Placeholder 15">
            <a:extLst>
              <a:ext uri="{FF2B5EF4-FFF2-40B4-BE49-F238E27FC236}">
                <a16:creationId xmlns:a16="http://schemas.microsoft.com/office/drawing/2014/main" id="{B9154606-4DE0-4DC7-830A-371423BE4201}"/>
              </a:ext>
            </a:extLst>
          </p:cNvPr>
          <p:cNvSpPr>
            <a:spLocks noGrp="1"/>
          </p:cNvSpPr>
          <p:nvPr>
            <p:ph type="body" sz="quarter" idx="37" hasCustomPrompt="1"/>
          </p:nvPr>
        </p:nvSpPr>
        <p:spPr>
          <a:xfrm>
            <a:off x="2618284" y="2153566"/>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1" name="Text Placeholder 15">
            <a:extLst>
              <a:ext uri="{FF2B5EF4-FFF2-40B4-BE49-F238E27FC236}">
                <a16:creationId xmlns:a16="http://schemas.microsoft.com/office/drawing/2014/main" id="{5AC8C127-0F88-413C-B7BA-2ED0F81E7D4E}"/>
              </a:ext>
            </a:extLst>
          </p:cNvPr>
          <p:cNvSpPr>
            <a:spLocks noGrp="1"/>
          </p:cNvSpPr>
          <p:nvPr>
            <p:ph type="body" sz="quarter" idx="38" hasCustomPrompt="1"/>
          </p:nvPr>
        </p:nvSpPr>
        <p:spPr>
          <a:xfrm>
            <a:off x="2618284" y="3621465"/>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2" name="Text Placeholder 15">
            <a:extLst>
              <a:ext uri="{FF2B5EF4-FFF2-40B4-BE49-F238E27FC236}">
                <a16:creationId xmlns:a16="http://schemas.microsoft.com/office/drawing/2014/main" id="{63C5707A-6E08-4B58-A5FE-40063DB6548E}"/>
              </a:ext>
            </a:extLst>
          </p:cNvPr>
          <p:cNvSpPr>
            <a:spLocks noGrp="1"/>
          </p:cNvSpPr>
          <p:nvPr>
            <p:ph type="body" sz="quarter" idx="39" hasCustomPrompt="1"/>
          </p:nvPr>
        </p:nvSpPr>
        <p:spPr>
          <a:xfrm>
            <a:off x="2618284" y="5089363"/>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Tree>
    <p:extLst>
      <p:ext uri="{BB962C8B-B14F-4D97-AF65-F5344CB8AC3E}">
        <p14:creationId xmlns:p14="http://schemas.microsoft.com/office/powerpoint/2010/main" val="12880200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260000"/>
            <a:ext cx="391159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890303"/>
            <a:ext cx="3275463"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598737"/>
            <a:ext cx="3764756" cy="100800"/>
            <a:chOff x="-1228304" y="3240138"/>
            <a:chExt cx="3764756"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67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435652"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id="{3F646CE6-E75B-4112-896D-5A26E1F1520E}"/>
              </a:ext>
            </a:extLst>
          </p:cNvPr>
          <p:cNvSpPr>
            <a:spLocks noGrp="1"/>
          </p:cNvSpPr>
          <p:nvPr>
            <p:ph type="tbl" sz="quarter" idx="14"/>
          </p:nvPr>
        </p:nvSpPr>
        <p:spPr>
          <a:xfrm>
            <a:off x="5518150" y="860425"/>
            <a:ext cx="5870575" cy="4867275"/>
          </a:xfrm>
        </p:spPr>
        <p:txBody>
          <a:bodyPr anchor="ctr" anchorCtr="0">
            <a:normAutofit/>
          </a:bodyPr>
          <a:lstStyle>
            <a:lvl1pPr marL="0" indent="0" algn="ctr">
              <a:buNone/>
              <a:defRPr sz="2000"/>
            </a:lvl1pPr>
          </a:lstStyle>
          <a:p>
            <a:r>
              <a:rPr lang="en-US" noProof="0"/>
              <a:t>Click icon to add table</a:t>
            </a:r>
            <a:endParaRPr lang="en-US" noProof="0" dirty="0"/>
          </a:p>
        </p:txBody>
      </p:sp>
    </p:spTree>
    <p:extLst>
      <p:ext uri="{BB962C8B-B14F-4D97-AF65-F5344CB8AC3E}">
        <p14:creationId xmlns:p14="http://schemas.microsoft.com/office/powerpoint/2010/main" val="29182736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7" y="1608523"/>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1" y="3244567"/>
            <a:ext cx="2828198"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2258048" cy="100800"/>
            <a:chOff x="0" y="3240138"/>
            <a:chExt cx="2258048"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216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157248"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1B29C9C1-9494-4E8B-A0F3-611E947A19B3}"/>
              </a:ext>
            </a:extLst>
          </p:cNvPr>
          <p:cNvSpPr>
            <a:spLocks noGrp="1"/>
          </p:cNvSpPr>
          <p:nvPr>
            <p:ph type="body" idx="27" hasCustomPrompt="1"/>
          </p:nvPr>
        </p:nvSpPr>
        <p:spPr>
          <a:xfrm>
            <a:off x="4128617" y="4355032"/>
            <a:ext cx="2066544"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id="{ABB09D16-148A-45C2-B0B8-1495E8DC7D64}"/>
              </a:ext>
            </a:extLst>
          </p:cNvPr>
          <p:cNvSpPr>
            <a:spLocks noGrp="1"/>
          </p:cNvSpPr>
          <p:nvPr>
            <p:ph type="body" idx="29" hasCustomPrompt="1"/>
          </p:nvPr>
        </p:nvSpPr>
        <p:spPr>
          <a:xfrm>
            <a:off x="4128616" y="4042831"/>
            <a:ext cx="2066544"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id="{67814C7C-3597-4B16-A4AC-D81985C587BD}"/>
              </a:ext>
            </a:extLst>
          </p:cNvPr>
          <p:cNvSpPr>
            <a:spLocks noGrp="1"/>
          </p:cNvSpPr>
          <p:nvPr>
            <p:ph type="body" idx="32" hasCustomPrompt="1"/>
          </p:nvPr>
        </p:nvSpPr>
        <p:spPr>
          <a:xfrm>
            <a:off x="4128616" y="3428999"/>
            <a:ext cx="2066544"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9" name="Picture Placeholder 8">
            <a:extLst>
              <a:ext uri="{FF2B5EF4-FFF2-40B4-BE49-F238E27FC236}">
                <a16:creationId xmlns:a16="http://schemas.microsoft.com/office/drawing/2014/main" id="{B284A57B-147A-4287-AA6B-E508A9222F7F}"/>
              </a:ext>
            </a:extLst>
          </p:cNvPr>
          <p:cNvSpPr>
            <a:spLocks noGrp="1"/>
          </p:cNvSpPr>
          <p:nvPr>
            <p:ph type="pic" sz="quarter" idx="33"/>
          </p:nvPr>
        </p:nvSpPr>
        <p:spPr>
          <a:xfrm>
            <a:off x="4130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Picture Placeholder 8">
            <a:extLst>
              <a:ext uri="{FF2B5EF4-FFF2-40B4-BE49-F238E27FC236}">
                <a16:creationId xmlns:a16="http://schemas.microsoft.com/office/drawing/2014/main" id="{9DBE0996-CEA3-41C3-A75A-84DC3C2B5194}"/>
              </a:ext>
            </a:extLst>
          </p:cNvPr>
          <p:cNvSpPr>
            <a:spLocks noGrp="1"/>
          </p:cNvSpPr>
          <p:nvPr>
            <p:ph type="pic" sz="quarter" idx="34"/>
          </p:nvPr>
        </p:nvSpPr>
        <p:spPr>
          <a:xfrm>
            <a:off x="9128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6" name="Picture Placeholder 8">
            <a:extLst>
              <a:ext uri="{FF2B5EF4-FFF2-40B4-BE49-F238E27FC236}">
                <a16:creationId xmlns:a16="http://schemas.microsoft.com/office/drawing/2014/main" id="{F7B28261-CB14-4E4E-AA66-A0239B3DD28E}"/>
              </a:ext>
            </a:extLst>
          </p:cNvPr>
          <p:cNvSpPr>
            <a:spLocks noGrp="1"/>
          </p:cNvSpPr>
          <p:nvPr>
            <p:ph type="pic" sz="quarter" idx="35"/>
          </p:nvPr>
        </p:nvSpPr>
        <p:spPr>
          <a:xfrm>
            <a:off x="6629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7" name="Text Placeholder 2">
            <a:extLst>
              <a:ext uri="{FF2B5EF4-FFF2-40B4-BE49-F238E27FC236}">
                <a16:creationId xmlns:a16="http://schemas.microsoft.com/office/drawing/2014/main" id="{BAA53E0C-9536-4177-A63F-0E2565EC53CD}"/>
              </a:ext>
            </a:extLst>
          </p:cNvPr>
          <p:cNvSpPr>
            <a:spLocks noGrp="1"/>
          </p:cNvSpPr>
          <p:nvPr>
            <p:ph type="body" idx="36" hasCustomPrompt="1"/>
          </p:nvPr>
        </p:nvSpPr>
        <p:spPr>
          <a:xfrm>
            <a:off x="9127048"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67EF8E36-183B-420B-AF25-17CFA963987A}"/>
              </a:ext>
            </a:extLst>
          </p:cNvPr>
          <p:cNvSpPr>
            <a:spLocks noGrp="1"/>
          </p:cNvSpPr>
          <p:nvPr>
            <p:ph type="body" idx="37" hasCustomPrompt="1"/>
          </p:nvPr>
        </p:nvSpPr>
        <p:spPr>
          <a:xfrm>
            <a:off x="9127047"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id="{58DA6E86-8039-4690-AFE1-7CCF07B7CBAF}"/>
              </a:ext>
            </a:extLst>
          </p:cNvPr>
          <p:cNvSpPr>
            <a:spLocks noGrp="1"/>
          </p:cNvSpPr>
          <p:nvPr>
            <p:ph type="body" idx="38" hasCustomPrompt="1"/>
          </p:nvPr>
        </p:nvSpPr>
        <p:spPr>
          <a:xfrm>
            <a:off x="9127047"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1" name="Text Placeholder 2">
            <a:extLst>
              <a:ext uri="{FF2B5EF4-FFF2-40B4-BE49-F238E27FC236}">
                <a16:creationId xmlns:a16="http://schemas.microsoft.com/office/drawing/2014/main" id="{933214B9-0452-4C8B-AB10-922F3C3BCF01}"/>
              </a:ext>
            </a:extLst>
          </p:cNvPr>
          <p:cNvSpPr>
            <a:spLocks noGrp="1"/>
          </p:cNvSpPr>
          <p:nvPr>
            <p:ph type="body" idx="39" hasCustomPrompt="1"/>
          </p:nvPr>
        </p:nvSpPr>
        <p:spPr>
          <a:xfrm>
            <a:off x="6629217"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2" name="Text Placeholder 2">
            <a:extLst>
              <a:ext uri="{FF2B5EF4-FFF2-40B4-BE49-F238E27FC236}">
                <a16:creationId xmlns:a16="http://schemas.microsoft.com/office/drawing/2014/main" id="{A5C23113-D98B-48C7-A675-4FD5F50333F3}"/>
              </a:ext>
            </a:extLst>
          </p:cNvPr>
          <p:cNvSpPr>
            <a:spLocks noGrp="1"/>
          </p:cNvSpPr>
          <p:nvPr>
            <p:ph type="body" idx="40" hasCustomPrompt="1"/>
          </p:nvPr>
        </p:nvSpPr>
        <p:spPr>
          <a:xfrm>
            <a:off x="6629216"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9" name="Text Placeholder 2">
            <a:extLst>
              <a:ext uri="{FF2B5EF4-FFF2-40B4-BE49-F238E27FC236}">
                <a16:creationId xmlns:a16="http://schemas.microsoft.com/office/drawing/2014/main" id="{09781257-B563-41E0-B9E6-9C7330084BCC}"/>
              </a:ext>
            </a:extLst>
          </p:cNvPr>
          <p:cNvSpPr>
            <a:spLocks noGrp="1"/>
          </p:cNvSpPr>
          <p:nvPr>
            <p:ph type="body" idx="41" hasCustomPrompt="1"/>
          </p:nvPr>
        </p:nvSpPr>
        <p:spPr>
          <a:xfrm>
            <a:off x="6627903"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32" name="Straight Connector 31">
            <a:extLst>
              <a:ext uri="{FF2B5EF4-FFF2-40B4-BE49-F238E27FC236}">
                <a16:creationId xmlns:a16="http://schemas.microsoft.com/office/drawing/2014/main" id="{9A32EC27-ACD8-47C0-A3ED-E4ED58D88358}"/>
              </a:ext>
            </a:extLst>
          </p:cNvPr>
          <p:cNvCxnSpPr/>
          <p:nvPr userDrawn="1"/>
        </p:nvCxnSpPr>
        <p:spPr>
          <a:xfrm>
            <a:off x="6195160" y="2217849"/>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9E8819A-135C-4A5C-9F6A-A3BE05AA294F}"/>
              </a:ext>
            </a:extLst>
          </p:cNvPr>
          <p:cNvCxnSpPr/>
          <p:nvPr userDrawn="1"/>
        </p:nvCxnSpPr>
        <p:spPr>
          <a:xfrm>
            <a:off x="8703909" y="2216687"/>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7404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am Content Layout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395281" y="1375202"/>
            <a:ext cx="4796719" cy="100800"/>
            <a:chOff x="439494" y="3240138"/>
            <a:chExt cx="299490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439494" y="3290538"/>
              <a:ext cx="29445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1958968"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1958968"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3" name="Picture Placeholder 2">
            <a:extLst>
              <a:ext uri="{FF2B5EF4-FFF2-40B4-BE49-F238E27FC236}">
                <a16:creationId xmlns:a16="http://schemas.microsoft.com/office/drawing/2014/main" id="{F6FF07C5-314A-4EA8-B78F-7A51C234D3A1}"/>
              </a:ext>
            </a:extLst>
          </p:cNvPr>
          <p:cNvSpPr>
            <a:spLocks noGrp="1"/>
          </p:cNvSpPr>
          <p:nvPr>
            <p:ph type="pic" sz="quarter" idx="33"/>
          </p:nvPr>
        </p:nvSpPr>
        <p:spPr>
          <a:xfrm>
            <a:off x="721841" y="2764036"/>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23" name="Straight Connector 22">
            <a:extLst>
              <a:ext uri="{FF2B5EF4-FFF2-40B4-BE49-F238E27FC236}">
                <a16:creationId xmlns:a16="http://schemas.microsoft.com/office/drawing/2014/main" id="{B691060D-E361-43B0-BFD7-43D7CC4E5CCD}"/>
              </a:ext>
            </a:extLst>
          </p:cNvPr>
          <p:cNvCxnSpPr>
            <a:cxnSpLocks/>
          </p:cNvCxnSpPr>
          <p:nvPr userDrawn="1"/>
        </p:nvCxnSpPr>
        <p:spPr>
          <a:xfrm>
            <a:off x="0" y="3288596"/>
            <a:ext cx="72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4A98AB01-9578-4430-96AD-F434AF0CDA20}"/>
              </a:ext>
            </a:extLst>
          </p:cNvPr>
          <p:cNvSpPr>
            <a:spLocks noGrp="1"/>
          </p:cNvSpPr>
          <p:nvPr>
            <p:ph type="body" idx="34" hasCustomPrompt="1"/>
          </p:nvPr>
        </p:nvSpPr>
        <p:spPr>
          <a:xfrm>
            <a:off x="1957127"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1" name="Text Placeholder 2">
            <a:extLst>
              <a:ext uri="{FF2B5EF4-FFF2-40B4-BE49-F238E27FC236}">
                <a16:creationId xmlns:a16="http://schemas.microsoft.com/office/drawing/2014/main" id="{EF9D60F2-A1FB-4A95-997B-A4F1723AC1EC}"/>
              </a:ext>
            </a:extLst>
          </p:cNvPr>
          <p:cNvSpPr>
            <a:spLocks noGrp="1"/>
          </p:cNvSpPr>
          <p:nvPr>
            <p:ph type="body" idx="35" hasCustomPrompt="1"/>
          </p:nvPr>
        </p:nvSpPr>
        <p:spPr>
          <a:xfrm>
            <a:off x="1957127"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2" name="Picture Placeholder 2">
            <a:extLst>
              <a:ext uri="{FF2B5EF4-FFF2-40B4-BE49-F238E27FC236}">
                <a16:creationId xmlns:a16="http://schemas.microsoft.com/office/drawing/2014/main" id="{76A56D2A-42F0-40C5-96D7-B1AC33152A85}"/>
              </a:ext>
            </a:extLst>
          </p:cNvPr>
          <p:cNvSpPr>
            <a:spLocks noGrp="1"/>
          </p:cNvSpPr>
          <p:nvPr>
            <p:ph type="pic" sz="quarter" idx="36"/>
          </p:nvPr>
        </p:nvSpPr>
        <p:spPr>
          <a:xfrm>
            <a:off x="720000" y="4191893"/>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43" name="Straight Connector 42">
            <a:extLst>
              <a:ext uri="{FF2B5EF4-FFF2-40B4-BE49-F238E27FC236}">
                <a16:creationId xmlns:a16="http://schemas.microsoft.com/office/drawing/2014/main" id="{CF6D1C91-9136-4678-A712-92BE9B3902C4}"/>
              </a:ext>
            </a:extLst>
          </p:cNvPr>
          <p:cNvCxnSpPr>
            <a:cxnSpLocks/>
          </p:cNvCxnSpPr>
          <p:nvPr userDrawn="1"/>
        </p:nvCxnSpPr>
        <p:spPr>
          <a:xfrm rot="16200000">
            <a:off x="1111670" y="4028309"/>
            <a:ext cx="32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id="{BACF15AB-FF8A-422B-840D-88503024E5D3}"/>
              </a:ext>
            </a:extLst>
          </p:cNvPr>
          <p:cNvSpPr>
            <a:spLocks noGrp="1"/>
          </p:cNvSpPr>
          <p:nvPr>
            <p:ph type="body" idx="37" hasCustomPrompt="1"/>
          </p:nvPr>
        </p:nvSpPr>
        <p:spPr>
          <a:xfrm>
            <a:off x="5708709"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FC2028F-7DFE-412D-97DF-707D128D95E0}"/>
              </a:ext>
            </a:extLst>
          </p:cNvPr>
          <p:cNvSpPr>
            <a:spLocks noGrp="1"/>
          </p:cNvSpPr>
          <p:nvPr>
            <p:ph type="body" idx="38" hasCustomPrompt="1"/>
          </p:nvPr>
        </p:nvSpPr>
        <p:spPr>
          <a:xfrm>
            <a:off x="5708709"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7" name="Text Placeholder 2">
            <a:extLst>
              <a:ext uri="{FF2B5EF4-FFF2-40B4-BE49-F238E27FC236}">
                <a16:creationId xmlns:a16="http://schemas.microsoft.com/office/drawing/2014/main" id="{4349A4F0-1181-4A58-BFD4-4783CD130356}"/>
              </a:ext>
            </a:extLst>
          </p:cNvPr>
          <p:cNvSpPr>
            <a:spLocks noGrp="1"/>
          </p:cNvSpPr>
          <p:nvPr>
            <p:ph type="body" idx="40" hasCustomPrompt="1"/>
          </p:nvPr>
        </p:nvSpPr>
        <p:spPr>
          <a:xfrm>
            <a:off x="5704578"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id="{DC1D5D83-8D32-491F-87EB-9DA9360D4F2B}"/>
              </a:ext>
            </a:extLst>
          </p:cNvPr>
          <p:cNvSpPr>
            <a:spLocks noGrp="1"/>
          </p:cNvSpPr>
          <p:nvPr>
            <p:ph type="body" idx="41" hasCustomPrompt="1"/>
          </p:nvPr>
        </p:nvSpPr>
        <p:spPr>
          <a:xfrm>
            <a:off x="5704578"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0" name="Text Placeholder 2">
            <a:extLst>
              <a:ext uri="{FF2B5EF4-FFF2-40B4-BE49-F238E27FC236}">
                <a16:creationId xmlns:a16="http://schemas.microsoft.com/office/drawing/2014/main" id="{8120723F-A42C-4B81-97FD-6F575E5C2584}"/>
              </a:ext>
            </a:extLst>
          </p:cNvPr>
          <p:cNvSpPr>
            <a:spLocks noGrp="1"/>
          </p:cNvSpPr>
          <p:nvPr>
            <p:ph type="body" idx="43" hasCustomPrompt="1"/>
          </p:nvPr>
        </p:nvSpPr>
        <p:spPr>
          <a:xfrm>
            <a:off x="9453870"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1" name="Text Placeholder 2">
            <a:extLst>
              <a:ext uri="{FF2B5EF4-FFF2-40B4-BE49-F238E27FC236}">
                <a16:creationId xmlns:a16="http://schemas.microsoft.com/office/drawing/2014/main" id="{27D068F1-398F-4D11-977C-080C8151C786}"/>
              </a:ext>
            </a:extLst>
          </p:cNvPr>
          <p:cNvSpPr>
            <a:spLocks noGrp="1"/>
          </p:cNvSpPr>
          <p:nvPr>
            <p:ph type="body" idx="44" hasCustomPrompt="1"/>
          </p:nvPr>
        </p:nvSpPr>
        <p:spPr>
          <a:xfrm>
            <a:off x="9453870"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3" name="Text Placeholder 2">
            <a:extLst>
              <a:ext uri="{FF2B5EF4-FFF2-40B4-BE49-F238E27FC236}">
                <a16:creationId xmlns:a16="http://schemas.microsoft.com/office/drawing/2014/main" id="{B795705E-C5CB-46CC-9E41-D2269E07BC15}"/>
              </a:ext>
            </a:extLst>
          </p:cNvPr>
          <p:cNvSpPr>
            <a:spLocks noGrp="1"/>
          </p:cNvSpPr>
          <p:nvPr>
            <p:ph type="body" idx="46" hasCustomPrompt="1"/>
          </p:nvPr>
        </p:nvSpPr>
        <p:spPr>
          <a:xfrm>
            <a:off x="9452029"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4" name="Text Placeholder 2">
            <a:extLst>
              <a:ext uri="{FF2B5EF4-FFF2-40B4-BE49-F238E27FC236}">
                <a16:creationId xmlns:a16="http://schemas.microsoft.com/office/drawing/2014/main" id="{80211A2B-0F3C-4DBE-AE01-069AE7FC3468}"/>
              </a:ext>
            </a:extLst>
          </p:cNvPr>
          <p:cNvSpPr>
            <a:spLocks noGrp="1"/>
          </p:cNvSpPr>
          <p:nvPr>
            <p:ph type="body" idx="47" hasCustomPrompt="1"/>
          </p:nvPr>
        </p:nvSpPr>
        <p:spPr>
          <a:xfrm>
            <a:off x="9452029"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56" name="Straight Connector 55">
            <a:extLst>
              <a:ext uri="{FF2B5EF4-FFF2-40B4-BE49-F238E27FC236}">
                <a16:creationId xmlns:a16="http://schemas.microsoft.com/office/drawing/2014/main" id="{2E5E9742-C670-47AB-AA69-AE65D7915B06}"/>
              </a:ext>
            </a:extLst>
          </p:cNvPr>
          <p:cNvCxnSpPr>
            <a:cxnSpLocks/>
          </p:cNvCxnSpPr>
          <p:nvPr userDrawn="1"/>
        </p:nvCxnSpPr>
        <p:spPr>
          <a:xfrm rot="16200000">
            <a:off x="3531847" y="5364000"/>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58712DB-5183-45D8-9ABB-6E0795658012}"/>
              </a:ext>
            </a:extLst>
          </p:cNvPr>
          <p:cNvCxnSpPr>
            <a:cxnSpLocks/>
          </p:cNvCxnSpPr>
          <p:nvPr userDrawn="1"/>
        </p:nvCxnSpPr>
        <p:spPr>
          <a:xfrm rot="16200000">
            <a:off x="7274194" y="5363999"/>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Picture Placeholder 2">
            <a:extLst>
              <a:ext uri="{FF2B5EF4-FFF2-40B4-BE49-F238E27FC236}">
                <a16:creationId xmlns:a16="http://schemas.microsoft.com/office/drawing/2014/main" id="{417A32F4-3459-4A31-A90E-AA771FD4D491}"/>
              </a:ext>
            </a:extLst>
          </p:cNvPr>
          <p:cNvSpPr>
            <a:spLocks noGrp="1"/>
          </p:cNvSpPr>
          <p:nvPr>
            <p:ph type="pic" sz="quarter" idx="42"/>
          </p:nvPr>
        </p:nvSpPr>
        <p:spPr>
          <a:xfrm>
            <a:off x="4467451"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5" name="Picture Placeholder 2">
            <a:extLst>
              <a:ext uri="{FF2B5EF4-FFF2-40B4-BE49-F238E27FC236}">
                <a16:creationId xmlns:a16="http://schemas.microsoft.com/office/drawing/2014/main" id="{63549FA7-92E5-4DB1-92FA-15902DFD3753}"/>
              </a:ext>
            </a:extLst>
          </p:cNvPr>
          <p:cNvSpPr>
            <a:spLocks noGrp="1"/>
          </p:cNvSpPr>
          <p:nvPr>
            <p:ph type="pic" sz="quarter" idx="48"/>
          </p:nvPr>
        </p:nvSpPr>
        <p:spPr>
          <a:xfrm>
            <a:off x="8214902"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6" name="Picture Placeholder 2">
            <a:extLst>
              <a:ext uri="{FF2B5EF4-FFF2-40B4-BE49-F238E27FC236}">
                <a16:creationId xmlns:a16="http://schemas.microsoft.com/office/drawing/2014/main" id="{0F62D330-6A30-4A65-89DA-EDFE4AAD343E}"/>
              </a:ext>
            </a:extLst>
          </p:cNvPr>
          <p:cNvSpPr>
            <a:spLocks noGrp="1"/>
          </p:cNvSpPr>
          <p:nvPr>
            <p:ph type="pic" sz="quarter" idx="39"/>
          </p:nvPr>
        </p:nvSpPr>
        <p:spPr>
          <a:xfrm>
            <a:off x="4469292"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2" name="Picture Placeholder 2">
            <a:extLst>
              <a:ext uri="{FF2B5EF4-FFF2-40B4-BE49-F238E27FC236}">
                <a16:creationId xmlns:a16="http://schemas.microsoft.com/office/drawing/2014/main" id="{A3FC286B-05E7-4E48-A7FD-197800349118}"/>
              </a:ext>
            </a:extLst>
          </p:cNvPr>
          <p:cNvSpPr>
            <a:spLocks noGrp="1"/>
          </p:cNvSpPr>
          <p:nvPr>
            <p:ph type="pic" sz="quarter" idx="45"/>
          </p:nvPr>
        </p:nvSpPr>
        <p:spPr>
          <a:xfrm>
            <a:off x="8216743"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9053830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e Char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1461974"/>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092276"/>
            <a:ext cx="4443165" cy="1008841"/>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811097"/>
            <a:ext cx="3149152" cy="100800"/>
            <a:chOff x="-1228304" y="3250524"/>
            <a:chExt cx="3149152"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09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1820048" y="3250524"/>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9A5180A6-7D2B-4341-A749-16387D907EEF}"/>
              </a:ext>
            </a:extLst>
          </p:cNvPr>
          <p:cNvSpPr>
            <a:spLocks noGrp="1"/>
          </p:cNvSpPr>
          <p:nvPr>
            <p:ph type="body" idx="34" hasCustomPrompt="1"/>
          </p:nvPr>
        </p:nvSpPr>
        <p:spPr>
          <a:xfrm>
            <a:off x="1262770"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a16="http://schemas.microsoft.com/office/drawing/2014/main" id="{79DFBEE7-50AA-4F4F-8B5D-AD23ECAD9919}"/>
              </a:ext>
            </a:extLst>
          </p:cNvPr>
          <p:cNvSpPr>
            <a:spLocks noGrp="1"/>
          </p:cNvSpPr>
          <p:nvPr>
            <p:ph type="body" idx="42" hasCustomPrompt="1"/>
          </p:nvPr>
        </p:nvSpPr>
        <p:spPr>
          <a:xfrm>
            <a:off x="1262769"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9" name="Text Placeholder 2">
            <a:extLst>
              <a:ext uri="{FF2B5EF4-FFF2-40B4-BE49-F238E27FC236}">
                <a16:creationId xmlns:a16="http://schemas.microsoft.com/office/drawing/2014/main" id="{306EAF0C-F17D-47D6-BAA1-16745F4F70D9}"/>
              </a:ext>
            </a:extLst>
          </p:cNvPr>
          <p:cNvSpPr>
            <a:spLocks noGrp="1"/>
          </p:cNvSpPr>
          <p:nvPr>
            <p:ph type="body" idx="45" hasCustomPrompt="1"/>
          </p:nvPr>
        </p:nvSpPr>
        <p:spPr>
          <a:xfrm>
            <a:off x="3193135"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a16="http://schemas.microsoft.com/office/drawing/2014/main" id="{D091E31C-C1DC-4D72-8C9E-3B6BD91E72AF}"/>
              </a:ext>
            </a:extLst>
          </p:cNvPr>
          <p:cNvSpPr>
            <a:spLocks noGrp="1"/>
          </p:cNvSpPr>
          <p:nvPr>
            <p:ph type="body" idx="46" hasCustomPrompt="1"/>
          </p:nvPr>
        </p:nvSpPr>
        <p:spPr>
          <a:xfrm>
            <a:off x="3193134"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2" name="Text Placeholder 2">
            <a:extLst>
              <a:ext uri="{FF2B5EF4-FFF2-40B4-BE49-F238E27FC236}">
                <a16:creationId xmlns:a16="http://schemas.microsoft.com/office/drawing/2014/main" id="{F62E753C-C8BE-457D-9B22-6A8227347A67}"/>
              </a:ext>
            </a:extLst>
          </p:cNvPr>
          <p:cNvSpPr>
            <a:spLocks noGrp="1"/>
          </p:cNvSpPr>
          <p:nvPr>
            <p:ph type="body" idx="47" hasCustomPrompt="1"/>
          </p:nvPr>
        </p:nvSpPr>
        <p:spPr>
          <a:xfrm>
            <a:off x="5123499" y="4142294"/>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a16="http://schemas.microsoft.com/office/drawing/2014/main" id="{BC1E8F6C-0BDD-4AFA-9E8D-5EF61AA59F50}"/>
              </a:ext>
            </a:extLst>
          </p:cNvPr>
          <p:cNvSpPr>
            <a:spLocks noGrp="1"/>
          </p:cNvSpPr>
          <p:nvPr>
            <p:ph type="body" idx="48" hasCustomPrompt="1"/>
          </p:nvPr>
        </p:nvSpPr>
        <p:spPr>
          <a:xfrm>
            <a:off x="5123498" y="4503655"/>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5" name="Text Placeholder 2">
            <a:extLst>
              <a:ext uri="{FF2B5EF4-FFF2-40B4-BE49-F238E27FC236}">
                <a16:creationId xmlns:a16="http://schemas.microsoft.com/office/drawing/2014/main" id="{C70C9772-55FF-4449-988F-6CDDE075E730}"/>
              </a:ext>
            </a:extLst>
          </p:cNvPr>
          <p:cNvSpPr>
            <a:spLocks noGrp="1"/>
          </p:cNvSpPr>
          <p:nvPr>
            <p:ph type="body" idx="49" hasCustomPrompt="1"/>
          </p:nvPr>
        </p:nvSpPr>
        <p:spPr>
          <a:xfrm>
            <a:off x="1262770"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6" name="Text Placeholder 2">
            <a:extLst>
              <a:ext uri="{FF2B5EF4-FFF2-40B4-BE49-F238E27FC236}">
                <a16:creationId xmlns:a16="http://schemas.microsoft.com/office/drawing/2014/main" id="{75EE6DCE-6A55-4D95-85F7-E22E3E268256}"/>
              </a:ext>
            </a:extLst>
          </p:cNvPr>
          <p:cNvSpPr>
            <a:spLocks noGrp="1"/>
          </p:cNvSpPr>
          <p:nvPr>
            <p:ph type="body" idx="50" hasCustomPrompt="1"/>
          </p:nvPr>
        </p:nvSpPr>
        <p:spPr>
          <a:xfrm>
            <a:off x="1262769"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8" name="Text Placeholder 2">
            <a:extLst>
              <a:ext uri="{FF2B5EF4-FFF2-40B4-BE49-F238E27FC236}">
                <a16:creationId xmlns:a16="http://schemas.microsoft.com/office/drawing/2014/main" id="{84DC7882-7541-4AEA-95FE-DDBCF6F9CA32}"/>
              </a:ext>
            </a:extLst>
          </p:cNvPr>
          <p:cNvSpPr>
            <a:spLocks noGrp="1"/>
          </p:cNvSpPr>
          <p:nvPr>
            <p:ph type="body" idx="51" hasCustomPrompt="1"/>
          </p:nvPr>
        </p:nvSpPr>
        <p:spPr>
          <a:xfrm>
            <a:off x="3193135"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9" name="Text Placeholder 2">
            <a:extLst>
              <a:ext uri="{FF2B5EF4-FFF2-40B4-BE49-F238E27FC236}">
                <a16:creationId xmlns:a16="http://schemas.microsoft.com/office/drawing/2014/main" id="{5542D500-4CD6-4FDE-9133-F8020797D9B5}"/>
              </a:ext>
            </a:extLst>
          </p:cNvPr>
          <p:cNvSpPr>
            <a:spLocks noGrp="1"/>
          </p:cNvSpPr>
          <p:nvPr>
            <p:ph type="body" idx="52" hasCustomPrompt="1"/>
          </p:nvPr>
        </p:nvSpPr>
        <p:spPr>
          <a:xfrm>
            <a:off x="3193134"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51" name="Text Placeholder 2">
            <a:extLst>
              <a:ext uri="{FF2B5EF4-FFF2-40B4-BE49-F238E27FC236}">
                <a16:creationId xmlns:a16="http://schemas.microsoft.com/office/drawing/2014/main" id="{500C362B-BA02-4F7D-86F6-3F6F2EF20D04}"/>
              </a:ext>
            </a:extLst>
          </p:cNvPr>
          <p:cNvSpPr>
            <a:spLocks noGrp="1"/>
          </p:cNvSpPr>
          <p:nvPr>
            <p:ph type="body" idx="53" hasCustomPrompt="1"/>
          </p:nvPr>
        </p:nvSpPr>
        <p:spPr>
          <a:xfrm>
            <a:off x="5123499" y="4830433"/>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52" name="Text Placeholder 2">
            <a:extLst>
              <a:ext uri="{FF2B5EF4-FFF2-40B4-BE49-F238E27FC236}">
                <a16:creationId xmlns:a16="http://schemas.microsoft.com/office/drawing/2014/main" id="{E213E497-634E-40E7-BF08-765CC21529E2}"/>
              </a:ext>
            </a:extLst>
          </p:cNvPr>
          <p:cNvSpPr>
            <a:spLocks noGrp="1"/>
          </p:cNvSpPr>
          <p:nvPr>
            <p:ph type="body" idx="54" hasCustomPrompt="1"/>
          </p:nvPr>
        </p:nvSpPr>
        <p:spPr>
          <a:xfrm>
            <a:off x="5123498" y="5191794"/>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8" name="Oval 7">
            <a:extLst>
              <a:ext uri="{FF2B5EF4-FFF2-40B4-BE49-F238E27FC236}">
                <a16:creationId xmlns:a16="http://schemas.microsoft.com/office/drawing/2014/main" id="{FA01C659-0131-449B-BA07-5BC568F00BF0}"/>
              </a:ext>
            </a:extLst>
          </p:cNvPr>
          <p:cNvSpPr/>
          <p:nvPr userDrawn="1"/>
        </p:nvSpPr>
        <p:spPr>
          <a:xfrm>
            <a:off x="790959" y="4258650"/>
            <a:ext cx="384048" cy="384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4" name="Oval 53">
            <a:extLst>
              <a:ext uri="{FF2B5EF4-FFF2-40B4-BE49-F238E27FC236}">
                <a16:creationId xmlns:a16="http://schemas.microsoft.com/office/drawing/2014/main" id="{69CB80EA-A8D6-4099-9412-0C14095755FF}"/>
              </a:ext>
            </a:extLst>
          </p:cNvPr>
          <p:cNvSpPr/>
          <p:nvPr userDrawn="1"/>
        </p:nvSpPr>
        <p:spPr>
          <a:xfrm>
            <a:off x="790959" y="4965077"/>
            <a:ext cx="384048" cy="384048"/>
          </a:xfrm>
          <a:prstGeom prst="ellipse">
            <a:avLst/>
          </a:prstGeom>
          <a:solidFill>
            <a:srgbClr val="225B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5" name="Oval 54">
            <a:extLst>
              <a:ext uri="{FF2B5EF4-FFF2-40B4-BE49-F238E27FC236}">
                <a16:creationId xmlns:a16="http://schemas.microsoft.com/office/drawing/2014/main" id="{2E20CCE5-B889-49FE-8FA6-A6F0F11A5D91}"/>
              </a:ext>
            </a:extLst>
          </p:cNvPr>
          <p:cNvSpPr/>
          <p:nvPr userDrawn="1"/>
        </p:nvSpPr>
        <p:spPr>
          <a:xfrm>
            <a:off x="2725217" y="4261982"/>
            <a:ext cx="384048" cy="384048"/>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6" name="Oval 55">
            <a:extLst>
              <a:ext uri="{FF2B5EF4-FFF2-40B4-BE49-F238E27FC236}">
                <a16:creationId xmlns:a16="http://schemas.microsoft.com/office/drawing/2014/main" id="{769A77E3-4AFB-45BB-8FDC-4AD084EA9D23}"/>
              </a:ext>
            </a:extLst>
          </p:cNvPr>
          <p:cNvSpPr/>
          <p:nvPr userDrawn="1"/>
        </p:nvSpPr>
        <p:spPr>
          <a:xfrm>
            <a:off x="2725217" y="4968409"/>
            <a:ext cx="384048" cy="384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7" name="Oval 56">
            <a:extLst>
              <a:ext uri="{FF2B5EF4-FFF2-40B4-BE49-F238E27FC236}">
                <a16:creationId xmlns:a16="http://schemas.microsoft.com/office/drawing/2014/main" id="{53A8B986-3280-4EAC-846B-9167ECC55646}"/>
              </a:ext>
            </a:extLst>
          </p:cNvPr>
          <p:cNvSpPr/>
          <p:nvPr userDrawn="1"/>
        </p:nvSpPr>
        <p:spPr>
          <a:xfrm>
            <a:off x="4660323" y="4257848"/>
            <a:ext cx="384048" cy="384048"/>
          </a:xfrm>
          <a:prstGeom prst="ellipse">
            <a:avLst/>
          </a:prstGeom>
          <a:solidFill>
            <a:srgbClr val="B5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8" name="Oval 57">
            <a:extLst>
              <a:ext uri="{FF2B5EF4-FFF2-40B4-BE49-F238E27FC236}">
                <a16:creationId xmlns:a16="http://schemas.microsoft.com/office/drawing/2014/main" id="{0AE6D315-5EC0-4956-B7BF-B94D2AFE679B}"/>
              </a:ext>
            </a:extLst>
          </p:cNvPr>
          <p:cNvSpPr/>
          <p:nvPr userDrawn="1"/>
        </p:nvSpPr>
        <p:spPr>
          <a:xfrm>
            <a:off x="4660323" y="4964275"/>
            <a:ext cx="384048" cy="38404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12" name="Chart Placeholder 11">
            <a:extLst>
              <a:ext uri="{FF2B5EF4-FFF2-40B4-BE49-F238E27FC236}">
                <a16:creationId xmlns:a16="http://schemas.microsoft.com/office/drawing/2014/main" id="{9ED8422E-0C74-45EF-B794-252146C6639A}"/>
              </a:ext>
            </a:extLst>
          </p:cNvPr>
          <p:cNvSpPr>
            <a:spLocks noGrp="1"/>
          </p:cNvSpPr>
          <p:nvPr>
            <p:ph type="chart" sz="quarter" idx="55"/>
          </p:nvPr>
        </p:nvSpPr>
        <p:spPr>
          <a:xfrm>
            <a:off x="6924675" y="860425"/>
            <a:ext cx="4483100" cy="4573588"/>
          </a:xfrm>
        </p:spPr>
        <p:txBody>
          <a:bodyPr anchor="ctr" anchorCtr="0">
            <a:normAutofit/>
          </a:bodyPr>
          <a:lstStyle>
            <a:lvl1pPr marL="0" indent="0" algn="ctr">
              <a:buNone/>
              <a:defRPr sz="1200"/>
            </a:lvl1pPr>
          </a:lstStyle>
          <a:p>
            <a:r>
              <a:rPr lang="en-US" noProof="0"/>
              <a:t>Click icon to add chart</a:t>
            </a:r>
            <a:endParaRPr lang="en-US" noProof="0" dirty="0"/>
          </a:p>
        </p:txBody>
      </p:sp>
      <p:sp>
        <p:nvSpPr>
          <p:cNvPr id="35" name="Oval 34">
            <a:extLst>
              <a:ext uri="{FF2B5EF4-FFF2-40B4-BE49-F238E27FC236}">
                <a16:creationId xmlns:a16="http://schemas.microsoft.com/office/drawing/2014/main" id="{E8B7C827-F016-49F6-B775-FAC0E6420466}"/>
              </a:ext>
            </a:extLst>
          </p:cNvPr>
          <p:cNvSpPr/>
          <p:nvPr userDrawn="1"/>
        </p:nvSpPr>
        <p:spPr>
          <a:xfrm>
            <a:off x="6905624" y="905669"/>
            <a:ext cx="4483100" cy="44831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8" name="Oval 37">
            <a:extLst>
              <a:ext uri="{FF2B5EF4-FFF2-40B4-BE49-F238E27FC236}">
                <a16:creationId xmlns:a16="http://schemas.microsoft.com/office/drawing/2014/main" id="{C0F8D2C7-9093-4F92-B8A4-D819FEE69F1F}"/>
              </a:ext>
            </a:extLst>
          </p:cNvPr>
          <p:cNvSpPr/>
          <p:nvPr userDrawn="1"/>
        </p:nvSpPr>
        <p:spPr>
          <a:xfrm>
            <a:off x="8294757" y="2294802"/>
            <a:ext cx="1704834" cy="1704834"/>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cxnSp>
        <p:nvCxnSpPr>
          <p:cNvPr id="41" name="Straight Connector 40">
            <a:extLst>
              <a:ext uri="{FF2B5EF4-FFF2-40B4-BE49-F238E27FC236}">
                <a16:creationId xmlns:a16="http://schemas.microsoft.com/office/drawing/2014/main" id="{0DE9D0C0-04C1-4621-8B2D-E65A25A8DCF3}"/>
              </a:ext>
            </a:extLst>
          </p:cNvPr>
          <p:cNvCxnSpPr>
            <a:cxnSpLocks/>
          </p:cNvCxnSpPr>
          <p:nvPr userDrawn="1"/>
        </p:nvCxnSpPr>
        <p:spPr>
          <a:xfrm rot="16200000">
            <a:off x="8675514" y="450000"/>
            <a:ext cx="90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14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8" Type="http://schemas.openxmlformats.org/officeDocument/2006/relationships/slideLayout" Target="../slideLayouts/slideLayout18.xml"/><Relationship Id="rId3"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1.sv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10.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9.svg"/><Relationship Id="rId5" Type="http://schemas.openxmlformats.org/officeDocument/2006/relationships/slideLayout" Target="../slideLayouts/slideLayout76.xml"/><Relationship Id="rId10" Type="http://schemas.openxmlformats.org/officeDocument/2006/relationships/image" Target="../media/image8.png"/><Relationship Id="rId4" Type="http://schemas.openxmlformats.org/officeDocument/2006/relationships/slideLayout" Target="../slideLayouts/slideLayout7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theme" Target="../theme/theme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8" Type="http://schemas.openxmlformats.org/officeDocument/2006/relationships/slideLayout" Target="../slideLayouts/slideLayout87.xml"/><Relationship Id="rId3"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theme" Target="../theme/theme7.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8" Type="http://schemas.openxmlformats.org/officeDocument/2006/relationships/slideLayout" Target="../slideLayouts/slideLayout124.xml"/><Relationship Id="rId3"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8.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9.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11D91DF-36C7-4814-9B36-01202A2E3D3A}"/>
              </a:ext>
            </a:extLst>
          </p:cNvPr>
          <p:cNvSpPr/>
          <p:nvPr userDrawn="1"/>
        </p:nvSpPr>
        <p:spPr>
          <a:xfrm>
            <a:off x="0" y="0"/>
            <a:ext cx="12192000" cy="6858000"/>
          </a:xfrm>
          <a:prstGeom prst="rect">
            <a:avLst/>
          </a:pr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solidFill>
                <a:srgbClr val="FFFFFF"/>
              </a:solidFill>
            </a:endParaRPr>
          </a:p>
        </p:txBody>
      </p:sp>
    </p:spTree>
    <p:extLst>
      <p:ext uri="{BB962C8B-B14F-4D97-AF65-F5344CB8AC3E}">
        <p14:creationId xmlns:p14="http://schemas.microsoft.com/office/powerpoint/2010/main" val="1690229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7058B-89E0-4460-AB21-21747CB3A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7201C5EB-04D6-4050-930C-5F6907528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A732220F-109C-4A57-81E9-C6279EDA1374}"/>
              </a:ext>
            </a:extLst>
          </p:cNvPr>
          <p:cNvSpPr>
            <a:spLocks noGrp="1"/>
          </p:cNvSpPr>
          <p:nvPr>
            <p:ph type="dt" sz="half" idx="2"/>
          </p:nvPr>
        </p:nvSpPr>
        <p:spPr>
          <a:xfrm>
            <a:off x="10016836" y="5878720"/>
            <a:ext cx="1336964" cy="298800"/>
          </a:xfrm>
          <a:prstGeom prst="rect">
            <a:avLst/>
          </a:prstGeom>
        </p:spPr>
        <p:txBody>
          <a:bodyPr vert="horz" lIns="0" tIns="0" rIns="0" bIns="0" rtlCol="0" anchor="ctr"/>
          <a:lstStyle>
            <a:lvl1pPr algn="r">
              <a:defRPr sz="1000">
                <a:solidFill>
                  <a:schemeClr val="bg1">
                    <a:lumMod val="50000"/>
                    <a:lumOff val="50000"/>
                  </a:schemeClr>
                </a:solidFill>
              </a:defRPr>
            </a:lvl1p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0A25404F-F26F-42E5-BA15-C0373FC1CF2B}"/>
              </a:ext>
            </a:extLst>
          </p:cNvPr>
          <p:cNvSpPr>
            <a:spLocks noGrp="1"/>
          </p:cNvSpPr>
          <p:nvPr>
            <p:ph type="ftr" sz="quarter" idx="3"/>
          </p:nvPr>
        </p:nvSpPr>
        <p:spPr>
          <a:xfrm>
            <a:off x="1169960" y="5878720"/>
            <a:ext cx="2915733" cy="298800"/>
          </a:xfrm>
          <a:prstGeom prst="rect">
            <a:avLst/>
          </a:prstGeom>
        </p:spPr>
        <p:txBody>
          <a:bodyPr vert="horz" lIns="91440" tIns="45720" rIns="91440" bIns="45720" rtlCol="0" anchor="ctr"/>
          <a:lstStyle>
            <a:lvl1pPr algn="l">
              <a:defRPr sz="1000">
                <a:solidFill>
                  <a:schemeClr val="bg1">
                    <a:lumMod val="50000"/>
                    <a:lumOff val="50000"/>
                  </a:schemeClr>
                </a:solidFill>
              </a:defRPr>
            </a:lvl1p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41725174-FA04-488F-9F0C-3CD1D1483FA9}"/>
              </a:ext>
            </a:extLst>
          </p:cNvPr>
          <p:cNvSpPr>
            <a:spLocks noGrp="1"/>
          </p:cNvSpPr>
          <p:nvPr>
            <p:ph type="sldNum" sz="quarter" idx="4"/>
          </p:nvPr>
        </p:nvSpPr>
        <p:spPr>
          <a:xfrm>
            <a:off x="778643" y="5879656"/>
            <a:ext cx="354492" cy="297307"/>
          </a:xfrm>
          <a:prstGeom prst="rect">
            <a:avLst/>
          </a:prstGeom>
        </p:spPr>
        <p:txBody>
          <a:bodyPr vert="horz" lIns="91440" tIns="45720" rIns="91440" bIns="45720" rtlCol="0" anchor="ctr"/>
          <a:lstStyle>
            <a:lvl1pPr algn="ctr">
              <a:defRPr sz="1000">
                <a:solidFill>
                  <a:schemeClr val="bg2"/>
                </a:solidFill>
              </a:defRPr>
            </a:lvl1pPr>
          </a:lstStyle>
          <a:p>
            <a:fld id="{8D581BC7-E183-40DB-AC97-C19EA4EB8894}" type="slidenum">
              <a:rPr lang="en-US" smtClean="0">
                <a:solidFill>
                  <a:srgbClr val="FFFFFF"/>
                </a:solidFill>
              </a:rPr>
              <a:pPr/>
              <a:t>‹#›</a:t>
            </a:fld>
            <a:endParaRPr lang="en-US" dirty="0">
              <a:solidFill>
                <a:srgbClr val="FFFFFF"/>
              </a:solidFill>
            </a:endParaRPr>
          </a:p>
        </p:txBody>
      </p:sp>
      <p:sp>
        <p:nvSpPr>
          <p:cNvPr id="7" name="Oval 6">
            <a:extLst>
              <a:ext uri="{FF2B5EF4-FFF2-40B4-BE49-F238E27FC236}">
                <a16:creationId xmlns:a16="http://schemas.microsoft.com/office/drawing/2014/main" id="{7FEF1588-F385-48F3-800A-554A9423E77A}"/>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0" name="Straight Connector 9">
            <a:extLst>
              <a:ext uri="{FF2B5EF4-FFF2-40B4-BE49-F238E27FC236}">
                <a16:creationId xmlns:a16="http://schemas.microsoft.com/office/drawing/2014/main" id="{440B0943-F568-4674-8FA4-B435B1E466AF}"/>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2DE7FD5-7941-43A1-8663-42AE40546A4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id="{97791EE5-EF06-4BF8-84C6-EC24114E73F5}"/>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21558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7174">
          <p15:clr>
            <a:srgbClr val="F26B43"/>
          </p15:clr>
        </p15:guide>
        <p15:guide id="3" pos="506">
          <p15:clr>
            <a:srgbClr val="F26B43"/>
          </p15:clr>
        </p15:guide>
        <p15:guide id="4" orient="horz" pos="3793">
          <p15:clr>
            <a:srgbClr val="F26B43"/>
          </p15:clr>
        </p15:guide>
        <p15:guide id="5" pos="3840">
          <p15:clr>
            <a:srgbClr val="F26B43"/>
          </p15:clr>
        </p15:guide>
        <p15:guide id="6" orient="horz" pos="2160">
          <p15:clr>
            <a:srgbClr val="F26B43"/>
          </p15:clr>
        </p15:guide>
        <p15:guide id="7" pos="3318">
          <p15:clr>
            <a:srgbClr val="F26B43"/>
          </p15:clr>
        </p15:guide>
        <p15:guide id="8" pos="436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Gray">
      <p:bgPr>
        <a:solidFill>
          <a:schemeClr val="bg2"/>
        </a:solidFill>
        <a:effectLst/>
      </p:bgPr>
    </p:bg>
    <p:spTree>
      <p:nvGrpSpPr>
        <p:cNvPr id="1" name=""/>
        <p:cNvGrpSpPr/>
        <p:nvPr/>
      </p:nvGrpSpPr>
      <p:grpSpPr>
        <a:xfrm>
          <a:off x="0" y="0"/>
          <a:ext cx="0" cy="0"/>
          <a:chOff x="0" y="0"/>
          <a:chExt cx="0" cy="0"/>
        </a:xfrm>
      </p:grpSpPr>
      <p:sp>
        <p:nvSpPr>
          <p:cNvPr id="8" name="Rectangle 7" title="Side bar">
            <a:extLst>
              <a:ext uri="{FF2B5EF4-FFF2-40B4-BE49-F238E27FC236}">
                <a16:creationId xmlns:a16="http://schemas.microsoft.com/office/drawing/2014/main" id="{FFA7AFEF-D97A-4A94-A884-7F95E91332B7}"/>
              </a:ext>
            </a:extLst>
          </p:cNvPr>
          <p:cNvSpPr/>
          <p:nvPr userDrawn="1"/>
        </p:nvSpPr>
        <p:spPr>
          <a:xfrm>
            <a:off x="622095" y="0"/>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defTabSz="457200"/>
            <a:fld id="{3B77EF04-6424-4B70-94D1-FC932CBBDD9B}" type="datetimeFigureOut">
              <a:rPr lang="en-US" smtClean="0">
                <a:solidFill>
                  <a:srgbClr val="1F497D"/>
                </a:solidFill>
              </a:rPr>
              <a:pPr defTabSz="457200"/>
              <a:t>1/15/2024</a:t>
            </a:fld>
            <a:endParaRPr lang="en-US" dirty="0">
              <a:solidFill>
                <a:srgbClr val="1F497D"/>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defTabSz="457200"/>
            <a:r>
              <a:rPr lang="en-US" dirty="0">
                <a:solidFill>
                  <a:srgbClr val="1F497D"/>
                </a:solidFill>
              </a:rPr>
              <a:t>Add a footer </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defTabSz="457200"/>
            <a:fld id="{B38049E5-7B53-4E85-8972-7D6C4BCE5BB9}" type="slidenum">
              <a:rPr lang="en-US" smtClean="0">
                <a:solidFill>
                  <a:srgbClr val="1F497D"/>
                </a:solidFill>
              </a:rPr>
              <a:pPr defTabSz="457200"/>
              <a:t>‹#›</a:t>
            </a:fld>
            <a:endParaRPr lang="en-US" dirty="0">
              <a:solidFill>
                <a:srgbClr val="1F497D"/>
              </a:solidFill>
            </a:endParaRPr>
          </a:p>
        </p:txBody>
      </p:sp>
      <p:sp>
        <p:nvSpPr>
          <p:cNvPr id="9" name="Rectangle 8" title="Side bar"/>
          <p:cNvSpPr/>
          <p:nvPr/>
        </p:nvSpPr>
        <p:spPr>
          <a:xfrm>
            <a:off x="478095" y="376"/>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4050780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42900" indent="-342900" algn="l" defTabSz="914400" rtl="0" eaLnBrk="1" latinLnBrk="0" hangingPunct="1">
        <a:lnSpc>
          <a:spcPct val="94000"/>
        </a:lnSpc>
        <a:spcBef>
          <a:spcPts val="1000"/>
        </a:spcBef>
        <a:spcAft>
          <a:spcPts val="200"/>
        </a:spcAft>
        <a:buFont typeface="Arial" panose="020B0604020202020204" pitchFamily="34" charset="0"/>
        <a:buChar char="•"/>
        <a:defRPr sz="2400" kern="1200" baseline="0">
          <a:solidFill>
            <a:schemeClr val="tx2"/>
          </a:solidFill>
          <a:latin typeface="+mn-lt"/>
          <a:ea typeface="+mn-ea"/>
          <a:cs typeface="+mn-cs"/>
        </a:defRPr>
      </a:lvl1pPr>
      <a:lvl2pPr marL="873252" indent="-342900" algn="l" defTabSz="914400" rtl="0" eaLnBrk="1" latinLnBrk="0" hangingPunct="1">
        <a:lnSpc>
          <a:spcPct val="94000"/>
        </a:lnSpc>
        <a:spcBef>
          <a:spcPts val="500"/>
        </a:spcBef>
        <a:spcAft>
          <a:spcPts val="200"/>
        </a:spcAft>
        <a:buFont typeface="Arial" panose="020B0604020202020204" pitchFamily="34" charset="0"/>
        <a:buChar char="•"/>
        <a:defRPr sz="2400" i="1" kern="1200" baseline="0">
          <a:solidFill>
            <a:schemeClr val="tx2"/>
          </a:solidFill>
          <a:latin typeface="+mn-lt"/>
          <a:ea typeface="+mn-ea"/>
          <a:cs typeface="+mn-cs"/>
        </a:defRPr>
      </a:lvl2pPr>
      <a:lvl3pPr marL="1330452" indent="-342900" algn="l" defTabSz="914400" rtl="0" eaLnBrk="1" latinLnBrk="0" hangingPunct="1">
        <a:lnSpc>
          <a:spcPct val="94000"/>
        </a:lnSpc>
        <a:spcBef>
          <a:spcPts val="500"/>
        </a:spcBef>
        <a:spcAft>
          <a:spcPts val="200"/>
        </a:spcAft>
        <a:buFont typeface="Arial" panose="020B0604020202020204" pitchFamily="34" charset="0"/>
        <a:buChar char="•"/>
        <a:defRPr sz="2000" kern="1200" baseline="0">
          <a:solidFill>
            <a:schemeClr val="tx2"/>
          </a:solidFill>
          <a:latin typeface="+mn-lt"/>
          <a:ea typeface="+mn-ea"/>
          <a:cs typeface="+mn-cs"/>
        </a:defRPr>
      </a:lvl3pPr>
      <a:lvl4pPr marL="1787652" indent="-342900" algn="l" defTabSz="914400" rtl="0" eaLnBrk="1" latinLnBrk="0" hangingPunct="1">
        <a:lnSpc>
          <a:spcPct val="94000"/>
        </a:lnSpc>
        <a:spcBef>
          <a:spcPts val="500"/>
        </a:spcBef>
        <a:spcAft>
          <a:spcPts val="200"/>
        </a:spcAft>
        <a:buFont typeface="Arial" panose="020B0604020202020204" pitchFamily="34" charset="0"/>
        <a:buChar char="•"/>
        <a:defRPr sz="2000" i="1" kern="1200" baseline="0">
          <a:solidFill>
            <a:schemeClr val="tx2"/>
          </a:solidFill>
          <a:latin typeface="+mn-lt"/>
          <a:ea typeface="+mn-ea"/>
          <a:cs typeface="+mn-cs"/>
        </a:defRPr>
      </a:lvl4pPr>
      <a:lvl5pPr marL="2187702" indent="-285750" algn="l" defTabSz="914400" rtl="0" eaLnBrk="1" latinLnBrk="0" hangingPunct="1">
        <a:lnSpc>
          <a:spcPct val="94000"/>
        </a:lnSpc>
        <a:spcBef>
          <a:spcPts val="500"/>
        </a:spcBef>
        <a:spcAft>
          <a:spcPts val="200"/>
        </a:spcAft>
        <a:buFont typeface="Arial" panose="020B0604020202020204" pitchFamily="34" charset="0"/>
        <a:buChar char="•"/>
        <a:defRPr sz="18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457200"/>
            <a:fld id="{90298CD5-6C1E-4009-B41F-6DF62E31D3BE}" type="datetimeFigureOut">
              <a:rPr lang="en-US" smtClean="0">
                <a:solidFill>
                  <a:srgbClr val="2E2B21">
                    <a:lumMod val="90000"/>
                    <a:lumOff val="10000"/>
                  </a:srgbClr>
                </a:solidFill>
              </a:rPr>
              <a:pPr defTabSz="457200"/>
              <a:t>1/15/2024</a:t>
            </a:fld>
            <a:endParaRPr lang="en-US" dirty="0">
              <a:solidFill>
                <a:srgbClr val="2E2B21">
                  <a:lumMod val="90000"/>
                  <a:lumOff val="10000"/>
                </a:srgb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pPr defTabSz="457200"/>
            <a:endParaRPr lang="en-US" dirty="0">
              <a:solidFill>
                <a:srgbClr val="2E2B21">
                  <a:lumMod val="90000"/>
                  <a:lumOff val="10000"/>
                </a:srgb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457200"/>
            <a:fld id="{4FAB73BC-B049-4115-A692-8D63A059BFB8}" type="slidenum">
              <a:rPr lang="en-US" smtClean="0">
                <a:solidFill>
                  <a:srgbClr val="2E2B21">
                    <a:lumMod val="90000"/>
                    <a:lumOff val="10000"/>
                  </a:srgbClr>
                </a:solidFill>
              </a:rPr>
              <a:pPr defTabSz="457200"/>
              <a:t>‹#›</a:t>
            </a:fld>
            <a:endParaRPr lang="en-US" dirty="0">
              <a:solidFill>
                <a:srgbClr val="2E2B21">
                  <a:lumMod val="90000"/>
                  <a:lumOff val="10000"/>
                </a:srgb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26130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9E2AB48-6B81-443C-84F0-8098475CA912}" type="datetimeFigureOut">
              <a:rPr lang="en-US" smtClean="0"/>
              <a:pPr/>
              <a:t>1/15/2024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0E9ABD0-655E-4203-B2D8-6AEABBAE044C}"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44E4C7C4-9571-445F-8933-0F25198EC520}"/>
              </a:ext>
            </a:extLst>
          </p:cNvPr>
          <p:cNvGrpSpPr/>
          <p:nvPr userDrawn="1"/>
        </p:nvGrpSpPr>
        <p:grpSpPr>
          <a:xfrm>
            <a:off x="4" y="5490343"/>
            <a:ext cx="12226464" cy="1367657"/>
            <a:chOff x="4" y="2981324"/>
            <a:chExt cx="12226464" cy="1367657"/>
          </a:xfrm>
        </p:grpSpPr>
        <p:pic>
          <p:nvPicPr>
            <p:cNvPr id="16" name="Graphic 15">
              <a:extLst>
                <a:ext uri="{FF2B5EF4-FFF2-40B4-BE49-F238E27FC236}">
                  <a16:creationId xmlns:a16="http://schemas.microsoft.com/office/drawing/2014/main" id="{0F2538E2-1955-4ABC-9B76-D200298C3EF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 y="2981324"/>
              <a:ext cx="12191995" cy="1361101"/>
            </a:xfrm>
            <a:prstGeom prst="rect">
              <a:avLst/>
            </a:prstGeom>
          </p:spPr>
        </p:pic>
        <p:pic>
          <p:nvPicPr>
            <p:cNvPr id="17" name="Graphic 16">
              <a:extLst>
                <a:ext uri="{FF2B5EF4-FFF2-40B4-BE49-F238E27FC236}">
                  <a16:creationId xmlns:a16="http://schemas.microsoft.com/office/drawing/2014/main" id="{26FEE2BA-38F3-4EAD-9127-79A1262808F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4" y="2987880"/>
              <a:ext cx="12191995" cy="1361101"/>
            </a:xfrm>
            <a:prstGeom prst="rect">
              <a:avLst/>
            </a:prstGeom>
          </p:spPr>
        </p:pic>
        <p:pic>
          <p:nvPicPr>
            <p:cNvPr id="18" name="Graphic 17">
              <a:extLst>
                <a:ext uri="{FF2B5EF4-FFF2-40B4-BE49-F238E27FC236}">
                  <a16:creationId xmlns:a16="http://schemas.microsoft.com/office/drawing/2014/main" id="{B34F226C-805A-40FF-9E4F-19D10E6AD15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890618" y="2987879"/>
              <a:ext cx="7335850" cy="1354545"/>
            </a:xfrm>
            <a:prstGeom prst="rect">
              <a:avLst/>
            </a:prstGeom>
          </p:spPr>
        </p:pic>
      </p:grpSp>
    </p:spTree>
    <p:extLst>
      <p:ext uri="{BB962C8B-B14F-4D97-AF65-F5344CB8AC3E}">
        <p14:creationId xmlns:p14="http://schemas.microsoft.com/office/powerpoint/2010/main" val="357209087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Lst>
  <p:txStyles>
    <p:titleStyle>
      <a:lvl1pPr algn="l" defTabSz="914400" rtl="0" eaLnBrk="1" latinLnBrk="0" hangingPunct="1">
        <a:lnSpc>
          <a:spcPct val="85000"/>
        </a:lnSpc>
        <a:spcBef>
          <a:spcPct val="0"/>
        </a:spcBef>
        <a:buNone/>
        <a:defRPr sz="2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800" kern="1200">
          <a:solidFill>
            <a:schemeClr val="tx2"/>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2"/>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200" kern="1200">
          <a:solidFill>
            <a:schemeClr val="tx2"/>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200" kern="1200">
          <a:solidFill>
            <a:schemeClr val="tx2"/>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200" kern="1200">
          <a:solidFill>
            <a:schemeClr val="tx2"/>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7058B-89E0-4460-AB21-21747CB3A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7201C5EB-04D6-4050-930C-5F6907528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A732220F-109C-4A57-81E9-C6279EDA1374}"/>
              </a:ext>
            </a:extLst>
          </p:cNvPr>
          <p:cNvSpPr>
            <a:spLocks noGrp="1"/>
          </p:cNvSpPr>
          <p:nvPr>
            <p:ph type="dt" sz="half" idx="2"/>
          </p:nvPr>
        </p:nvSpPr>
        <p:spPr>
          <a:xfrm>
            <a:off x="10016836" y="5878720"/>
            <a:ext cx="1336964" cy="298800"/>
          </a:xfrm>
          <a:prstGeom prst="rect">
            <a:avLst/>
          </a:prstGeom>
        </p:spPr>
        <p:txBody>
          <a:bodyPr vert="horz" lIns="0" tIns="0" rIns="0" bIns="0" rtlCol="0" anchor="ctr"/>
          <a:lstStyle>
            <a:lvl1pPr algn="r">
              <a:defRPr sz="1000">
                <a:solidFill>
                  <a:schemeClr val="bg1">
                    <a:lumMod val="50000"/>
                    <a:lumOff val="50000"/>
                  </a:schemeClr>
                </a:solidFill>
              </a:defRPr>
            </a:lvl1p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0A25404F-F26F-42E5-BA15-C0373FC1CF2B}"/>
              </a:ext>
            </a:extLst>
          </p:cNvPr>
          <p:cNvSpPr>
            <a:spLocks noGrp="1"/>
          </p:cNvSpPr>
          <p:nvPr>
            <p:ph type="ftr" sz="quarter" idx="3"/>
          </p:nvPr>
        </p:nvSpPr>
        <p:spPr>
          <a:xfrm>
            <a:off x="1169960" y="5878720"/>
            <a:ext cx="2915733" cy="298800"/>
          </a:xfrm>
          <a:prstGeom prst="rect">
            <a:avLst/>
          </a:prstGeom>
        </p:spPr>
        <p:txBody>
          <a:bodyPr vert="horz" lIns="91440" tIns="45720" rIns="91440" bIns="45720" rtlCol="0" anchor="ctr"/>
          <a:lstStyle>
            <a:lvl1pPr algn="l">
              <a:defRPr sz="1000">
                <a:solidFill>
                  <a:schemeClr val="bg1">
                    <a:lumMod val="50000"/>
                    <a:lumOff val="50000"/>
                  </a:schemeClr>
                </a:solidFill>
              </a:defRPr>
            </a:lvl1p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41725174-FA04-488F-9F0C-3CD1D1483FA9}"/>
              </a:ext>
            </a:extLst>
          </p:cNvPr>
          <p:cNvSpPr>
            <a:spLocks noGrp="1"/>
          </p:cNvSpPr>
          <p:nvPr>
            <p:ph type="sldNum" sz="quarter" idx="4"/>
          </p:nvPr>
        </p:nvSpPr>
        <p:spPr>
          <a:xfrm>
            <a:off x="778643" y="5879656"/>
            <a:ext cx="354492" cy="297307"/>
          </a:xfrm>
          <a:prstGeom prst="rect">
            <a:avLst/>
          </a:prstGeom>
        </p:spPr>
        <p:txBody>
          <a:bodyPr vert="horz" lIns="91440" tIns="45720" rIns="91440" bIns="45720" rtlCol="0" anchor="ctr"/>
          <a:lstStyle>
            <a:lvl1pPr algn="ctr">
              <a:defRPr sz="1000">
                <a:solidFill>
                  <a:schemeClr val="bg2"/>
                </a:solidFill>
              </a:defRPr>
            </a:lvl1pPr>
          </a:lstStyle>
          <a:p>
            <a:fld id="{8D581BC7-E183-40DB-AC97-C19EA4EB8894}" type="slidenum">
              <a:rPr lang="en-US" smtClean="0">
                <a:solidFill>
                  <a:srgbClr val="FFFFFF"/>
                </a:solidFill>
              </a:rPr>
              <a:pPr/>
              <a:t>‹#›</a:t>
            </a:fld>
            <a:endParaRPr lang="en-US" dirty="0">
              <a:solidFill>
                <a:srgbClr val="FFFFFF"/>
              </a:solidFill>
            </a:endParaRPr>
          </a:p>
        </p:txBody>
      </p:sp>
      <p:sp>
        <p:nvSpPr>
          <p:cNvPr id="7" name="Oval 6">
            <a:extLst>
              <a:ext uri="{FF2B5EF4-FFF2-40B4-BE49-F238E27FC236}">
                <a16:creationId xmlns:a16="http://schemas.microsoft.com/office/drawing/2014/main" id="{7FEF1588-F385-48F3-800A-554A9423E77A}"/>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0" name="Straight Connector 9">
            <a:extLst>
              <a:ext uri="{FF2B5EF4-FFF2-40B4-BE49-F238E27FC236}">
                <a16:creationId xmlns:a16="http://schemas.microsoft.com/office/drawing/2014/main" id="{440B0943-F568-4674-8FA4-B435B1E466AF}"/>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2DE7FD5-7941-43A1-8663-42AE40546A4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id="{97791EE5-EF06-4BF8-84C6-EC24114E73F5}"/>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25315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7174">
          <p15:clr>
            <a:srgbClr val="F26B43"/>
          </p15:clr>
        </p15:guide>
        <p15:guide id="3" pos="506">
          <p15:clr>
            <a:srgbClr val="F26B43"/>
          </p15:clr>
        </p15:guide>
        <p15:guide id="4" orient="horz" pos="3793">
          <p15:clr>
            <a:srgbClr val="F26B43"/>
          </p15:clr>
        </p15:guide>
        <p15:guide id="5" pos="3840">
          <p15:clr>
            <a:srgbClr val="F26B43"/>
          </p15:clr>
        </p15:guide>
        <p15:guide id="6" orient="horz" pos="2160">
          <p15:clr>
            <a:srgbClr val="F26B43"/>
          </p15:clr>
        </p15:guide>
        <p15:guide id="7" pos="3318">
          <p15:clr>
            <a:srgbClr val="F26B43"/>
          </p15:clr>
        </p15:guide>
        <p15:guide id="8" pos="436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7058B-89E0-4460-AB21-21747CB3A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7201C5EB-04D6-4050-930C-5F6907528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A732220F-109C-4A57-81E9-C6279EDA1374}"/>
              </a:ext>
            </a:extLst>
          </p:cNvPr>
          <p:cNvSpPr>
            <a:spLocks noGrp="1"/>
          </p:cNvSpPr>
          <p:nvPr>
            <p:ph type="dt" sz="half" idx="2"/>
          </p:nvPr>
        </p:nvSpPr>
        <p:spPr>
          <a:xfrm>
            <a:off x="10016836" y="5878720"/>
            <a:ext cx="1336964" cy="298800"/>
          </a:xfrm>
          <a:prstGeom prst="rect">
            <a:avLst/>
          </a:prstGeom>
        </p:spPr>
        <p:txBody>
          <a:bodyPr vert="horz" lIns="0" tIns="0" rIns="0" bIns="0" rtlCol="0" anchor="ctr"/>
          <a:lstStyle>
            <a:lvl1pPr algn="r">
              <a:defRPr sz="1000">
                <a:solidFill>
                  <a:schemeClr val="bg1">
                    <a:lumMod val="50000"/>
                    <a:lumOff val="50000"/>
                  </a:schemeClr>
                </a:solidFill>
              </a:defRPr>
            </a:lvl1p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0A25404F-F26F-42E5-BA15-C0373FC1CF2B}"/>
              </a:ext>
            </a:extLst>
          </p:cNvPr>
          <p:cNvSpPr>
            <a:spLocks noGrp="1"/>
          </p:cNvSpPr>
          <p:nvPr>
            <p:ph type="ftr" sz="quarter" idx="3"/>
          </p:nvPr>
        </p:nvSpPr>
        <p:spPr>
          <a:xfrm>
            <a:off x="1169960" y="5878720"/>
            <a:ext cx="2915733" cy="298800"/>
          </a:xfrm>
          <a:prstGeom prst="rect">
            <a:avLst/>
          </a:prstGeom>
        </p:spPr>
        <p:txBody>
          <a:bodyPr vert="horz" lIns="91440" tIns="45720" rIns="91440" bIns="45720" rtlCol="0" anchor="ctr"/>
          <a:lstStyle>
            <a:lvl1pPr algn="l">
              <a:defRPr sz="1000">
                <a:solidFill>
                  <a:schemeClr val="bg1">
                    <a:lumMod val="50000"/>
                    <a:lumOff val="50000"/>
                  </a:schemeClr>
                </a:solidFill>
              </a:defRPr>
            </a:lvl1p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41725174-FA04-488F-9F0C-3CD1D1483FA9}"/>
              </a:ext>
            </a:extLst>
          </p:cNvPr>
          <p:cNvSpPr>
            <a:spLocks noGrp="1"/>
          </p:cNvSpPr>
          <p:nvPr>
            <p:ph type="sldNum" sz="quarter" idx="4"/>
          </p:nvPr>
        </p:nvSpPr>
        <p:spPr>
          <a:xfrm>
            <a:off x="778643" y="5879656"/>
            <a:ext cx="354492" cy="297307"/>
          </a:xfrm>
          <a:prstGeom prst="rect">
            <a:avLst/>
          </a:prstGeom>
        </p:spPr>
        <p:txBody>
          <a:bodyPr vert="horz" lIns="91440" tIns="45720" rIns="91440" bIns="45720" rtlCol="0" anchor="ctr"/>
          <a:lstStyle>
            <a:lvl1pPr algn="ctr">
              <a:defRPr sz="1000">
                <a:solidFill>
                  <a:schemeClr val="bg2"/>
                </a:solidFill>
              </a:defRPr>
            </a:lvl1pPr>
          </a:lstStyle>
          <a:p>
            <a:fld id="{8D581BC7-E183-40DB-AC97-C19EA4EB8894}" type="slidenum">
              <a:rPr lang="en-US" smtClean="0">
                <a:solidFill>
                  <a:srgbClr val="FFFFFF"/>
                </a:solidFill>
              </a:rPr>
              <a:pPr/>
              <a:t>‹#›</a:t>
            </a:fld>
            <a:endParaRPr lang="en-US" dirty="0">
              <a:solidFill>
                <a:srgbClr val="FFFFFF"/>
              </a:solidFill>
            </a:endParaRPr>
          </a:p>
        </p:txBody>
      </p:sp>
      <p:sp>
        <p:nvSpPr>
          <p:cNvPr id="7" name="Oval 6">
            <a:extLst>
              <a:ext uri="{FF2B5EF4-FFF2-40B4-BE49-F238E27FC236}">
                <a16:creationId xmlns:a16="http://schemas.microsoft.com/office/drawing/2014/main" id="{7FEF1588-F385-48F3-800A-554A9423E77A}"/>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0" name="Straight Connector 9">
            <a:extLst>
              <a:ext uri="{FF2B5EF4-FFF2-40B4-BE49-F238E27FC236}">
                <a16:creationId xmlns:a16="http://schemas.microsoft.com/office/drawing/2014/main" id="{440B0943-F568-4674-8FA4-B435B1E466AF}"/>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2DE7FD5-7941-43A1-8663-42AE40546A4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id="{97791EE5-EF06-4BF8-84C6-EC24114E73F5}"/>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88395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 id="2147483878" r:id="rId30"/>
    <p:sldLayoutId id="2147483879" r:id="rId31"/>
    <p:sldLayoutId id="2147483880" r:id="rId32"/>
    <p:sldLayoutId id="2147483881" r:id="rId33"/>
    <p:sldLayoutId id="2147483882" r:id="rId34"/>
    <p:sldLayoutId id="2147483883" r:id="rId35"/>
    <p:sldLayoutId id="2147483884" r:id="rId36"/>
    <p:sldLayoutId id="2147483885" r:id="rId37"/>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7174">
          <p15:clr>
            <a:srgbClr val="F26B43"/>
          </p15:clr>
        </p15:guide>
        <p15:guide id="3" pos="506">
          <p15:clr>
            <a:srgbClr val="F26B43"/>
          </p15:clr>
        </p15:guide>
        <p15:guide id="4" orient="horz" pos="3793">
          <p15:clr>
            <a:srgbClr val="F26B43"/>
          </p15:clr>
        </p15:guide>
        <p15:guide id="5" pos="3840">
          <p15:clr>
            <a:srgbClr val="F26B43"/>
          </p15:clr>
        </p15:guide>
        <p15:guide id="6" orient="horz" pos="2160">
          <p15:clr>
            <a:srgbClr val="F26B43"/>
          </p15:clr>
        </p15:guide>
        <p15:guide id="7" pos="3318">
          <p15:clr>
            <a:srgbClr val="F26B43"/>
          </p15:clr>
        </p15:guide>
        <p15:guide id="8" pos="436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F0B27-C21B-4D6F-8341-84B0D4B18483}" type="datetimeFigureOut">
              <a:rPr lang="en-US" smtClean="0"/>
              <a:t>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92E08-462C-4E21-B74E-F67818F1EB8F}" type="slidenum">
              <a:rPr lang="en-US" smtClean="0"/>
              <a:t>‹#›</a:t>
            </a:fld>
            <a:endParaRPr lang="en-US"/>
          </a:p>
        </p:txBody>
      </p:sp>
    </p:spTree>
    <p:extLst>
      <p:ext uri="{BB962C8B-B14F-4D97-AF65-F5344CB8AC3E}">
        <p14:creationId xmlns:p14="http://schemas.microsoft.com/office/powerpoint/2010/main" val="134143820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0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5B241-D21A-4497-B2C9-818B6AB1062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8E396-6534-4B69-817B-B3D18C9CE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92194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3.xml"/><Relationship Id="rId7"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21.gif"/><Relationship Id="rId4" Type="http://schemas.openxmlformats.org/officeDocument/2006/relationships/tags" Target="../tags/tag4.xml"/><Relationship Id="rId9" Type="http://schemas.openxmlformats.org/officeDocument/2006/relationships/image" Target="../media/image20.jpe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6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9.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60.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hyperlink" Target="http://www.ctu.edu.vn/colleges/agri/ppd/thayHai/images/diseases/4thoitrai2.jpg" TargetMode="External"/><Relationship Id="rId2" Type="http://schemas.openxmlformats.org/officeDocument/2006/relationships/notesSlide" Target="../notesSlides/notesSlide6.xml"/><Relationship Id="rId1" Type="http://schemas.openxmlformats.org/officeDocument/2006/relationships/slideLayout" Target="../slideLayouts/slideLayout60.xml"/><Relationship Id="rId5" Type="http://schemas.openxmlformats.org/officeDocument/2006/relationships/image" Target="../media/image68.jpe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60.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81.xml"/><Relationship Id="rId5" Type="http://schemas.openxmlformats.org/officeDocument/2006/relationships/image" Target="../media/image79.jpe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audio" Target="../media/audio1.wav"/><Relationship Id="rId7" Type="http://schemas.openxmlformats.org/officeDocument/2006/relationships/image" Target="../media/image80.emf"/><Relationship Id="rId2" Type="http://schemas.openxmlformats.org/officeDocument/2006/relationships/notesSlide" Target="../notesSlides/notesSlide8.xml"/><Relationship Id="rId1" Type="http://schemas.openxmlformats.org/officeDocument/2006/relationships/slideLayout" Target="../slideLayouts/slideLayout107.xml"/><Relationship Id="rId6" Type="http://schemas.openxmlformats.org/officeDocument/2006/relationships/audio" Target="../media/audio4.wav"/><Relationship Id="rId11" Type="http://schemas.openxmlformats.org/officeDocument/2006/relationships/image" Target="../media/image83.wmf"/><Relationship Id="rId5" Type="http://schemas.openxmlformats.org/officeDocument/2006/relationships/audio" Target="../media/audio3.wav"/><Relationship Id="rId10" Type="http://schemas.openxmlformats.org/officeDocument/2006/relationships/slide" Target="slide13.xml"/><Relationship Id="rId4" Type="http://schemas.openxmlformats.org/officeDocument/2006/relationships/audio" Target="../media/audio2.wav"/><Relationship Id="rId9" Type="http://schemas.openxmlformats.org/officeDocument/2006/relationships/image" Target="../media/image82.emf"/></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audio" Target="../media/audio1.wav"/><Relationship Id="rId7" Type="http://schemas.openxmlformats.org/officeDocument/2006/relationships/image" Target="../media/image80.emf"/><Relationship Id="rId2" Type="http://schemas.openxmlformats.org/officeDocument/2006/relationships/notesSlide" Target="../notesSlides/notesSlide9.xml"/><Relationship Id="rId1" Type="http://schemas.openxmlformats.org/officeDocument/2006/relationships/slideLayout" Target="../slideLayouts/slideLayout107.xml"/><Relationship Id="rId6" Type="http://schemas.openxmlformats.org/officeDocument/2006/relationships/audio" Target="../media/audio4.wav"/><Relationship Id="rId11" Type="http://schemas.openxmlformats.org/officeDocument/2006/relationships/image" Target="../media/image83.wmf"/><Relationship Id="rId5" Type="http://schemas.openxmlformats.org/officeDocument/2006/relationships/audio" Target="../media/audio3.wav"/><Relationship Id="rId10" Type="http://schemas.openxmlformats.org/officeDocument/2006/relationships/slide" Target="slide13.xml"/><Relationship Id="rId4" Type="http://schemas.openxmlformats.org/officeDocument/2006/relationships/audio" Target="../media/audio2.wav"/><Relationship Id="rId9" Type="http://schemas.openxmlformats.org/officeDocument/2006/relationships/image" Target="../media/image82.emf"/></Relationships>
</file>

<file path=ppt/slides/_rels/slide3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6.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66.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3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49.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PA_组合 5">
            <a:extLst>
              <a:ext uri="{FF2B5EF4-FFF2-40B4-BE49-F238E27FC236}">
                <a16:creationId xmlns:a16="http://schemas.microsoft.com/office/drawing/2014/main" id="{7D2DC554-7587-41EC-881D-A4D35389B23A}"/>
              </a:ext>
            </a:extLst>
          </p:cNvPr>
          <p:cNvGrpSpPr/>
          <p:nvPr>
            <p:custDataLst>
              <p:tags r:id="rId1"/>
            </p:custDataLst>
          </p:nvPr>
        </p:nvGrpSpPr>
        <p:grpSpPr>
          <a:xfrm>
            <a:off x="2362" y="0"/>
            <a:ext cx="12192000" cy="6858000"/>
            <a:chOff x="0" y="0"/>
            <a:chExt cx="12192000" cy="6858000"/>
          </a:xfrm>
        </p:grpSpPr>
        <p:sp>
          <p:nvSpPr>
            <p:cNvPr id="4" name="矩形 3">
              <a:extLst>
                <a:ext uri="{FF2B5EF4-FFF2-40B4-BE49-F238E27FC236}">
                  <a16:creationId xmlns:a16="http://schemas.microsoft.com/office/drawing/2014/main" id="{E920F326-C30D-4B34-A62B-6F81855F1576}"/>
                </a:ext>
              </a:extLst>
            </p:cNvPr>
            <p:cNvSpPr/>
            <p:nvPr/>
          </p:nvSpPr>
          <p:spPr>
            <a:xfrm>
              <a:off x="0" y="0"/>
              <a:ext cx="12192000" cy="68580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solidFill>
                  <a:srgbClr val="FFFFFF"/>
                </a:solidFill>
              </a:endParaRPr>
            </a:p>
          </p:txBody>
        </p:sp>
        <p:sp>
          <p:nvSpPr>
            <p:cNvPr id="5" name="任意多边形: 形状 4">
              <a:extLst>
                <a:ext uri="{FF2B5EF4-FFF2-40B4-BE49-F238E27FC236}">
                  <a16:creationId xmlns:a16="http://schemas.microsoft.com/office/drawing/2014/main" id="{66D02BEC-B119-4E6E-B27C-0D444245E936}"/>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solidFill>
                  <a:srgbClr val="FFFFFF"/>
                </a:solidFill>
              </a:endParaRPr>
            </a:p>
          </p:txBody>
        </p:sp>
      </p:grpSp>
      <p:pic>
        <p:nvPicPr>
          <p:cNvPr id="15" name="PA_图片 14">
            <a:extLst>
              <a:ext uri="{FF2B5EF4-FFF2-40B4-BE49-F238E27FC236}">
                <a16:creationId xmlns:a16="http://schemas.microsoft.com/office/drawing/2014/main" id="{6BD6CEE7-1589-4BD9-861B-962B18335202}"/>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8970527" y="4052506"/>
            <a:ext cx="3129370" cy="3092337"/>
          </a:xfrm>
          <a:prstGeom prst="rect">
            <a:avLst/>
          </a:prstGeom>
        </p:spPr>
      </p:pic>
      <p:pic>
        <p:nvPicPr>
          <p:cNvPr id="19" name="PA_图片 18">
            <a:extLst>
              <a:ext uri="{FF2B5EF4-FFF2-40B4-BE49-F238E27FC236}">
                <a16:creationId xmlns:a16="http://schemas.microsoft.com/office/drawing/2014/main" id="{11BC83E5-FD8D-456F-97F7-EC96C2FE3789}"/>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10102588" y="157735"/>
            <a:ext cx="1997309" cy="2432976"/>
          </a:xfrm>
          <a:prstGeom prst="rect">
            <a:avLst/>
          </a:prstGeom>
        </p:spPr>
      </p:pic>
      <p:sp>
        <p:nvSpPr>
          <p:cNvPr id="20" name="PA_文本框 19">
            <a:extLst>
              <a:ext uri="{FF2B5EF4-FFF2-40B4-BE49-F238E27FC236}">
                <a16:creationId xmlns:a16="http://schemas.microsoft.com/office/drawing/2014/main" id="{68B3601F-9B6C-491C-B9F1-6BC10122F7E9}"/>
              </a:ext>
            </a:extLst>
          </p:cNvPr>
          <p:cNvSpPr txBox="1"/>
          <p:nvPr>
            <p:custDataLst>
              <p:tags r:id="rId4"/>
            </p:custDataLst>
          </p:nvPr>
        </p:nvSpPr>
        <p:spPr>
          <a:xfrm>
            <a:off x="3424301" y="1138676"/>
            <a:ext cx="5004236" cy="1938992"/>
          </a:xfrm>
          <a:prstGeom prst="rect">
            <a:avLst/>
          </a:prstGeom>
          <a:noFill/>
        </p:spPr>
        <p:txBody>
          <a:bodyPr wrap="square" rtlCol="0" anchor="ctr" anchorCtr="0">
            <a:spAutoFit/>
          </a:bodyPr>
          <a:lstStyle/>
          <a:p>
            <a:pPr algn="ctr"/>
            <a:r>
              <a:rPr lang="en-US" altLang="zh-CN" sz="6000" b="1" u="sng" spc="600" dirty="0" err="1">
                <a:solidFill>
                  <a:srgbClr val="FF0000"/>
                </a:solidFill>
                <a:effectLst>
                  <a:outerShdw blurRad="38100" dist="38100" dir="2700000" algn="tl">
                    <a:srgbClr val="000000">
                      <a:alpha val="43137"/>
                    </a:srgbClr>
                  </a:outerShdw>
                </a:effectLst>
                <a:latin typeface="Times New Roman" pitchFamily="18" charset="0"/>
                <a:ea typeface="萝莉体 第二版" panose="02000500000000000000" pitchFamily="2" charset="-122"/>
                <a:cs typeface="Times New Roman" pitchFamily="18" charset="0"/>
              </a:rPr>
              <a:t>Bài</a:t>
            </a:r>
            <a:r>
              <a:rPr lang="en-US" altLang="zh-CN" sz="6000" b="1" u="sng" spc="600" dirty="0">
                <a:solidFill>
                  <a:srgbClr val="FF0000"/>
                </a:solidFill>
                <a:effectLst>
                  <a:outerShdw blurRad="38100" dist="38100" dir="2700000" algn="tl">
                    <a:srgbClr val="000000">
                      <a:alpha val="43137"/>
                    </a:srgbClr>
                  </a:outerShdw>
                </a:effectLst>
                <a:latin typeface="Times New Roman" pitchFamily="18" charset="0"/>
                <a:ea typeface="萝莉体 第二版" panose="02000500000000000000" pitchFamily="2" charset="-122"/>
                <a:cs typeface="Times New Roman" pitchFamily="18" charset="0"/>
              </a:rPr>
              <a:t> 28: </a:t>
            </a:r>
            <a:r>
              <a:rPr lang="en-US" altLang="zh-CN" sz="6000" b="1" spc="600" dirty="0">
                <a:solidFill>
                  <a:srgbClr val="FF0000"/>
                </a:solidFill>
                <a:effectLst>
                  <a:outerShdw blurRad="38100" dist="38100" dir="2700000" algn="tl">
                    <a:srgbClr val="000000">
                      <a:alpha val="43137"/>
                    </a:srgbClr>
                  </a:outerShdw>
                </a:effectLst>
                <a:latin typeface="Times New Roman" pitchFamily="18" charset="0"/>
                <a:ea typeface="萝莉体 第二版" panose="02000500000000000000" pitchFamily="2" charset="-122"/>
                <a:cs typeface="Times New Roman" pitchFamily="18" charset="0"/>
              </a:rPr>
              <a:t>NẤM</a:t>
            </a:r>
            <a:endParaRPr lang="zh-CN" altLang="en-US" sz="6000" b="1" spc="600" dirty="0">
              <a:solidFill>
                <a:srgbClr val="FF0000"/>
              </a:solidFill>
              <a:effectLst>
                <a:outerShdw blurRad="38100" dist="38100" dir="2700000" algn="tl">
                  <a:srgbClr val="000000">
                    <a:alpha val="43137"/>
                  </a:srgbClr>
                </a:outerShdw>
              </a:effectLst>
              <a:latin typeface="Times New Roman" pitchFamily="18" charset="0"/>
              <a:ea typeface="萝莉体 第二版" panose="02000500000000000000" pitchFamily="2" charset="-122"/>
              <a:cs typeface="Times New Roman" pitchFamily="18" charset="0"/>
            </a:endParaRPr>
          </a:p>
        </p:txBody>
      </p:sp>
      <p:pic>
        <p:nvPicPr>
          <p:cNvPr id="1028" name="Picture 4" descr="Vector hình hai cây nấm cô lập trên nền màu trắng | Thư viện stock vector  đẹp miễn phí"/>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5246" y="3213308"/>
            <a:ext cx="1855607" cy="1517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imation Loop GIF by zutt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597443" y="1023254"/>
            <a:ext cx="2505145" cy="19571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ây Nấm, Ngôi Nhà Nấm, Nấm Đỏ 3 - KhoThietKe.Ne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238" y="1005646"/>
            <a:ext cx="5740553" cy="624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4707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900" decel="100000" fill="hold"/>
                                        <p:tgtEl>
                                          <p:spTgt spid="2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AFE65F4-AF3D-4D40-80EA-519B6E57FF33}"/>
              </a:ext>
            </a:extLst>
          </p:cNvPr>
          <p:cNvSpPr/>
          <p:nvPr/>
        </p:nvSpPr>
        <p:spPr>
          <a:xfrm>
            <a:off x="3149599" y="110507"/>
            <a:ext cx="5600655" cy="935181"/>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99"/>
                </a:solidFill>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VAI TRÒ CỦA NẤM</a:t>
            </a:r>
            <a:endParaRPr kumimoji="0" lang="vi-VN" sz="32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6" name="Table 6">
            <a:extLst>
              <a:ext uri="{FF2B5EF4-FFF2-40B4-BE49-F238E27FC236}">
                <a16:creationId xmlns:a16="http://schemas.microsoft.com/office/drawing/2014/main" id="{31F4873D-09D5-48F6-8223-4D3EC2C95E1F}"/>
              </a:ext>
            </a:extLst>
          </p:cNvPr>
          <p:cNvGraphicFramePr>
            <a:graphicFrameLocks noGrp="1"/>
          </p:cNvGraphicFramePr>
          <p:nvPr>
            <p:extLst>
              <p:ext uri="{D42A27DB-BD31-4B8C-83A1-F6EECF244321}">
                <p14:modId xmlns:p14="http://schemas.microsoft.com/office/powerpoint/2010/main" val="4133675021"/>
              </p:ext>
            </p:extLst>
          </p:nvPr>
        </p:nvGraphicFramePr>
        <p:xfrm>
          <a:off x="870857" y="1880805"/>
          <a:ext cx="10638972" cy="4923247"/>
        </p:xfrm>
        <a:graphic>
          <a:graphicData uri="http://schemas.openxmlformats.org/drawingml/2006/table">
            <a:tbl>
              <a:tblPr firstRow="1" bandRow="1">
                <a:tableStyleId>{5940675A-B579-460E-94D1-54222C63F5DA}</a:tableStyleId>
              </a:tblPr>
              <a:tblGrid>
                <a:gridCol w="5849257">
                  <a:extLst>
                    <a:ext uri="{9D8B030D-6E8A-4147-A177-3AD203B41FA5}">
                      <a16:colId xmlns:a16="http://schemas.microsoft.com/office/drawing/2014/main" val="601297095"/>
                    </a:ext>
                  </a:extLst>
                </a:gridCol>
                <a:gridCol w="4789715">
                  <a:extLst>
                    <a:ext uri="{9D8B030D-6E8A-4147-A177-3AD203B41FA5}">
                      <a16:colId xmlns:a16="http://schemas.microsoft.com/office/drawing/2014/main" val="1288742367"/>
                    </a:ext>
                  </a:extLst>
                </a:gridCol>
              </a:tblGrid>
              <a:tr h="909804">
                <a:tc>
                  <a:txBody>
                    <a:bodyPr/>
                    <a:lstStyle/>
                    <a:p>
                      <a:pPr algn="ctr"/>
                      <a:r>
                        <a:rPr lang="en-US" sz="2800" b="1" dirty="0">
                          <a:solidFill>
                            <a:srgbClr val="FF0000"/>
                          </a:solidFill>
                          <a:latin typeface="Times New Roman" panose="02020603050405020304" pitchFamily="18" charset="0"/>
                          <a:cs typeface="Times New Roman" panose="02020603050405020304" pitchFamily="18" charset="0"/>
                        </a:rPr>
                        <a:t>VAI TRÒ CỦA NẤM </a:t>
                      </a:r>
                    </a:p>
                    <a:p>
                      <a:pPr algn="ct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Cột</a:t>
                      </a:r>
                      <a:r>
                        <a:rPr lang="en-US" sz="2800" b="1" dirty="0">
                          <a:solidFill>
                            <a:srgbClr val="FF0000"/>
                          </a:solidFill>
                          <a:latin typeface="Times New Roman" panose="02020603050405020304" pitchFamily="18" charset="0"/>
                          <a:cs typeface="Times New Roman" panose="02020603050405020304" pitchFamily="18" charset="0"/>
                        </a:rPr>
                        <a:t> A)</a:t>
                      </a:r>
                      <a:endParaRPr lang="vi-VN"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rgbClr val="FF0000"/>
                          </a:solidFill>
                          <a:latin typeface="Times New Roman" panose="02020603050405020304" pitchFamily="18" charset="0"/>
                          <a:cs typeface="Times New Roman" panose="02020603050405020304" pitchFamily="18" charset="0"/>
                        </a:rPr>
                        <a:t>TÊN CÁC LOẠI NẤM</a:t>
                      </a:r>
                    </a:p>
                    <a:p>
                      <a:pPr algn="ct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Cột</a:t>
                      </a:r>
                      <a:r>
                        <a:rPr lang="en-US" sz="2800" b="1" dirty="0">
                          <a:solidFill>
                            <a:srgbClr val="FF0000"/>
                          </a:solidFill>
                          <a:latin typeface="Times New Roman" panose="02020603050405020304" pitchFamily="18" charset="0"/>
                          <a:cs typeface="Times New Roman" panose="02020603050405020304" pitchFamily="18" charset="0"/>
                        </a:rPr>
                        <a:t> B)</a:t>
                      </a:r>
                      <a:endParaRPr lang="vi-VN"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39477566"/>
                  </a:ext>
                </a:extLst>
              </a:tr>
              <a:tr h="909804">
                <a:tc>
                  <a:txBody>
                    <a:bodyPr/>
                    <a:lstStyle/>
                    <a:p>
                      <a:r>
                        <a:rPr lang="en-US" sz="2800" dirty="0">
                          <a:latin typeface="Times New Roman" panose="02020603050405020304" pitchFamily="18" charset="0"/>
                          <a:cs typeface="Times New Roman" panose="02020603050405020304" pitchFamily="18" charset="0"/>
                        </a:rPr>
                        <a:t>1. </a:t>
                      </a:r>
                      <a:r>
                        <a:rPr lang="en-US" sz="3000" dirty="0">
                          <a:solidFill>
                            <a:srgbClr val="0070C0"/>
                          </a:solidFill>
                          <a:latin typeface="Times New Roman" panose="02020603050405020304" pitchFamily="18" charset="0"/>
                          <a:cs typeface="Times New Roman" panose="02020603050405020304" pitchFamily="18" charset="0"/>
                        </a:rPr>
                        <a:t>L</a:t>
                      </a:r>
                      <a:r>
                        <a:rPr lang="vi-VN" sz="3000" dirty="0">
                          <a:solidFill>
                            <a:srgbClr val="0070C0"/>
                          </a:solidFill>
                          <a:latin typeface="Times New Roman" panose="02020603050405020304" pitchFamily="18" charset="0"/>
                          <a:cs typeface="Times New Roman" panose="02020603050405020304" pitchFamily="18" charset="0"/>
                        </a:rPr>
                        <a:t>àm tác nhân lên men</a:t>
                      </a:r>
                      <a:endParaRPr lang="vi-VN" sz="30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29723910"/>
                  </a:ext>
                </a:extLst>
              </a:tr>
              <a:tr h="1213879">
                <a:tc>
                  <a:txBody>
                    <a:bodyPr/>
                    <a:lstStyle/>
                    <a:p>
                      <a:r>
                        <a:rPr lang="en-US" sz="2800" dirty="0">
                          <a:latin typeface="Times New Roman" panose="02020603050405020304" pitchFamily="18" charset="0"/>
                          <a:cs typeface="Times New Roman" panose="02020603050405020304" pitchFamily="18" charset="0"/>
                        </a:rPr>
                        <a:t>2. </a:t>
                      </a:r>
                      <a:r>
                        <a:rPr lang="en-US" sz="2800" dirty="0">
                          <a:solidFill>
                            <a:srgbClr val="C00000"/>
                          </a:solidFill>
                          <a:latin typeface="Times New Roman" panose="02020603050405020304" pitchFamily="18" charset="0"/>
                          <a:cs typeface="Times New Roman" panose="02020603050405020304" pitchFamily="18" charset="0"/>
                        </a:rPr>
                        <a:t>D</a:t>
                      </a:r>
                      <a:r>
                        <a:rPr lang="vi-VN" sz="2800" dirty="0">
                          <a:solidFill>
                            <a:srgbClr val="C00000"/>
                          </a:solidFill>
                          <a:latin typeface="Times New Roman" panose="02020603050405020304" pitchFamily="18" charset="0"/>
                          <a:cs typeface="Times New Roman" panose="02020603050405020304" pitchFamily="18" charset="0"/>
                        </a:rPr>
                        <a:t>ùng làm thức ăn</a:t>
                      </a:r>
                      <a:endParaRPr lang="vi-VN"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mốc</a:t>
                      </a:r>
                      <a:endParaRPr lang="vi-VN"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85925511"/>
                  </a:ext>
                </a:extLst>
              </a:tr>
              <a:tr h="909804">
                <a:tc>
                  <a:txBody>
                    <a:bodyPr/>
                    <a:lstStyle/>
                    <a:p>
                      <a:r>
                        <a:rPr lang="en-US" sz="2800" dirty="0">
                          <a:latin typeface="Times New Roman" panose="02020603050405020304" pitchFamily="18" charset="0"/>
                          <a:cs typeface="Times New Roman" panose="02020603050405020304" pitchFamily="18" charset="0"/>
                        </a:rPr>
                        <a:t>3. </a:t>
                      </a:r>
                      <a:r>
                        <a:rPr lang="en-US" sz="2800" dirty="0">
                          <a:solidFill>
                            <a:srgbClr val="DD23C7"/>
                          </a:solidFill>
                          <a:latin typeface="Times New Roman" panose="02020603050405020304" pitchFamily="18" charset="0"/>
                          <a:cs typeface="Times New Roman" panose="02020603050405020304" pitchFamily="18" charset="0"/>
                        </a:rPr>
                        <a:t>L</a:t>
                      </a:r>
                      <a:r>
                        <a:rPr lang="vi-VN" sz="2800" dirty="0">
                          <a:solidFill>
                            <a:srgbClr val="DD23C7"/>
                          </a:solidFill>
                          <a:latin typeface="Times New Roman" panose="02020603050405020304" pitchFamily="18" charset="0"/>
                          <a:cs typeface="Times New Roman" panose="02020603050405020304" pitchFamily="18" charset="0"/>
                        </a:rPr>
                        <a:t>àm thuốc trừ sâu sinh học</a:t>
                      </a:r>
                      <a:endParaRPr lang="vi-VN"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9523465"/>
                  </a:ext>
                </a:extLst>
              </a:tr>
              <a:tr h="909804">
                <a:tc>
                  <a:txBody>
                    <a:bodyPr/>
                    <a:lstStyle/>
                    <a:p>
                      <a:r>
                        <a:rPr lang="en-US" sz="2800" dirty="0">
                          <a:latin typeface="Times New Roman" panose="02020603050405020304" pitchFamily="18" charset="0"/>
                          <a:cs typeface="Times New Roman" panose="02020603050405020304" pitchFamily="18" charset="0"/>
                        </a:rPr>
                        <a:t>4. </a:t>
                      </a:r>
                      <a:r>
                        <a:rPr lang="en-US" sz="2800" dirty="0">
                          <a:solidFill>
                            <a:schemeClr val="accent5">
                              <a:lumMod val="75000"/>
                            </a:schemeClr>
                          </a:solidFill>
                          <a:latin typeface="Times New Roman" panose="02020603050405020304" pitchFamily="18" charset="0"/>
                          <a:cs typeface="Times New Roman" panose="02020603050405020304" pitchFamily="18" charset="0"/>
                        </a:rPr>
                        <a:t>L</a:t>
                      </a:r>
                      <a:r>
                        <a:rPr lang="vi-VN" sz="2800" dirty="0">
                          <a:solidFill>
                            <a:schemeClr val="accent5">
                              <a:lumMod val="75000"/>
                            </a:schemeClr>
                          </a:solidFill>
                          <a:latin typeface="Times New Roman" panose="02020603050405020304" pitchFamily="18" charset="0"/>
                          <a:cs typeface="Times New Roman" panose="02020603050405020304" pitchFamily="18" charset="0"/>
                        </a:rPr>
                        <a:t>àm thực phẩm chức năng </a:t>
                      </a:r>
                      <a:endParaRPr lang="vi-VN"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men</a:t>
                      </a:r>
                      <a:endParaRPr lang="vi-VN"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2391335"/>
                  </a:ext>
                </a:extLst>
              </a:tr>
            </a:tbl>
          </a:graphicData>
        </a:graphic>
      </p:graphicFrame>
      <p:sp>
        <p:nvSpPr>
          <p:cNvPr id="10" name="TextBox 9">
            <a:extLst>
              <a:ext uri="{FF2B5EF4-FFF2-40B4-BE49-F238E27FC236}">
                <a16:creationId xmlns:a16="http://schemas.microsoft.com/office/drawing/2014/main" id="{DE014EAC-63B8-457C-B841-0EE62AFC02EF}"/>
              </a:ext>
            </a:extLst>
          </p:cNvPr>
          <p:cNvSpPr txBox="1"/>
          <p:nvPr/>
        </p:nvSpPr>
        <p:spPr>
          <a:xfrm>
            <a:off x="1686828" y="1090787"/>
            <a:ext cx="10097736" cy="584775"/>
          </a:xfrm>
          <a:prstGeom prst="rect">
            <a:avLst/>
          </a:prstGeom>
          <a:noFill/>
        </p:spPr>
        <p:txBody>
          <a:bodyPr wrap="square" rtlCol="0">
            <a:spAutoFit/>
          </a:bodyPr>
          <a:lstStyle/>
          <a:p>
            <a:pPr lvl="0"/>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ở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2" descr="Thư viện số: Chất vấn và giải trình">
            <a:extLst>
              <a:ext uri="{FF2B5EF4-FFF2-40B4-BE49-F238E27FC236}">
                <a16:creationId xmlns:a16="http://schemas.microsoft.com/office/drawing/2014/main" id="{7EDC685B-94EE-CCC0-A979-680512CD8C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698" y="207517"/>
            <a:ext cx="1175658" cy="1175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76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5898382"/>
            <a:ext cx="12192000" cy="959618"/>
          </a:xfrm>
          <a:prstGeom prst="rect">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6" name="千图设计师MC：ID 29795607库_组合 3">
            <a:extLst>
              <a:ext uri="{FF2B5EF4-FFF2-40B4-BE49-F238E27FC236}">
                <a16:creationId xmlns:a16="http://schemas.microsoft.com/office/drawing/2014/main" id="{D5A08E63-E41B-4E14-864D-9C3F1CBECE96}"/>
              </a:ext>
            </a:extLst>
          </p:cNvPr>
          <p:cNvGrpSpPr/>
          <p:nvPr>
            <p:custDataLst>
              <p:tags r:id="rId1"/>
            </p:custDataLst>
          </p:nvPr>
        </p:nvGrpSpPr>
        <p:grpSpPr>
          <a:xfrm>
            <a:off x="6721528" y="1228020"/>
            <a:ext cx="5470471" cy="5629980"/>
            <a:chOff x="5546711" y="1232759"/>
            <a:chExt cx="5470472" cy="5629981"/>
          </a:xfrm>
        </p:grpSpPr>
        <p:grpSp>
          <p:nvGrpSpPr>
            <p:cNvPr id="7" name="Group 95">
              <a:extLst>
                <a:ext uri="{FF2B5EF4-FFF2-40B4-BE49-F238E27FC236}">
                  <a16:creationId xmlns:a16="http://schemas.microsoft.com/office/drawing/2014/main" id="{8894F29E-7446-438A-8F30-4CA38175B203}"/>
                </a:ext>
              </a:extLst>
            </p:cNvPr>
            <p:cNvGrpSpPr/>
            <p:nvPr/>
          </p:nvGrpSpPr>
          <p:grpSpPr>
            <a:xfrm>
              <a:off x="5546711" y="1232759"/>
              <a:ext cx="5162188" cy="5129014"/>
              <a:chOff x="2569358" y="623032"/>
              <a:chExt cx="4000972" cy="3975239"/>
            </a:xfrm>
            <a:solidFill>
              <a:schemeClr val="bg1">
                <a:lumMod val="95000"/>
              </a:schemeClr>
            </a:solidFill>
          </p:grpSpPr>
          <p:sp>
            <p:nvSpPr>
              <p:cNvPr id="147" name="Freeform: Shape 96">
                <a:extLst>
                  <a:ext uri="{FF2B5EF4-FFF2-40B4-BE49-F238E27FC236}">
                    <a16:creationId xmlns:a16="http://schemas.microsoft.com/office/drawing/2014/main" id="{75E575D8-50CB-4F5C-9FB3-CADDF07BE416}"/>
                  </a:ext>
                </a:extLst>
              </p:cNvPr>
              <p:cNvSpPr>
                <a:spLocks/>
              </p:cNvSpPr>
              <p:nvPr/>
            </p:nvSpPr>
            <p:spPr bwMode="auto">
              <a:xfrm>
                <a:off x="6256624" y="2084949"/>
                <a:ext cx="225476" cy="145824"/>
              </a:xfrm>
              <a:custGeom>
                <a:avLst/>
                <a:gdLst>
                  <a:gd name="T0" fmla="*/ 0 w 51"/>
                  <a:gd name="T1" fmla="*/ 1 h 33"/>
                  <a:gd name="T2" fmla="*/ 17 w 51"/>
                  <a:gd name="T3" fmla="*/ 15 h 33"/>
                  <a:gd name="T4" fmla="*/ 22 w 51"/>
                  <a:gd name="T5" fmla="*/ 15 h 33"/>
                  <a:gd name="T6" fmla="*/ 22 w 51"/>
                  <a:gd name="T7" fmla="*/ 26 h 33"/>
                  <a:gd name="T8" fmla="*/ 16 w 51"/>
                  <a:gd name="T9" fmla="*/ 26 h 33"/>
                  <a:gd name="T10" fmla="*/ 16 w 51"/>
                  <a:gd name="T11" fmla="*/ 33 h 33"/>
                  <a:gd name="T12" fmla="*/ 36 w 51"/>
                  <a:gd name="T13" fmla="*/ 33 h 33"/>
                  <a:gd name="T14" fmla="*/ 36 w 51"/>
                  <a:gd name="T15" fmla="*/ 26 h 33"/>
                  <a:gd name="T16" fmla="*/ 29 w 51"/>
                  <a:gd name="T17" fmla="*/ 26 h 33"/>
                  <a:gd name="T18" fmla="*/ 29 w 51"/>
                  <a:gd name="T19" fmla="*/ 15 h 33"/>
                  <a:gd name="T20" fmla="*/ 35 w 51"/>
                  <a:gd name="T21" fmla="*/ 15 h 33"/>
                  <a:gd name="T22" fmla="*/ 51 w 51"/>
                  <a:gd name="T23" fmla="*/ 1 h 33"/>
                  <a:gd name="T24" fmla="*/ 45 w 51"/>
                  <a:gd name="T25" fmla="*/ 0 h 33"/>
                  <a:gd name="T26" fmla="*/ 35 w 51"/>
                  <a:gd name="T27" fmla="*/ 9 h 33"/>
                  <a:gd name="T28" fmla="*/ 17 w 51"/>
                  <a:gd name="T29" fmla="*/ 9 h 33"/>
                  <a:gd name="T30" fmla="*/ 7 w 51"/>
                  <a:gd name="T31" fmla="*/ 0 h 33"/>
                  <a:gd name="T32" fmla="*/ 0 w 51"/>
                  <a:gd name="T3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33">
                    <a:moveTo>
                      <a:pt x="0" y="1"/>
                    </a:moveTo>
                    <a:cubicBezTo>
                      <a:pt x="2" y="9"/>
                      <a:pt x="9" y="15"/>
                      <a:pt x="17" y="15"/>
                    </a:cubicBezTo>
                    <a:cubicBezTo>
                      <a:pt x="22" y="15"/>
                      <a:pt x="22" y="15"/>
                      <a:pt x="22" y="15"/>
                    </a:cubicBezTo>
                    <a:cubicBezTo>
                      <a:pt x="22" y="26"/>
                      <a:pt x="22" y="26"/>
                      <a:pt x="22" y="26"/>
                    </a:cubicBezTo>
                    <a:cubicBezTo>
                      <a:pt x="16" y="26"/>
                      <a:pt x="16" y="26"/>
                      <a:pt x="16" y="26"/>
                    </a:cubicBezTo>
                    <a:cubicBezTo>
                      <a:pt x="16" y="33"/>
                      <a:pt x="16" y="33"/>
                      <a:pt x="16" y="33"/>
                    </a:cubicBezTo>
                    <a:cubicBezTo>
                      <a:pt x="36" y="33"/>
                      <a:pt x="36" y="33"/>
                      <a:pt x="36" y="33"/>
                    </a:cubicBezTo>
                    <a:cubicBezTo>
                      <a:pt x="36" y="26"/>
                      <a:pt x="36" y="26"/>
                      <a:pt x="36" y="26"/>
                    </a:cubicBezTo>
                    <a:cubicBezTo>
                      <a:pt x="29" y="26"/>
                      <a:pt x="29" y="26"/>
                      <a:pt x="29" y="26"/>
                    </a:cubicBezTo>
                    <a:cubicBezTo>
                      <a:pt x="29" y="15"/>
                      <a:pt x="29" y="15"/>
                      <a:pt x="29" y="15"/>
                    </a:cubicBezTo>
                    <a:cubicBezTo>
                      <a:pt x="35" y="15"/>
                      <a:pt x="35" y="15"/>
                      <a:pt x="35" y="15"/>
                    </a:cubicBezTo>
                    <a:cubicBezTo>
                      <a:pt x="43" y="15"/>
                      <a:pt x="50" y="8"/>
                      <a:pt x="51" y="1"/>
                    </a:cubicBezTo>
                    <a:cubicBezTo>
                      <a:pt x="45" y="0"/>
                      <a:pt x="45" y="0"/>
                      <a:pt x="45" y="0"/>
                    </a:cubicBezTo>
                    <a:cubicBezTo>
                      <a:pt x="44" y="4"/>
                      <a:pt x="39" y="9"/>
                      <a:pt x="35" y="9"/>
                    </a:cubicBezTo>
                    <a:cubicBezTo>
                      <a:pt x="17" y="9"/>
                      <a:pt x="17" y="9"/>
                      <a:pt x="17" y="9"/>
                    </a:cubicBezTo>
                    <a:cubicBezTo>
                      <a:pt x="13" y="9"/>
                      <a:pt x="8" y="5"/>
                      <a:pt x="7" y="0"/>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48" name="Freeform: Shape 97">
                <a:extLst>
                  <a:ext uri="{FF2B5EF4-FFF2-40B4-BE49-F238E27FC236}">
                    <a16:creationId xmlns:a16="http://schemas.microsoft.com/office/drawing/2014/main" id="{CB04B16D-099B-423C-928A-6EBC1377EF89}"/>
                  </a:ext>
                </a:extLst>
              </p:cNvPr>
              <p:cNvSpPr>
                <a:spLocks/>
              </p:cNvSpPr>
              <p:nvPr/>
            </p:nvSpPr>
            <p:spPr bwMode="auto">
              <a:xfrm>
                <a:off x="6151239" y="1925646"/>
                <a:ext cx="100484" cy="110287"/>
              </a:xfrm>
              <a:custGeom>
                <a:avLst/>
                <a:gdLst>
                  <a:gd name="T0" fmla="*/ 19 w 23"/>
                  <a:gd name="T1" fmla="*/ 17 h 25"/>
                  <a:gd name="T2" fmla="*/ 20 w 23"/>
                  <a:gd name="T3" fmla="*/ 16 h 25"/>
                  <a:gd name="T4" fmla="*/ 22 w 23"/>
                  <a:gd name="T5" fmla="*/ 16 h 25"/>
                  <a:gd name="T6" fmla="*/ 23 w 23"/>
                  <a:gd name="T7" fmla="*/ 13 h 25"/>
                  <a:gd name="T8" fmla="*/ 22 w 23"/>
                  <a:gd name="T9" fmla="*/ 7 h 25"/>
                  <a:gd name="T10" fmla="*/ 17 w 23"/>
                  <a:gd name="T11" fmla="*/ 12 h 25"/>
                  <a:gd name="T12" fmla="*/ 15 w 23"/>
                  <a:gd name="T13" fmla="*/ 14 h 25"/>
                  <a:gd name="T14" fmla="*/ 15 w 23"/>
                  <a:gd name="T15" fmla="*/ 12 h 25"/>
                  <a:gd name="T16" fmla="*/ 17 w 23"/>
                  <a:gd name="T17" fmla="*/ 8 h 25"/>
                  <a:gd name="T18" fmla="*/ 15 w 23"/>
                  <a:gd name="T19" fmla="*/ 5 h 25"/>
                  <a:gd name="T20" fmla="*/ 11 w 23"/>
                  <a:gd name="T21" fmla="*/ 0 h 25"/>
                  <a:gd name="T22" fmla="*/ 11 w 23"/>
                  <a:gd name="T23" fmla="*/ 0 h 25"/>
                  <a:gd name="T24" fmla="*/ 11 w 23"/>
                  <a:gd name="T25" fmla="*/ 0 h 25"/>
                  <a:gd name="T26" fmla="*/ 11 w 23"/>
                  <a:gd name="T27" fmla="*/ 0 h 25"/>
                  <a:gd name="T28" fmla="*/ 11 w 23"/>
                  <a:gd name="T29" fmla="*/ 0 h 25"/>
                  <a:gd name="T30" fmla="*/ 7 w 23"/>
                  <a:gd name="T31" fmla="*/ 5 h 25"/>
                  <a:gd name="T32" fmla="*/ 5 w 23"/>
                  <a:gd name="T33" fmla="*/ 8 h 25"/>
                  <a:gd name="T34" fmla="*/ 7 w 23"/>
                  <a:gd name="T35" fmla="*/ 12 h 25"/>
                  <a:gd name="T36" fmla="*/ 7 w 23"/>
                  <a:gd name="T37" fmla="*/ 14 h 25"/>
                  <a:gd name="T38" fmla="*/ 5 w 23"/>
                  <a:gd name="T39" fmla="*/ 12 h 25"/>
                  <a:gd name="T40" fmla="*/ 0 w 23"/>
                  <a:gd name="T41" fmla="*/ 7 h 25"/>
                  <a:gd name="T42" fmla="*/ 0 w 23"/>
                  <a:gd name="T43" fmla="*/ 13 h 25"/>
                  <a:gd name="T44" fmla="*/ 0 w 23"/>
                  <a:gd name="T45" fmla="*/ 16 h 25"/>
                  <a:gd name="T46" fmla="*/ 2 w 23"/>
                  <a:gd name="T47" fmla="*/ 16 h 25"/>
                  <a:gd name="T48" fmla="*/ 4 w 23"/>
                  <a:gd name="T49" fmla="*/ 17 h 25"/>
                  <a:gd name="T50" fmla="*/ 3 w 23"/>
                  <a:gd name="T51" fmla="*/ 18 h 25"/>
                  <a:gd name="T52" fmla="*/ 0 w 23"/>
                  <a:gd name="T53" fmla="*/ 17 h 25"/>
                  <a:gd name="T54" fmla="*/ 5 w 23"/>
                  <a:gd name="T55" fmla="*/ 24 h 25"/>
                  <a:gd name="T56" fmla="*/ 7 w 23"/>
                  <a:gd name="T57" fmla="*/ 24 h 25"/>
                  <a:gd name="T58" fmla="*/ 10 w 23"/>
                  <a:gd name="T59" fmla="*/ 22 h 25"/>
                  <a:gd name="T60" fmla="*/ 11 w 23"/>
                  <a:gd name="T61" fmla="*/ 22 h 25"/>
                  <a:gd name="T62" fmla="*/ 11 w 23"/>
                  <a:gd name="T63" fmla="*/ 21 h 25"/>
                  <a:gd name="T64" fmla="*/ 11 w 23"/>
                  <a:gd name="T65" fmla="*/ 11 h 25"/>
                  <a:gd name="T66" fmla="*/ 12 w 23"/>
                  <a:gd name="T67" fmla="*/ 21 h 25"/>
                  <a:gd name="T68" fmla="*/ 12 w 23"/>
                  <a:gd name="T69" fmla="*/ 22 h 25"/>
                  <a:gd name="T70" fmla="*/ 12 w 23"/>
                  <a:gd name="T71" fmla="*/ 22 h 25"/>
                  <a:gd name="T72" fmla="*/ 15 w 23"/>
                  <a:gd name="T73" fmla="*/ 24 h 25"/>
                  <a:gd name="T74" fmla="*/ 17 w 23"/>
                  <a:gd name="T75" fmla="*/ 24 h 25"/>
                  <a:gd name="T76" fmla="*/ 23 w 23"/>
                  <a:gd name="T77" fmla="*/ 17 h 25"/>
                  <a:gd name="T78" fmla="*/ 19 w 23"/>
                  <a:gd name="T79" fmla="*/ 18 h 25"/>
                  <a:gd name="T80" fmla="*/ 19 w 23"/>
                  <a:gd name="T8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5">
                    <a:moveTo>
                      <a:pt x="19" y="17"/>
                    </a:moveTo>
                    <a:cubicBezTo>
                      <a:pt x="19" y="17"/>
                      <a:pt x="20" y="17"/>
                      <a:pt x="20" y="16"/>
                    </a:cubicBezTo>
                    <a:cubicBezTo>
                      <a:pt x="21" y="16"/>
                      <a:pt x="22" y="16"/>
                      <a:pt x="22" y="16"/>
                    </a:cubicBezTo>
                    <a:cubicBezTo>
                      <a:pt x="23" y="15"/>
                      <a:pt x="23" y="14"/>
                      <a:pt x="23" y="13"/>
                    </a:cubicBezTo>
                    <a:cubicBezTo>
                      <a:pt x="22" y="11"/>
                      <a:pt x="22" y="9"/>
                      <a:pt x="22" y="7"/>
                    </a:cubicBezTo>
                    <a:cubicBezTo>
                      <a:pt x="20" y="9"/>
                      <a:pt x="17" y="9"/>
                      <a:pt x="17" y="12"/>
                    </a:cubicBezTo>
                    <a:cubicBezTo>
                      <a:pt x="17" y="12"/>
                      <a:pt x="16" y="14"/>
                      <a:pt x="15" y="14"/>
                    </a:cubicBezTo>
                    <a:cubicBezTo>
                      <a:pt x="14" y="13"/>
                      <a:pt x="15" y="12"/>
                      <a:pt x="15" y="12"/>
                    </a:cubicBezTo>
                    <a:cubicBezTo>
                      <a:pt x="16" y="11"/>
                      <a:pt x="17" y="10"/>
                      <a:pt x="17" y="8"/>
                    </a:cubicBezTo>
                    <a:cubicBezTo>
                      <a:pt x="17" y="7"/>
                      <a:pt x="16" y="6"/>
                      <a:pt x="15" y="5"/>
                    </a:cubicBezTo>
                    <a:cubicBezTo>
                      <a:pt x="14" y="3"/>
                      <a:pt x="12" y="2"/>
                      <a:pt x="11" y="0"/>
                    </a:cubicBezTo>
                    <a:cubicBezTo>
                      <a:pt x="11" y="0"/>
                      <a:pt x="11" y="0"/>
                      <a:pt x="11" y="0"/>
                    </a:cubicBezTo>
                    <a:cubicBezTo>
                      <a:pt x="11" y="0"/>
                      <a:pt x="11" y="0"/>
                      <a:pt x="11" y="0"/>
                    </a:cubicBezTo>
                    <a:cubicBezTo>
                      <a:pt x="11" y="0"/>
                      <a:pt x="11" y="0"/>
                      <a:pt x="11" y="0"/>
                    </a:cubicBezTo>
                    <a:cubicBezTo>
                      <a:pt x="11" y="0"/>
                      <a:pt x="11" y="0"/>
                      <a:pt x="11" y="0"/>
                    </a:cubicBezTo>
                    <a:cubicBezTo>
                      <a:pt x="10" y="2"/>
                      <a:pt x="8" y="3"/>
                      <a:pt x="7" y="5"/>
                    </a:cubicBezTo>
                    <a:cubicBezTo>
                      <a:pt x="6" y="6"/>
                      <a:pt x="5" y="7"/>
                      <a:pt x="5" y="8"/>
                    </a:cubicBezTo>
                    <a:cubicBezTo>
                      <a:pt x="5" y="10"/>
                      <a:pt x="6" y="11"/>
                      <a:pt x="7" y="12"/>
                    </a:cubicBezTo>
                    <a:cubicBezTo>
                      <a:pt x="7" y="12"/>
                      <a:pt x="8" y="13"/>
                      <a:pt x="7" y="14"/>
                    </a:cubicBezTo>
                    <a:cubicBezTo>
                      <a:pt x="6" y="14"/>
                      <a:pt x="6" y="12"/>
                      <a:pt x="5" y="12"/>
                    </a:cubicBezTo>
                    <a:cubicBezTo>
                      <a:pt x="5" y="9"/>
                      <a:pt x="2" y="9"/>
                      <a:pt x="0" y="7"/>
                    </a:cubicBezTo>
                    <a:cubicBezTo>
                      <a:pt x="0" y="9"/>
                      <a:pt x="0" y="11"/>
                      <a:pt x="0" y="13"/>
                    </a:cubicBezTo>
                    <a:cubicBezTo>
                      <a:pt x="0" y="14"/>
                      <a:pt x="0" y="15"/>
                      <a:pt x="0" y="16"/>
                    </a:cubicBezTo>
                    <a:cubicBezTo>
                      <a:pt x="1" y="16"/>
                      <a:pt x="1" y="16"/>
                      <a:pt x="2" y="16"/>
                    </a:cubicBezTo>
                    <a:cubicBezTo>
                      <a:pt x="2" y="17"/>
                      <a:pt x="3" y="17"/>
                      <a:pt x="4" y="17"/>
                    </a:cubicBezTo>
                    <a:cubicBezTo>
                      <a:pt x="4" y="18"/>
                      <a:pt x="4" y="18"/>
                      <a:pt x="3" y="18"/>
                    </a:cubicBezTo>
                    <a:cubicBezTo>
                      <a:pt x="2" y="18"/>
                      <a:pt x="1" y="17"/>
                      <a:pt x="0" y="17"/>
                    </a:cubicBezTo>
                    <a:cubicBezTo>
                      <a:pt x="0" y="20"/>
                      <a:pt x="2" y="23"/>
                      <a:pt x="5" y="24"/>
                    </a:cubicBezTo>
                    <a:cubicBezTo>
                      <a:pt x="6" y="25"/>
                      <a:pt x="6" y="25"/>
                      <a:pt x="7" y="24"/>
                    </a:cubicBezTo>
                    <a:cubicBezTo>
                      <a:pt x="8" y="23"/>
                      <a:pt x="9" y="23"/>
                      <a:pt x="10" y="22"/>
                    </a:cubicBezTo>
                    <a:cubicBezTo>
                      <a:pt x="10" y="22"/>
                      <a:pt x="10" y="23"/>
                      <a:pt x="11" y="22"/>
                    </a:cubicBezTo>
                    <a:cubicBezTo>
                      <a:pt x="11" y="22"/>
                      <a:pt x="11" y="21"/>
                      <a:pt x="11" y="21"/>
                    </a:cubicBezTo>
                    <a:cubicBezTo>
                      <a:pt x="11" y="17"/>
                      <a:pt x="11" y="15"/>
                      <a:pt x="11" y="11"/>
                    </a:cubicBezTo>
                    <a:cubicBezTo>
                      <a:pt x="11" y="15"/>
                      <a:pt x="12" y="17"/>
                      <a:pt x="12" y="21"/>
                    </a:cubicBezTo>
                    <a:cubicBezTo>
                      <a:pt x="12" y="21"/>
                      <a:pt x="12" y="22"/>
                      <a:pt x="12" y="22"/>
                    </a:cubicBezTo>
                    <a:cubicBezTo>
                      <a:pt x="12" y="23"/>
                      <a:pt x="12" y="22"/>
                      <a:pt x="12" y="22"/>
                    </a:cubicBezTo>
                    <a:cubicBezTo>
                      <a:pt x="13" y="23"/>
                      <a:pt x="14" y="23"/>
                      <a:pt x="15" y="24"/>
                    </a:cubicBezTo>
                    <a:cubicBezTo>
                      <a:pt x="16" y="25"/>
                      <a:pt x="16" y="25"/>
                      <a:pt x="17" y="24"/>
                    </a:cubicBezTo>
                    <a:cubicBezTo>
                      <a:pt x="20" y="23"/>
                      <a:pt x="22" y="20"/>
                      <a:pt x="23" y="17"/>
                    </a:cubicBezTo>
                    <a:cubicBezTo>
                      <a:pt x="21" y="17"/>
                      <a:pt x="20" y="18"/>
                      <a:pt x="19" y="18"/>
                    </a:cubicBezTo>
                    <a:cubicBezTo>
                      <a:pt x="18" y="18"/>
                      <a:pt x="18" y="18"/>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grpSp>
            <p:nvGrpSpPr>
              <p:cNvPr id="149" name="Group 98">
                <a:extLst>
                  <a:ext uri="{FF2B5EF4-FFF2-40B4-BE49-F238E27FC236}">
                    <a16:creationId xmlns:a16="http://schemas.microsoft.com/office/drawing/2014/main" id="{217C3675-C328-483E-83B6-615BEBBF3988}"/>
                  </a:ext>
                </a:extLst>
              </p:cNvPr>
              <p:cNvGrpSpPr/>
              <p:nvPr/>
            </p:nvGrpSpPr>
            <p:grpSpPr>
              <a:xfrm>
                <a:off x="2569358" y="623032"/>
                <a:ext cx="4000972" cy="3975239"/>
                <a:chOff x="2569358" y="623032"/>
                <a:chExt cx="4000972" cy="3975239"/>
              </a:xfrm>
              <a:grpFill/>
            </p:grpSpPr>
            <p:sp>
              <p:nvSpPr>
                <p:cNvPr id="150" name="Freeform: Shape 99">
                  <a:extLst>
                    <a:ext uri="{FF2B5EF4-FFF2-40B4-BE49-F238E27FC236}">
                      <a16:creationId xmlns:a16="http://schemas.microsoft.com/office/drawing/2014/main" id="{17D272D6-E222-4B3F-A65C-46DFD36C6758}"/>
                    </a:ext>
                  </a:extLst>
                </p:cNvPr>
                <p:cNvSpPr>
                  <a:spLocks/>
                </p:cNvSpPr>
                <p:nvPr/>
              </p:nvSpPr>
              <p:spPr bwMode="auto">
                <a:xfrm>
                  <a:off x="6256624" y="2680500"/>
                  <a:ext cx="300226" cy="301452"/>
                </a:xfrm>
                <a:custGeom>
                  <a:avLst/>
                  <a:gdLst>
                    <a:gd name="T0" fmla="*/ 67 w 68"/>
                    <a:gd name="T1" fmla="*/ 26 h 68"/>
                    <a:gd name="T2" fmla="*/ 53 w 68"/>
                    <a:gd name="T3" fmla="*/ 32 h 68"/>
                    <a:gd name="T4" fmla="*/ 48 w 68"/>
                    <a:gd name="T5" fmla="*/ 32 h 68"/>
                    <a:gd name="T6" fmla="*/ 45 w 68"/>
                    <a:gd name="T7" fmla="*/ 25 h 68"/>
                    <a:gd name="T8" fmla="*/ 49 w 68"/>
                    <a:gd name="T9" fmla="*/ 21 h 68"/>
                    <a:gd name="T10" fmla="*/ 63 w 68"/>
                    <a:gd name="T11" fmla="*/ 16 h 68"/>
                    <a:gd name="T12" fmla="*/ 56 w 68"/>
                    <a:gd name="T13" fmla="*/ 8 h 68"/>
                    <a:gd name="T14" fmla="*/ 48 w 68"/>
                    <a:gd name="T15" fmla="*/ 5 h 68"/>
                    <a:gd name="T16" fmla="*/ 46 w 68"/>
                    <a:gd name="T17" fmla="*/ 16 h 68"/>
                    <a:gd name="T18" fmla="*/ 40 w 68"/>
                    <a:gd name="T19" fmla="*/ 25 h 68"/>
                    <a:gd name="T20" fmla="*/ 40 w 68"/>
                    <a:gd name="T21" fmla="*/ 15 h 68"/>
                    <a:gd name="T22" fmla="*/ 36 w 68"/>
                    <a:gd name="T23" fmla="*/ 12 h 68"/>
                    <a:gd name="T24" fmla="*/ 36 w 68"/>
                    <a:gd name="T25" fmla="*/ 7 h 68"/>
                    <a:gd name="T26" fmla="*/ 32 w 68"/>
                    <a:gd name="T27" fmla="*/ 7 h 68"/>
                    <a:gd name="T28" fmla="*/ 32 w 68"/>
                    <a:gd name="T29" fmla="*/ 12 h 68"/>
                    <a:gd name="T30" fmla="*/ 27 w 68"/>
                    <a:gd name="T31" fmla="*/ 15 h 68"/>
                    <a:gd name="T32" fmla="*/ 28 w 68"/>
                    <a:gd name="T33" fmla="*/ 25 h 68"/>
                    <a:gd name="T34" fmla="*/ 21 w 68"/>
                    <a:gd name="T35" fmla="*/ 16 h 68"/>
                    <a:gd name="T36" fmla="*/ 20 w 68"/>
                    <a:gd name="T37" fmla="*/ 5 h 68"/>
                    <a:gd name="T38" fmla="*/ 11 w 68"/>
                    <a:gd name="T39" fmla="*/ 8 h 68"/>
                    <a:gd name="T40" fmla="*/ 5 w 68"/>
                    <a:gd name="T41" fmla="*/ 16 h 68"/>
                    <a:gd name="T42" fmla="*/ 19 w 68"/>
                    <a:gd name="T43" fmla="*/ 21 h 68"/>
                    <a:gd name="T44" fmla="*/ 22 w 68"/>
                    <a:gd name="T45" fmla="*/ 25 h 68"/>
                    <a:gd name="T46" fmla="*/ 20 w 68"/>
                    <a:gd name="T47" fmla="*/ 32 h 68"/>
                    <a:gd name="T48" fmla="*/ 14 w 68"/>
                    <a:gd name="T49" fmla="*/ 32 h 68"/>
                    <a:gd name="T50" fmla="*/ 1 w 68"/>
                    <a:gd name="T51" fmla="*/ 26 h 68"/>
                    <a:gd name="T52" fmla="*/ 0 w 68"/>
                    <a:gd name="T53" fmla="*/ 36 h 68"/>
                    <a:gd name="T54" fmla="*/ 3 w 68"/>
                    <a:gd name="T55" fmla="*/ 44 h 68"/>
                    <a:gd name="T56" fmla="*/ 12 w 68"/>
                    <a:gd name="T57" fmla="*/ 38 h 68"/>
                    <a:gd name="T58" fmla="*/ 23 w 68"/>
                    <a:gd name="T59" fmla="*/ 36 h 68"/>
                    <a:gd name="T60" fmla="*/ 16 w 68"/>
                    <a:gd name="T61" fmla="*/ 42 h 68"/>
                    <a:gd name="T62" fmla="*/ 17 w 68"/>
                    <a:gd name="T63" fmla="*/ 48 h 68"/>
                    <a:gd name="T64" fmla="*/ 13 w 68"/>
                    <a:gd name="T65" fmla="*/ 52 h 68"/>
                    <a:gd name="T66" fmla="*/ 16 w 68"/>
                    <a:gd name="T67" fmla="*/ 54 h 68"/>
                    <a:gd name="T68" fmla="*/ 20 w 68"/>
                    <a:gd name="T69" fmla="*/ 50 h 68"/>
                    <a:gd name="T70" fmla="*/ 25 w 68"/>
                    <a:gd name="T71" fmla="*/ 52 h 68"/>
                    <a:gd name="T72" fmla="*/ 32 w 68"/>
                    <a:gd name="T73" fmla="*/ 44 h 68"/>
                    <a:gd name="T74" fmla="*/ 30 w 68"/>
                    <a:gd name="T75" fmla="*/ 55 h 68"/>
                    <a:gd name="T76" fmla="*/ 23 w 68"/>
                    <a:gd name="T77" fmla="*/ 64 h 68"/>
                    <a:gd name="T78" fmla="*/ 32 w 68"/>
                    <a:gd name="T79" fmla="*/ 68 h 68"/>
                    <a:gd name="T80" fmla="*/ 42 w 68"/>
                    <a:gd name="T81" fmla="*/ 67 h 68"/>
                    <a:gd name="T82" fmla="*/ 36 w 68"/>
                    <a:gd name="T83" fmla="*/ 53 h 68"/>
                    <a:gd name="T84" fmla="*/ 36 w 68"/>
                    <a:gd name="T85" fmla="*/ 48 h 68"/>
                    <a:gd name="T86" fmla="*/ 42 w 68"/>
                    <a:gd name="T87" fmla="*/ 45 h 68"/>
                    <a:gd name="T88" fmla="*/ 46 w 68"/>
                    <a:gd name="T89" fmla="*/ 49 h 68"/>
                    <a:gd name="T90" fmla="*/ 52 w 68"/>
                    <a:gd name="T91" fmla="*/ 63 h 68"/>
                    <a:gd name="T92" fmla="*/ 59 w 68"/>
                    <a:gd name="T93" fmla="*/ 56 h 68"/>
                    <a:gd name="T94" fmla="*/ 63 w 68"/>
                    <a:gd name="T95" fmla="*/ 48 h 68"/>
                    <a:gd name="T96" fmla="*/ 52 w 68"/>
                    <a:gd name="T97" fmla="*/ 46 h 68"/>
                    <a:gd name="T98" fmla="*/ 42 w 68"/>
                    <a:gd name="T99" fmla="*/ 40 h 68"/>
                    <a:gd name="T100" fmla="*/ 53 w 68"/>
                    <a:gd name="T101" fmla="*/ 40 h 68"/>
                    <a:gd name="T102" fmla="*/ 55 w 68"/>
                    <a:gd name="T103" fmla="*/ 36 h 68"/>
                    <a:gd name="T104" fmla="*/ 61 w 68"/>
                    <a:gd name="T105"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68">
                      <a:moveTo>
                        <a:pt x="68" y="32"/>
                      </a:moveTo>
                      <a:cubicBezTo>
                        <a:pt x="61" y="32"/>
                        <a:pt x="61" y="32"/>
                        <a:pt x="61" y="32"/>
                      </a:cubicBezTo>
                      <a:cubicBezTo>
                        <a:pt x="67" y="26"/>
                        <a:pt x="67" y="26"/>
                        <a:pt x="67" y="26"/>
                      </a:cubicBezTo>
                      <a:cubicBezTo>
                        <a:pt x="64" y="23"/>
                        <a:pt x="64" y="23"/>
                        <a:pt x="64" y="23"/>
                      </a:cubicBezTo>
                      <a:cubicBezTo>
                        <a:pt x="55" y="32"/>
                        <a:pt x="55" y="32"/>
                        <a:pt x="55" y="32"/>
                      </a:cubicBezTo>
                      <a:cubicBezTo>
                        <a:pt x="53" y="32"/>
                        <a:pt x="53" y="32"/>
                        <a:pt x="53" y="32"/>
                      </a:cubicBezTo>
                      <a:cubicBezTo>
                        <a:pt x="55" y="30"/>
                        <a:pt x="55" y="30"/>
                        <a:pt x="55" y="30"/>
                      </a:cubicBezTo>
                      <a:cubicBezTo>
                        <a:pt x="53" y="27"/>
                        <a:pt x="53" y="27"/>
                        <a:pt x="53" y="27"/>
                      </a:cubicBezTo>
                      <a:cubicBezTo>
                        <a:pt x="48" y="32"/>
                        <a:pt x="48" y="32"/>
                        <a:pt x="48" y="32"/>
                      </a:cubicBezTo>
                      <a:cubicBezTo>
                        <a:pt x="44" y="32"/>
                        <a:pt x="44" y="32"/>
                        <a:pt x="44" y="32"/>
                      </a:cubicBezTo>
                      <a:cubicBezTo>
                        <a:pt x="44" y="30"/>
                        <a:pt x="43" y="29"/>
                        <a:pt x="42" y="28"/>
                      </a:cubicBezTo>
                      <a:cubicBezTo>
                        <a:pt x="45" y="25"/>
                        <a:pt x="45" y="25"/>
                        <a:pt x="45" y="25"/>
                      </a:cubicBezTo>
                      <a:cubicBezTo>
                        <a:pt x="52" y="25"/>
                        <a:pt x="52" y="25"/>
                        <a:pt x="52" y="25"/>
                      </a:cubicBezTo>
                      <a:cubicBezTo>
                        <a:pt x="52" y="21"/>
                        <a:pt x="52" y="21"/>
                        <a:pt x="52" y="21"/>
                      </a:cubicBezTo>
                      <a:cubicBezTo>
                        <a:pt x="49" y="21"/>
                        <a:pt x="49" y="21"/>
                        <a:pt x="49" y="21"/>
                      </a:cubicBezTo>
                      <a:cubicBezTo>
                        <a:pt x="50" y="20"/>
                        <a:pt x="50" y="20"/>
                        <a:pt x="50" y="20"/>
                      </a:cubicBezTo>
                      <a:cubicBezTo>
                        <a:pt x="63" y="20"/>
                        <a:pt x="63" y="20"/>
                        <a:pt x="63" y="20"/>
                      </a:cubicBezTo>
                      <a:cubicBezTo>
                        <a:pt x="63" y="16"/>
                        <a:pt x="63" y="16"/>
                        <a:pt x="63" y="16"/>
                      </a:cubicBezTo>
                      <a:cubicBezTo>
                        <a:pt x="54" y="16"/>
                        <a:pt x="54" y="16"/>
                        <a:pt x="54" y="16"/>
                      </a:cubicBezTo>
                      <a:cubicBezTo>
                        <a:pt x="59" y="11"/>
                        <a:pt x="59" y="11"/>
                        <a:pt x="59" y="11"/>
                      </a:cubicBezTo>
                      <a:cubicBezTo>
                        <a:pt x="56" y="8"/>
                        <a:pt x="56" y="8"/>
                        <a:pt x="56" y="8"/>
                      </a:cubicBezTo>
                      <a:cubicBezTo>
                        <a:pt x="52" y="13"/>
                        <a:pt x="52" y="13"/>
                        <a:pt x="52" y="13"/>
                      </a:cubicBezTo>
                      <a:cubicBezTo>
                        <a:pt x="52" y="5"/>
                        <a:pt x="52" y="5"/>
                        <a:pt x="52" y="5"/>
                      </a:cubicBezTo>
                      <a:cubicBezTo>
                        <a:pt x="48" y="5"/>
                        <a:pt x="48" y="5"/>
                        <a:pt x="48" y="5"/>
                      </a:cubicBezTo>
                      <a:cubicBezTo>
                        <a:pt x="48" y="17"/>
                        <a:pt x="48" y="17"/>
                        <a:pt x="48" y="17"/>
                      </a:cubicBezTo>
                      <a:cubicBezTo>
                        <a:pt x="46" y="19"/>
                        <a:pt x="46" y="19"/>
                        <a:pt x="46" y="19"/>
                      </a:cubicBezTo>
                      <a:cubicBezTo>
                        <a:pt x="46" y="16"/>
                        <a:pt x="46" y="16"/>
                        <a:pt x="46" y="16"/>
                      </a:cubicBezTo>
                      <a:cubicBezTo>
                        <a:pt x="42" y="16"/>
                        <a:pt x="42" y="16"/>
                        <a:pt x="42" y="16"/>
                      </a:cubicBezTo>
                      <a:cubicBezTo>
                        <a:pt x="42" y="22"/>
                        <a:pt x="42" y="22"/>
                        <a:pt x="42" y="22"/>
                      </a:cubicBezTo>
                      <a:cubicBezTo>
                        <a:pt x="40" y="25"/>
                        <a:pt x="40" y="25"/>
                        <a:pt x="40" y="25"/>
                      </a:cubicBezTo>
                      <a:cubicBezTo>
                        <a:pt x="38" y="24"/>
                        <a:pt x="37" y="24"/>
                        <a:pt x="36" y="23"/>
                      </a:cubicBezTo>
                      <a:cubicBezTo>
                        <a:pt x="36" y="20"/>
                        <a:pt x="36" y="20"/>
                        <a:pt x="36" y="20"/>
                      </a:cubicBezTo>
                      <a:cubicBezTo>
                        <a:pt x="40" y="15"/>
                        <a:pt x="40" y="15"/>
                        <a:pt x="40" y="15"/>
                      </a:cubicBezTo>
                      <a:cubicBezTo>
                        <a:pt x="38" y="12"/>
                        <a:pt x="38" y="12"/>
                        <a:pt x="38" y="12"/>
                      </a:cubicBezTo>
                      <a:cubicBezTo>
                        <a:pt x="36" y="14"/>
                        <a:pt x="36" y="14"/>
                        <a:pt x="36" y="14"/>
                      </a:cubicBezTo>
                      <a:cubicBezTo>
                        <a:pt x="36" y="12"/>
                        <a:pt x="36" y="12"/>
                        <a:pt x="36" y="12"/>
                      </a:cubicBezTo>
                      <a:cubicBezTo>
                        <a:pt x="44" y="3"/>
                        <a:pt x="44" y="3"/>
                        <a:pt x="44" y="3"/>
                      </a:cubicBezTo>
                      <a:cubicBezTo>
                        <a:pt x="42" y="1"/>
                        <a:pt x="42" y="1"/>
                        <a:pt x="42" y="1"/>
                      </a:cubicBezTo>
                      <a:cubicBezTo>
                        <a:pt x="36" y="7"/>
                        <a:pt x="36" y="7"/>
                        <a:pt x="36" y="7"/>
                      </a:cubicBezTo>
                      <a:cubicBezTo>
                        <a:pt x="36" y="0"/>
                        <a:pt x="36" y="0"/>
                        <a:pt x="36" y="0"/>
                      </a:cubicBezTo>
                      <a:cubicBezTo>
                        <a:pt x="32" y="0"/>
                        <a:pt x="32" y="0"/>
                        <a:pt x="32" y="0"/>
                      </a:cubicBezTo>
                      <a:cubicBezTo>
                        <a:pt x="32" y="7"/>
                        <a:pt x="32" y="7"/>
                        <a:pt x="32" y="7"/>
                      </a:cubicBezTo>
                      <a:cubicBezTo>
                        <a:pt x="26" y="1"/>
                        <a:pt x="26" y="1"/>
                        <a:pt x="26" y="1"/>
                      </a:cubicBezTo>
                      <a:cubicBezTo>
                        <a:pt x="23" y="3"/>
                        <a:pt x="23" y="3"/>
                        <a:pt x="23" y="3"/>
                      </a:cubicBezTo>
                      <a:cubicBezTo>
                        <a:pt x="32" y="12"/>
                        <a:pt x="32" y="12"/>
                        <a:pt x="32" y="12"/>
                      </a:cubicBezTo>
                      <a:cubicBezTo>
                        <a:pt x="32" y="14"/>
                        <a:pt x="32" y="14"/>
                        <a:pt x="32" y="14"/>
                      </a:cubicBezTo>
                      <a:cubicBezTo>
                        <a:pt x="30" y="12"/>
                        <a:pt x="30" y="12"/>
                        <a:pt x="30" y="12"/>
                      </a:cubicBezTo>
                      <a:cubicBezTo>
                        <a:pt x="27" y="15"/>
                        <a:pt x="27" y="15"/>
                        <a:pt x="27" y="15"/>
                      </a:cubicBezTo>
                      <a:cubicBezTo>
                        <a:pt x="32" y="20"/>
                        <a:pt x="32" y="20"/>
                        <a:pt x="32" y="20"/>
                      </a:cubicBezTo>
                      <a:cubicBezTo>
                        <a:pt x="32" y="23"/>
                        <a:pt x="32" y="23"/>
                        <a:pt x="32" y="23"/>
                      </a:cubicBezTo>
                      <a:cubicBezTo>
                        <a:pt x="30" y="24"/>
                        <a:pt x="29" y="24"/>
                        <a:pt x="28" y="25"/>
                      </a:cubicBezTo>
                      <a:cubicBezTo>
                        <a:pt x="25" y="22"/>
                        <a:pt x="25" y="22"/>
                        <a:pt x="25" y="22"/>
                      </a:cubicBezTo>
                      <a:cubicBezTo>
                        <a:pt x="25" y="16"/>
                        <a:pt x="25" y="16"/>
                        <a:pt x="25" y="16"/>
                      </a:cubicBezTo>
                      <a:cubicBezTo>
                        <a:pt x="21" y="16"/>
                        <a:pt x="21" y="16"/>
                        <a:pt x="21" y="16"/>
                      </a:cubicBezTo>
                      <a:cubicBezTo>
                        <a:pt x="21" y="19"/>
                        <a:pt x="21" y="19"/>
                        <a:pt x="21" y="19"/>
                      </a:cubicBezTo>
                      <a:cubicBezTo>
                        <a:pt x="20" y="17"/>
                        <a:pt x="20" y="17"/>
                        <a:pt x="20" y="17"/>
                      </a:cubicBezTo>
                      <a:cubicBezTo>
                        <a:pt x="20" y="5"/>
                        <a:pt x="20" y="5"/>
                        <a:pt x="20" y="5"/>
                      </a:cubicBezTo>
                      <a:cubicBezTo>
                        <a:pt x="16" y="5"/>
                        <a:pt x="16" y="5"/>
                        <a:pt x="16" y="5"/>
                      </a:cubicBezTo>
                      <a:cubicBezTo>
                        <a:pt x="16" y="13"/>
                        <a:pt x="16" y="13"/>
                        <a:pt x="16" y="13"/>
                      </a:cubicBezTo>
                      <a:cubicBezTo>
                        <a:pt x="11" y="8"/>
                        <a:pt x="11" y="8"/>
                        <a:pt x="11" y="8"/>
                      </a:cubicBezTo>
                      <a:cubicBezTo>
                        <a:pt x="8" y="11"/>
                        <a:pt x="8" y="11"/>
                        <a:pt x="8" y="11"/>
                      </a:cubicBezTo>
                      <a:cubicBezTo>
                        <a:pt x="13" y="16"/>
                        <a:pt x="13" y="16"/>
                        <a:pt x="13" y="16"/>
                      </a:cubicBezTo>
                      <a:cubicBezTo>
                        <a:pt x="5" y="16"/>
                        <a:pt x="5" y="16"/>
                        <a:pt x="5" y="16"/>
                      </a:cubicBezTo>
                      <a:cubicBezTo>
                        <a:pt x="5" y="20"/>
                        <a:pt x="5" y="20"/>
                        <a:pt x="5" y="20"/>
                      </a:cubicBezTo>
                      <a:cubicBezTo>
                        <a:pt x="17" y="20"/>
                        <a:pt x="17" y="20"/>
                        <a:pt x="17" y="20"/>
                      </a:cubicBezTo>
                      <a:cubicBezTo>
                        <a:pt x="19" y="21"/>
                        <a:pt x="19" y="21"/>
                        <a:pt x="19" y="21"/>
                      </a:cubicBezTo>
                      <a:cubicBezTo>
                        <a:pt x="16" y="21"/>
                        <a:pt x="16" y="21"/>
                        <a:pt x="16" y="21"/>
                      </a:cubicBezTo>
                      <a:cubicBezTo>
                        <a:pt x="16" y="25"/>
                        <a:pt x="16" y="25"/>
                        <a:pt x="16" y="25"/>
                      </a:cubicBezTo>
                      <a:cubicBezTo>
                        <a:pt x="22" y="25"/>
                        <a:pt x="22" y="25"/>
                        <a:pt x="22" y="25"/>
                      </a:cubicBezTo>
                      <a:cubicBezTo>
                        <a:pt x="25" y="28"/>
                        <a:pt x="25" y="28"/>
                        <a:pt x="25" y="28"/>
                      </a:cubicBezTo>
                      <a:cubicBezTo>
                        <a:pt x="24" y="29"/>
                        <a:pt x="24" y="30"/>
                        <a:pt x="23" y="32"/>
                      </a:cubicBezTo>
                      <a:cubicBezTo>
                        <a:pt x="20" y="32"/>
                        <a:pt x="20" y="32"/>
                        <a:pt x="20" y="32"/>
                      </a:cubicBezTo>
                      <a:cubicBezTo>
                        <a:pt x="15" y="27"/>
                        <a:pt x="15" y="27"/>
                        <a:pt x="15" y="27"/>
                      </a:cubicBezTo>
                      <a:cubicBezTo>
                        <a:pt x="12" y="30"/>
                        <a:pt x="12" y="30"/>
                        <a:pt x="12" y="30"/>
                      </a:cubicBezTo>
                      <a:cubicBezTo>
                        <a:pt x="14" y="32"/>
                        <a:pt x="14" y="32"/>
                        <a:pt x="14" y="32"/>
                      </a:cubicBezTo>
                      <a:cubicBezTo>
                        <a:pt x="12" y="32"/>
                        <a:pt x="12" y="32"/>
                        <a:pt x="12" y="32"/>
                      </a:cubicBezTo>
                      <a:cubicBezTo>
                        <a:pt x="3" y="23"/>
                        <a:pt x="3" y="23"/>
                        <a:pt x="3" y="23"/>
                      </a:cubicBezTo>
                      <a:cubicBezTo>
                        <a:pt x="1" y="26"/>
                        <a:pt x="1" y="26"/>
                        <a:pt x="1" y="26"/>
                      </a:cubicBezTo>
                      <a:cubicBezTo>
                        <a:pt x="7" y="32"/>
                        <a:pt x="7" y="32"/>
                        <a:pt x="7" y="32"/>
                      </a:cubicBezTo>
                      <a:cubicBezTo>
                        <a:pt x="0" y="32"/>
                        <a:pt x="0" y="32"/>
                        <a:pt x="0" y="32"/>
                      </a:cubicBezTo>
                      <a:cubicBezTo>
                        <a:pt x="0" y="36"/>
                        <a:pt x="0" y="36"/>
                        <a:pt x="0" y="36"/>
                      </a:cubicBezTo>
                      <a:cubicBezTo>
                        <a:pt x="7" y="36"/>
                        <a:pt x="7" y="36"/>
                        <a:pt x="7" y="36"/>
                      </a:cubicBezTo>
                      <a:cubicBezTo>
                        <a:pt x="1" y="42"/>
                        <a:pt x="1" y="42"/>
                        <a:pt x="1" y="42"/>
                      </a:cubicBezTo>
                      <a:cubicBezTo>
                        <a:pt x="3" y="44"/>
                        <a:pt x="3" y="44"/>
                        <a:pt x="3" y="44"/>
                      </a:cubicBezTo>
                      <a:cubicBezTo>
                        <a:pt x="12" y="36"/>
                        <a:pt x="12" y="36"/>
                        <a:pt x="12" y="36"/>
                      </a:cubicBezTo>
                      <a:cubicBezTo>
                        <a:pt x="14" y="36"/>
                        <a:pt x="14" y="36"/>
                        <a:pt x="14" y="36"/>
                      </a:cubicBezTo>
                      <a:cubicBezTo>
                        <a:pt x="12" y="38"/>
                        <a:pt x="12" y="38"/>
                        <a:pt x="12" y="38"/>
                      </a:cubicBezTo>
                      <a:cubicBezTo>
                        <a:pt x="15" y="40"/>
                        <a:pt x="15" y="40"/>
                        <a:pt x="15" y="40"/>
                      </a:cubicBezTo>
                      <a:cubicBezTo>
                        <a:pt x="20" y="36"/>
                        <a:pt x="20" y="36"/>
                        <a:pt x="20" y="36"/>
                      </a:cubicBezTo>
                      <a:cubicBezTo>
                        <a:pt x="23" y="36"/>
                        <a:pt x="23" y="36"/>
                        <a:pt x="23" y="36"/>
                      </a:cubicBezTo>
                      <a:cubicBezTo>
                        <a:pt x="24" y="37"/>
                        <a:pt x="24" y="38"/>
                        <a:pt x="25" y="40"/>
                      </a:cubicBezTo>
                      <a:cubicBezTo>
                        <a:pt x="22" y="42"/>
                        <a:pt x="22" y="42"/>
                        <a:pt x="22" y="42"/>
                      </a:cubicBezTo>
                      <a:cubicBezTo>
                        <a:pt x="16" y="42"/>
                        <a:pt x="16" y="42"/>
                        <a:pt x="16" y="42"/>
                      </a:cubicBezTo>
                      <a:cubicBezTo>
                        <a:pt x="16" y="46"/>
                        <a:pt x="16" y="46"/>
                        <a:pt x="16" y="46"/>
                      </a:cubicBezTo>
                      <a:cubicBezTo>
                        <a:pt x="19" y="46"/>
                        <a:pt x="19" y="46"/>
                        <a:pt x="19" y="46"/>
                      </a:cubicBezTo>
                      <a:cubicBezTo>
                        <a:pt x="17" y="48"/>
                        <a:pt x="17" y="48"/>
                        <a:pt x="17" y="48"/>
                      </a:cubicBezTo>
                      <a:cubicBezTo>
                        <a:pt x="5" y="48"/>
                        <a:pt x="5" y="48"/>
                        <a:pt x="5" y="48"/>
                      </a:cubicBezTo>
                      <a:cubicBezTo>
                        <a:pt x="5" y="52"/>
                        <a:pt x="5" y="52"/>
                        <a:pt x="5" y="52"/>
                      </a:cubicBezTo>
                      <a:cubicBezTo>
                        <a:pt x="13" y="52"/>
                        <a:pt x="13" y="52"/>
                        <a:pt x="13" y="52"/>
                      </a:cubicBezTo>
                      <a:cubicBezTo>
                        <a:pt x="8" y="56"/>
                        <a:pt x="8" y="56"/>
                        <a:pt x="8" y="56"/>
                      </a:cubicBezTo>
                      <a:cubicBezTo>
                        <a:pt x="11" y="59"/>
                        <a:pt x="11" y="59"/>
                        <a:pt x="11" y="59"/>
                      </a:cubicBezTo>
                      <a:cubicBezTo>
                        <a:pt x="16" y="54"/>
                        <a:pt x="16" y="54"/>
                        <a:pt x="16" y="54"/>
                      </a:cubicBezTo>
                      <a:cubicBezTo>
                        <a:pt x="16" y="63"/>
                        <a:pt x="16" y="63"/>
                        <a:pt x="16" y="63"/>
                      </a:cubicBezTo>
                      <a:cubicBezTo>
                        <a:pt x="20" y="63"/>
                        <a:pt x="20" y="63"/>
                        <a:pt x="20" y="63"/>
                      </a:cubicBezTo>
                      <a:cubicBezTo>
                        <a:pt x="20" y="50"/>
                        <a:pt x="20" y="50"/>
                        <a:pt x="20" y="50"/>
                      </a:cubicBezTo>
                      <a:cubicBezTo>
                        <a:pt x="21" y="49"/>
                        <a:pt x="21" y="49"/>
                        <a:pt x="21" y="49"/>
                      </a:cubicBezTo>
                      <a:cubicBezTo>
                        <a:pt x="21" y="52"/>
                        <a:pt x="21" y="52"/>
                        <a:pt x="21" y="52"/>
                      </a:cubicBezTo>
                      <a:cubicBezTo>
                        <a:pt x="25" y="52"/>
                        <a:pt x="25" y="52"/>
                        <a:pt x="25" y="52"/>
                      </a:cubicBezTo>
                      <a:cubicBezTo>
                        <a:pt x="25" y="45"/>
                        <a:pt x="25" y="45"/>
                        <a:pt x="25" y="45"/>
                      </a:cubicBezTo>
                      <a:cubicBezTo>
                        <a:pt x="28" y="42"/>
                        <a:pt x="28" y="42"/>
                        <a:pt x="28" y="42"/>
                      </a:cubicBezTo>
                      <a:cubicBezTo>
                        <a:pt x="29" y="43"/>
                        <a:pt x="30" y="44"/>
                        <a:pt x="32" y="44"/>
                      </a:cubicBezTo>
                      <a:cubicBezTo>
                        <a:pt x="32" y="48"/>
                        <a:pt x="32" y="48"/>
                        <a:pt x="32" y="48"/>
                      </a:cubicBezTo>
                      <a:cubicBezTo>
                        <a:pt x="27" y="53"/>
                        <a:pt x="27" y="53"/>
                        <a:pt x="27" y="53"/>
                      </a:cubicBezTo>
                      <a:cubicBezTo>
                        <a:pt x="30" y="55"/>
                        <a:pt x="30" y="55"/>
                        <a:pt x="30" y="55"/>
                      </a:cubicBezTo>
                      <a:cubicBezTo>
                        <a:pt x="32" y="53"/>
                        <a:pt x="32" y="53"/>
                        <a:pt x="32" y="53"/>
                      </a:cubicBezTo>
                      <a:cubicBezTo>
                        <a:pt x="32" y="55"/>
                        <a:pt x="32" y="55"/>
                        <a:pt x="32" y="55"/>
                      </a:cubicBezTo>
                      <a:cubicBezTo>
                        <a:pt x="23" y="64"/>
                        <a:pt x="23" y="64"/>
                        <a:pt x="23" y="64"/>
                      </a:cubicBezTo>
                      <a:cubicBezTo>
                        <a:pt x="26" y="67"/>
                        <a:pt x="26" y="67"/>
                        <a:pt x="26" y="67"/>
                      </a:cubicBezTo>
                      <a:cubicBezTo>
                        <a:pt x="32" y="61"/>
                        <a:pt x="32" y="61"/>
                        <a:pt x="32" y="61"/>
                      </a:cubicBezTo>
                      <a:cubicBezTo>
                        <a:pt x="32" y="68"/>
                        <a:pt x="32" y="68"/>
                        <a:pt x="32" y="68"/>
                      </a:cubicBezTo>
                      <a:cubicBezTo>
                        <a:pt x="36" y="68"/>
                        <a:pt x="36" y="68"/>
                        <a:pt x="36" y="68"/>
                      </a:cubicBezTo>
                      <a:cubicBezTo>
                        <a:pt x="36" y="61"/>
                        <a:pt x="36" y="61"/>
                        <a:pt x="36" y="61"/>
                      </a:cubicBezTo>
                      <a:cubicBezTo>
                        <a:pt x="42" y="67"/>
                        <a:pt x="42" y="67"/>
                        <a:pt x="42" y="67"/>
                      </a:cubicBezTo>
                      <a:cubicBezTo>
                        <a:pt x="44" y="64"/>
                        <a:pt x="44" y="64"/>
                        <a:pt x="44" y="64"/>
                      </a:cubicBezTo>
                      <a:cubicBezTo>
                        <a:pt x="36" y="55"/>
                        <a:pt x="36" y="55"/>
                        <a:pt x="36" y="55"/>
                      </a:cubicBezTo>
                      <a:cubicBezTo>
                        <a:pt x="36" y="53"/>
                        <a:pt x="36" y="53"/>
                        <a:pt x="36" y="53"/>
                      </a:cubicBezTo>
                      <a:cubicBezTo>
                        <a:pt x="38" y="55"/>
                        <a:pt x="38" y="55"/>
                        <a:pt x="38" y="55"/>
                      </a:cubicBezTo>
                      <a:cubicBezTo>
                        <a:pt x="40" y="53"/>
                        <a:pt x="40" y="53"/>
                        <a:pt x="40" y="53"/>
                      </a:cubicBezTo>
                      <a:cubicBezTo>
                        <a:pt x="36" y="48"/>
                        <a:pt x="36" y="48"/>
                        <a:pt x="36" y="48"/>
                      </a:cubicBezTo>
                      <a:cubicBezTo>
                        <a:pt x="36" y="44"/>
                        <a:pt x="36" y="44"/>
                        <a:pt x="36" y="44"/>
                      </a:cubicBezTo>
                      <a:cubicBezTo>
                        <a:pt x="37" y="44"/>
                        <a:pt x="38" y="43"/>
                        <a:pt x="40" y="42"/>
                      </a:cubicBezTo>
                      <a:cubicBezTo>
                        <a:pt x="42" y="45"/>
                        <a:pt x="42" y="45"/>
                        <a:pt x="42" y="45"/>
                      </a:cubicBezTo>
                      <a:cubicBezTo>
                        <a:pt x="42" y="52"/>
                        <a:pt x="42" y="52"/>
                        <a:pt x="42" y="52"/>
                      </a:cubicBezTo>
                      <a:cubicBezTo>
                        <a:pt x="46" y="52"/>
                        <a:pt x="46" y="52"/>
                        <a:pt x="46" y="52"/>
                      </a:cubicBezTo>
                      <a:cubicBezTo>
                        <a:pt x="46" y="49"/>
                        <a:pt x="46" y="49"/>
                        <a:pt x="46" y="49"/>
                      </a:cubicBezTo>
                      <a:cubicBezTo>
                        <a:pt x="48" y="50"/>
                        <a:pt x="48" y="50"/>
                        <a:pt x="48" y="50"/>
                      </a:cubicBezTo>
                      <a:cubicBezTo>
                        <a:pt x="48" y="63"/>
                        <a:pt x="48" y="63"/>
                        <a:pt x="48" y="63"/>
                      </a:cubicBezTo>
                      <a:cubicBezTo>
                        <a:pt x="52" y="63"/>
                        <a:pt x="52" y="63"/>
                        <a:pt x="52" y="63"/>
                      </a:cubicBezTo>
                      <a:cubicBezTo>
                        <a:pt x="52" y="54"/>
                        <a:pt x="52" y="54"/>
                        <a:pt x="52" y="54"/>
                      </a:cubicBezTo>
                      <a:cubicBezTo>
                        <a:pt x="56" y="59"/>
                        <a:pt x="56" y="59"/>
                        <a:pt x="56" y="59"/>
                      </a:cubicBezTo>
                      <a:cubicBezTo>
                        <a:pt x="59" y="56"/>
                        <a:pt x="59" y="56"/>
                        <a:pt x="59" y="56"/>
                      </a:cubicBezTo>
                      <a:cubicBezTo>
                        <a:pt x="54" y="52"/>
                        <a:pt x="54" y="52"/>
                        <a:pt x="54" y="52"/>
                      </a:cubicBezTo>
                      <a:cubicBezTo>
                        <a:pt x="63" y="52"/>
                        <a:pt x="63" y="52"/>
                        <a:pt x="63" y="52"/>
                      </a:cubicBezTo>
                      <a:cubicBezTo>
                        <a:pt x="63" y="48"/>
                        <a:pt x="63" y="48"/>
                        <a:pt x="63" y="48"/>
                      </a:cubicBezTo>
                      <a:cubicBezTo>
                        <a:pt x="50" y="48"/>
                        <a:pt x="50" y="48"/>
                        <a:pt x="50" y="48"/>
                      </a:cubicBezTo>
                      <a:cubicBezTo>
                        <a:pt x="49" y="46"/>
                        <a:pt x="49" y="46"/>
                        <a:pt x="49" y="46"/>
                      </a:cubicBezTo>
                      <a:cubicBezTo>
                        <a:pt x="52" y="46"/>
                        <a:pt x="52" y="46"/>
                        <a:pt x="52" y="46"/>
                      </a:cubicBezTo>
                      <a:cubicBezTo>
                        <a:pt x="52" y="42"/>
                        <a:pt x="52" y="42"/>
                        <a:pt x="52" y="42"/>
                      </a:cubicBezTo>
                      <a:cubicBezTo>
                        <a:pt x="45" y="42"/>
                        <a:pt x="45" y="42"/>
                        <a:pt x="45" y="42"/>
                      </a:cubicBezTo>
                      <a:cubicBezTo>
                        <a:pt x="42" y="40"/>
                        <a:pt x="42" y="40"/>
                        <a:pt x="42" y="40"/>
                      </a:cubicBezTo>
                      <a:cubicBezTo>
                        <a:pt x="43" y="38"/>
                        <a:pt x="44" y="37"/>
                        <a:pt x="44" y="36"/>
                      </a:cubicBezTo>
                      <a:cubicBezTo>
                        <a:pt x="48" y="36"/>
                        <a:pt x="48" y="36"/>
                        <a:pt x="48" y="36"/>
                      </a:cubicBezTo>
                      <a:cubicBezTo>
                        <a:pt x="53" y="40"/>
                        <a:pt x="53" y="40"/>
                        <a:pt x="53" y="40"/>
                      </a:cubicBezTo>
                      <a:cubicBezTo>
                        <a:pt x="55" y="38"/>
                        <a:pt x="55" y="38"/>
                        <a:pt x="55" y="38"/>
                      </a:cubicBezTo>
                      <a:cubicBezTo>
                        <a:pt x="53" y="36"/>
                        <a:pt x="53" y="36"/>
                        <a:pt x="53" y="36"/>
                      </a:cubicBezTo>
                      <a:cubicBezTo>
                        <a:pt x="55" y="36"/>
                        <a:pt x="55" y="36"/>
                        <a:pt x="55" y="36"/>
                      </a:cubicBezTo>
                      <a:cubicBezTo>
                        <a:pt x="64" y="44"/>
                        <a:pt x="64" y="44"/>
                        <a:pt x="64" y="44"/>
                      </a:cubicBezTo>
                      <a:cubicBezTo>
                        <a:pt x="67" y="42"/>
                        <a:pt x="67" y="42"/>
                        <a:pt x="67" y="42"/>
                      </a:cubicBezTo>
                      <a:cubicBezTo>
                        <a:pt x="61" y="36"/>
                        <a:pt x="61" y="36"/>
                        <a:pt x="61" y="36"/>
                      </a:cubicBezTo>
                      <a:cubicBezTo>
                        <a:pt x="68" y="36"/>
                        <a:pt x="68" y="36"/>
                        <a:pt x="68" y="36"/>
                      </a:cubicBezTo>
                      <a:lnTo>
                        <a:pt x="6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51" name="Freeform: Shape 100">
                  <a:extLst>
                    <a:ext uri="{FF2B5EF4-FFF2-40B4-BE49-F238E27FC236}">
                      <a16:creationId xmlns:a16="http://schemas.microsoft.com/office/drawing/2014/main" id="{E3EDC9C1-1938-4577-9B19-0B75594EB9EA}"/>
                    </a:ext>
                  </a:extLst>
                </p:cNvPr>
                <p:cNvSpPr>
                  <a:spLocks/>
                </p:cNvSpPr>
                <p:nvPr/>
              </p:nvSpPr>
              <p:spPr bwMode="auto">
                <a:xfrm>
                  <a:off x="2582838" y="2159700"/>
                  <a:ext cx="344341" cy="401935"/>
                </a:xfrm>
                <a:custGeom>
                  <a:avLst/>
                  <a:gdLst>
                    <a:gd name="T0" fmla="*/ 73 w 78"/>
                    <a:gd name="T1" fmla="*/ 84 h 91"/>
                    <a:gd name="T2" fmla="*/ 78 w 78"/>
                    <a:gd name="T3" fmla="*/ 16 h 91"/>
                    <a:gd name="T4" fmla="*/ 66 w 78"/>
                    <a:gd name="T5" fmla="*/ 12 h 91"/>
                    <a:gd name="T6" fmla="*/ 77 w 78"/>
                    <a:gd name="T7" fmla="*/ 1 h 91"/>
                    <a:gd name="T8" fmla="*/ 65 w 78"/>
                    <a:gd name="T9" fmla="*/ 7 h 91"/>
                    <a:gd name="T10" fmla="*/ 71 w 78"/>
                    <a:gd name="T11" fmla="*/ 23 h 91"/>
                    <a:gd name="T12" fmla="*/ 65 w 78"/>
                    <a:gd name="T13" fmla="*/ 63 h 91"/>
                    <a:gd name="T14" fmla="*/ 70 w 78"/>
                    <a:gd name="T15" fmla="*/ 74 h 91"/>
                    <a:gd name="T16" fmla="*/ 65 w 78"/>
                    <a:gd name="T17" fmla="*/ 91 h 91"/>
                    <a:gd name="T18" fmla="*/ 65 w 78"/>
                    <a:gd name="T19" fmla="*/ 7 h 91"/>
                    <a:gd name="T20" fmla="*/ 60 w 78"/>
                    <a:gd name="T21" fmla="*/ 8 h 91"/>
                    <a:gd name="T22" fmla="*/ 50 w 78"/>
                    <a:gd name="T23" fmla="*/ 4 h 91"/>
                    <a:gd name="T24" fmla="*/ 53 w 78"/>
                    <a:gd name="T25" fmla="*/ 12 h 91"/>
                    <a:gd name="T26" fmla="*/ 50 w 78"/>
                    <a:gd name="T27" fmla="*/ 16 h 91"/>
                    <a:gd name="T28" fmla="*/ 65 w 78"/>
                    <a:gd name="T29" fmla="*/ 23 h 91"/>
                    <a:gd name="T30" fmla="*/ 50 w 78"/>
                    <a:gd name="T31" fmla="*/ 84 h 91"/>
                    <a:gd name="T32" fmla="*/ 63 w 78"/>
                    <a:gd name="T33" fmla="*/ 91 h 91"/>
                    <a:gd name="T34" fmla="*/ 65 w 78"/>
                    <a:gd name="T35" fmla="*/ 78 h 91"/>
                    <a:gd name="T36" fmla="*/ 61 w 78"/>
                    <a:gd name="T37" fmla="*/ 74 h 91"/>
                    <a:gd name="T38" fmla="*/ 65 w 78"/>
                    <a:gd name="T39" fmla="*/ 69 h 91"/>
                    <a:gd name="T40" fmla="*/ 65 w 78"/>
                    <a:gd name="T41" fmla="*/ 63 h 91"/>
                    <a:gd name="T42" fmla="*/ 50 w 78"/>
                    <a:gd name="T43" fmla="*/ 69 h 91"/>
                    <a:gd name="T44" fmla="*/ 55 w 78"/>
                    <a:gd name="T45" fmla="*/ 74 h 91"/>
                    <a:gd name="T46" fmla="*/ 50 w 78"/>
                    <a:gd name="T47" fmla="*/ 78 h 91"/>
                    <a:gd name="T48" fmla="*/ 50 w 78"/>
                    <a:gd name="T49" fmla="*/ 84 h 91"/>
                    <a:gd name="T50" fmla="*/ 46 w 78"/>
                    <a:gd name="T51" fmla="*/ 0 h 91"/>
                    <a:gd name="T52" fmla="*/ 43 w 78"/>
                    <a:gd name="T53" fmla="*/ 4 h 91"/>
                    <a:gd name="T54" fmla="*/ 50 w 78"/>
                    <a:gd name="T55" fmla="*/ 4 h 91"/>
                    <a:gd name="T56" fmla="*/ 39 w 78"/>
                    <a:gd name="T57" fmla="*/ 16 h 91"/>
                    <a:gd name="T58" fmla="*/ 50 w 78"/>
                    <a:gd name="T59" fmla="*/ 23 h 91"/>
                    <a:gd name="T60" fmla="*/ 39 w 78"/>
                    <a:gd name="T61" fmla="*/ 84 h 91"/>
                    <a:gd name="T62" fmla="*/ 50 w 78"/>
                    <a:gd name="T63" fmla="*/ 78 h 91"/>
                    <a:gd name="T64" fmla="*/ 50 w 78"/>
                    <a:gd name="T65" fmla="*/ 69 h 91"/>
                    <a:gd name="T66" fmla="*/ 39 w 78"/>
                    <a:gd name="T67" fmla="*/ 63 h 91"/>
                    <a:gd name="T68" fmla="*/ 39 w 78"/>
                    <a:gd name="T69" fmla="*/ 16 h 91"/>
                    <a:gd name="T70" fmla="*/ 0 w 78"/>
                    <a:gd name="T71" fmla="*/ 84 h 91"/>
                    <a:gd name="T72" fmla="*/ 6 w 78"/>
                    <a:gd name="T73" fmla="*/ 91 h 91"/>
                    <a:gd name="T74" fmla="*/ 16 w 78"/>
                    <a:gd name="T75" fmla="*/ 84 h 91"/>
                    <a:gd name="T76" fmla="*/ 39 w 78"/>
                    <a:gd name="T77" fmla="*/ 63 h 91"/>
                    <a:gd name="T78" fmla="*/ 7 w 78"/>
                    <a:gd name="T79" fmla="*/ 23 h 91"/>
                    <a:gd name="T80" fmla="*/ 39 w 78"/>
                    <a:gd name="T8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91">
                      <a:moveTo>
                        <a:pt x="73" y="91"/>
                      </a:moveTo>
                      <a:cubicBezTo>
                        <a:pt x="73" y="84"/>
                        <a:pt x="73" y="84"/>
                        <a:pt x="73" y="84"/>
                      </a:cubicBezTo>
                      <a:cubicBezTo>
                        <a:pt x="78" y="84"/>
                        <a:pt x="78" y="84"/>
                        <a:pt x="78" y="84"/>
                      </a:cubicBezTo>
                      <a:cubicBezTo>
                        <a:pt x="78" y="16"/>
                        <a:pt x="78" y="16"/>
                        <a:pt x="78" y="16"/>
                      </a:cubicBezTo>
                      <a:cubicBezTo>
                        <a:pt x="67" y="16"/>
                        <a:pt x="67" y="16"/>
                        <a:pt x="67" y="16"/>
                      </a:cubicBezTo>
                      <a:cubicBezTo>
                        <a:pt x="67" y="15"/>
                        <a:pt x="67" y="13"/>
                        <a:pt x="66" y="12"/>
                      </a:cubicBezTo>
                      <a:cubicBezTo>
                        <a:pt x="77" y="4"/>
                        <a:pt x="77" y="4"/>
                        <a:pt x="77" y="4"/>
                      </a:cubicBezTo>
                      <a:cubicBezTo>
                        <a:pt x="78" y="3"/>
                        <a:pt x="78" y="2"/>
                        <a:pt x="77" y="1"/>
                      </a:cubicBezTo>
                      <a:cubicBezTo>
                        <a:pt x="76" y="0"/>
                        <a:pt x="75" y="0"/>
                        <a:pt x="74" y="0"/>
                      </a:cubicBezTo>
                      <a:cubicBezTo>
                        <a:pt x="65" y="7"/>
                        <a:pt x="65" y="7"/>
                        <a:pt x="65" y="7"/>
                      </a:cubicBezTo>
                      <a:cubicBezTo>
                        <a:pt x="65" y="23"/>
                        <a:pt x="65" y="23"/>
                        <a:pt x="65" y="23"/>
                      </a:cubicBezTo>
                      <a:cubicBezTo>
                        <a:pt x="71" y="23"/>
                        <a:pt x="71" y="23"/>
                        <a:pt x="71" y="23"/>
                      </a:cubicBezTo>
                      <a:cubicBezTo>
                        <a:pt x="71" y="63"/>
                        <a:pt x="71" y="63"/>
                        <a:pt x="71" y="63"/>
                      </a:cubicBezTo>
                      <a:cubicBezTo>
                        <a:pt x="65" y="63"/>
                        <a:pt x="65" y="63"/>
                        <a:pt x="65" y="63"/>
                      </a:cubicBezTo>
                      <a:cubicBezTo>
                        <a:pt x="65" y="69"/>
                        <a:pt x="65" y="69"/>
                        <a:pt x="65" y="69"/>
                      </a:cubicBezTo>
                      <a:cubicBezTo>
                        <a:pt x="68" y="69"/>
                        <a:pt x="70" y="71"/>
                        <a:pt x="70" y="74"/>
                      </a:cubicBezTo>
                      <a:cubicBezTo>
                        <a:pt x="70" y="76"/>
                        <a:pt x="68" y="78"/>
                        <a:pt x="65" y="78"/>
                      </a:cubicBezTo>
                      <a:cubicBezTo>
                        <a:pt x="65" y="91"/>
                        <a:pt x="65" y="91"/>
                        <a:pt x="65" y="91"/>
                      </a:cubicBezTo>
                      <a:lnTo>
                        <a:pt x="73" y="91"/>
                      </a:lnTo>
                      <a:close/>
                      <a:moveTo>
                        <a:pt x="65" y="7"/>
                      </a:moveTo>
                      <a:cubicBezTo>
                        <a:pt x="63" y="9"/>
                        <a:pt x="63" y="9"/>
                        <a:pt x="63" y="9"/>
                      </a:cubicBezTo>
                      <a:cubicBezTo>
                        <a:pt x="62" y="9"/>
                        <a:pt x="61" y="8"/>
                        <a:pt x="60" y="8"/>
                      </a:cubicBezTo>
                      <a:cubicBezTo>
                        <a:pt x="59" y="8"/>
                        <a:pt x="58" y="9"/>
                        <a:pt x="57" y="9"/>
                      </a:cubicBezTo>
                      <a:cubicBezTo>
                        <a:pt x="50" y="4"/>
                        <a:pt x="50" y="4"/>
                        <a:pt x="50" y="4"/>
                      </a:cubicBezTo>
                      <a:cubicBezTo>
                        <a:pt x="50" y="10"/>
                        <a:pt x="50" y="10"/>
                        <a:pt x="50" y="10"/>
                      </a:cubicBezTo>
                      <a:cubicBezTo>
                        <a:pt x="53" y="12"/>
                        <a:pt x="53" y="12"/>
                        <a:pt x="53" y="12"/>
                      </a:cubicBezTo>
                      <a:cubicBezTo>
                        <a:pt x="52" y="13"/>
                        <a:pt x="52" y="15"/>
                        <a:pt x="52" y="16"/>
                      </a:cubicBezTo>
                      <a:cubicBezTo>
                        <a:pt x="50" y="16"/>
                        <a:pt x="50" y="16"/>
                        <a:pt x="50" y="16"/>
                      </a:cubicBezTo>
                      <a:cubicBezTo>
                        <a:pt x="50" y="23"/>
                        <a:pt x="50" y="23"/>
                        <a:pt x="50" y="23"/>
                      </a:cubicBezTo>
                      <a:cubicBezTo>
                        <a:pt x="65" y="23"/>
                        <a:pt x="65" y="23"/>
                        <a:pt x="65" y="23"/>
                      </a:cubicBezTo>
                      <a:cubicBezTo>
                        <a:pt x="65" y="7"/>
                        <a:pt x="65" y="7"/>
                        <a:pt x="65" y="7"/>
                      </a:cubicBezTo>
                      <a:close/>
                      <a:moveTo>
                        <a:pt x="50" y="84"/>
                      </a:moveTo>
                      <a:cubicBezTo>
                        <a:pt x="63" y="84"/>
                        <a:pt x="63" y="84"/>
                        <a:pt x="63" y="84"/>
                      </a:cubicBezTo>
                      <a:cubicBezTo>
                        <a:pt x="63" y="91"/>
                        <a:pt x="63" y="91"/>
                        <a:pt x="63" y="91"/>
                      </a:cubicBezTo>
                      <a:cubicBezTo>
                        <a:pt x="65" y="91"/>
                        <a:pt x="65" y="91"/>
                        <a:pt x="65" y="91"/>
                      </a:cubicBezTo>
                      <a:cubicBezTo>
                        <a:pt x="65" y="78"/>
                        <a:pt x="65" y="78"/>
                        <a:pt x="65" y="78"/>
                      </a:cubicBezTo>
                      <a:cubicBezTo>
                        <a:pt x="65" y="78"/>
                        <a:pt x="65" y="78"/>
                        <a:pt x="65" y="78"/>
                      </a:cubicBezTo>
                      <a:cubicBezTo>
                        <a:pt x="63" y="78"/>
                        <a:pt x="61" y="76"/>
                        <a:pt x="61" y="74"/>
                      </a:cubicBezTo>
                      <a:cubicBezTo>
                        <a:pt x="61" y="74"/>
                        <a:pt x="61" y="74"/>
                        <a:pt x="61" y="74"/>
                      </a:cubicBezTo>
                      <a:cubicBezTo>
                        <a:pt x="61" y="71"/>
                        <a:pt x="63" y="69"/>
                        <a:pt x="65" y="69"/>
                      </a:cubicBezTo>
                      <a:cubicBezTo>
                        <a:pt x="65" y="69"/>
                        <a:pt x="65" y="69"/>
                        <a:pt x="65" y="69"/>
                      </a:cubicBezTo>
                      <a:cubicBezTo>
                        <a:pt x="65" y="63"/>
                        <a:pt x="65" y="63"/>
                        <a:pt x="65" y="63"/>
                      </a:cubicBezTo>
                      <a:cubicBezTo>
                        <a:pt x="50" y="63"/>
                        <a:pt x="50" y="63"/>
                        <a:pt x="50" y="63"/>
                      </a:cubicBezTo>
                      <a:cubicBezTo>
                        <a:pt x="50" y="69"/>
                        <a:pt x="50" y="69"/>
                        <a:pt x="50" y="69"/>
                      </a:cubicBezTo>
                      <a:cubicBezTo>
                        <a:pt x="50" y="69"/>
                        <a:pt x="50" y="69"/>
                        <a:pt x="50" y="69"/>
                      </a:cubicBezTo>
                      <a:cubicBezTo>
                        <a:pt x="53" y="69"/>
                        <a:pt x="55" y="71"/>
                        <a:pt x="55" y="74"/>
                      </a:cubicBezTo>
                      <a:cubicBezTo>
                        <a:pt x="55" y="76"/>
                        <a:pt x="53" y="78"/>
                        <a:pt x="50" y="78"/>
                      </a:cubicBezTo>
                      <a:cubicBezTo>
                        <a:pt x="50" y="78"/>
                        <a:pt x="50" y="78"/>
                        <a:pt x="50" y="78"/>
                      </a:cubicBezTo>
                      <a:cubicBezTo>
                        <a:pt x="50" y="78"/>
                        <a:pt x="50" y="78"/>
                        <a:pt x="50" y="78"/>
                      </a:cubicBezTo>
                      <a:lnTo>
                        <a:pt x="50" y="84"/>
                      </a:lnTo>
                      <a:close/>
                      <a:moveTo>
                        <a:pt x="50" y="4"/>
                      </a:moveTo>
                      <a:cubicBezTo>
                        <a:pt x="46" y="0"/>
                        <a:pt x="46" y="0"/>
                        <a:pt x="46" y="0"/>
                      </a:cubicBezTo>
                      <a:cubicBezTo>
                        <a:pt x="45" y="0"/>
                        <a:pt x="43" y="0"/>
                        <a:pt x="42" y="1"/>
                      </a:cubicBezTo>
                      <a:cubicBezTo>
                        <a:pt x="42" y="2"/>
                        <a:pt x="42" y="3"/>
                        <a:pt x="43" y="4"/>
                      </a:cubicBezTo>
                      <a:cubicBezTo>
                        <a:pt x="50" y="10"/>
                        <a:pt x="50" y="10"/>
                        <a:pt x="50" y="10"/>
                      </a:cubicBezTo>
                      <a:cubicBezTo>
                        <a:pt x="50" y="4"/>
                        <a:pt x="50" y="4"/>
                        <a:pt x="50" y="4"/>
                      </a:cubicBezTo>
                      <a:close/>
                      <a:moveTo>
                        <a:pt x="50" y="16"/>
                      </a:moveTo>
                      <a:cubicBezTo>
                        <a:pt x="39" y="16"/>
                        <a:pt x="39" y="16"/>
                        <a:pt x="39" y="16"/>
                      </a:cubicBezTo>
                      <a:cubicBezTo>
                        <a:pt x="39" y="23"/>
                        <a:pt x="39" y="23"/>
                        <a:pt x="39" y="23"/>
                      </a:cubicBezTo>
                      <a:cubicBezTo>
                        <a:pt x="50" y="23"/>
                        <a:pt x="50" y="23"/>
                        <a:pt x="50" y="23"/>
                      </a:cubicBezTo>
                      <a:cubicBezTo>
                        <a:pt x="50" y="16"/>
                        <a:pt x="50" y="16"/>
                        <a:pt x="50" y="16"/>
                      </a:cubicBezTo>
                      <a:close/>
                      <a:moveTo>
                        <a:pt x="39" y="84"/>
                      </a:moveTo>
                      <a:cubicBezTo>
                        <a:pt x="50" y="84"/>
                        <a:pt x="50" y="84"/>
                        <a:pt x="50" y="84"/>
                      </a:cubicBezTo>
                      <a:cubicBezTo>
                        <a:pt x="50" y="78"/>
                        <a:pt x="50" y="78"/>
                        <a:pt x="50" y="78"/>
                      </a:cubicBezTo>
                      <a:cubicBezTo>
                        <a:pt x="48" y="78"/>
                        <a:pt x="46" y="76"/>
                        <a:pt x="46" y="74"/>
                      </a:cubicBezTo>
                      <a:cubicBezTo>
                        <a:pt x="46" y="71"/>
                        <a:pt x="48" y="69"/>
                        <a:pt x="50" y="69"/>
                      </a:cubicBezTo>
                      <a:cubicBezTo>
                        <a:pt x="50" y="63"/>
                        <a:pt x="50" y="63"/>
                        <a:pt x="50" y="63"/>
                      </a:cubicBezTo>
                      <a:cubicBezTo>
                        <a:pt x="39" y="63"/>
                        <a:pt x="39" y="63"/>
                        <a:pt x="39" y="63"/>
                      </a:cubicBezTo>
                      <a:lnTo>
                        <a:pt x="39" y="84"/>
                      </a:lnTo>
                      <a:close/>
                      <a:moveTo>
                        <a:pt x="39" y="16"/>
                      </a:moveTo>
                      <a:cubicBezTo>
                        <a:pt x="0" y="16"/>
                        <a:pt x="0" y="16"/>
                        <a:pt x="0" y="16"/>
                      </a:cubicBezTo>
                      <a:cubicBezTo>
                        <a:pt x="0" y="84"/>
                        <a:pt x="0" y="84"/>
                        <a:pt x="0" y="84"/>
                      </a:cubicBezTo>
                      <a:cubicBezTo>
                        <a:pt x="6" y="84"/>
                        <a:pt x="6" y="84"/>
                        <a:pt x="6" y="84"/>
                      </a:cubicBezTo>
                      <a:cubicBezTo>
                        <a:pt x="6" y="91"/>
                        <a:pt x="6" y="91"/>
                        <a:pt x="6" y="91"/>
                      </a:cubicBezTo>
                      <a:cubicBezTo>
                        <a:pt x="16" y="91"/>
                        <a:pt x="16" y="91"/>
                        <a:pt x="16" y="91"/>
                      </a:cubicBezTo>
                      <a:cubicBezTo>
                        <a:pt x="16" y="84"/>
                        <a:pt x="16" y="84"/>
                        <a:pt x="16" y="84"/>
                      </a:cubicBezTo>
                      <a:cubicBezTo>
                        <a:pt x="39" y="84"/>
                        <a:pt x="39" y="84"/>
                        <a:pt x="39" y="84"/>
                      </a:cubicBezTo>
                      <a:cubicBezTo>
                        <a:pt x="39" y="63"/>
                        <a:pt x="39" y="63"/>
                        <a:pt x="39" y="63"/>
                      </a:cubicBezTo>
                      <a:cubicBezTo>
                        <a:pt x="7" y="63"/>
                        <a:pt x="7" y="63"/>
                        <a:pt x="7" y="63"/>
                      </a:cubicBezTo>
                      <a:cubicBezTo>
                        <a:pt x="7" y="23"/>
                        <a:pt x="7" y="23"/>
                        <a:pt x="7" y="23"/>
                      </a:cubicBezTo>
                      <a:cubicBezTo>
                        <a:pt x="7" y="23"/>
                        <a:pt x="7" y="23"/>
                        <a:pt x="7" y="23"/>
                      </a:cubicBezTo>
                      <a:cubicBezTo>
                        <a:pt x="39" y="23"/>
                        <a:pt x="39" y="23"/>
                        <a:pt x="39" y="23"/>
                      </a:cubicBezTo>
                      <a:lnTo>
                        <a:pt x="3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52" name="Freeform: Shape 101">
                  <a:extLst>
                    <a:ext uri="{FF2B5EF4-FFF2-40B4-BE49-F238E27FC236}">
                      <a16:creationId xmlns:a16="http://schemas.microsoft.com/office/drawing/2014/main" id="{9A4B1AF0-031A-4BE4-857B-9C908E64089B}"/>
                    </a:ext>
                  </a:extLst>
                </p:cNvPr>
                <p:cNvSpPr>
                  <a:spLocks/>
                </p:cNvSpPr>
                <p:nvPr/>
              </p:nvSpPr>
              <p:spPr bwMode="auto">
                <a:xfrm>
                  <a:off x="6110800" y="1687916"/>
                  <a:ext cx="208320" cy="122541"/>
                </a:xfrm>
                <a:custGeom>
                  <a:avLst/>
                  <a:gdLst>
                    <a:gd name="T0" fmla="*/ 170 w 170"/>
                    <a:gd name="T1" fmla="*/ 0 h 100"/>
                    <a:gd name="T2" fmla="*/ 11 w 170"/>
                    <a:gd name="T3" fmla="*/ 0 h 100"/>
                    <a:gd name="T4" fmla="*/ 11 w 170"/>
                    <a:gd name="T5" fmla="*/ 28 h 100"/>
                    <a:gd name="T6" fmla="*/ 0 w 170"/>
                    <a:gd name="T7" fmla="*/ 28 h 100"/>
                    <a:gd name="T8" fmla="*/ 0 w 170"/>
                    <a:gd name="T9" fmla="*/ 72 h 100"/>
                    <a:gd name="T10" fmla="*/ 11 w 170"/>
                    <a:gd name="T11" fmla="*/ 72 h 100"/>
                    <a:gd name="T12" fmla="*/ 11 w 170"/>
                    <a:gd name="T13" fmla="*/ 100 h 100"/>
                    <a:gd name="T14" fmla="*/ 170 w 170"/>
                    <a:gd name="T15" fmla="*/ 100 h 100"/>
                    <a:gd name="T16" fmla="*/ 170 w 170"/>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00">
                      <a:moveTo>
                        <a:pt x="170" y="0"/>
                      </a:moveTo>
                      <a:lnTo>
                        <a:pt x="11" y="0"/>
                      </a:lnTo>
                      <a:lnTo>
                        <a:pt x="11" y="28"/>
                      </a:lnTo>
                      <a:lnTo>
                        <a:pt x="0" y="28"/>
                      </a:lnTo>
                      <a:lnTo>
                        <a:pt x="0" y="72"/>
                      </a:lnTo>
                      <a:lnTo>
                        <a:pt x="11" y="72"/>
                      </a:lnTo>
                      <a:lnTo>
                        <a:pt x="11" y="100"/>
                      </a:lnTo>
                      <a:lnTo>
                        <a:pt x="170" y="10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53" name="Oval 102">
                  <a:extLst>
                    <a:ext uri="{FF2B5EF4-FFF2-40B4-BE49-F238E27FC236}">
                      <a16:creationId xmlns:a16="http://schemas.microsoft.com/office/drawing/2014/main" id="{2371883E-D76C-4725-8125-A8CC7D7CA9CD}"/>
                    </a:ext>
                  </a:extLst>
                </p:cNvPr>
                <p:cNvSpPr>
                  <a:spLocks/>
                </p:cNvSpPr>
                <p:nvPr/>
              </p:nvSpPr>
              <p:spPr bwMode="auto">
                <a:xfrm>
                  <a:off x="5983357" y="1709973"/>
                  <a:ext cx="66172" cy="661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54" name="Freeform: Shape 103">
                  <a:extLst>
                    <a:ext uri="{FF2B5EF4-FFF2-40B4-BE49-F238E27FC236}">
                      <a16:creationId xmlns:a16="http://schemas.microsoft.com/office/drawing/2014/main" id="{99E7D811-7264-4848-8CB3-5610C1ED9FDF}"/>
                    </a:ext>
                  </a:extLst>
                </p:cNvPr>
                <p:cNvSpPr>
                  <a:spLocks/>
                </p:cNvSpPr>
                <p:nvPr/>
              </p:nvSpPr>
              <p:spPr bwMode="auto">
                <a:xfrm>
                  <a:off x="5925763" y="1660957"/>
                  <a:ext cx="176459" cy="330861"/>
                </a:xfrm>
                <a:custGeom>
                  <a:avLst/>
                  <a:gdLst>
                    <a:gd name="T0" fmla="*/ 20 w 40"/>
                    <a:gd name="T1" fmla="*/ 75 h 75"/>
                    <a:gd name="T2" fmla="*/ 40 w 40"/>
                    <a:gd name="T3" fmla="*/ 75 h 75"/>
                    <a:gd name="T4" fmla="*/ 40 w 40"/>
                    <a:gd name="T5" fmla="*/ 26 h 75"/>
                    <a:gd name="T6" fmla="*/ 40 w 40"/>
                    <a:gd name="T7" fmla="*/ 14 h 75"/>
                    <a:gd name="T8" fmla="*/ 40 w 40"/>
                    <a:gd name="T9" fmla="*/ 0 h 75"/>
                    <a:gd name="T10" fmla="*/ 20 w 40"/>
                    <a:gd name="T11" fmla="*/ 0 h 75"/>
                    <a:gd name="T12" fmla="*/ 20 w 40"/>
                    <a:gd name="T13" fmla="*/ 4 h 75"/>
                    <a:gd name="T14" fmla="*/ 35 w 40"/>
                    <a:gd name="T15" fmla="*/ 19 h 75"/>
                    <a:gd name="T16" fmla="*/ 20 w 40"/>
                    <a:gd name="T17" fmla="*/ 33 h 75"/>
                    <a:gd name="T18" fmla="*/ 20 w 40"/>
                    <a:gd name="T19" fmla="*/ 75 h 75"/>
                    <a:gd name="T20" fmla="*/ 0 w 40"/>
                    <a:gd name="T21" fmla="*/ 75 h 75"/>
                    <a:gd name="T22" fmla="*/ 20 w 40"/>
                    <a:gd name="T23" fmla="*/ 75 h 75"/>
                    <a:gd name="T24" fmla="*/ 20 w 40"/>
                    <a:gd name="T25" fmla="*/ 33 h 75"/>
                    <a:gd name="T26" fmla="*/ 20 w 40"/>
                    <a:gd name="T27" fmla="*/ 33 h 75"/>
                    <a:gd name="T28" fmla="*/ 5 w 40"/>
                    <a:gd name="T29" fmla="*/ 19 h 75"/>
                    <a:gd name="T30" fmla="*/ 20 w 40"/>
                    <a:gd name="T31" fmla="*/ 4 h 75"/>
                    <a:gd name="T32" fmla="*/ 20 w 40"/>
                    <a:gd name="T33" fmla="*/ 4 h 75"/>
                    <a:gd name="T34" fmla="*/ 20 w 40"/>
                    <a:gd name="T35" fmla="*/ 4 h 75"/>
                    <a:gd name="T36" fmla="*/ 20 w 40"/>
                    <a:gd name="T37" fmla="*/ 0 h 75"/>
                    <a:gd name="T38" fmla="*/ 0 w 40"/>
                    <a:gd name="T39" fmla="*/ 0 h 75"/>
                    <a:gd name="T40" fmla="*/ 0 w 40"/>
                    <a:gd name="T4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75">
                      <a:moveTo>
                        <a:pt x="20" y="75"/>
                      </a:moveTo>
                      <a:cubicBezTo>
                        <a:pt x="40" y="75"/>
                        <a:pt x="40" y="75"/>
                        <a:pt x="40" y="75"/>
                      </a:cubicBezTo>
                      <a:cubicBezTo>
                        <a:pt x="40" y="26"/>
                        <a:pt x="40" y="26"/>
                        <a:pt x="40" y="26"/>
                      </a:cubicBezTo>
                      <a:cubicBezTo>
                        <a:pt x="40" y="14"/>
                        <a:pt x="40" y="14"/>
                        <a:pt x="40" y="14"/>
                      </a:cubicBezTo>
                      <a:cubicBezTo>
                        <a:pt x="40" y="0"/>
                        <a:pt x="40" y="0"/>
                        <a:pt x="40" y="0"/>
                      </a:cubicBezTo>
                      <a:cubicBezTo>
                        <a:pt x="20" y="0"/>
                        <a:pt x="20" y="0"/>
                        <a:pt x="20" y="0"/>
                      </a:cubicBezTo>
                      <a:cubicBezTo>
                        <a:pt x="20" y="4"/>
                        <a:pt x="20" y="4"/>
                        <a:pt x="20" y="4"/>
                      </a:cubicBezTo>
                      <a:cubicBezTo>
                        <a:pt x="28" y="4"/>
                        <a:pt x="35" y="10"/>
                        <a:pt x="35" y="19"/>
                      </a:cubicBezTo>
                      <a:cubicBezTo>
                        <a:pt x="35" y="27"/>
                        <a:pt x="28" y="33"/>
                        <a:pt x="20" y="33"/>
                      </a:cubicBezTo>
                      <a:lnTo>
                        <a:pt x="20" y="75"/>
                      </a:lnTo>
                      <a:close/>
                      <a:moveTo>
                        <a:pt x="0" y="75"/>
                      </a:moveTo>
                      <a:cubicBezTo>
                        <a:pt x="20" y="75"/>
                        <a:pt x="20" y="75"/>
                        <a:pt x="20" y="75"/>
                      </a:cubicBezTo>
                      <a:cubicBezTo>
                        <a:pt x="20" y="33"/>
                        <a:pt x="20" y="33"/>
                        <a:pt x="20" y="33"/>
                      </a:cubicBezTo>
                      <a:cubicBezTo>
                        <a:pt x="20" y="33"/>
                        <a:pt x="20" y="33"/>
                        <a:pt x="20" y="33"/>
                      </a:cubicBezTo>
                      <a:cubicBezTo>
                        <a:pt x="12" y="33"/>
                        <a:pt x="5" y="27"/>
                        <a:pt x="5" y="19"/>
                      </a:cubicBezTo>
                      <a:cubicBezTo>
                        <a:pt x="5" y="10"/>
                        <a:pt x="12" y="4"/>
                        <a:pt x="20" y="4"/>
                      </a:cubicBezTo>
                      <a:cubicBezTo>
                        <a:pt x="20" y="4"/>
                        <a:pt x="20" y="4"/>
                        <a:pt x="20" y="4"/>
                      </a:cubicBezTo>
                      <a:cubicBezTo>
                        <a:pt x="20" y="4"/>
                        <a:pt x="20" y="4"/>
                        <a:pt x="20" y="4"/>
                      </a:cubicBezTo>
                      <a:cubicBezTo>
                        <a:pt x="20" y="0"/>
                        <a:pt x="20" y="0"/>
                        <a:pt x="20" y="0"/>
                      </a:cubicBezTo>
                      <a:cubicBezTo>
                        <a:pt x="0" y="0"/>
                        <a:pt x="0" y="0"/>
                        <a:pt x="0" y="0"/>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55" name="Freeform: Shape 104">
                  <a:extLst>
                    <a:ext uri="{FF2B5EF4-FFF2-40B4-BE49-F238E27FC236}">
                      <a16:creationId xmlns:a16="http://schemas.microsoft.com/office/drawing/2014/main" id="{C88BCD78-6C33-4A74-91EC-2D6ACB1C83D5}"/>
                    </a:ext>
                  </a:extLst>
                </p:cNvPr>
                <p:cNvSpPr>
                  <a:spLocks/>
                </p:cNvSpPr>
                <p:nvPr/>
              </p:nvSpPr>
              <p:spPr bwMode="auto">
                <a:xfrm>
                  <a:off x="5360848" y="4169377"/>
                  <a:ext cx="202193" cy="203419"/>
                </a:xfrm>
                <a:custGeom>
                  <a:avLst/>
                  <a:gdLst>
                    <a:gd name="T0" fmla="*/ 41 w 46"/>
                    <a:gd name="T1" fmla="*/ 32 h 46"/>
                    <a:gd name="T2" fmla="*/ 43 w 46"/>
                    <a:gd name="T3" fmla="*/ 34 h 46"/>
                    <a:gd name="T4" fmla="*/ 38 w 46"/>
                    <a:gd name="T5" fmla="*/ 41 h 46"/>
                    <a:gd name="T6" fmla="*/ 35 w 46"/>
                    <a:gd name="T7" fmla="*/ 38 h 46"/>
                    <a:gd name="T8" fmla="*/ 29 w 46"/>
                    <a:gd name="T9" fmla="*/ 42 h 46"/>
                    <a:gd name="T10" fmla="*/ 29 w 46"/>
                    <a:gd name="T11" fmla="*/ 45 h 46"/>
                    <a:gd name="T12" fmla="*/ 23 w 46"/>
                    <a:gd name="T13" fmla="*/ 45 h 46"/>
                    <a:gd name="T14" fmla="*/ 23 w 46"/>
                    <a:gd name="T15" fmla="*/ 36 h 46"/>
                    <a:gd name="T16" fmla="*/ 33 w 46"/>
                    <a:gd name="T17" fmla="*/ 31 h 46"/>
                    <a:gd name="T18" fmla="*/ 32 w 46"/>
                    <a:gd name="T19" fmla="*/ 13 h 46"/>
                    <a:gd name="T20" fmla="*/ 32 w 46"/>
                    <a:gd name="T21" fmla="*/ 13 h 46"/>
                    <a:gd name="T22" fmla="*/ 27 w 46"/>
                    <a:gd name="T23" fmla="*/ 10 h 46"/>
                    <a:gd name="T24" fmla="*/ 23 w 46"/>
                    <a:gd name="T25" fmla="*/ 10 h 46"/>
                    <a:gd name="T26" fmla="*/ 23 w 46"/>
                    <a:gd name="T27" fmla="*/ 0 h 46"/>
                    <a:gd name="T28" fmla="*/ 26 w 46"/>
                    <a:gd name="T29" fmla="*/ 0 h 46"/>
                    <a:gd name="T30" fmla="*/ 26 w 46"/>
                    <a:gd name="T31" fmla="*/ 3 h 46"/>
                    <a:gd name="T32" fmla="*/ 32 w 46"/>
                    <a:gd name="T33" fmla="*/ 5 h 46"/>
                    <a:gd name="T34" fmla="*/ 35 w 46"/>
                    <a:gd name="T35" fmla="*/ 3 h 46"/>
                    <a:gd name="T36" fmla="*/ 41 w 46"/>
                    <a:gd name="T37" fmla="*/ 8 h 46"/>
                    <a:gd name="T38" fmla="*/ 39 w 46"/>
                    <a:gd name="T39" fmla="*/ 11 h 46"/>
                    <a:gd name="T40" fmla="*/ 42 w 46"/>
                    <a:gd name="T41" fmla="*/ 17 h 46"/>
                    <a:gd name="T42" fmla="*/ 45 w 46"/>
                    <a:gd name="T43" fmla="*/ 17 h 46"/>
                    <a:gd name="T44" fmla="*/ 46 w 46"/>
                    <a:gd name="T45" fmla="*/ 25 h 46"/>
                    <a:gd name="T46" fmla="*/ 43 w 46"/>
                    <a:gd name="T47" fmla="*/ 25 h 46"/>
                    <a:gd name="T48" fmla="*/ 41 w 46"/>
                    <a:gd name="T49" fmla="*/ 32 h 46"/>
                    <a:gd name="T50" fmla="*/ 23 w 46"/>
                    <a:gd name="T51" fmla="*/ 45 h 46"/>
                    <a:gd name="T52" fmla="*/ 21 w 46"/>
                    <a:gd name="T53" fmla="*/ 46 h 46"/>
                    <a:gd name="T54" fmla="*/ 21 w 46"/>
                    <a:gd name="T55" fmla="*/ 42 h 46"/>
                    <a:gd name="T56" fmla="*/ 14 w 46"/>
                    <a:gd name="T57" fmla="*/ 40 h 46"/>
                    <a:gd name="T58" fmla="*/ 12 w 46"/>
                    <a:gd name="T59" fmla="*/ 43 h 46"/>
                    <a:gd name="T60" fmla="*/ 6 w 46"/>
                    <a:gd name="T61" fmla="*/ 37 h 46"/>
                    <a:gd name="T62" fmla="*/ 8 w 46"/>
                    <a:gd name="T63" fmla="*/ 35 h 46"/>
                    <a:gd name="T64" fmla="*/ 5 w 46"/>
                    <a:gd name="T65" fmla="*/ 29 h 46"/>
                    <a:gd name="T66" fmla="*/ 1 w 46"/>
                    <a:gd name="T67" fmla="*/ 29 h 46"/>
                    <a:gd name="T68" fmla="*/ 0 w 46"/>
                    <a:gd name="T69" fmla="*/ 21 h 46"/>
                    <a:gd name="T70" fmla="*/ 4 w 46"/>
                    <a:gd name="T71" fmla="*/ 20 h 46"/>
                    <a:gd name="T72" fmla="*/ 6 w 46"/>
                    <a:gd name="T73" fmla="*/ 14 h 46"/>
                    <a:gd name="T74" fmla="*/ 3 w 46"/>
                    <a:gd name="T75" fmla="*/ 12 h 46"/>
                    <a:gd name="T76" fmla="*/ 9 w 46"/>
                    <a:gd name="T77" fmla="*/ 5 h 46"/>
                    <a:gd name="T78" fmla="*/ 11 w 46"/>
                    <a:gd name="T79" fmla="*/ 7 h 46"/>
                    <a:gd name="T80" fmla="*/ 17 w 46"/>
                    <a:gd name="T81" fmla="*/ 4 h 46"/>
                    <a:gd name="T82" fmla="*/ 17 w 46"/>
                    <a:gd name="T83" fmla="*/ 1 h 46"/>
                    <a:gd name="T84" fmla="*/ 23 w 46"/>
                    <a:gd name="T85" fmla="*/ 0 h 46"/>
                    <a:gd name="T86" fmla="*/ 23 w 46"/>
                    <a:gd name="T87" fmla="*/ 10 h 46"/>
                    <a:gd name="T88" fmla="*/ 13 w 46"/>
                    <a:gd name="T89" fmla="*/ 14 h 46"/>
                    <a:gd name="T90" fmla="*/ 15 w 46"/>
                    <a:gd name="T91" fmla="*/ 33 h 46"/>
                    <a:gd name="T92" fmla="*/ 19 w 46"/>
                    <a:gd name="T93" fmla="*/ 35 h 46"/>
                    <a:gd name="T94" fmla="*/ 23 w 46"/>
                    <a:gd name="T95" fmla="*/ 36 h 46"/>
                    <a:gd name="T96" fmla="*/ 23 w 46"/>
                    <a:gd name="T9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46">
                      <a:moveTo>
                        <a:pt x="41" y="32"/>
                      </a:moveTo>
                      <a:cubicBezTo>
                        <a:pt x="43" y="34"/>
                        <a:pt x="43" y="34"/>
                        <a:pt x="43" y="34"/>
                      </a:cubicBezTo>
                      <a:cubicBezTo>
                        <a:pt x="38" y="41"/>
                        <a:pt x="38" y="41"/>
                        <a:pt x="38" y="41"/>
                      </a:cubicBezTo>
                      <a:cubicBezTo>
                        <a:pt x="35" y="38"/>
                        <a:pt x="35" y="38"/>
                        <a:pt x="35" y="38"/>
                      </a:cubicBezTo>
                      <a:cubicBezTo>
                        <a:pt x="33" y="40"/>
                        <a:pt x="31" y="41"/>
                        <a:pt x="29" y="42"/>
                      </a:cubicBezTo>
                      <a:cubicBezTo>
                        <a:pt x="29" y="45"/>
                        <a:pt x="29" y="45"/>
                        <a:pt x="29" y="45"/>
                      </a:cubicBezTo>
                      <a:cubicBezTo>
                        <a:pt x="23" y="45"/>
                        <a:pt x="23" y="45"/>
                        <a:pt x="23" y="45"/>
                      </a:cubicBezTo>
                      <a:cubicBezTo>
                        <a:pt x="23" y="36"/>
                        <a:pt x="23" y="36"/>
                        <a:pt x="23" y="36"/>
                      </a:cubicBezTo>
                      <a:cubicBezTo>
                        <a:pt x="27" y="36"/>
                        <a:pt x="31" y="34"/>
                        <a:pt x="33" y="31"/>
                      </a:cubicBezTo>
                      <a:cubicBezTo>
                        <a:pt x="38" y="26"/>
                        <a:pt x="37" y="17"/>
                        <a:pt x="32" y="13"/>
                      </a:cubicBezTo>
                      <a:cubicBezTo>
                        <a:pt x="32" y="13"/>
                        <a:pt x="32" y="13"/>
                        <a:pt x="32" y="13"/>
                      </a:cubicBezTo>
                      <a:cubicBezTo>
                        <a:pt x="30" y="12"/>
                        <a:pt x="29" y="11"/>
                        <a:pt x="27" y="10"/>
                      </a:cubicBezTo>
                      <a:cubicBezTo>
                        <a:pt x="26" y="10"/>
                        <a:pt x="25" y="10"/>
                        <a:pt x="23" y="10"/>
                      </a:cubicBezTo>
                      <a:cubicBezTo>
                        <a:pt x="23" y="0"/>
                        <a:pt x="23" y="0"/>
                        <a:pt x="23" y="0"/>
                      </a:cubicBezTo>
                      <a:cubicBezTo>
                        <a:pt x="26" y="0"/>
                        <a:pt x="26" y="0"/>
                        <a:pt x="26" y="0"/>
                      </a:cubicBezTo>
                      <a:cubicBezTo>
                        <a:pt x="26" y="3"/>
                        <a:pt x="26" y="3"/>
                        <a:pt x="26" y="3"/>
                      </a:cubicBezTo>
                      <a:cubicBezTo>
                        <a:pt x="28" y="4"/>
                        <a:pt x="30" y="4"/>
                        <a:pt x="32" y="5"/>
                      </a:cubicBezTo>
                      <a:cubicBezTo>
                        <a:pt x="35" y="3"/>
                        <a:pt x="35" y="3"/>
                        <a:pt x="35" y="3"/>
                      </a:cubicBezTo>
                      <a:cubicBezTo>
                        <a:pt x="41" y="8"/>
                        <a:pt x="41" y="8"/>
                        <a:pt x="41" y="8"/>
                      </a:cubicBezTo>
                      <a:cubicBezTo>
                        <a:pt x="39" y="11"/>
                        <a:pt x="39" y="11"/>
                        <a:pt x="39" y="11"/>
                      </a:cubicBezTo>
                      <a:cubicBezTo>
                        <a:pt x="40" y="13"/>
                        <a:pt x="41" y="15"/>
                        <a:pt x="42" y="17"/>
                      </a:cubicBezTo>
                      <a:cubicBezTo>
                        <a:pt x="45" y="17"/>
                        <a:pt x="45" y="17"/>
                        <a:pt x="45" y="17"/>
                      </a:cubicBezTo>
                      <a:cubicBezTo>
                        <a:pt x="46" y="25"/>
                        <a:pt x="46" y="25"/>
                        <a:pt x="46" y="25"/>
                      </a:cubicBezTo>
                      <a:cubicBezTo>
                        <a:pt x="43" y="25"/>
                        <a:pt x="43" y="25"/>
                        <a:pt x="43" y="25"/>
                      </a:cubicBezTo>
                      <a:cubicBezTo>
                        <a:pt x="42" y="28"/>
                        <a:pt x="42" y="30"/>
                        <a:pt x="41" y="32"/>
                      </a:cubicBezTo>
                      <a:close/>
                      <a:moveTo>
                        <a:pt x="23" y="45"/>
                      </a:moveTo>
                      <a:cubicBezTo>
                        <a:pt x="21" y="46"/>
                        <a:pt x="21" y="46"/>
                        <a:pt x="21" y="46"/>
                      </a:cubicBezTo>
                      <a:cubicBezTo>
                        <a:pt x="21" y="42"/>
                        <a:pt x="21" y="42"/>
                        <a:pt x="21" y="42"/>
                      </a:cubicBezTo>
                      <a:cubicBezTo>
                        <a:pt x="18" y="42"/>
                        <a:pt x="16" y="41"/>
                        <a:pt x="14" y="40"/>
                      </a:cubicBezTo>
                      <a:cubicBezTo>
                        <a:pt x="12" y="43"/>
                        <a:pt x="12" y="43"/>
                        <a:pt x="12" y="43"/>
                      </a:cubicBezTo>
                      <a:cubicBezTo>
                        <a:pt x="6" y="37"/>
                        <a:pt x="6" y="37"/>
                        <a:pt x="6" y="37"/>
                      </a:cubicBezTo>
                      <a:cubicBezTo>
                        <a:pt x="8" y="35"/>
                        <a:pt x="8" y="35"/>
                        <a:pt x="8" y="35"/>
                      </a:cubicBezTo>
                      <a:cubicBezTo>
                        <a:pt x="6" y="33"/>
                        <a:pt x="5" y="31"/>
                        <a:pt x="5" y="29"/>
                      </a:cubicBezTo>
                      <a:cubicBezTo>
                        <a:pt x="1" y="29"/>
                        <a:pt x="1" y="29"/>
                        <a:pt x="1" y="29"/>
                      </a:cubicBezTo>
                      <a:cubicBezTo>
                        <a:pt x="0" y="21"/>
                        <a:pt x="0" y="21"/>
                        <a:pt x="0" y="21"/>
                      </a:cubicBezTo>
                      <a:cubicBezTo>
                        <a:pt x="4" y="20"/>
                        <a:pt x="4" y="20"/>
                        <a:pt x="4" y="20"/>
                      </a:cubicBezTo>
                      <a:cubicBezTo>
                        <a:pt x="4" y="18"/>
                        <a:pt x="5" y="16"/>
                        <a:pt x="6" y="14"/>
                      </a:cubicBezTo>
                      <a:cubicBezTo>
                        <a:pt x="3" y="12"/>
                        <a:pt x="3" y="12"/>
                        <a:pt x="3" y="12"/>
                      </a:cubicBezTo>
                      <a:cubicBezTo>
                        <a:pt x="9" y="5"/>
                        <a:pt x="9" y="5"/>
                        <a:pt x="9" y="5"/>
                      </a:cubicBezTo>
                      <a:cubicBezTo>
                        <a:pt x="11" y="7"/>
                        <a:pt x="11" y="7"/>
                        <a:pt x="11" y="7"/>
                      </a:cubicBezTo>
                      <a:cubicBezTo>
                        <a:pt x="13" y="6"/>
                        <a:pt x="15" y="5"/>
                        <a:pt x="17" y="4"/>
                      </a:cubicBezTo>
                      <a:cubicBezTo>
                        <a:pt x="17" y="1"/>
                        <a:pt x="17" y="1"/>
                        <a:pt x="17" y="1"/>
                      </a:cubicBezTo>
                      <a:cubicBezTo>
                        <a:pt x="23" y="0"/>
                        <a:pt x="23" y="0"/>
                        <a:pt x="23" y="0"/>
                      </a:cubicBezTo>
                      <a:cubicBezTo>
                        <a:pt x="23" y="10"/>
                        <a:pt x="23" y="10"/>
                        <a:pt x="23" y="10"/>
                      </a:cubicBezTo>
                      <a:cubicBezTo>
                        <a:pt x="19" y="10"/>
                        <a:pt x="16" y="11"/>
                        <a:pt x="13" y="14"/>
                      </a:cubicBezTo>
                      <a:cubicBezTo>
                        <a:pt x="9" y="20"/>
                        <a:pt x="9" y="28"/>
                        <a:pt x="15" y="33"/>
                      </a:cubicBezTo>
                      <a:cubicBezTo>
                        <a:pt x="16" y="34"/>
                        <a:pt x="18" y="35"/>
                        <a:pt x="19" y="35"/>
                      </a:cubicBezTo>
                      <a:cubicBezTo>
                        <a:pt x="21" y="36"/>
                        <a:pt x="22" y="36"/>
                        <a:pt x="23" y="36"/>
                      </a:cubicBezTo>
                      <a:lnTo>
                        <a:pt x="2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56" name="Freeform: Shape 105">
                  <a:extLst>
                    <a:ext uri="{FF2B5EF4-FFF2-40B4-BE49-F238E27FC236}">
                      <a16:creationId xmlns:a16="http://schemas.microsoft.com/office/drawing/2014/main" id="{86A6992D-540D-4C84-82E0-12748BA705F8}"/>
                    </a:ext>
                  </a:extLst>
                </p:cNvPr>
                <p:cNvSpPr>
                  <a:spLocks/>
                </p:cNvSpPr>
                <p:nvPr/>
              </p:nvSpPr>
              <p:spPr bwMode="auto">
                <a:xfrm>
                  <a:off x="6066685" y="3104493"/>
                  <a:ext cx="208320" cy="398259"/>
                </a:xfrm>
                <a:custGeom>
                  <a:avLst/>
                  <a:gdLst>
                    <a:gd name="T0" fmla="*/ 24 w 47"/>
                    <a:gd name="T1" fmla="*/ 90 h 90"/>
                    <a:gd name="T2" fmla="*/ 47 w 47"/>
                    <a:gd name="T3" fmla="*/ 90 h 90"/>
                    <a:gd name="T4" fmla="*/ 47 w 47"/>
                    <a:gd name="T5" fmla="*/ 0 h 90"/>
                    <a:gd name="T6" fmla="*/ 24 w 47"/>
                    <a:gd name="T7" fmla="*/ 0 h 90"/>
                    <a:gd name="T8" fmla="*/ 24 w 47"/>
                    <a:gd name="T9" fmla="*/ 5 h 90"/>
                    <a:gd name="T10" fmla="*/ 42 w 47"/>
                    <a:gd name="T11" fmla="*/ 5 h 90"/>
                    <a:gd name="T12" fmla="*/ 42 w 47"/>
                    <a:gd name="T13" fmla="*/ 23 h 90"/>
                    <a:gd name="T14" fmla="*/ 24 w 47"/>
                    <a:gd name="T15" fmla="*/ 23 h 90"/>
                    <a:gd name="T16" fmla="*/ 24 w 47"/>
                    <a:gd name="T17" fmla="*/ 27 h 90"/>
                    <a:gd name="T18" fmla="*/ 42 w 47"/>
                    <a:gd name="T19" fmla="*/ 27 h 90"/>
                    <a:gd name="T20" fmla="*/ 42 w 47"/>
                    <a:gd name="T21" fmla="*/ 44 h 90"/>
                    <a:gd name="T22" fmla="*/ 24 w 47"/>
                    <a:gd name="T23" fmla="*/ 44 h 90"/>
                    <a:gd name="T24" fmla="*/ 24 w 47"/>
                    <a:gd name="T25" fmla="*/ 51 h 90"/>
                    <a:gd name="T26" fmla="*/ 24 w 47"/>
                    <a:gd name="T27" fmla="*/ 51 h 90"/>
                    <a:gd name="T28" fmla="*/ 29 w 47"/>
                    <a:gd name="T29" fmla="*/ 57 h 90"/>
                    <a:gd name="T30" fmla="*/ 24 w 47"/>
                    <a:gd name="T31" fmla="*/ 62 h 90"/>
                    <a:gd name="T32" fmla="*/ 24 w 47"/>
                    <a:gd name="T33" fmla="*/ 62 h 90"/>
                    <a:gd name="T34" fmla="*/ 24 w 47"/>
                    <a:gd name="T35" fmla="*/ 62 h 90"/>
                    <a:gd name="T36" fmla="*/ 24 w 47"/>
                    <a:gd name="T37" fmla="*/ 71 h 90"/>
                    <a:gd name="T38" fmla="*/ 24 w 47"/>
                    <a:gd name="T39" fmla="*/ 71 h 90"/>
                    <a:gd name="T40" fmla="*/ 29 w 47"/>
                    <a:gd name="T41" fmla="*/ 77 h 90"/>
                    <a:gd name="T42" fmla="*/ 24 w 47"/>
                    <a:gd name="T43" fmla="*/ 82 h 90"/>
                    <a:gd name="T44" fmla="*/ 24 w 47"/>
                    <a:gd name="T45" fmla="*/ 82 h 90"/>
                    <a:gd name="T46" fmla="*/ 24 w 47"/>
                    <a:gd name="T47" fmla="*/ 82 h 90"/>
                    <a:gd name="T48" fmla="*/ 24 w 47"/>
                    <a:gd name="T49" fmla="*/ 90 h 90"/>
                    <a:gd name="T50" fmla="*/ 0 w 47"/>
                    <a:gd name="T51" fmla="*/ 90 h 90"/>
                    <a:gd name="T52" fmla="*/ 24 w 47"/>
                    <a:gd name="T53" fmla="*/ 90 h 90"/>
                    <a:gd name="T54" fmla="*/ 24 w 47"/>
                    <a:gd name="T55" fmla="*/ 82 h 90"/>
                    <a:gd name="T56" fmla="*/ 18 w 47"/>
                    <a:gd name="T57" fmla="*/ 77 h 90"/>
                    <a:gd name="T58" fmla="*/ 24 w 47"/>
                    <a:gd name="T59" fmla="*/ 71 h 90"/>
                    <a:gd name="T60" fmla="*/ 24 w 47"/>
                    <a:gd name="T61" fmla="*/ 62 h 90"/>
                    <a:gd name="T62" fmla="*/ 18 w 47"/>
                    <a:gd name="T63" fmla="*/ 57 h 90"/>
                    <a:gd name="T64" fmla="*/ 24 w 47"/>
                    <a:gd name="T65" fmla="*/ 51 h 90"/>
                    <a:gd name="T66" fmla="*/ 24 w 47"/>
                    <a:gd name="T67" fmla="*/ 44 h 90"/>
                    <a:gd name="T68" fmla="*/ 5 w 47"/>
                    <a:gd name="T69" fmla="*/ 44 h 90"/>
                    <a:gd name="T70" fmla="*/ 5 w 47"/>
                    <a:gd name="T71" fmla="*/ 27 h 90"/>
                    <a:gd name="T72" fmla="*/ 5 w 47"/>
                    <a:gd name="T73" fmla="*/ 27 h 90"/>
                    <a:gd name="T74" fmla="*/ 24 w 47"/>
                    <a:gd name="T75" fmla="*/ 27 h 90"/>
                    <a:gd name="T76" fmla="*/ 24 w 47"/>
                    <a:gd name="T77" fmla="*/ 23 h 90"/>
                    <a:gd name="T78" fmla="*/ 5 w 47"/>
                    <a:gd name="T79" fmla="*/ 23 h 90"/>
                    <a:gd name="T80" fmla="*/ 5 w 47"/>
                    <a:gd name="T81" fmla="*/ 5 h 90"/>
                    <a:gd name="T82" fmla="*/ 5 w 47"/>
                    <a:gd name="T83" fmla="*/ 5 h 90"/>
                    <a:gd name="T84" fmla="*/ 24 w 47"/>
                    <a:gd name="T85" fmla="*/ 5 h 90"/>
                    <a:gd name="T86" fmla="*/ 24 w 47"/>
                    <a:gd name="T87" fmla="*/ 0 h 90"/>
                    <a:gd name="T88" fmla="*/ 0 w 47"/>
                    <a:gd name="T89" fmla="*/ 0 h 90"/>
                    <a:gd name="T90" fmla="*/ 0 w 47"/>
                    <a:gd name="T9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90">
                      <a:moveTo>
                        <a:pt x="24" y="90"/>
                      </a:moveTo>
                      <a:cubicBezTo>
                        <a:pt x="47" y="90"/>
                        <a:pt x="47" y="90"/>
                        <a:pt x="47" y="90"/>
                      </a:cubicBezTo>
                      <a:cubicBezTo>
                        <a:pt x="47" y="0"/>
                        <a:pt x="47" y="0"/>
                        <a:pt x="47" y="0"/>
                      </a:cubicBezTo>
                      <a:cubicBezTo>
                        <a:pt x="24" y="0"/>
                        <a:pt x="24" y="0"/>
                        <a:pt x="24" y="0"/>
                      </a:cubicBezTo>
                      <a:cubicBezTo>
                        <a:pt x="24" y="5"/>
                        <a:pt x="24" y="5"/>
                        <a:pt x="24" y="5"/>
                      </a:cubicBezTo>
                      <a:cubicBezTo>
                        <a:pt x="42" y="5"/>
                        <a:pt x="42" y="5"/>
                        <a:pt x="42" y="5"/>
                      </a:cubicBezTo>
                      <a:cubicBezTo>
                        <a:pt x="42" y="23"/>
                        <a:pt x="42" y="23"/>
                        <a:pt x="42" y="23"/>
                      </a:cubicBezTo>
                      <a:cubicBezTo>
                        <a:pt x="24" y="23"/>
                        <a:pt x="24" y="23"/>
                        <a:pt x="24" y="23"/>
                      </a:cubicBezTo>
                      <a:cubicBezTo>
                        <a:pt x="24" y="27"/>
                        <a:pt x="24" y="27"/>
                        <a:pt x="24" y="27"/>
                      </a:cubicBezTo>
                      <a:cubicBezTo>
                        <a:pt x="42" y="27"/>
                        <a:pt x="42" y="27"/>
                        <a:pt x="42" y="27"/>
                      </a:cubicBezTo>
                      <a:cubicBezTo>
                        <a:pt x="42" y="44"/>
                        <a:pt x="42" y="44"/>
                        <a:pt x="42" y="44"/>
                      </a:cubicBezTo>
                      <a:cubicBezTo>
                        <a:pt x="24" y="44"/>
                        <a:pt x="24" y="44"/>
                        <a:pt x="24" y="44"/>
                      </a:cubicBezTo>
                      <a:cubicBezTo>
                        <a:pt x="24" y="51"/>
                        <a:pt x="24" y="51"/>
                        <a:pt x="24" y="51"/>
                      </a:cubicBezTo>
                      <a:cubicBezTo>
                        <a:pt x="24" y="51"/>
                        <a:pt x="24" y="51"/>
                        <a:pt x="24" y="51"/>
                      </a:cubicBezTo>
                      <a:cubicBezTo>
                        <a:pt x="27" y="51"/>
                        <a:pt x="29" y="54"/>
                        <a:pt x="29" y="57"/>
                      </a:cubicBezTo>
                      <a:cubicBezTo>
                        <a:pt x="29" y="60"/>
                        <a:pt x="27" y="62"/>
                        <a:pt x="24" y="62"/>
                      </a:cubicBezTo>
                      <a:cubicBezTo>
                        <a:pt x="24" y="62"/>
                        <a:pt x="24" y="62"/>
                        <a:pt x="24" y="62"/>
                      </a:cubicBezTo>
                      <a:cubicBezTo>
                        <a:pt x="24" y="62"/>
                        <a:pt x="24" y="62"/>
                        <a:pt x="24" y="62"/>
                      </a:cubicBezTo>
                      <a:cubicBezTo>
                        <a:pt x="24" y="71"/>
                        <a:pt x="24" y="71"/>
                        <a:pt x="24" y="71"/>
                      </a:cubicBezTo>
                      <a:cubicBezTo>
                        <a:pt x="24" y="71"/>
                        <a:pt x="24" y="71"/>
                        <a:pt x="24" y="71"/>
                      </a:cubicBezTo>
                      <a:cubicBezTo>
                        <a:pt x="27" y="71"/>
                        <a:pt x="29" y="74"/>
                        <a:pt x="29" y="77"/>
                      </a:cubicBezTo>
                      <a:cubicBezTo>
                        <a:pt x="29" y="80"/>
                        <a:pt x="27" y="82"/>
                        <a:pt x="24" y="82"/>
                      </a:cubicBezTo>
                      <a:cubicBezTo>
                        <a:pt x="24" y="82"/>
                        <a:pt x="24" y="82"/>
                        <a:pt x="24" y="82"/>
                      </a:cubicBezTo>
                      <a:cubicBezTo>
                        <a:pt x="24" y="82"/>
                        <a:pt x="24" y="82"/>
                        <a:pt x="24" y="82"/>
                      </a:cubicBezTo>
                      <a:lnTo>
                        <a:pt x="24" y="90"/>
                      </a:lnTo>
                      <a:close/>
                      <a:moveTo>
                        <a:pt x="0" y="90"/>
                      </a:moveTo>
                      <a:cubicBezTo>
                        <a:pt x="24" y="90"/>
                        <a:pt x="24" y="90"/>
                        <a:pt x="24" y="90"/>
                      </a:cubicBezTo>
                      <a:cubicBezTo>
                        <a:pt x="24" y="82"/>
                        <a:pt x="24" y="82"/>
                        <a:pt x="24" y="82"/>
                      </a:cubicBezTo>
                      <a:cubicBezTo>
                        <a:pt x="21" y="82"/>
                        <a:pt x="18" y="80"/>
                        <a:pt x="18" y="77"/>
                      </a:cubicBezTo>
                      <a:cubicBezTo>
                        <a:pt x="18" y="74"/>
                        <a:pt x="21" y="71"/>
                        <a:pt x="24" y="71"/>
                      </a:cubicBezTo>
                      <a:cubicBezTo>
                        <a:pt x="24" y="62"/>
                        <a:pt x="24" y="62"/>
                        <a:pt x="24" y="62"/>
                      </a:cubicBezTo>
                      <a:cubicBezTo>
                        <a:pt x="21" y="62"/>
                        <a:pt x="18" y="60"/>
                        <a:pt x="18" y="57"/>
                      </a:cubicBezTo>
                      <a:cubicBezTo>
                        <a:pt x="18" y="54"/>
                        <a:pt x="21" y="51"/>
                        <a:pt x="24" y="51"/>
                      </a:cubicBezTo>
                      <a:cubicBezTo>
                        <a:pt x="24" y="44"/>
                        <a:pt x="24" y="44"/>
                        <a:pt x="24" y="44"/>
                      </a:cubicBezTo>
                      <a:cubicBezTo>
                        <a:pt x="5" y="44"/>
                        <a:pt x="5" y="44"/>
                        <a:pt x="5" y="44"/>
                      </a:cubicBezTo>
                      <a:cubicBezTo>
                        <a:pt x="5" y="27"/>
                        <a:pt x="5" y="27"/>
                        <a:pt x="5" y="27"/>
                      </a:cubicBezTo>
                      <a:cubicBezTo>
                        <a:pt x="5" y="27"/>
                        <a:pt x="5" y="27"/>
                        <a:pt x="5" y="27"/>
                      </a:cubicBezTo>
                      <a:cubicBezTo>
                        <a:pt x="24" y="27"/>
                        <a:pt x="24" y="27"/>
                        <a:pt x="24" y="27"/>
                      </a:cubicBezTo>
                      <a:cubicBezTo>
                        <a:pt x="24" y="23"/>
                        <a:pt x="24" y="23"/>
                        <a:pt x="24" y="23"/>
                      </a:cubicBezTo>
                      <a:cubicBezTo>
                        <a:pt x="5" y="23"/>
                        <a:pt x="5" y="23"/>
                        <a:pt x="5" y="23"/>
                      </a:cubicBezTo>
                      <a:cubicBezTo>
                        <a:pt x="5" y="5"/>
                        <a:pt x="5" y="5"/>
                        <a:pt x="5" y="5"/>
                      </a:cubicBezTo>
                      <a:cubicBezTo>
                        <a:pt x="5" y="5"/>
                        <a:pt x="5" y="5"/>
                        <a:pt x="5" y="5"/>
                      </a:cubicBezTo>
                      <a:cubicBezTo>
                        <a:pt x="24" y="5"/>
                        <a:pt x="24" y="5"/>
                        <a:pt x="24" y="5"/>
                      </a:cubicBezTo>
                      <a:cubicBezTo>
                        <a:pt x="24" y="0"/>
                        <a:pt x="24" y="0"/>
                        <a:pt x="24" y="0"/>
                      </a:cubicBezTo>
                      <a:cubicBezTo>
                        <a:pt x="0" y="0"/>
                        <a:pt x="0" y="0"/>
                        <a:pt x="0" y="0"/>
                      </a:cubicBez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57" name="Freeform: Shape 106">
                  <a:extLst>
                    <a:ext uri="{FF2B5EF4-FFF2-40B4-BE49-F238E27FC236}">
                      <a16:creationId xmlns:a16="http://schemas.microsoft.com/office/drawing/2014/main" id="{357C2CE2-C907-462E-9EED-1AD846732E43}"/>
                    </a:ext>
                  </a:extLst>
                </p:cNvPr>
                <p:cNvSpPr>
                  <a:spLocks/>
                </p:cNvSpPr>
                <p:nvPr/>
              </p:nvSpPr>
              <p:spPr bwMode="auto">
                <a:xfrm>
                  <a:off x="6292161" y="3104493"/>
                  <a:ext cx="83328" cy="398259"/>
                </a:xfrm>
                <a:custGeom>
                  <a:avLst/>
                  <a:gdLst>
                    <a:gd name="T0" fmla="*/ 68 w 68"/>
                    <a:gd name="T1" fmla="*/ 307 h 325"/>
                    <a:gd name="T2" fmla="*/ 68 w 68"/>
                    <a:gd name="T3" fmla="*/ 55 h 325"/>
                    <a:gd name="T4" fmla="*/ 0 w 68"/>
                    <a:gd name="T5" fmla="*/ 0 h 325"/>
                    <a:gd name="T6" fmla="*/ 0 w 68"/>
                    <a:gd name="T7" fmla="*/ 325 h 325"/>
                    <a:gd name="T8" fmla="*/ 68 w 68"/>
                    <a:gd name="T9" fmla="*/ 307 h 325"/>
                  </a:gdLst>
                  <a:ahLst/>
                  <a:cxnLst>
                    <a:cxn ang="0">
                      <a:pos x="T0" y="T1"/>
                    </a:cxn>
                    <a:cxn ang="0">
                      <a:pos x="T2" y="T3"/>
                    </a:cxn>
                    <a:cxn ang="0">
                      <a:pos x="T4" y="T5"/>
                    </a:cxn>
                    <a:cxn ang="0">
                      <a:pos x="T6" y="T7"/>
                    </a:cxn>
                    <a:cxn ang="0">
                      <a:pos x="T8" y="T9"/>
                    </a:cxn>
                  </a:cxnLst>
                  <a:rect l="0" t="0" r="r" b="b"/>
                  <a:pathLst>
                    <a:path w="68" h="325">
                      <a:moveTo>
                        <a:pt x="68" y="307"/>
                      </a:moveTo>
                      <a:lnTo>
                        <a:pt x="68" y="55"/>
                      </a:lnTo>
                      <a:lnTo>
                        <a:pt x="0" y="0"/>
                      </a:lnTo>
                      <a:lnTo>
                        <a:pt x="0" y="325"/>
                      </a:lnTo>
                      <a:lnTo>
                        <a:pt x="68"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58" name="Rectangle 107">
                  <a:extLst>
                    <a:ext uri="{FF2B5EF4-FFF2-40B4-BE49-F238E27FC236}">
                      <a16:creationId xmlns:a16="http://schemas.microsoft.com/office/drawing/2014/main" id="{A4ADE852-8B51-46BA-B9EF-3B15356EF821}"/>
                    </a:ext>
                  </a:extLst>
                </p:cNvPr>
                <p:cNvSpPr>
                  <a:spLocks/>
                </p:cNvSpPr>
                <p:nvPr/>
              </p:nvSpPr>
              <p:spPr bwMode="auto">
                <a:xfrm>
                  <a:off x="6102222" y="3140030"/>
                  <a:ext cx="140922" cy="539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59" name="Rectangle 108">
                  <a:extLst>
                    <a:ext uri="{FF2B5EF4-FFF2-40B4-BE49-F238E27FC236}">
                      <a16:creationId xmlns:a16="http://schemas.microsoft.com/office/drawing/2014/main" id="{0BCE2BBC-A616-4959-B94F-862AD8A19DE3}"/>
                    </a:ext>
                  </a:extLst>
                </p:cNvPr>
                <p:cNvSpPr>
                  <a:spLocks/>
                </p:cNvSpPr>
                <p:nvPr/>
              </p:nvSpPr>
              <p:spPr bwMode="auto">
                <a:xfrm>
                  <a:off x="6102222" y="3233161"/>
                  <a:ext cx="140922" cy="526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60" name="Freeform: Shape 109">
                  <a:extLst>
                    <a:ext uri="{FF2B5EF4-FFF2-40B4-BE49-F238E27FC236}">
                      <a16:creationId xmlns:a16="http://schemas.microsoft.com/office/drawing/2014/main" id="{59EDB711-3B7E-4673-93CB-95713346D128}"/>
                    </a:ext>
                  </a:extLst>
                </p:cNvPr>
                <p:cNvSpPr>
                  <a:spLocks/>
                </p:cNvSpPr>
                <p:nvPr/>
              </p:nvSpPr>
              <p:spPr bwMode="auto">
                <a:xfrm>
                  <a:off x="6300739" y="1872953"/>
                  <a:ext cx="140922" cy="238955"/>
                </a:xfrm>
                <a:custGeom>
                  <a:avLst/>
                  <a:gdLst>
                    <a:gd name="T0" fmla="*/ 0 w 32"/>
                    <a:gd name="T1" fmla="*/ 37 h 54"/>
                    <a:gd name="T2" fmla="*/ 0 w 32"/>
                    <a:gd name="T3" fmla="*/ 45 h 54"/>
                    <a:gd name="T4" fmla="*/ 9 w 32"/>
                    <a:gd name="T5" fmla="*/ 54 h 54"/>
                    <a:gd name="T6" fmla="*/ 23 w 32"/>
                    <a:gd name="T7" fmla="*/ 54 h 54"/>
                    <a:gd name="T8" fmla="*/ 32 w 32"/>
                    <a:gd name="T9" fmla="*/ 45 h 54"/>
                    <a:gd name="T10" fmla="*/ 32 w 32"/>
                    <a:gd name="T11" fmla="*/ 37 h 54"/>
                    <a:gd name="T12" fmla="*/ 20 w 32"/>
                    <a:gd name="T13" fmla="*/ 37 h 54"/>
                    <a:gd name="T14" fmla="*/ 20 w 32"/>
                    <a:gd name="T15" fmla="*/ 30 h 54"/>
                    <a:gd name="T16" fmla="*/ 32 w 32"/>
                    <a:gd name="T17" fmla="*/ 30 h 54"/>
                    <a:gd name="T18" fmla="*/ 32 w 32"/>
                    <a:gd name="T19" fmla="*/ 20 h 54"/>
                    <a:gd name="T20" fmla="*/ 20 w 32"/>
                    <a:gd name="T21" fmla="*/ 20 h 54"/>
                    <a:gd name="T22" fmla="*/ 20 w 32"/>
                    <a:gd name="T23" fmla="*/ 13 h 54"/>
                    <a:gd name="T24" fmla="*/ 32 w 32"/>
                    <a:gd name="T25" fmla="*/ 13 h 54"/>
                    <a:gd name="T26" fmla="*/ 32 w 32"/>
                    <a:gd name="T27" fmla="*/ 9 h 54"/>
                    <a:gd name="T28" fmla="*/ 23 w 32"/>
                    <a:gd name="T29" fmla="*/ 0 h 54"/>
                    <a:gd name="T30" fmla="*/ 9 w 32"/>
                    <a:gd name="T31" fmla="*/ 0 h 54"/>
                    <a:gd name="T32" fmla="*/ 0 w 32"/>
                    <a:gd name="T33" fmla="*/ 9 h 54"/>
                    <a:gd name="T34" fmla="*/ 0 w 32"/>
                    <a:gd name="T35" fmla="*/ 13 h 54"/>
                    <a:gd name="T36" fmla="*/ 11 w 32"/>
                    <a:gd name="T37" fmla="*/ 13 h 54"/>
                    <a:gd name="T38" fmla="*/ 11 w 32"/>
                    <a:gd name="T39" fmla="*/ 20 h 54"/>
                    <a:gd name="T40" fmla="*/ 0 w 32"/>
                    <a:gd name="T41" fmla="*/ 20 h 54"/>
                    <a:gd name="T42" fmla="*/ 0 w 32"/>
                    <a:gd name="T43" fmla="*/ 30 h 54"/>
                    <a:gd name="T44" fmla="*/ 11 w 32"/>
                    <a:gd name="T45" fmla="*/ 30 h 54"/>
                    <a:gd name="T46" fmla="*/ 11 w 32"/>
                    <a:gd name="T47" fmla="*/ 37 h 54"/>
                    <a:gd name="T48" fmla="*/ 0 w 32"/>
                    <a:gd name="T49" fmla="*/ 3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54">
                      <a:moveTo>
                        <a:pt x="0" y="37"/>
                      </a:moveTo>
                      <a:cubicBezTo>
                        <a:pt x="0" y="45"/>
                        <a:pt x="0" y="45"/>
                        <a:pt x="0" y="45"/>
                      </a:cubicBezTo>
                      <a:cubicBezTo>
                        <a:pt x="0" y="50"/>
                        <a:pt x="4" y="54"/>
                        <a:pt x="9" y="54"/>
                      </a:cubicBezTo>
                      <a:cubicBezTo>
                        <a:pt x="23" y="54"/>
                        <a:pt x="23" y="54"/>
                        <a:pt x="23" y="54"/>
                      </a:cubicBezTo>
                      <a:cubicBezTo>
                        <a:pt x="28" y="54"/>
                        <a:pt x="32" y="50"/>
                        <a:pt x="32" y="45"/>
                      </a:cubicBezTo>
                      <a:cubicBezTo>
                        <a:pt x="32" y="37"/>
                        <a:pt x="32" y="37"/>
                        <a:pt x="32" y="37"/>
                      </a:cubicBezTo>
                      <a:cubicBezTo>
                        <a:pt x="20" y="37"/>
                        <a:pt x="20" y="37"/>
                        <a:pt x="20" y="37"/>
                      </a:cubicBezTo>
                      <a:cubicBezTo>
                        <a:pt x="20" y="30"/>
                        <a:pt x="20" y="30"/>
                        <a:pt x="20" y="30"/>
                      </a:cubicBezTo>
                      <a:cubicBezTo>
                        <a:pt x="32" y="30"/>
                        <a:pt x="32" y="30"/>
                        <a:pt x="32" y="30"/>
                      </a:cubicBezTo>
                      <a:cubicBezTo>
                        <a:pt x="32" y="20"/>
                        <a:pt x="32" y="20"/>
                        <a:pt x="32" y="20"/>
                      </a:cubicBezTo>
                      <a:cubicBezTo>
                        <a:pt x="20" y="20"/>
                        <a:pt x="20" y="20"/>
                        <a:pt x="20" y="20"/>
                      </a:cubicBezTo>
                      <a:cubicBezTo>
                        <a:pt x="20" y="13"/>
                        <a:pt x="20" y="13"/>
                        <a:pt x="20" y="13"/>
                      </a:cubicBezTo>
                      <a:cubicBezTo>
                        <a:pt x="32" y="13"/>
                        <a:pt x="32" y="13"/>
                        <a:pt x="32" y="13"/>
                      </a:cubicBezTo>
                      <a:cubicBezTo>
                        <a:pt x="32" y="9"/>
                        <a:pt x="32" y="9"/>
                        <a:pt x="32" y="9"/>
                      </a:cubicBezTo>
                      <a:cubicBezTo>
                        <a:pt x="32" y="4"/>
                        <a:pt x="28" y="0"/>
                        <a:pt x="23" y="0"/>
                      </a:cubicBezTo>
                      <a:cubicBezTo>
                        <a:pt x="9" y="0"/>
                        <a:pt x="9" y="0"/>
                        <a:pt x="9" y="0"/>
                      </a:cubicBezTo>
                      <a:cubicBezTo>
                        <a:pt x="4" y="0"/>
                        <a:pt x="0" y="4"/>
                        <a:pt x="0" y="9"/>
                      </a:cubicBezTo>
                      <a:cubicBezTo>
                        <a:pt x="0" y="13"/>
                        <a:pt x="0" y="13"/>
                        <a:pt x="0" y="13"/>
                      </a:cubicBezTo>
                      <a:cubicBezTo>
                        <a:pt x="11" y="13"/>
                        <a:pt x="11" y="13"/>
                        <a:pt x="11" y="13"/>
                      </a:cubicBezTo>
                      <a:cubicBezTo>
                        <a:pt x="11" y="20"/>
                        <a:pt x="11" y="20"/>
                        <a:pt x="11" y="20"/>
                      </a:cubicBezTo>
                      <a:cubicBezTo>
                        <a:pt x="0" y="20"/>
                        <a:pt x="0" y="20"/>
                        <a:pt x="0" y="20"/>
                      </a:cubicBezTo>
                      <a:cubicBezTo>
                        <a:pt x="0" y="30"/>
                        <a:pt x="0" y="30"/>
                        <a:pt x="0" y="30"/>
                      </a:cubicBezTo>
                      <a:cubicBezTo>
                        <a:pt x="11" y="30"/>
                        <a:pt x="11" y="30"/>
                        <a:pt x="11" y="30"/>
                      </a:cubicBezTo>
                      <a:cubicBezTo>
                        <a:pt x="11" y="37"/>
                        <a:pt x="11" y="37"/>
                        <a:pt x="11" y="37"/>
                      </a:cubicBez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61" name="Rectangle 110">
                  <a:extLst>
                    <a:ext uri="{FF2B5EF4-FFF2-40B4-BE49-F238E27FC236}">
                      <a16:creationId xmlns:a16="http://schemas.microsoft.com/office/drawing/2014/main" id="{145F487A-ABE5-4570-BAFB-718D148CDCFA}"/>
                    </a:ext>
                  </a:extLst>
                </p:cNvPr>
                <p:cNvSpPr>
                  <a:spLocks/>
                </p:cNvSpPr>
                <p:nvPr/>
              </p:nvSpPr>
              <p:spPr bwMode="auto">
                <a:xfrm>
                  <a:off x="4202833" y="680626"/>
                  <a:ext cx="44115" cy="10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62" name="Rectangle 111">
                  <a:extLst>
                    <a:ext uri="{FF2B5EF4-FFF2-40B4-BE49-F238E27FC236}">
                      <a16:creationId xmlns:a16="http://schemas.microsoft.com/office/drawing/2014/main" id="{756D96E7-7C44-4ED1-B2EE-C912B0A61830}"/>
                    </a:ext>
                  </a:extLst>
                </p:cNvPr>
                <p:cNvSpPr>
                  <a:spLocks/>
                </p:cNvSpPr>
                <p:nvPr/>
              </p:nvSpPr>
              <p:spPr bwMode="auto">
                <a:xfrm>
                  <a:off x="4202833" y="835028"/>
                  <a:ext cx="44115" cy="1813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63" name="Rectangle 112">
                  <a:extLst>
                    <a:ext uri="{FF2B5EF4-FFF2-40B4-BE49-F238E27FC236}">
                      <a16:creationId xmlns:a16="http://schemas.microsoft.com/office/drawing/2014/main" id="{E8678DED-8273-44D7-AD1C-E3122849F761}"/>
                    </a:ext>
                  </a:extLst>
                </p:cNvPr>
                <p:cNvSpPr>
                  <a:spLocks/>
                </p:cNvSpPr>
                <p:nvPr/>
              </p:nvSpPr>
              <p:spPr bwMode="auto">
                <a:xfrm>
                  <a:off x="4092546" y="680626"/>
                  <a:ext cx="49017" cy="18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64" name="Rectangle 113">
                  <a:extLst>
                    <a:ext uri="{FF2B5EF4-FFF2-40B4-BE49-F238E27FC236}">
                      <a16:creationId xmlns:a16="http://schemas.microsoft.com/office/drawing/2014/main" id="{30A60B50-CB8A-4DC9-9A46-4F135A25FA8B}"/>
                    </a:ext>
                  </a:extLst>
                </p:cNvPr>
                <p:cNvSpPr>
                  <a:spLocks/>
                </p:cNvSpPr>
                <p:nvPr/>
              </p:nvSpPr>
              <p:spPr bwMode="auto">
                <a:xfrm>
                  <a:off x="4092546" y="923258"/>
                  <a:ext cx="49017" cy="931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65" name="Rectangle 114">
                  <a:extLst>
                    <a:ext uri="{FF2B5EF4-FFF2-40B4-BE49-F238E27FC236}">
                      <a16:creationId xmlns:a16="http://schemas.microsoft.com/office/drawing/2014/main" id="{D26B1D30-183C-4318-9C07-9C031ACAD2B1}"/>
                    </a:ext>
                  </a:extLst>
                </p:cNvPr>
                <p:cNvSpPr>
                  <a:spLocks/>
                </p:cNvSpPr>
                <p:nvPr/>
              </p:nvSpPr>
              <p:spPr bwMode="auto">
                <a:xfrm>
                  <a:off x="3987160" y="680626"/>
                  <a:ext cx="44115" cy="306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66" name="Rectangle 115">
                  <a:extLst>
                    <a:ext uri="{FF2B5EF4-FFF2-40B4-BE49-F238E27FC236}">
                      <a16:creationId xmlns:a16="http://schemas.microsoft.com/office/drawing/2014/main" id="{AAF731B3-932F-4C53-A87E-1EAC355BCD18}"/>
                    </a:ext>
                  </a:extLst>
                </p:cNvPr>
                <p:cNvSpPr>
                  <a:spLocks/>
                </p:cNvSpPr>
                <p:nvPr/>
              </p:nvSpPr>
              <p:spPr bwMode="auto">
                <a:xfrm>
                  <a:off x="3987160" y="763954"/>
                  <a:ext cx="44115" cy="252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67" name="Freeform: Shape 116">
                  <a:extLst>
                    <a:ext uri="{FF2B5EF4-FFF2-40B4-BE49-F238E27FC236}">
                      <a16:creationId xmlns:a16="http://schemas.microsoft.com/office/drawing/2014/main" id="{F1688C90-6005-4897-8E8B-AC7F569A3D43}"/>
                    </a:ext>
                  </a:extLst>
                </p:cNvPr>
                <p:cNvSpPr>
                  <a:spLocks/>
                </p:cNvSpPr>
                <p:nvPr/>
              </p:nvSpPr>
              <p:spPr bwMode="auto">
                <a:xfrm>
                  <a:off x="3968779" y="719840"/>
                  <a:ext cx="79652" cy="35537"/>
                </a:xfrm>
                <a:custGeom>
                  <a:avLst/>
                  <a:gdLst>
                    <a:gd name="T0" fmla="*/ 0 w 65"/>
                    <a:gd name="T1" fmla="*/ 0 h 29"/>
                    <a:gd name="T2" fmla="*/ 0 w 65"/>
                    <a:gd name="T3" fmla="*/ 29 h 29"/>
                    <a:gd name="T4" fmla="*/ 15 w 65"/>
                    <a:gd name="T5" fmla="*/ 29 h 29"/>
                    <a:gd name="T6" fmla="*/ 51 w 65"/>
                    <a:gd name="T7" fmla="*/ 29 h 29"/>
                    <a:gd name="T8" fmla="*/ 65 w 65"/>
                    <a:gd name="T9" fmla="*/ 29 h 29"/>
                    <a:gd name="T10" fmla="*/ 65 w 65"/>
                    <a:gd name="T11" fmla="*/ 0 h 29"/>
                    <a:gd name="T12" fmla="*/ 51 w 65"/>
                    <a:gd name="T13" fmla="*/ 0 h 29"/>
                    <a:gd name="T14" fmla="*/ 15 w 65"/>
                    <a:gd name="T15" fmla="*/ 0 h 29"/>
                    <a:gd name="T16" fmla="*/ 0 w 6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9">
                      <a:moveTo>
                        <a:pt x="0" y="0"/>
                      </a:moveTo>
                      <a:lnTo>
                        <a:pt x="0" y="29"/>
                      </a:lnTo>
                      <a:lnTo>
                        <a:pt x="15" y="29"/>
                      </a:lnTo>
                      <a:lnTo>
                        <a:pt x="51" y="29"/>
                      </a:lnTo>
                      <a:lnTo>
                        <a:pt x="65" y="29"/>
                      </a:lnTo>
                      <a:lnTo>
                        <a:pt x="65" y="0"/>
                      </a:lnTo>
                      <a:lnTo>
                        <a:pt x="51" y="0"/>
                      </a:lnTo>
                      <a:lnTo>
                        <a:pt x="1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68" name="Freeform: Shape 117">
                  <a:extLst>
                    <a:ext uri="{FF2B5EF4-FFF2-40B4-BE49-F238E27FC236}">
                      <a16:creationId xmlns:a16="http://schemas.microsoft.com/office/drawing/2014/main" id="{0B4E770F-2B33-4E98-9861-60AB121B0CF6}"/>
                    </a:ext>
                  </a:extLst>
                </p:cNvPr>
                <p:cNvSpPr>
                  <a:spLocks/>
                </p:cNvSpPr>
                <p:nvPr/>
              </p:nvSpPr>
              <p:spPr bwMode="auto">
                <a:xfrm>
                  <a:off x="4075390" y="874242"/>
                  <a:ext cx="83328" cy="35537"/>
                </a:xfrm>
                <a:custGeom>
                  <a:avLst/>
                  <a:gdLst>
                    <a:gd name="T0" fmla="*/ 0 w 68"/>
                    <a:gd name="T1" fmla="*/ 0 h 29"/>
                    <a:gd name="T2" fmla="*/ 0 w 68"/>
                    <a:gd name="T3" fmla="*/ 29 h 29"/>
                    <a:gd name="T4" fmla="*/ 14 w 68"/>
                    <a:gd name="T5" fmla="*/ 29 h 29"/>
                    <a:gd name="T6" fmla="*/ 54 w 68"/>
                    <a:gd name="T7" fmla="*/ 29 h 29"/>
                    <a:gd name="T8" fmla="*/ 68 w 68"/>
                    <a:gd name="T9" fmla="*/ 29 h 29"/>
                    <a:gd name="T10" fmla="*/ 68 w 68"/>
                    <a:gd name="T11" fmla="*/ 0 h 29"/>
                    <a:gd name="T12" fmla="*/ 54 w 68"/>
                    <a:gd name="T13" fmla="*/ 0 h 29"/>
                    <a:gd name="T14" fmla="*/ 14 w 68"/>
                    <a:gd name="T15" fmla="*/ 0 h 29"/>
                    <a:gd name="T16" fmla="*/ 0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0" y="0"/>
                      </a:moveTo>
                      <a:lnTo>
                        <a:pt x="0" y="29"/>
                      </a:lnTo>
                      <a:lnTo>
                        <a:pt x="14" y="29"/>
                      </a:lnTo>
                      <a:lnTo>
                        <a:pt x="54" y="29"/>
                      </a:lnTo>
                      <a:lnTo>
                        <a:pt x="68" y="29"/>
                      </a:lnTo>
                      <a:lnTo>
                        <a:pt x="68" y="0"/>
                      </a:lnTo>
                      <a:lnTo>
                        <a:pt x="54" y="0"/>
                      </a:lnTo>
                      <a:lnTo>
                        <a:pt x="1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69" name="Freeform: Shape 118">
                  <a:extLst>
                    <a:ext uri="{FF2B5EF4-FFF2-40B4-BE49-F238E27FC236}">
                      <a16:creationId xmlns:a16="http://schemas.microsoft.com/office/drawing/2014/main" id="{15BDBA48-5F48-45C1-BEEF-C17E930E0CA6}"/>
                    </a:ext>
                  </a:extLst>
                </p:cNvPr>
                <p:cNvSpPr>
                  <a:spLocks/>
                </p:cNvSpPr>
                <p:nvPr/>
              </p:nvSpPr>
              <p:spPr bwMode="auto">
                <a:xfrm>
                  <a:off x="4185677" y="790914"/>
                  <a:ext cx="83328" cy="35537"/>
                </a:xfrm>
                <a:custGeom>
                  <a:avLst/>
                  <a:gdLst>
                    <a:gd name="T0" fmla="*/ 14 w 68"/>
                    <a:gd name="T1" fmla="*/ 0 h 29"/>
                    <a:gd name="T2" fmla="*/ 0 w 68"/>
                    <a:gd name="T3" fmla="*/ 0 h 29"/>
                    <a:gd name="T4" fmla="*/ 0 w 68"/>
                    <a:gd name="T5" fmla="*/ 29 h 29"/>
                    <a:gd name="T6" fmla="*/ 14 w 68"/>
                    <a:gd name="T7" fmla="*/ 29 h 29"/>
                    <a:gd name="T8" fmla="*/ 50 w 68"/>
                    <a:gd name="T9" fmla="*/ 29 h 29"/>
                    <a:gd name="T10" fmla="*/ 68 w 68"/>
                    <a:gd name="T11" fmla="*/ 29 h 29"/>
                    <a:gd name="T12" fmla="*/ 68 w 68"/>
                    <a:gd name="T13" fmla="*/ 0 h 29"/>
                    <a:gd name="T14" fmla="*/ 50 w 68"/>
                    <a:gd name="T15" fmla="*/ 0 h 29"/>
                    <a:gd name="T16" fmla="*/ 14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14" y="0"/>
                      </a:moveTo>
                      <a:lnTo>
                        <a:pt x="0" y="0"/>
                      </a:lnTo>
                      <a:lnTo>
                        <a:pt x="0" y="29"/>
                      </a:lnTo>
                      <a:lnTo>
                        <a:pt x="14" y="29"/>
                      </a:lnTo>
                      <a:lnTo>
                        <a:pt x="50" y="29"/>
                      </a:lnTo>
                      <a:lnTo>
                        <a:pt x="68" y="29"/>
                      </a:lnTo>
                      <a:lnTo>
                        <a:pt x="68" y="0"/>
                      </a:lnTo>
                      <a:lnTo>
                        <a:pt x="5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70" name="Freeform: Shape 119">
                  <a:extLst>
                    <a:ext uri="{FF2B5EF4-FFF2-40B4-BE49-F238E27FC236}">
                      <a16:creationId xmlns:a16="http://schemas.microsoft.com/office/drawing/2014/main" id="{CDDFDF1D-5F38-486B-AD11-F3E399286B1B}"/>
                    </a:ext>
                  </a:extLst>
                </p:cNvPr>
                <p:cNvSpPr>
                  <a:spLocks/>
                </p:cNvSpPr>
                <p:nvPr/>
              </p:nvSpPr>
              <p:spPr bwMode="auto">
                <a:xfrm>
                  <a:off x="4335177" y="623032"/>
                  <a:ext cx="442374" cy="344341"/>
                </a:xfrm>
                <a:custGeom>
                  <a:avLst/>
                  <a:gdLst>
                    <a:gd name="T0" fmla="*/ 89 w 100"/>
                    <a:gd name="T1" fmla="*/ 17 h 78"/>
                    <a:gd name="T2" fmla="*/ 81 w 100"/>
                    <a:gd name="T3" fmla="*/ 18 h 78"/>
                    <a:gd name="T4" fmla="*/ 81 w 100"/>
                    <a:gd name="T5" fmla="*/ 22 h 78"/>
                    <a:gd name="T6" fmla="*/ 91 w 100"/>
                    <a:gd name="T7" fmla="*/ 44 h 78"/>
                    <a:gd name="T8" fmla="*/ 91 w 100"/>
                    <a:gd name="T9" fmla="*/ 55 h 78"/>
                    <a:gd name="T10" fmla="*/ 81 w 100"/>
                    <a:gd name="T11" fmla="*/ 78 h 78"/>
                    <a:gd name="T12" fmla="*/ 100 w 100"/>
                    <a:gd name="T13" fmla="*/ 74 h 78"/>
                    <a:gd name="T14" fmla="*/ 100 w 100"/>
                    <a:gd name="T15" fmla="*/ 28 h 78"/>
                    <a:gd name="T16" fmla="*/ 80 w 100"/>
                    <a:gd name="T17" fmla="*/ 0 h 78"/>
                    <a:gd name="T18" fmla="*/ 50 w 100"/>
                    <a:gd name="T19" fmla="*/ 6 h 78"/>
                    <a:gd name="T20" fmla="*/ 81 w 100"/>
                    <a:gd name="T21" fmla="*/ 18 h 78"/>
                    <a:gd name="T22" fmla="*/ 50 w 100"/>
                    <a:gd name="T23" fmla="*/ 63 h 78"/>
                    <a:gd name="T24" fmla="*/ 76 w 100"/>
                    <a:gd name="T25" fmla="*/ 74 h 78"/>
                    <a:gd name="T26" fmla="*/ 81 w 100"/>
                    <a:gd name="T27" fmla="*/ 78 h 78"/>
                    <a:gd name="T28" fmla="*/ 71 w 100"/>
                    <a:gd name="T29" fmla="*/ 55 h 78"/>
                    <a:gd name="T30" fmla="*/ 81 w 100"/>
                    <a:gd name="T31" fmla="*/ 44 h 78"/>
                    <a:gd name="T32" fmla="*/ 50 w 100"/>
                    <a:gd name="T33" fmla="*/ 22 h 78"/>
                    <a:gd name="T34" fmla="*/ 50 w 100"/>
                    <a:gd name="T35" fmla="*/ 0 h 78"/>
                    <a:gd name="T36" fmla="*/ 19 w 100"/>
                    <a:gd name="T37" fmla="*/ 1 h 78"/>
                    <a:gd name="T38" fmla="*/ 25 w 100"/>
                    <a:gd name="T39" fmla="*/ 6 h 78"/>
                    <a:gd name="T40" fmla="*/ 50 w 100"/>
                    <a:gd name="T41" fmla="*/ 6 h 78"/>
                    <a:gd name="T42" fmla="*/ 19 w 100"/>
                    <a:gd name="T43" fmla="*/ 78 h 78"/>
                    <a:gd name="T44" fmla="*/ 24 w 100"/>
                    <a:gd name="T45" fmla="*/ 74 h 78"/>
                    <a:gd name="T46" fmla="*/ 50 w 100"/>
                    <a:gd name="T47" fmla="*/ 63 h 78"/>
                    <a:gd name="T48" fmla="*/ 19 w 100"/>
                    <a:gd name="T49" fmla="*/ 22 h 78"/>
                    <a:gd name="T50" fmla="*/ 29 w 100"/>
                    <a:gd name="T51" fmla="*/ 44 h 78"/>
                    <a:gd name="T52" fmla="*/ 29 w 100"/>
                    <a:gd name="T53" fmla="*/ 55 h 78"/>
                    <a:gd name="T54" fmla="*/ 19 w 100"/>
                    <a:gd name="T55" fmla="*/ 78 h 78"/>
                    <a:gd name="T56" fmla="*/ 10 w 100"/>
                    <a:gd name="T57" fmla="*/ 17 h 78"/>
                    <a:gd name="T58" fmla="*/ 0 w 100"/>
                    <a:gd name="T59" fmla="*/ 60 h 78"/>
                    <a:gd name="T60" fmla="*/ 0 w 100"/>
                    <a:gd name="T61" fmla="*/ 74 h 78"/>
                    <a:gd name="T62" fmla="*/ 19 w 100"/>
                    <a:gd name="T63" fmla="*/ 78 h 78"/>
                    <a:gd name="T64" fmla="*/ 9 w 100"/>
                    <a:gd name="T65" fmla="*/ 55 h 78"/>
                    <a:gd name="T66" fmla="*/ 19 w 100"/>
                    <a:gd name="T67" fmla="*/ 44 h 78"/>
                    <a:gd name="T68" fmla="*/ 17 w 100"/>
                    <a:gd name="T69" fmla="*/ 22 h 78"/>
                    <a:gd name="T70" fmla="*/ 19 w 100"/>
                    <a:gd name="T7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78">
                      <a:moveTo>
                        <a:pt x="100" y="28"/>
                      </a:moveTo>
                      <a:cubicBezTo>
                        <a:pt x="89" y="17"/>
                        <a:pt x="89" y="17"/>
                        <a:pt x="89" y="17"/>
                      </a:cubicBezTo>
                      <a:cubicBezTo>
                        <a:pt x="81" y="1"/>
                        <a:pt x="81" y="1"/>
                        <a:pt x="81" y="1"/>
                      </a:cubicBezTo>
                      <a:cubicBezTo>
                        <a:pt x="81" y="18"/>
                        <a:pt x="81" y="18"/>
                        <a:pt x="81" y="18"/>
                      </a:cubicBezTo>
                      <a:cubicBezTo>
                        <a:pt x="83" y="22"/>
                        <a:pt x="83" y="22"/>
                        <a:pt x="83" y="22"/>
                      </a:cubicBezTo>
                      <a:cubicBezTo>
                        <a:pt x="81" y="22"/>
                        <a:pt x="81" y="22"/>
                        <a:pt x="81" y="22"/>
                      </a:cubicBezTo>
                      <a:cubicBezTo>
                        <a:pt x="81" y="44"/>
                        <a:pt x="81" y="44"/>
                        <a:pt x="81" y="44"/>
                      </a:cubicBezTo>
                      <a:cubicBezTo>
                        <a:pt x="91" y="44"/>
                        <a:pt x="91" y="44"/>
                        <a:pt x="91" y="44"/>
                      </a:cubicBezTo>
                      <a:cubicBezTo>
                        <a:pt x="91" y="55"/>
                        <a:pt x="91" y="55"/>
                        <a:pt x="91" y="55"/>
                      </a:cubicBezTo>
                      <a:cubicBezTo>
                        <a:pt x="91" y="55"/>
                        <a:pt x="91" y="55"/>
                        <a:pt x="91" y="55"/>
                      </a:cubicBezTo>
                      <a:cubicBezTo>
                        <a:pt x="81" y="55"/>
                        <a:pt x="81" y="55"/>
                        <a:pt x="81" y="55"/>
                      </a:cubicBezTo>
                      <a:cubicBezTo>
                        <a:pt x="81" y="78"/>
                        <a:pt x="81" y="78"/>
                        <a:pt x="81" y="78"/>
                      </a:cubicBezTo>
                      <a:cubicBezTo>
                        <a:pt x="95" y="78"/>
                        <a:pt x="95" y="78"/>
                        <a:pt x="95" y="78"/>
                      </a:cubicBezTo>
                      <a:cubicBezTo>
                        <a:pt x="97" y="78"/>
                        <a:pt x="100" y="76"/>
                        <a:pt x="100" y="74"/>
                      </a:cubicBezTo>
                      <a:cubicBezTo>
                        <a:pt x="100" y="63"/>
                        <a:pt x="100" y="63"/>
                        <a:pt x="100" y="63"/>
                      </a:cubicBezTo>
                      <a:lnTo>
                        <a:pt x="100" y="28"/>
                      </a:lnTo>
                      <a:close/>
                      <a:moveTo>
                        <a:pt x="81" y="1"/>
                      </a:moveTo>
                      <a:cubicBezTo>
                        <a:pt x="80" y="0"/>
                        <a:pt x="80" y="0"/>
                        <a:pt x="80" y="0"/>
                      </a:cubicBezTo>
                      <a:cubicBezTo>
                        <a:pt x="50" y="0"/>
                        <a:pt x="50" y="0"/>
                        <a:pt x="50" y="0"/>
                      </a:cubicBezTo>
                      <a:cubicBezTo>
                        <a:pt x="50" y="6"/>
                        <a:pt x="50" y="6"/>
                        <a:pt x="50" y="6"/>
                      </a:cubicBezTo>
                      <a:cubicBezTo>
                        <a:pt x="75" y="6"/>
                        <a:pt x="75" y="6"/>
                        <a:pt x="75" y="6"/>
                      </a:cubicBezTo>
                      <a:cubicBezTo>
                        <a:pt x="81" y="18"/>
                        <a:pt x="81" y="18"/>
                        <a:pt x="81" y="18"/>
                      </a:cubicBezTo>
                      <a:cubicBezTo>
                        <a:pt x="81" y="1"/>
                        <a:pt x="81" y="1"/>
                        <a:pt x="81" y="1"/>
                      </a:cubicBezTo>
                      <a:close/>
                      <a:moveTo>
                        <a:pt x="50" y="63"/>
                      </a:moveTo>
                      <a:cubicBezTo>
                        <a:pt x="76" y="63"/>
                        <a:pt x="76" y="63"/>
                        <a:pt x="76" y="63"/>
                      </a:cubicBezTo>
                      <a:cubicBezTo>
                        <a:pt x="76" y="74"/>
                        <a:pt x="76" y="74"/>
                        <a:pt x="76" y="74"/>
                      </a:cubicBezTo>
                      <a:cubicBezTo>
                        <a:pt x="76" y="76"/>
                        <a:pt x="78" y="78"/>
                        <a:pt x="80" y="78"/>
                      </a:cubicBezTo>
                      <a:cubicBezTo>
                        <a:pt x="81" y="78"/>
                        <a:pt x="81" y="78"/>
                        <a:pt x="81" y="78"/>
                      </a:cubicBezTo>
                      <a:cubicBezTo>
                        <a:pt x="81" y="55"/>
                        <a:pt x="81" y="55"/>
                        <a:pt x="81" y="55"/>
                      </a:cubicBezTo>
                      <a:cubicBezTo>
                        <a:pt x="71" y="55"/>
                        <a:pt x="71" y="55"/>
                        <a:pt x="71" y="55"/>
                      </a:cubicBezTo>
                      <a:cubicBezTo>
                        <a:pt x="71" y="44"/>
                        <a:pt x="71" y="44"/>
                        <a:pt x="71" y="44"/>
                      </a:cubicBezTo>
                      <a:cubicBezTo>
                        <a:pt x="81" y="44"/>
                        <a:pt x="81" y="44"/>
                        <a:pt x="81" y="44"/>
                      </a:cubicBezTo>
                      <a:cubicBezTo>
                        <a:pt x="81" y="22"/>
                        <a:pt x="81" y="22"/>
                        <a:pt x="81" y="22"/>
                      </a:cubicBezTo>
                      <a:cubicBezTo>
                        <a:pt x="50" y="22"/>
                        <a:pt x="50" y="22"/>
                        <a:pt x="50" y="22"/>
                      </a:cubicBezTo>
                      <a:lnTo>
                        <a:pt x="50" y="63"/>
                      </a:lnTo>
                      <a:close/>
                      <a:moveTo>
                        <a:pt x="50" y="0"/>
                      </a:moveTo>
                      <a:cubicBezTo>
                        <a:pt x="20" y="0"/>
                        <a:pt x="20" y="0"/>
                        <a:pt x="20" y="0"/>
                      </a:cubicBezTo>
                      <a:cubicBezTo>
                        <a:pt x="19" y="1"/>
                        <a:pt x="19" y="1"/>
                        <a:pt x="19" y="1"/>
                      </a:cubicBezTo>
                      <a:cubicBezTo>
                        <a:pt x="19" y="18"/>
                        <a:pt x="19" y="18"/>
                        <a:pt x="19" y="18"/>
                      </a:cubicBezTo>
                      <a:cubicBezTo>
                        <a:pt x="25" y="6"/>
                        <a:pt x="25" y="6"/>
                        <a:pt x="25" y="6"/>
                      </a:cubicBezTo>
                      <a:cubicBezTo>
                        <a:pt x="25" y="6"/>
                        <a:pt x="25" y="6"/>
                        <a:pt x="25" y="6"/>
                      </a:cubicBezTo>
                      <a:cubicBezTo>
                        <a:pt x="50" y="6"/>
                        <a:pt x="50" y="6"/>
                        <a:pt x="50" y="6"/>
                      </a:cubicBezTo>
                      <a:cubicBezTo>
                        <a:pt x="50" y="0"/>
                        <a:pt x="50" y="0"/>
                        <a:pt x="50" y="0"/>
                      </a:cubicBezTo>
                      <a:close/>
                      <a:moveTo>
                        <a:pt x="19" y="78"/>
                      </a:moveTo>
                      <a:cubicBezTo>
                        <a:pt x="19" y="78"/>
                        <a:pt x="19" y="78"/>
                        <a:pt x="19" y="78"/>
                      </a:cubicBezTo>
                      <a:cubicBezTo>
                        <a:pt x="22" y="78"/>
                        <a:pt x="24" y="76"/>
                        <a:pt x="24" y="74"/>
                      </a:cubicBezTo>
                      <a:cubicBezTo>
                        <a:pt x="24" y="63"/>
                        <a:pt x="24" y="63"/>
                        <a:pt x="24" y="63"/>
                      </a:cubicBezTo>
                      <a:cubicBezTo>
                        <a:pt x="50" y="63"/>
                        <a:pt x="50" y="63"/>
                        <a:pt x="50" y="63"/>
                      </a:cubicBezTo>
                      <a:cubicBezTo>
                        <a:pt x="50" y="22"/>
                        <a:pt x="50" y="22"/>
                        <a:pt x="50" y="22"/>
                      </a:cubicBezTo>
                      <a:cubicBezTo>
                        <a:pt x="19" y="22"/>
                        <a:pt x="19" y="22"/>
                        <a:pt x="19" y="22"/>
                      </a:cubicBezTo>
                      <a:cubicBezTo>
                        <a:pt x="19" y="44"/>
                        <a:pt x="19" y="44"/>
                        <a:pt x="19" y="44"/>
                      </a:cubicBezTo>
                      <a:cubicBezTo>
                        <a:pt x="29" y="44"/>
                        <a:pt x="29" y="44"/>
                        <a:pt x="29" y="44"/>
                      </a:cubicBezTo>
                      <a:cubicBezTo>
                        <a:pt x="29" y="55"/>
                        <a:pt x="29" y="55"/>
                        <a:pt x="29" y="55"/>
                      </a:cubicBezTo>
                      <a:cubicBezTo>
                        <a:pt x="29" y="55"/>
                        <a:pt x="29" y="55"/>
                        <a:pt x="29" y="55"/>
                      </a:cubicBezTo>
                      <a:cubicBezTo>
                        <a:pt x="19" y="55"/>
                        <a:pt x="19" y="55"/>
                        <a:pt x="19" y="55"/>
                      </a:cubicBezTo>
                      <a:lnTo>
                        <a:pt x="19" y="78"/>
                      </a:lnTo>
                      <a:close/>
                      <a:moveTo>
                        <a:pt x="19" y="1"/>
                      </a:moveTo>
                      <a:cubicBezTo>
                        <a:pt x="10" y="17"/>
                        <a:pt x="10" y="17"/>
                        <a:pt x="10" y="17"/>
                      </a:cubicBezTo>
                      <a:cubicBezTo>
                        <a:pt x="0" y="28"/>
                        <a:pt x="0" y="28"/>
                        <a:pt x="0" y="28"/>
                      </a:cubicBezTo>
                      <a:cubicBezTo>
                        <a:pt x="0" y="60"/>
                        <a:pt x="0" y="60"/>
                        <a:pt x="0" y="60"/>
                      </a:cubicBezTo>
                      <a:cubicBezTo>
                        <a:pt x="0" y="63"/>
                        <a:pt x="0" y="63"/>
                        <a:pt x="0" y="63"/>
                      </a:cubicBezTo>
                      <a:cubicBezTo>
                        <a:pt x="0" y="74"/>
                        <a:pt x="0" y="74"/>
                        <a:pt x="0" y="74"/>
                      </a:cubicBezTo>
                      <a:cubicBezTo>
                        <a:pt x="0" y="76"/>
                        <a:pt x="2" y="78"/>
                        <a:pt x="5" y="78"/>
                      </a:cubicBezTo>
                      <a:cubicBezTo>
                        <a:pt x="19" y="78"/>
                        <a:pt x="19" y="78"/>
                        <a:pt x="19" y="78"/>
                      </a:cubicBezTo>
                      <a:cubicBezTo>
                        <a:pt x="19" y="55"/>
                        <a:pt x="19" y="55"/>
                        <a:pt x="19" y="55"/>
                      </a:cubicBezTo>
                      <a:cubicBezTo>
                        <a:pt x="9" y="55"/>
                        <a:pt x="9" y="55"/>
                        <a:pt x="9" y="55"/>
                      </a:cubicBezTo>
                      <a:cubicBezTo>
                        <a:pt x="9" y="44"/>
                        <a:pt x="9" y="44"/>
                        <a:pt x="9" y="44"/>
                      </a:cubicBezTo>
                      <a:cubicBezTo>
                        <a:pt x="19" y="44"/>
                        <a:pt x="19" y="44"/>
                        <a:pt x="19" y="44"/>
                      </a:cubicBezTo>
                      <a:cubicBezTo>
                        <a:pt x="19" y="22"/>
                        <a:pt x="19" y="22"/>
                        <a:pt x="19" y="22"/>
                      </a:cubicBezTo>
                      <a:cubicBezTo>
                        <a:pt x="17" y="22"/>
                        <a:pt x="17" y="22"/>
                        <a:pt x="17" y="22"/>
                      </a:cubicBezTo>
                      <a:cubicBezTo>
                        <a:pt x="19" y="18"/>
                        <a:pt x="19" y="18"/>
                        <a:pt x="19" y="18"/>
                      </a:cubicBez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71" name="Freeform: Shape 120">
                  <a:extLst>
                    <a:ext uri="{FF2B5EF4-FFF2-40B4-BE49-F238E27FC236}">
                      <a16:creationId xmlns:a16="http://schemas.microsoft.com/office/drawing/2014/main" id="{1E26DFBE-463B-4ECA-877A-2C9845E1A3EB}"/>
                    </a:ext>
                  </a:extLst>
                </p:cNvPr>
                <p:cNvSpPr>
                  <a:spLocks/>
                </p:cNvSpPr>
                <p:nvPr/>
              </p:nvSpPr>
              <p:spPr bwMode="auto">
                <a:xfrm>
                  <a:off x="2913699" y="3453735"/>
                  <a:ext cx="374976" cy="379878"/>
                </a:xfrm>
                <a:custGeom>
                  <a:avLst/>
                  <a:gdLst>
                    <a:gd name="T0" fmla="*/ 64 w 85"/>
                    <a:gd name="T1" fmla="*/ 80 h 86"/>
                    <a:gd name="T2" fmla="*/ 79 w 85"/>
                    <a:gd name="T3" fmla="*/ 64 h 86"/>
                    <a:gd name="T4" fmla="*/ 84 w 85"/>
                    <a:gd name="T5" fmla="*/ 52 h 86"/>
                    <a:gd name="T6" fmla="*/ 84 w 85"/>
                    <a:gd name="T7" fmla="*/ 34 h 86"/>
                    <a:gd name="T8" fmla="*/ 79 w 85"/>
                    <a:gd name="T9" fmla="*/ 22 h 86"/>
                    <a:gd name="T10" fmla="*/ 64 w 85"/>
                    <a:gd name="T11" fmla="*/ 6 h 86"/>
                    <a:gd name="T12" fmla="*/ 58 w 85"/>
                    <a:gd name="T13" fmla="*/ 3 h 86"/>
                    <a:gd name="T14" fmla="*/ 45 w 85"/>
                    <a:gd name="T15" fmla="*/ 0 h 86"/>
                    <a:gd name="T16" fmla="*/ 47 w 85"/>
                    <a:gd name="T17" fmla="*/ 5 h 86"/>
                    <a:gd name="T18" fmla="*/ 53 w 85"/>
                    <a:gd name="T19" fmla="*/ 5 h 86"/>
                    <a:gd name="T20" fmla="*/ 57 w 85"/>
                    <a:gd name="T21" fmla="*/ 6 h 86"/>
                    <a:gd name="T22" fmla="*/ 56 w 85"/>
                    <a:gd name="T23" fmla="*/ 7 h 86"/>
                    <a:gd name="T24" fmla="*/ 49 w 85"/>
                    <a:gd name="T25" fmla="*/ 9 h 86"/>
                    <a:gd name="T26" fmla="*/ 50 w 85"/>
                    <a:gd name="T27" fmla="*/ 14 h 86"/>
                    <a:gd name="T28" fmla="*/ 54 w 85"/>
                    <a:gd name="T29" fmla="*/ 17 h 86"/>
                    <a:gd name="T30" fmla="*/ 60 w 85"/>
                    <a:gd name="T31" fmla="*/ 9 h 86"/>
                    <a:gd name="T32" fmla="*/ 65 w 85"/>
                    <a:gd name="T33" fmla="*/ 10 h 86"/>
                    <a:gd name="T34" fmla="*/ 68 w 85"/>
                    <a:gd name="T35" fmla="*/ 12 h 86"/>
                    <a:gd name="T36" fmla="*/ 70 w 85"/>
                    <a:gd name="T37" fmla="*/ 18 h 86"/>
                    <a:gd name="T38" fmla="*/ 69 w 85"/>
                    <a:gd name="T39" fmla="*/ 21 h 86"/>
                    <a:gd name="T40" fmla="*/ 67 w 85"/>
                    <a:gd name="T41" fmla="*/ 19 h 86"/>
                    <a:gd name="T42" fmla="*/ 61 w 85"/>
                    <a:gd name="T43" fmla="*/ 19 h 86"/>
                    <a:gd name="T44" fmla="*/ 65 w 85"/>
                    <a:gd name="T45" fmla="*/ 21 h 86"/>
                    <a:gd name="T46" fmla="*/ 56 w 85"/>
                    <a:gd name="T47" fmla="*/ 25 h 86"/>
                    <a:gd name="T48" fmla="*/ 52 w 85"/>
                    <a:gd name="T49" fmla="*/ 28 h 86"/>
                    <a:gd name="T50" fmla="*/ 46 w 85"/>
                    <a:gd name="T51" fmla="*/ 33 h 86"/>
                    <a:gd name="T52" fmla="*/ 49 w 85"/>
                    <a:gd name="T53" fmla="*/ 51 h 86"/>
                    <a:gd name="T54" fmla="*/ 54 w 85"/>
                    <a:gd name="T55" fmla="*/ 52 h 86"/>
                    <a:gd name="T56" fmla="*/ 59 w 85"/>
                    <a:gd name="T57" fmla="*/ 54 h 86"/>
                    <a:gd name="T58" fmla="*/ 66 w 85"/>
                    <a:gd name="T59" fmla="*/ 58 h 86"/>
                    <a:gd name="T60" fmla="*/ 71 w 85"/>
                    <a:gd name="T61" fmla="*/ 62 h 86"/>
                    <a:gd name="T62" fmla="*/ 77 w 85"/>
                    <a:gd name="T63" fmla="*/ 64 h 86"/>
                    <a:gd name="T64" fmla="*/ 49 w 85"/>
                    <a:gd name="T65" fmla="*/ 75 h 86"/>
                    <a:gd name="T66" fmla="*/ 0 w 85"/>
                    <a:gd name="T67" fmla="*/ 36 h 86"/>
                    <a:gd name="T68" fmla="*/ 1 w 85"/>
                    <a:gd name="T69" fmla="*/ 54 h 86"/>
                    <a:gd name="T70" fmla="*/ 9 w 85"/>
                    <a:gd name="T71" fmla="*/ 69 h 86"/>
                    <a:gd name="T72" fmla="*/ 27 w 85"/>
                    <a:gd name="T73" fmla="*/ 83 h 86"/>
                    <a:gd name="T74" fmla="*/ 43 w 85"/>
                    <a:gd name="T75" fmla="*/ 68 h 86"/>
                    <a:gd name="T76" fmla="*/ 42 w 85"/>
                    <a:gd name="T77" fmla="*/ 61 h 86"/>
                    <a:gd name="T78" fmla="*/ 44 w 85"/>
                    <a:gd name="T79" fmla="*/ 55 h 86"/>
                    <a:gd name="T80" fmla="*/ 39 w 85"/>
                    <a:gd name="T81" fmla="*/ 53 h 86"/>
                    <a:gd name="T82" fmla="*/ 33 w 85"/>
                    <a:gd name="T83" fmla="*/ 49 h 86"/>
                    <a:gd name="T84" fmla="*/ 24 w 85"/>
                    <a:gd name="T85" fmla="*/ 46 h 86"/>
                    <a:gd name="T86" fmla="*/ 21 w 85"/>
                    <a:gd name="T87" fmla="*/ 38 h 86"/>
                    <a:gd name="T88" fmla="*/ 18 w 85"/>
                    <a:gd name="T89" fmla="*/ 37 h 86"/>
                    <a:gd name="T90" fmla="*/ 18 w 85"/>
                    <a:gd name="T91" fmla="*/ 39 h 86"/>
                    <a:gd name="T92" fmla="*/ 15 w 85"/>
                    <a:gd name="T93" fmla="*/ 32 h 86"/>
                    <a:gd name="T94" fmla="*/ 15 w 85"/>
                    <a:gd name="T95" fmla="*/ 25 h 86"/>
                    <a:gd name="T96" fmla="*/ 19 w 85"/>
                    <a:gd name="T97" fmla="*/ 17 h 86"/>
                    <a:gd name="T98" fmla="*/ 18 w 85"/>
                    <a:gd name="T99" fmla="*/ 12 h 86"/>
                    <a:gd name="T100" fmla="*/ 38 w 85"/>
                    <a:gd name="T101" fmla="*/ 3 h 86"/>
                    <a:gd name="T102" fmla="*/ 45 w 85"/>
                    <a:gd name="T103" fmla="*/ 0 h 86"/>
                    <a:gd name="T104" fmla="*/ 26 w 85"/>
                    <a:gd name="T105" fmla="*/ 3 h 86"/>
                    <a:gd name="T106" fmla="*/ 12 w 85"/>
                    <a:gd name="T107" fmla="*/ 13 h 86"/>
                    <a:gd name="T108" fmla="*/ 3 w 85"/>
                    <a:gd name="T109" fmla="*/ 27 h 86"/>
                    <a:gd name="T110" fmla="*/ 45 w 85"/>
                    <a:gd name="T111" fmla="*/ 54 h 86"/>
                    <a:gd name="T112" fmla="*/ 39 w 85"/>
                    <a:gd name="T113" fmla="*/ 47 h 86"/>
                    <a:gd name="T114" fmla="*/ 38 w 85"/>
                    <a:gd name="T115" fmla="*/ 44 h 86"/>
                    <a:gd name="T116" fmla="*/ 30 w 85"/>
                    <a:gd name="T117" fmla="*/ 45 h 86"/>
                    <a:gd name="T118" fmla="*/ 34 w 85"/>
                    <a:gd name="T119" fmla="*/ 36 h 86"/>
                    <a:gd name="T120" fmla="*/ 42 w 85"/>
                    <a:gd name="T121" fmla="*/ 36 h 86"/>
                    <a:gd name="T122" fmla="*/ 44 w 85"/>
                    <a:gd name="T12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 h="86">
                      <a:moveTo>
                        <a:pt x="45" y="85"/>
                      </a:moveTo>
                      <a:cubicBezTo>
                        <a:pt x="48" y="85"/>
                        <a:pt x="50" y="85"/>
                        <a:pt x="52" y="84"/>
                      </a:cubicBezTo>
                      <a:cubicBezTo>
                        <a:pt x="53" y="84"/>
                        <a:pt x="55" y="84"/>
                        <a:pt x="56" y="83"/>
                      </a:cubicBezTo>
                      <a:cubicBezTo>
                        <a:pt x="57" y="83"/>
                        <a:pt x="57" y="83"/>
                        <a:pt x="58" y="83"/>
                      </a:cubicBezTo>
                      <a:cubicBezTo>
                        <a:pt x="59" y="82"/>
                        <a:pt x="61" y="82"/>
                        <a:pt x="62" y="81"/>
                      </a:cubicBezTo>
                      <a:cubicBezTo>
                        <a:pt x="63" y="81"/>
                        <a:pt x="63" y="80"/>
                        <a:pt x="64" y="80"/>
                      </a:cubicBezTo>
                      <a:cubicBezTo>
                        <a:pt x="66" y="78"/>
                        <a:pt x="69" y="77"/>
                        <a:pt x="71" y="74"/>
                      </a:cubicBezTo>
                      <a:cubicBezTo>
                        <a:pt x="72" y="74"/>
                        <a:pt x="72" y="74"/>
                        <a:pt x="73" y="73"/>
                      </a:cubicBezTo>
                      <a:cubicBezTo>
                        <a:pt x="73" y="73"/>
                        <a:pt x="74" y="72"/>
                        <a:pt x="74" y="72"/>
                      </a:cubicBezTo>
                      <a:cubicBezTo>
                        <a:pt x="75" y="71"/>
                        <a:pt x="75" y="70"/>
                        <a:pt x="76" y="69"/>
                      </a:cubicBezTo>
                      <a:cubicBezTo>
                        <a:pt x="77" y="68"/>
                        <a:pt x="78" y="67"/>
                        <a:pt x="79" y="65"/>
                      </a:cubicBezTo>
                      <a:cubicBezTo>
                        <a:pt x="79" y="65"/>
                        <a:pt x="79" y="65"/>
                        <a:pt x="79" y="64"/>
                      </a:cubicBezTo>
                      <a:cubicBezTo>
                        <a:pt x="80" y="64"/>
                        <a:pt x="80" y="63"/>
                        <a:pt x="80" y="62"/>
                      </a:cubicBezTo>
                      <a:cubicBezTo>
                        <a:pt x="81" y="62"/>
                        <a:pt x="81" y="62"/>
                        <a:pt x="81" y="61"/>
                      </a:cubicBezTo>
                      <a:cubicBezTo>
                        <a:pt x="81" y="61"/>
                        <a:pt x="82" y="60"/>
                        <a:pt x="82" y="60"/>
                      </a:cubicBezTo>
                      <a:cubicBezTo>
                        <a:pt x="82" y="59"/>
                        <a:pt x="82" y="58"/>
                        <a:pt x="83" y="58"/>
                      </a:cubicBezTo>
                      <a:cubicBezTo>
                        <a:pt x="83" y="56"/>
                        <a:pt x="83" y="55"/>
                        <a:pt x="84" y="54"/>
                      </a:cubicBezTo>
                      <a:cubicBezTo>
                        <a:pt x="84" y="53"/>
                        <a:pt x="84" y="52"/>
                        <a:pt x="84" y="52"/>
                      </a:cubicBezTo>
                      <a:cubicBezTo>
                        <a:pt x="84" y="51"/>
                        <a:pt x="85" y="50"/>
                        <a:pt x="85" y="49"/>
                      </a:cubicBezTo>
                      <a:cubicBezTo>
                        <a:pt x="85" y="49"/>
                        <a:pt x="85" y="48"/>
                        <a:pt x="85" y="47"/>
                      </a:cubicBezTo>
                      <a:cubicBezTo>
                        <a:pt x="85" y="46"/>
                        <a:pt x="85" y="44"/>
                        <a:pt x="85" y="43"/>
                      </a:cubicBezTo>
                      <a:cubicBezTo>
                        <a:pt x="85" y="41"/>
                        <a:pt x="85" y="40"/>
                        <a:pt x="85" y="39"/>
                      </a:cubicBezTo>
                      <a:cubicBezTo>
                        <a:pt x="85" y="38"/>
                        <a:pt x="85" y="37"/>
                        <a:pt x="85" y="36"/>
                      </a:cubicBezTo>
                      <a:cubicBezTo>
                        <a:pt x="85" y="36"/>
                        <a:pt x="84" y="35"/>
                        <a:pt x="84" y="34"/>
                      </a:cubicBezTo>
                      <a:cubicBezTo>
                        <a:pt x="84" y="34"/>
                        <a:pt x="84" y="33"/>
                        <a:pt x="84" y="32"/>
                      </a:cubicBezTo>
                      <a:cubicBezTo>
                        <a:pt x="83" y="31"/>
                        <a:pt x="83" y="30"/>
                        <a:pt x="83" y="28"/>
                      </a:cubicBezTo>
                      <a:cubicBezTo>
                        <a:pt x="82" y="28"/>
                        <a:pt x="82" y="28"/>
                        <a:pt x="82" y="27"/>
                      </a:cubicBezTo>
                      <a:cubicBezTo>
                        <a:pt x="82" y="26"/>
                        <a:pt x="81" y="25"/>
                        <a:pt x="81" y="24"/>
                      </a:cubicBezTo>
                      <a:cubicBezTo>
                        <a:pt x="81" y="24"/>
                        <a:pt x="81" y="24"/>
                        <a:pt x="80" y="23"/>
                      </a:cubicBezTo>
                      <a:cubicBezTo>
                        <a:pt x="80" y="23"/>
                        <a:pt x="80" y="22"/>
                        <a:pt x="79" y="22"/>
                      </a:cubicBezTo>
                      <a:cubicBezTo>
                        <a:pt x="78" y="20"/>
                        <a:pt x="77" y="18"/>
                        <a:pt x="76" y="17"/>
                      </a:cubicBezTo>
                      <a:cubicBezTo>
                        <a:pt x="75" y="16"/>
                        <a:pt x="75" y="15"/>
                        <a:pt x="74" y="14"/>
                      </a:cubicBezTo>
                      <a:cubicBezTo>
                        <a:pt x="74" y="14"/>
                        <a:pt x="73" y="13"/>
                        <a:pt x="73" y="13"/>
                      </a:cubicBezTo>
                      <a:cubicBezTo>
                        <a:pt x="72" y="12"/>
                        <a:pt x="72" y="12"/>
                        <a:pt x="71" y="11"/>
                      </a:cubicBezTo>
                      <a:cubicBezTo>
                        <a:pt x="70" y="10"/>
                        <a:pt x="69" y="10"/>
                        <a:pt x="68" y="9"/>
                      </a:cubicBezTo>
                      <a:cubicBezTo>
                        <a:pt x="67" y="8"/>
                        <a:pt x="65" y="7"/>
                        <a:pt x="64" y="6"/>
                      </a:cubicBezTo>
                      <a:cubicBezTo>
                        <a:pt x="63" y="6"/>
                        <a:pt x="63" y="5"/>
                        <a:pt x="62" y="5"/>
                      </a:cubicBezTo>
                      <a:cubicBezTo>
                        <a:pt x="62" y="5"/>
                        <a:pt x="61" y="5"/>
                        <a:pt x="61" y="5"/>
                      </a:cubicBezTo>
                      <a:cubicBezTo>
                        <a:pt x="61" y="4"/>
                        <a:pt x="60" y="4"/>
                        <a:pt x="60" y="4"/>
                      </a:cubicBezTo>
                      <a:cubicBezTo>
                        <a:pt x="60" y="4"/>
                        <a:pt x="60" y="4"/>
                        <a:pt x="60" y="4"/>
                      </a:cubicBezTo>
                      <a:cubicBezTo>
                        <a:pt x="59" y="4"/>
                        <a:pt x="59" y="3"/>
                        <a:pt x="58" y="3"/>
                      </a:cubicBezTo>
                      <a:cubicBezTo>
                        <a:pt x="58" y="3"/>
                        <a:pt x="58" y="3"/>
                        <a:pt x="58" y="3"/>
                      </a:cubicBezTo>
                      <a:cubicBezTo>
                        <a:pt x="58" y="3"/>
                        <a:pt x="57" y="3"/>
                        <a:pt x="56" y="3"/>
                      </a:cubicBezTo>
                      <a:cubicBezTo>
                        <a:pt x="56" y="3"/>
                        <a:pt x="56" y="3"/>
                        <a:pt x="56" y="3"/>
                      </a:cubicBezTo>
                      <a:cubicBezTo>
                        <a:pt x="55" y="2"/>
                        <a:pt x="54" y="2"/>
                        <a:pt x="52" y="1"/>
                      </a:cubicBezTo>
                      <a:cubicBezTo>
                        <a:pt x="52" y="1"/>
                        <a:pt x="51" y="1"/>
                        <a:pt x="51" y="1"/>
                      </a:cubicBezTo>
                      <a:cubicBezTo>
                        <a:pt x="51" y="1"/>
                        <a:pt x="50" y="1"/>
                        <a:pt x="50" y="1"/>
                      </a:cubicBezTo>
                      <a:cubicBezTo>
                        <a:pt x="49" y="1"/>
                        <a:pt x="47" y="0"/>
                        <a:pt x="45" y="0"/>
                      </a:cubicBezTo>
                      <a:cubicBezTo>
                        <a:pt x="45" y="3"/>
                        <a:pt x="45" y="3"/>
                        <a:pt x="45" y="3"/>
                      </a:cubicBezTo>
                      <a:cubicBezTo>
                        <a:pt x="47" y="3"/>
                        <a:pt x="49" y="3"/>
                        <a:pt x="51" y="3"/>
                      </a:cubicBezTo>
                      <a:cubicBezTo>
                        <a:pt x="50" y="4"/>
                        <a:pt x="50" y="4"/>
                        <a:pt x="50" y="4"/>
                      </a:cubicBezTo>
                      <a:cubicBezTo>
                        <a:pt x="49" y="4"/>
                        <a:pt x="49" y="4"/>
                        <a:pt x="49" y="4"/>
                      </a:cubicBezTo>
                      <a:cubicBezTo>
                        <a:pt x="48" y="4"/>
                        <a:pt x="48" y="4"/>
                        <a:pt x="47" y="4"/>
                      </a:cubicBezTo>
                      <a:cubicBezTo>
                        <a:pt x="47" y="4"/>
                        <a:pt x="47" y="4"/>
                        <a:pt x="47" y="5"/>
                      </a:cubicBezTo>
                      <a:cubicBezTo>
                        <a:pt x="48" y="5"/>
                        <a:pt x="49" y="5"/>
                        <a:pt x="49" y="5"/>
                      </a:cubicBezTo>
                      <a:cubicBezTo>
                        <a:pt x="50" y="5"/>
                        <a:pt x="51" y="5"/>
                        <a:pt x="51" y="5"/>
                      </a:cubicBezTo>
                      <a:cubicBezTo>
                        <a:pt x="51" y="4"/>
                        <a:pt x="51" y="4"/>
                        <a:pt x="51" y="4"/>
                      </a:cubicBezTo>
                      <a:cubicBezTo>
                        <a:pt x="51" y="4"/>
                        <a:pt x="52" y="4"/>
                        <a:pt x="52" y="4"/>
                      </a:cubicBezTo>
                      <a:cubicBezTo>
                        <a:pt x="52" y="4"/>
                        <a:pt x="53" y="4"/>
                        <a:pt x="53" y="4"/>
                      </a:cubicBezTo>
                      <a:cubicBezTo>
                        <a:pt x="53" y="4"/>
                        <a:pt x="53" y="4"/>
                        <a:pt x="53" y="5"/>
                      </a:cubicBezTo>
                      <a:cubicBezTo>
                        <a:pt x="53" y="5"/>
                        <a:pt x="54" y="5"/>
                        <a:pt x="54" y="4"/>
                      </a:cubicBezTo>
                      <a:cubicBezTo>
                        <a:pt x="54" y="4"/>
                        <a:pt x="54" y="4"/>
                        <a:pt x="54" y="4"/>
                      </a:cubicBezTo>
                      <a:cubicBezTo>
                        <a:pt x="55" y="4"/>
                        <a:pt x="55" y="5"/>
                        <a:pt x="56" y="5"/>
                      </a:cubicBezTo>
                      <a:cubicBezTo>
                        <a:pt x="57" y="5"/>
                        <a:pt x="58" y="6"/>
                        <a:pt x="59" y="6"/>
                      </a:cubicBezTo>
                      <a:cubicBezTo>
                        <a:pt x="59" y="6"/>
                        <a:pt x="58" y="6"/>
                        <a:pt x="58" y="6"/>
                      </a:cubicBezTo>
                      <a:cubicBezTo>
                        <a:pt x="58" y="6"/>
                        <a:pt x="58" y="6"/>
                        <a:pt x="57" y="6"/>
                      </a:cubicBezTo>
                      <a:cubicBezTo>
                        <a:pt x="57" y="6"/>
                        <a:pt x="58" y="7"/>
                        <a:pt x="58" y="7"/>
                      </a:cubicBezTo>
                      <a:cubicBezTo>
                        <a:pt x="59" y="7"/>
                        <a:pt x="59" y="7"/>
                        <a:pt x="59" y="8"/>
                      </a:cubicBezTo>
                      <a:cubicBezTo>
                        <a:pt x="59" y="9"/>
                        <a:pt x="58" y="8"/>
                        <a:pt x="58" y="8"/>
                      </a:cubicBezTo>
                      <a:cubicBezTo>
                        <a:pt x="57" y="8"/>
                        <a:pt x="56" y="9"/>
                        <a:pt x="55" y="8"/>
                      </a:cubicBezTo>
                      <a:cubicBezTo>
                        <a:pt x="56" y="7"/>
                        <a:pt x="56" y="7"/>
                        <a:pt x="56" y="7"/>
                      </a:cubicBezTo>
                      <a:cubicBezTo>
                        <a:pt x="56" y="7"/>
                        <a:pt x="56" y="7"/>
                        <a:pt x="56" y="7"/>
                      </a:cubicBezTo>
                      <a:cubicBezTo>
                        <a:pt x="56" y="7"/>
                        <a:pt x="55" y="7"/>
                        <a:pt x="55" y="7"/>
                      </a:cubicBezTo>
                      <a:cubicBezTo>
                        <a:pt x="55" y="7"/>
                        <a:pt x="55" y="8"/>
                        <a:pt x="54" y="8"/>
                      </a:cubicBezTo>
                      <a:cubicBezTo>
                        <a:pt x="54" y="8"/>
                        <a:pt x="54" y="8"/>
                        <a:pt x="53" y="8"/>
                      </a:cubicBezTo>
                      <a:cubicBezTo>
                        <a:pt x="53" y="8"/>
                        <a:pt x="52" y="8"/>
                        <a:pt x="52" y="9"/>
                      </a:cubicBezTo>
                      <a:cubicBezTo>
                        <a:pt x="52" y="9"/>
                        <a:pt x="51" y="9"/>
                        <a:pt x="51" y="9"/>
                      </a:cubicBezTo>
                      <a:cubicBezTo>
                        <a:pt x="51" y="9"/>
                        <a:pt x="50" y="9"/>
                        <a:pt x="49" y="9"/>
                      </a:cubicBezTo>
                      <a:cubicBezTo>
                        <a:pt x="49" y="10"/>
                        <a:pt x="48" y="10"/>
                        <a:pt x="48" y="10"/>
                      </a:cubicBezTo>
                      <a:cubicBezTo>
                        <a:pt x="48" y="11"/>
                        <a:pt x="47" y="11"/>
                        <a:pt x="47" y="11"/>
                      </a:cubicBezTo>
                      <a:cubicBezTo>
                        <a:pt x="47" y="12"/>
                        <a:pt x="48" y="12"/>
                        <a:pt x="48" y="12"/>
                      </a:cubicBezTo>
                      <a:cubicBezTo>
                        <a:pt x="48" y="12"/>
                        <a:pt x="47" y="13"/>
                        <a:pt x="48" y="13"/>
                      </a:cubicBezTo>
                      <a:cubicBezTo>
                        <a:pt x="48" y="13"/>
                        <a:pt x="48" y="13"/>
                        <a:pt x="48" y="13"/>
                      </a:cubicBezTo>
                      <a:cubicBezTo>
                        <a:pt x="49" y="13"/>
                        <a:pt x="50" y="14"/>
                        <a:pt x="50" y="14"/>
                      </a:cubicBezTo>
                      <a:cubicBezTo>
                        <a:pt x="51" y="14"/>
                        <a:pt x="51" y="14"/>
                        <a:pt x="52" y="14"/>
                      </a:cubicBezTo>
                      <a:cubicBezTo>
                        <a:pt x="52" y="14"/>
                        <a:pt x="53" y="14"/>
                        <a:pt x="53" y="15"/>
                      </a:cubicBezTo>
                      <a:cubicBezTo>
                        <a:pt x="53" y="15"/>
                        <a:pt x="52" y="15"/>
                        <a:pt x="52" y="16"/>
                      </a:cubicBezTo>
                      <a:cubicBezTo>
                        <a:pt x="53" y="16"/>
                        <a:pt x="52" y="16"/>
                        <a:pt x="52" y="17"/>
                      </a:cubicBezTo>
                      <a:cubicBezTo>
                        <a:pt x="52" y="17"/>
                        <a:pt x="53" y="18"/>
                        <a:pt x="53" y="18"/>
                      </a:cubicBezTo>
                      <a:cubicBezTo>
                        <a:pt x="53" y="18"/>
                        <a:pt x="54" y="17"/>
                        <a:pt x="54" y="17"/>
                      </a:cubicBezTo>
                      <a:cubicBezTo>
                        <a:pt x="54" y="16"/>
                        <a:pt x="54" y="15"/>
                        <a:pt x="55" y="15"/>
                      </a:cubicBezTo>
                      <a:cubicBezTo>
                        <a:pt x="57" y="15"/>
                        <a:pt x="59" y="14"/>
                        <a:pt x="59" y="12"/>
                      </a:cubicBezTo>
                      <a:cubicBezTo>
                        <a:pt x="59" y="12"/>
                        <a:pt x="58" y="11"/>
                        <a:pt x="59" y="11"/>
                      </a:cubicBezTo>
                      <a:cubicBezTo>
                        <a:pt x="59" y="11"/>
                        <a:pt x="59" y="10"/>
                        <a:pt x="59" y="10"/>
                      </a:cubicBezTo>
                      <a:cubicBezTo>
                        <a:pt x="59" y="10"/>
                        <a:pt x="59" y="10"/>
                        <a:pt x="60" y="10"/>
                      </a:cubicBezTo>
                      <a:cubicBezTo>
                        <a:pt x="60" y="9"/>
                        <a:pt x="60" y="9"/>
                        <a:pt x="60" y="9"/>
                      </a:cubicBezTo>
                      <a:cubicBezTo>
                        <a:pt x="60" y="9"/>
                        <a:pt x="60" y="9"/>
                        <a:pt x="60" y="9"/>
                      </a:cubicBezTo>
                      <a:cubicBezTo>
                        <a:pt x="60" y="9"/>
                        <a:pt x="61" y="9"/>
                        <a:pt x="61" y="9"/>
                      </a:cubicBezTo>
                      <a:cubicBezTo>
                        <a:pt x="61" y="9"/>
                        <a:pt x="62" y="9"/>
                        <a:pt x="62" y="9"/>
                      </a:cubicBezTo>
                      <a:cubicBezTo>
                        <a:pt x="62" y="9"/>
                        <a:pt x="63" y="9"/>
                        <a:pt x="63" y="9"/>
                      </a:cubicBezTo>
                      <a:cubicBezTo>
                        <a:pt x="63" y="9"/>
                        <a:pt x="64" y="9"/>
                        <a:pt x="64" y="10"/>
                      </a:cubicBezTo>
                      <a:cubicBezTo>
                        <a:pt x="64" y="10"/>
                        <a:pt x="64" y="10"/>
                        <a:pt x="65" y="10"/>
                      </a:cubicBezTo>
                      <a:cubicBezTo>
                        <a:pt x="64" y="11"/>
                        <a:pt x="64" y="11"/>
                        <a:pt x="64" y="11"/>
                      </a:cubicBezTo>
                      <a:cubicBezTo>
                        <a:pt x="64" y="11"/>
                        <a:pt x="64" y="11"/>
                        <a:pt x="64" y="11"/>
                      </a:cubicBezTo>
                      <a:cubicBezTo>
                        <a:pt x="64" y="12"/>
                        <a:pt x="65" y="12"/>
                        <a:pt x="65" y="12"/>
                      </a:cubicBezTo>
                      <a:cubicBezTo>
                        <a:pt x="65" y="12"/>
                        <a:pt x="66" y="12"/>
                        <a:pt x="66" y="12"/>
                      </a:cubicBezTo>
                      <a:cubicBezTo>
                        <a:pt x="66" y="11"/>
                        <a:pt x="67" y="11"/>
                        <a:pt x="67" y="11"/>
                      </a:cubicBezTo>
                      <a:cubicBezTo>
                        <a:pt x="67" y="11"/>
                        <a:pt x="68" y="12"/>
                        <a:pt x="68" y="12"/>
                      </a:cubicBezTo>
                      <a:cubicBezTo>
                        <a:pt x="68" y="12"/>
                        <a:pt x="68" y="12"/>
                        <a:pt x="68" y="12"/>
                      </a:cubicBezTo>
                      <a:cubicBezTo>
                        <a:pt x="68" y="13"/>
                        <a:pt x="68" y="13"/>
                        <a:pt x="68" y="14"/>
                      </a:cubicBezTo>
                      <a:cubicBezTo>
                        <a:pt x="68" y="15"/>
                        <a:pt x="69" y="14"/>
                        <a:pt x="70" y="15"/>
                      </a:cubicBezTo>
                      <a:cubicBezTo>
                        <a:pt x="70" y="15"/>
                        <a:pt x="70" y="15"/>
                        <a:pt x="70" y="15"/>
                      </a:cubicBezTo>
                      <a:cubicBezTo>
                        <a:pt x="70" y="16"/>
                        <a:pt x="71" y="16"/>
                        <a:pt x="71" y="16"/>
                      </a:cubicBezTo>
                      <a:cubicBezTo>
                        <a:pt x="71" y="17"/>
                        <a:pt x="70" y="17"/>
                        <a:pt x="70" y="18"/>
                      </a:cubicBezTo>
                      <a:cubicBezTo>
                        <a:pt x="70" y="18"/>
                        <a:pt x="70" y="18"/>
                        <a:pt x="70" y="19"/>
                      </a:cubicBezTo>
                      <a:cubicBezTo>
                        <a:pt x="70" y="19"/>
                        <a:pt x="71" y="19"/>
                        <a:pt x="71" y="19"/>
                      </a:cubicBezTo>
                      <a:cubicBezTo>
                        <a:pt x="71" y="20"/>
                        <a:pt x="71" y="20"/>
                        <a:pt x="71" y="20"/>
                      </a:cubicBezTo>
                      <a:cubicBezTo>
                        <a:pt x="71" y="21"/>
                        <a:pt x="71" y="21"/>
                        <a:pt x="71" y="21"/>
                      </a:cubicBezTo>
                      <a:cubicBezTo>
                        <a:pt x="70" y="21"/>
                        <a:pt x="70" y="21"/>
                        <a:pt x="70" y="21"/>
                      </a:cubicBezTo>
                      <a:cubicBezTo>
                        <a:pt x="69" y="21"/>
                        <a:pt x="69" y="21"/>
                        <a:pt x="69" y="21"/>
                      </a:cubicBezTo>
                      <a:cubicBezTo>
                        <a:pt x="69" y="21"/>
                        <a:pt x="68" y="21"/>
                        <a:pt x="68" y="21"/>
                      </a:cubicBezTo>
                      <a:cubicBezTo>
                        <a:pt x="68" y="21"/>
                        <a:pt x="67" y="21"/>
                        <a:pt x="67" y="20"/>
                      </a:cubicBezTo>
                      <a:cubicBezTo>
                        <a:pt x="67" y="20"/>
                        <a:pt x="68" y="19"/>
                        <a:pt x="69" y="18"/>
                      </a:cubicBezTo>
                      <a:cubicBezTo>
                        <a:pt x="69" y="18"/>
                        <a:pt x="69" y="18"/>
                        <a:pt x="69" y="18"/>
                      </a:cubicBezTo>
                      <a:cubicBezTo>
                        <a:pt x="69" y="17"/>
                        <a:pt x="68" y="18"/>
                        <a:pt x="68" y="18"/>
                      </a:cubicBezTo>
                      <a:cubicBezTo>
                        <a:pt x="68" y="18"/>
                        <a:pt x="67" y="18"/>
                        <a:pt x="67" y="19"/>
                      </a:cubicBezTo>
                      <a:cubicBezTo>
                        <a:pt x="66" y="19"/>
                        <a:pt x="65" y="18"/>
                        <a:pt x="64" y="19"/>
                      </a:cubicBezTo>
                      <a:cubicBezTo>
                        <a:pt x="64" y="19"/>
                        <a:pt x="65" y="19"/>
                        <a:pt x="65" y="19"/>
                      </a:cubicBezTo>
                      <a:cubicBezTo>
                        <a:pt x="65" y="19"/>
                        <a:pt x="64" y="20"/>
                        <a:pt x="64" y="19"/>
                      </a:cubicBezTo>
                      <a:cubicBezTo>
                        <a:pt x="64" y="19"/>
                        <a:pt x="64" y="19"/>
                        <a:pt x="64" y="19"/>
                      </a:cubicBezTo>
                      <a:cubicBezTo>
                        <a:pt x="64" y="19"/>
                        <a:pt x="63" y="18"/>
                        <a:pt x="62" y="19"/>
                      </a:cubicBezTo>
                      <a:cubicBezTo>
                        <a:pt x="62" y="19"/>
                        <a:pt x="61" y="19"/>
                        <a:pt x="61" y="19"/>
                      </a:cubicBezTo>
                      <a:cubicBezTo>
                        <a:pt x="62" y="20"/>
                        <a:pt x="63" y="19"/>
                        <a:pt x="63" y="20"/>
                      </a:cubicBezTo>
                      <a:cubicBezTo>
                        <a:pt x="63" y="20"/>
                        <a:pt x="62" y="21"/>
                        <a:pt x="62" y="21"/>
                      </a:cubicBezTo>
                      <a:cubicBezTo>
                        <a:pt x="62" y="22"/>
                        <a:pt x="62" y="22"/>
                        <a:pt x="63" y="22"/>
                      </a:cubicBezTo>
                      <a:cubicBezTo>
                        <a:pt x="63" y="22"/>
                        <a:pt x="63" y="22"/>
                        <a:pt x="63" y="22"/>
                      </a:cubicBezTo>
                      <a:cubicBezTo>
                        <a:pt x="64" y="22"/>
                        <a:pt x="64" y="22"/>
                        <a:pt x="64" y="22"/>
                      </a:cubicBezTo>
                      <a:cubicBezTo>
                        <a:pt x="64" y="22"/>
                        <a:pt x="65" y="21"/>
                        <a:pt x="65" y="21"/>
                      </a:cubicBezTo>
                      <a:cubicBezTo>
                        <a:pt x="66" y="22"/>
                        <a:pt x="65" y="22"/>
                        <a:pt x="64" y="23"/>
                      </a:cubicBezTo>
                      <a:cubicBezTo>
                        <a:pt x="63" y="23"/>
                        <a:pt x="62" y="23"/>
                        <a:pt x="62" y="23"/>
                      </a:cubicBezTo>
                      <a:cubicBezTo>
                        <a:pt x="61" y="23"/>
                        <a:pt x="60" y="25"/>
                        <a:pt x="60" y="24"/>
                      </a:cubicBezTo>
                      <a:cubicBezTo>
                        <a:pt x="60" y="23"/>
                        <a:pt x="61" y="23"/>
                        <a:pt x="61" y="23"/>
                      </a:cubicBezTo>
                      <a:cubicBezTo>
                        <a:pt x="60" y="23"/>
                        <a:pt x="59" y="23"/>
                        <a:pt x="59" y="23"/>
                      </a:cubicBezTo>
                      <a:cubicBezTo>
                        <a:pt x="58" y="24"/>
                        <a:pt x="56" y="24"/>
                        <a:pt x="56" y="25"/>
                      </a:cubicBezTo>
                      <a:cubicBezTo>
                        <a:pt x="56" y="25"/>
                        <a:pt x="56" y="26"/>
                        <a:pt x="56" y="26"/>
                      </a:cubicBezTo>
                      <a:cubicBezTo>
                        <a:pt x="56" y="26"/>
                        <a:pt x="55" y="26"/>
                        <a:pt x="55" y="26"/>
                      </a:cubicBezTo>
                      <a:cubicBezTo>
                        <a:pt x="55" y="26"/>
                        <a:pt x="54" y="26"/>
                        <a:pt x="54" y="26"/>
                      </a:cubicBezTo>
                      <a:cubicBezTo>
                        <a:pt x="54" y="27"/>
                        <a:pt x="53" y="27"/>
                        <a:pt x="53" y="27"/>
                      </a:cubicBezTo>
                      <a:cubicBezTo>
                        <a:pt x="53" y="27"/>
                        <a:pt x="53" y="27"/>
                        <a:pt x="52" y="28"/>
                      </a:cubicBezTo>
                      <a:cubicBezTo>
                        <a:pt x="52" y="28"/>
                        <a:pt x="52" y="28"/>
                        <a:pt x="52" y="28"/>
                      </a:cubicBezTo>
                      <a:cubicBezTo>
                        <a:pt x="51" y="28"/>
                        <a:pt x="51" y="29"/>
                        <a:pt x="51" y="29"/>
                      </a:cubicBezTo>
                      <a:cubicBezTo>
                        <a:pt x="51" y="29"/>
                        <a:pt x="50" y="29"/>
                        <a:pt x="50" y="29"/>
                      </a:cubicBezTo>
                      <a:cubicBezTo>
                        <a:pt x="50" y="29"/>
                        <a:pt x="50" y="30"/>
                        <a:pt x="50" y="31"/>
                      </a:cubicBezTo>
                      <a:cubicBezTo>
                        <a:pt x="50" y="31"/>
                        <a:pt x="49" y="31"/>
                        <a:pt x="48" y="32"/>
                      </a:cubicBezTo>
                      <a:cubicBezTo>
                        <a:pt x="48" y="32"/>
                        <a:pt x="48" y="32"/>
                        <a:pt x="47" y="32"/>
                      </a:cubicBezTo>
                      <a:cubicBezTo>
                        <a:pt x="47" y="33"/>
                        <a:pt x="46" y="33"/>
                        <a:pt x="46" y="33"/>
                      </a:cubicBezTo>
                      <a:cubicBezTo>
                        <a:pt x="46" y="33"/>
                        <a:pt x="46" y="33"/>
                        <a:pt x="45" y="34"/>
                      </a:cubicBezTo>
                      <a:cubicBezTo>
                        <a:pt x="45" y="53"/>
                        <a:pt x="45" y="53"/>
                        <a:pt x="45" y="53"/>
                      </a:cubicBezTo>
                      <a:cubicBezTo>
                        <a:pt x="46" y="53"/>
                        <a:pt x="46" y="53"/>
                        <a:pt x="46" y="53"/>
                      </a:cubicBezTo>
                      <a:cubicBezTo>
                        <a:pt x="46" y="52"/>
                        <a:pt x="46" y="52"/>
                        <a:pt x="47" y="52"/>
                      </a:cubicBezTo>
                      <a:cubicBezTo>
                        <a:pt x="47" y="51"/>
                        <a:pt x="48" y="52"/>
                        <a:pt x="48" y="51"/>
                      </a:cubicBezTo>
                      <a:cubicBezTo>
                        <a:pt x="49" y="51"/>
                        <a:pt x="49" y="51"/>
                        <a:pt x="49" y="51"/>
                      </a:cubicBezTo>
                      <a:cubicBezTo>
                        <a:pt x="49" y="51"/>
                        <a:pt x="49" y="50"/>
                        <a:pt x="50" y="51"/>
                      </a:cubicBezTo>
                      <a:cubicBezTo>
                        <a:pt x="50" y="51"/>
                        <a:pt x="49" y="51"/>
                        <a:pt x="50" y="52"/>
                      </a:cubicBezTo>
                      <a:cubicBezTo>
                        <a:pt x="50" y="52"/>
                        <a:pt x="51" y="51"/>
                        <a:pt x="51" y="51"/>
                      </a:cubicBezTo>
                      <a:cubicBezTo>
                        <a:pt x="51" y="51"/>
                        <a:pt x="52" y="51"/>
                        <a:pt x="52" y="51"/>
                      </a:cubicBezTo>
                      <a:cubicBezTo>
                        <a:pt x="52" y="52"/>
                        <a:pt x="52" y="52"/>
                        <a:pt x="53" y="52"/>
                      </a:cubicBezTo>
                      <a:cubicBezTo>
                        <a:pt x="53" y="52"/>
                        <a:pt x="53" y="52"/>
                        <a:pt x="54" y="52"/>
                      </a:cubicBezTo>
                      <a:cubicBezTo>
                        <a:pt x="54" y="52"/>
                        <a:pt x="55" y="52"/>
                        <a:pt x="55" y="52"/>
                      </a:cubicBezTo>
                      <a:cubicBezTo>
                        <a:pt x="55" y="52"/>
                        <a:pt x="56" y="52"/>
                        <a:pt x="56" y="52"/>
                      </a:cubicBezTo>
                      <a:cubicBezTo>
                        <a:pt x="57" y="52"/>
                        <a:pt x="57" y="52"/>
                        <a:pt x="57" y="52"/>
                      </a:cubicBezTo>
                      <a:cubicBezTo>
                        <a:pt x="58" y="53"/>
                        <a:pt x="58" y="52"/>
                        <a:pt x="58" y="52"/>
                      </a:cubicBezTo>
                      <a:cubicBezTo>
                        <a:pt x="58" y="53"/>
                        <a:pt x="58" y="53"/>
                        <a:pt x="58" y="53"/>
                      </a:cubicBezTo>
                      <a:cubicBezTo>
                        <a:pt x="59" y="53"/>
                        <a:pt x="59" y="53"/>
                        <a:pt x="59" y="54"/>
                      </a:cubicBezTo>
                      <a:cubicBezTo>
                        <a:pt x="59" y="54"/>
                        <a:pt x="59" y="54"/>
                        <a:pt x="60" y="54"/>
                      </a:cubicBezTo>
                      <a:cubicBezTo>
                        <a:pt x="60" y="54"/>
                        <a:pt x="60" y="55"/>
                        <a:pt x="60" y="55"/>
                      </a:cubicBezTo>
                      <a:cubicBezTo>
                        <a:pt x="61" y="55"/>
                        <a:pt x="62" y="56"/>
                        <a:pt x="62" y="56"/>
                      </a:cubicBezTo>
                      <a:cubicBezTo>
                        <a:pt x="63" y="56"/>
                        <a:pt x="63" y="56"/>
                        <a:pt x="63" y="56"/>
                      </a:cubicBezTo>
                      <a:cubicBezTo>
                        <a:pt x="64" y="56"/>
                        <a:pt x="65" y="56"/>
                        <a:pt x="66" y="57"/>
                      </a:cubicBezTo>
                      <a:cubicBezTo>
                        <a:pt x="66" y="57"/>
                        <a:pt x="66" y="57"/>
                        <a:pt x="66" y="58"/>
                      </a:cubicBezTo>
                      <a:cubicBezTo>
                        <a:pt x="67" y="58"/>
                        <a:pt x="66" y="58"/>
                        <a:pt x="67" y="59"/>
                      </a:cubicBezTo>
                      <a:cubicBezTo>
                        <a:pt x="67" y="59"/>
                        <a:pt x="68" y="59"/>
                        <a:pt x="67" y="60"/>
                      </a:cubicBezTo>
                      <a:cubicBezTo>
                        <a:pt x="67" y="61"/>
                        <a:pt x="68" y="61"/>
                        <a:pt x="68" y="61"/>
                      </a:cubicBezTo>
                      <a:cubicBezTo>
                        <a:pt x="68" y="61"/>
                        <a:pt x="69" y="62"/>
                        <a:pt x="69" y="62"/>
                      </a:cubicBezTo>
                      <a:cubicBezTo>
                        <a:pt x="69" y="62"/>
                        <a:pt x="69" y="62"/>
                        <a:pt x="69" y="62"/>
                      </a:cubicBezTo>
                      <a:cubicBezTo>
                        <a:pt x="70" y="62"/>
                        <a:pt x="70" y="62"/>
                        <a:pt x="71" y="62"/>
                      </a:cubicBezTo>
                      <a:cubicBezTo>
                        <a:pt x="71" y="62"/>
                        <a:pt x="71" y="62"/>
                        <a:pt x="72" y="62"/>
                      </a:cubicBezTo>
                      <a:cubicBezTo>
                        <a:pt x="72" y="62"/>
                        <a:pt x="72" y="63"/>
                        <a:pt x="72" y="63"/>
                      </a:cubicBezTo>
                      <a:cubicBezTo>
                        <a:pt x="72" y="63"/>
                        <a:pt x="73" y="63"/>
                        <a:pt x="73" y="63"/>
                      </a:cubicBezTo>
                      <a:cubicBezTo>
                        <a:pt x="74" y="63"/>
                        <a:pt x="74" y="63"/>
                        <a:pt x="75" y="63"/>
                      </a:cubicBezTo>
                      <a:cubicBezTo>
                        <a:pt x="75" y="63"/>
                        <a:pt x="75" y="63"/>
                        <a:pt x="75" y="63"/>
                      </a:cubicBezTo>
                      <a:cubicBezTo>
                        <a:pt x="76" y="63"/>
                        <a:pt x="76" y="64"/>
                        <a:pt x="77" y="64"/>
                      </a:cubicBezTo>
                      <a:cubicBezTo>
                        <a:pt x="71" y="73"/>
                        <a:pt x="62" y="80"/>
                        <a:pt x="52" y="82"/>
                      </a:cubicBezTo>
                      <a:cubicBezTo>
                        <a:pt x="52" y="82"/>
                        <a:pt x="52" y="81"/>
                        <a:pt x="52" y="81"/>
                      </a:cubicBezTo>
                      <a:cubicBezTo>
                        <a:pt x="52" y="80"/>
                        <a:pt x="52" y="79"/>
                        <a:pt x="52" y="79"/>
                      </a:cubicBezTo>
                      <a:cubicBezTo>
                        <a:pt x="52" y="78"/>
                        <a:pt x="52" y="77"/>
                        <a:pt x="51" y="77"/>
                      </a:cubicBezTo>
                      <a:cubicBezTo>
                        <a:pt x="51" y="76"/>
                        <a:pt x="50" y="76"/>
                        <a:pt x="50" y="75"/>
                      </a:cubicBezTo>
                      <a:cubicBezTo>
                        <a:pt x="49" y="75"/>
                        <a:pt x="49" y="75"/>
                        <a:pt x="49" y="75"/>
                      </a:cubicBezTo>
                      <a:cubicBezTo>
                        <a:pt x="48" y="75"/>
                        <a:pt x="46" y="74"/>
                        <a:pt x="46" y="73"/>
                      </a:cubicBezTo>
                      <a:cubicBezTo>
                        <a:pt x="46" y="73"/>
                        <a:pt x="46" y="73"/>
                        <a:pt x="46" y="72"/>
                      </a:cubicBezTo>
                      <a:cubicBezTo>
                        <a:pt x="46" y="72"/>
                        <a:pt x="46" y="72"/>
                        <a:pt x="45" y="72"/>
                      </a:cubicBezTo>
                      <a:lnTo>
                        <a:pt x="45" y="85"/>
                      </a:lnTo>
                      <a:close/>
                      <a:moveTo>
                        <a:pt x="1" y="34"/>
                      </a:moveTo>
                      <a:cubicBezTo>
                        <a:pt x="1" y="35"/>
                        <a:pt x="0" y="36"/>
                        <a:pt x="0" y="36"/>
                      </a:cubicBezTo>
                      <a:cubicBezTo>
                        <a:pt x="0" y="37"/>
                        <a:pt x="0" y="38"/>
                        <a:pt x="0" y="39"/>
                      </a:cubicBezTo>
                      <a:cubicBezTo>
                        <a:pt x="0" y="40"/>
                        <a:pt x="0" y="41"/>
                        <a:pt x="0" y="43"/>
                      </a:cubicBezTo>
                      <a:cubicBezTo>
                        <a:pt x="0" y="44"/>
                        <a:pt x="0" y="46"/>
                        <a:pt x="0" y="47"/>
                      </a:cubicBezTo>
                      <a:cubicBezTo>
                        <a:pt x="0" y="48"/>
                        <a:pt x="0" y="49"/>
                        <a:pt x="0" y="49"/>
                      </a:cubicBezTo>
                      <a:cubicBezTo>
                        <a:pt x="0" y="50"/>
                        <a:pt x="1" y="51"/>
                        <a:pt x="1" y="52"/>
                      </a:cubicBezTo>
                      <a:cubicBezTo>
                        <a:pt x="1" y="52"/>
                        <a:pt x="1" y="53"/>
                        <a:pt x="1" y="54"/>
                      </a:cubicBezTo>
                      <a:cubicBezTo>
                        <a:pt x="2" y="55"/>
                        <a:pt x="2" y="56"/>
                        <a:pt x="2" y="58"/>
                      </a:cubicBezTo>
                      <a:cubicBezTo>
                        <a:pt x="3" y="58"/>
                        <a:pt x="3" y="59"/>
                        <a:pt x="3" y="60"/>
                      </a:cubicBezTo>
                      <a:cubicBezTo>
                        <a:pt x="3" y="60"/>
                        <a:pt x="4" y="61"/>
                        <a:pt x="4" y="61"/>
                      </a:cubicBezTo>
                      <a:cubicBezTo>
                        <a:pt x="4" y="62"/>
                        <a:pt x="4" y="62"/>
                        <a:pt x="5" y="62"/>
                      </a:cubicBezTo>
                      <a:cubicBezTo>
                        <a:pt x="5" y="63"/>
                        <a:pt x="5" y="64"/>
                        <a:pt x="5" y="64"/>
                      </a:cubicBezTo>
                      <a:cubicBezTo>
                        <a:pt x="7" y="66"/>
                        <a:pt x="8" y="68"/>
                        <a:pt x="9" y="69"/>
                      </a:cubicBezTo>
                      <a:cubicBezTo>
                        <a:pt x="10" y="70"/>
                        <a:pt x="10" y="71"/>
                        <a:pt x="11" y="72"/>
                      </a:cubicBezTo>
                      <a:cubicBezTo>
                        <a:pt x="11" y="72"/>
                        <a:pt x="12" y="73"/>
                        <a:pt x="12" y="73"/>
                      </a:cubicBezTo>
                      <a:cubicBezTo>
                        <a:pt x="13" y="74"/>
                        <a:pt x="13" y="74"/>
                        <a:pt x="14" y="74"/>
                      </a:cubicBezTo>
                      <a:cubicBezTo>
                        <a:pt x="16" y="77"/>
                        <a:pt x="19" y="78"/>
                        <a:pt x="21" y="80"/>
                      </a:cubicBezTo>
                      <a:cubicBezTo>
                        <a:pt x="22" y="80"/>
                        <a:pt x="22" y="81"/>
                        <a:pt x="23" y="81"/>
                      </a:cubicBezTo>
                      <a:cubicBezTo>
                        <a:pt x="24" y="82"/>
                        <a:pt x="26" y="82"/>
                        <a:pt x="27" y="83"/>
                      </a:cubicBezTo>
                      <a:cubicBezTo>
                        <a:pt x="27" y="83"/>
                        <a:pt x="28" y="83"/>
                        <a:pt x="29" y="83"/>
                      </a:cubicBezTo>
                      <a:cubicBezTo>
                        <a:pt x="33" y="85"/>
                        <a:pt x="38" y="86"/>
                        <a:pt x="42" y="86"/>
                      </a:cubicBezTo>
                      <a:cubicBezTo>
                        <a:pt x="43" y="86"/>
                        <a:pt x="44" y="86"/>
                        <a:pt x="45" y="85"/>
                      </a:cubicBezTo>
                      <a:cubicBezTo>
                        <a:pt x="45" y="72"/>
                        <a:pt x="45" y="72"/>
                        <a:pt x="45" y="72"/>
                      </a:cubicBezTo>
                      <a:cubicBezTo>
                        <a:pt x="45" y="71"/>
                        <a:pt x="45" y="71"/>
                        <a:pt x="45" y="71"/>
                      </a:cubicBezTo>
                      <a:cubicBezTo>
                        <a:pt x="44" y="70"/>
                        <a:pt x="44" y="69"/>
                        <a:pt x="43" y="68"/>
                      </a:cubicBezTo>
                      <a:cubicBezTo>
                        <a:pt x="43" y="68"/>
                        <a:pt x="43" y="67"/>
                        <a:pt x="42" y="67"/>
                      </a:cubicBezTo>
                      <a:cubicBezTo>
                        <a:pt x="42" y="67"/>
                        <a:pt x="42" y="66"/>
                        <a:pt x="42" y="66"/>
                      </a:cubicBezTo>
                      <a:cubicBezTo>
                        <a:pt x="41" y="66"/>
                        <a:pt x="41" y="65"/>
                        <a:pt x="41" y="65"/>
                      </a:cubicBezTo>
                      <a:cubicBezTo>
                        <a:pt x="41" y="64"/>
                        <a:pt x="42" y="64"/>
                        <a:pt x="42" y="64"/>
                      </a:cubicBezTo>
                      <a:cubicBezTo>
                        <a:pt x="42" y="63"/>
                        <a:pt x="42" y="63"/>
                        <a:pt x="42" y="63"/>
                      </a:cubicBezTo>
                      <a:cubicBezTo>
                        <a:pt x="41" y="62"/>
                        <a:pt x="42" y="62"/>
                        <a:pt x="42" y="61"/>
                      </a:cubicBezTo>
                      <a:cubicBezTo>
                        <a:pt x="42" y="61"/>
                        <a:pt x="42" y="61"/>
                        <a:pt x="42" y="60"/>
                      </a:cubicBezTo>
                      <a:cubicBezTo>
                        <a:pt x="42" y="60"/>
                        <a:pt x="43" y="60"/>
                        <a:pt x="43" y="60"/>
                      </a:cubicBezTo>
                      <a:cubicBezTo>
                        <a:pt x="43" y="60"/>
                        <a:pt x="43" y="59"/>
                        <a:pt x="43" y="59"/>
                      </a:cubicBezTo>
                      <a:cubicBezTo>
                        <a:pt x="44" y="59"/>
                        <a:pt x="44" y="58"/>
                        <a:pt x="44" y="58"/>
                      </a:cubicBezTo>
                      <a:cubicBezTo>
                        <a:pt x="45" y="58"/>
                        <a:pt x="45" y="56"/>
                        <a:pt x="44" y="55"/>
                      </a:cubicBezTo>
                      <a:cubicBezTo>
                        <a:pt x="44" y="55"/>
                        <a:pt x="44" y="55"/>
                        <a:pt x="44" y="55"/>
                      </a:cubicBezTo>
                      <a:cubicBezTo>
                        <a:pt x="44" y="54"/>
                        <a:pt x="44" y="53"/>
                        <a:pt x="43" y="53"/>
                      </a:cubicBezTo>
                      <a:cubicBezTo>
                        <a:pt x="43" y="53"/>
                        <a:pt x="43" y="54"/>
                        <a:pt x="42" y="54"/>
                      </a:cubicBezTo>
                      <a:cubicBezTo>
                        <a:pt x="42" y="54"/>
                        <a:pt x="42" y="55"/>
                        <a:pt x="42" y="55"/>
                      </a:cubicBezTo>
                      <a:cubicBezTo>
                        <a:pt x="41" y="55"/>
                        <a:pt x="41" y="54"/>
                        <a:pt x="41" y="54"/>
                      </a:cubicBezTo>
                      <a:cubicBezTo>
                        <a:pt x="40" y="54"/>
                        <a:pt x="40" y="54"/>
                        <a:pt x="40" y="54"/>
                      </a:cubicBezTo>
                      <a:cubicBezTo>
                        <a:pt x="39" y="54"/>
                        <a:pt x="39" y="53"/>
                        <a:pt x="39" y="53"/>
                      </a:cubicBezTo>
                      <a:cubicBezTo>
                        <a:pt x="38" y="53"/>
                        <a:pt x="38" y="53"/>
                        <a:pt x="38" y="52"/>
                      </a:cubicBezTo>
                      <a:cubicBezTo>
                        <a:pt x="38" y="52"/>
                        <a:pt x="38" y="52"/>
                        <a:pt x="38" y="51"/>
                      </a:cubicBezTo>
                      <a:cubicBezTo>
                        <a:pt x="37" y="51"/>
                        <a:pt x="37" y="50"/>
                        <a:pt x="36" y="50"/>
                      </a:cubicBezTo>
                      <a:cubicBezTo>
                        <a:pt x="36" y="50"/>
                        <a:pt x="35" y="50"/>
                        <a:pt x="35" y="50"/>
                      </a:cubicBezTo>
                      <a:cubicBezTo>
                        <a:pt x="35" y="49"/>
                        <a:pt x="34" y="49"/>
                        <a:pt x="34" y="49"/>
                      </a:cubicBezTo>
                      <a:cubicBezTo>
                        <a:pt x="34" y="49"/>
                        <a:pt x="34" y="49"/>
                        <a:pt x="33" y="49"/>
                      </a:cubicBezTo>
                      <a:cubicBezTo>
                        <a:pt x="32" y="49"/>
                        <a:pt x="32" y="47"/>
                        <a:pt x="31" y="47"/>
                      </a:cubicBezTo>
                      <a:cubicBezTo>
                        <a:pt x="30" y="47"/>
                        <a:pt x="30" y="48"/>
                        <a:pt x="29" y="48"/>
                      </a:cubicBezTo>
                      <a:cubicBezTo>
                        <a:pt x="29" y="48"/>
                        <a:pt x="28" y="47"/>
                        <a:pt x="28" y="47"/>
                      </a:cubicBezTo>
                      <a:cubicBezTo>
                        <a:pt x="27" y="47"/>
                        <a:pt x="27" y="47"/>
                        <a:pt x="26" y="46"/>
                      </a:cubicBezTo>
                      <a:cubicBezTo>
                        <a:pt x="26" y="46"/>
                        <a:pt x="25" y="46"/>
                        <a:pt x="25" y="46"/>
                      </a:cubicBezTo>
                      <a:cubicBezTo>
                        <a:pt x="25" y="46"/>
                        <a:pt x="25" y="46"/>
                        <a:pt x="24" y="46"/>
                      </a:cubicBezTo>
                      <a:cubicBezTo>
                        <a:pt x="24" y="45"/>
                        <a:pt x="24" y="45"/>
                        <a:pt x="23" y="45"/>
                      </a:cubicBezTo>
                      <a:cubicBezTo>
                        <a:pt x="23" y="45"/>
                        <a:pt x="23" y="44"/>
                        <a:pt x="23" y="44"/>
                      </a:cubicBezTo>
                      <a:cubicBezTo>
                        <a:pt x="23" y="44"/>
                        <a:pt x="23" y="43"/>
                        <a:pt x="23" y="43"/>
                      </a:cubicBezTo>
                      <a:cubicBezTo>
                        <a:pt x="23" y="42"/>
                        <a:pt x="22" y="41"/>
                        <a:pt x="22" y="40"/>
                      </a:cubicBezTo>
                      <a:cubicBezTo>
                        <a:pt x="21" y="40"/>
                        <a:pt x="21" y="40"/>
                        <a:pt x="21" y="39"/>
                      </a:cubicBezTo>
                      <a:cubicBezTo>
                        <a:pt x="21" y="39"/>
                        <a:pt x="21" y="39"/>
                        <a:pt x="21" y="38"/>
                      </a:cubicBezTo>
                      <a:cubicBezTo>
                        <a:pt x="20" y="38"/>
                        <a:pt x="20" y="38"/>
                        <a:pt x="20" y="37"/>
                      </a:cubicBezTo>
                      <a:cubicBezTo>
                        <a:pt x="19" y="37"/>
                        <a:pt x="19" y="37"/>
                        <a:pt x="19" y="36"/>
                      </a:cubicBezTo>
                      <a:cubicBezTo>
                        <a:pt x="19" y="36"/>
                        <a:pt x="19" y="35"/>
                        <a:pt x="19" y="35"/>
                      </a:cubicBezTo>
                      <a:cubicBezTo>
                        <a:pt x="19" y="34"/>
                        <a:pt x="17" y="34"/>
                        <a:pt x="18" y="35"/>
                      </a:cubicBezTo>
                      <a:cubicBezTo>
                        <a:pt x="18" y="36"/>
                        <a:pt x="18" y="36"/>
                        <a:pt x="18" y="36"/>
                      </a:cubicBezTo>
                      <a:cubicBezTo>
                        <a:pt x="18" y="37"/>
                        <a:pt x="18" y="37"/>
                        <a:pt x="18" y="37"/>
                      </a:cubicBezTo>
                      <a:cubicBezTo>
                        <a:pt x="19" y="38"/>
                        <a:pt x="19" y="38"/>
                        <a:pt x="19" y="38"/>
                      </a:cubicBezTo>
                      <a:cubicBezTo>
                        <a:pt x="19" y="39"/>
                        <a:pt x="19" y="40"/>
                        <a:pt x="19" y="40"/>
                      </a:cubicBezTo>
                      <a:cubicBezTo>
                        <a:pt x="20" y="40"/>
                        <a:pt x="20" y="41"/>
                        <a:pt x="20" y="41"/>
                      </a:cubicBezTo>
                      <a:cubicBezTo>
                        <a:pt x="19" y="41"/>
                        <a:pt x="19" y="41"/>
                        <a:pt x="19" y="41"/>
                      </a:cubicBezTo>
                      <a:cubicBezTo>
                        <a:pt x="19" y="41"/>
                        <a:pt x="18" y="40"/>
                        <a:pt x="18" y="40"/>
                      </a:cubicBezTo>
                      <a:cubicBezTo>
                        <a:pt x="18" y="40"/>
                        <a:pt x="18" y="39"/>
                        <a:pt x="18" y="39"/>
                      </a:cubicBezTo>
                      <a:cubicBezTo>
                        <a:pt x="18" y="38"/>
                        <a:pt x="17" y="38"/>
                        <a:pt x="17" y="38"/>
                      </a:cubicBezTo>
                      <a:cubicBezTo>
                        <a:pt x="17" y="37"/>
                        <a:pt x="17" y="37"/>
                        <a:pt x="17" y="37"/>
                      </a:cubicBezTo>
                      <a:cubicBezTo>
                        <a:pt x="17" y="36"/>
                        <a:pt x="17" y="36"/>
                        <a:pt x="17" y="36"/>
                      </a:cubicBezTo>
                      <a:cubicBezTo>
                        <a:pt x="16" y="35"/>
                        <a:pt x="16" y="35"/>
                        <a:pt x="16" y="34"/>
                      </a:cubicBezTo>
                      <a:cubicBezTo>
                        <a:pt x="16" y="34"/>
                        <a:pt x="16" y="33"/>
                        <a:pt x="16" y="33"/>
                      </a:cubicBezTo>
                      <a:cubicBezTo>
                        <a:pt x="16" y="33"/>
                        <a:pt x="16" y="32"/>
                        <a:pt x="15" y="32"/>
                      </a:cubicBezTo>
                      <a:cubicBezTo>
                        <a:pt x="15" y="32"/>
                        <a:pt x="15" y="32"/>
                        <a:pt x="14" y="32"/>
                      </a:cubicBezTo>
                      <a:cubicBezTo>
                        <a:pt x="14" y="31"/>
                        <a:pt x="14" y="31"/>
                        <a:pt x="14" y="30"/>
                      </a:cubicBezTo>
                      <a:cubicBezTo>
                        <a:pt x="14" y="30"/>
                        <a:pt x="14" y="29"/>
                        <a:pt x="14" y="29"/>
                      </a:cubicBezTo>
                      <a:cubicBezTo>
                        <a:pt x="14" y="28"/>
                        <a:pt x="14" y="27"/>
                        <a:pt x="14" y="27"/>
                      </a:cubicBezTo>
                      <a:cubicBezTo>
                        <a:pt x="14" y="26"/>
                        <a:pt x="15" y="26"/>
                        <a:pt x="15" y="26"/>
                      </a:cubicBezTo>
                      <a:cubicBezTo>
                        <a:pt x="15" y="25"/>
                        <a:pt x="15" y="25"/>
                        <a:pt x="15" y="25"/>
                      </a:cubicBezTo>
                      <a:cubicBezTo>
                        <a:pt x="16" y="24"/>
                        <a:pt x="16" y="24"/>
                        <a:pt x="17" y="23"/>
                      </a:cubicBezTo>
                      <a:cubicBezTo>
                        <a:pt x="17" y="22"/>
                        <a:pt x="18" y="22"/>
                        <a:pt x="18" y="21"/>
                      </a:cubicBezTo>
                      <a:cubicBezTo>
                        <a:pt x="18" y="21"/>
                        <a:pt x="19" y="20"/>
                        <a:pt x="19" y="20"/>
                      </a:cubicBezTo>
                      <a:cubicBezTo>
                        <a:pt x="19" y="19"/>
                        <a:pt x="18" y="19"/>
                        <a:pt x="18" y="19"/>
                      </a:cubicBezTo>
                      <a:cubicBezTo>
                        <a:pt x="18" y="18"/>
                        <a:pt x="18" y="18"/>
                        <a:pt x="18" y="18"/>
                      </a:cubicBezTo>
                      <a:cubicBezTo>
                        <a:pt x="19" y="18"/>
                        <a:pt x="19" y="17"/>
                        <a:pt x="19" y="17"/>
                      </a:cubicBezTo>
                      <a:cubicBezTo>
                        <a:pt x="19" y="17"/>
                        <a:pt x="18" y="16"/>
                        <a:pt x="18" y="16"/>
                      </a:cubicBezTo>
                      <a:cubicBezTo>
                        <a:pt x="19" y="15"/>
                        <a:pt x="19" y="15"/>
                        <a:pt x="19" y="15"/>
                      </a:cubicBezTo>
                      <a:cubicBezTo>
                        <a:pt x="19" y="14"/>
                        <a:pt x="18" y="15"/>
                        <a:pt x="18" y="15"/>
                      </a:cubicBezTo>
                      <a:cubicBezTo>
                        <a:pt x="17" y="14"/>
                        <a:pt x="18" y="14"/>
                        <a:pt x="18" y="14"/>
                      </a:cubicBezTo>
                      <a:cubicBezTo>
                        <a:pt x="18" y="13"/>
                        <a:pt x="18" y="13"/>
                        <a:pt x="18" y="13"/>
                      </a:cubicBezTo>
                      <a:cubicBezTo>
                        <a:pt x="18" y="13"/>
                        <a:pt x="18" y="12"/>
                        <a:pt x="18" y="12"/>
                      </a:cubicBezTo>
                      <a:cubicBezTo>
                        <a:pt x="18" y="12"/>
                        <a:pt x="18" y="12"/>
                        <a:pt x="17" y="11"/>
                      </a:cubicBezTo>
                      <a:cubicBezTo>
                        <a:pt x="22" y="7"/>
                        <a:pt x="29" y="4"/>
                        <a:pt x="35" y="3"/>
                      </a:cubicBezTo>
                      <a:cubicBezTo>
                        <a:pt x="35" y="3"/>
                        <a:pt x="35" y="3"/>
                        <a:pt x="35" y="3"/>
                      </a:cubicBezTo>
                      <a:cubicBezTo>
                        <a:pt x="35" y="3"/>
                        <a:pt x="35" y="4"/>
                        <a:pt x="36" y="4"/>
                      </a:cubicBezTo>
                      <a:cubicBezTo>
                        <a:pt x="36" y="3"/>
                        <a:pt x="36" y="4"/>
                        <a:pt x="37" y="4"/>
                      </a:cubicBezTo>
                      <a:cubicBezTo>
                        <a:pt x="37" y="4"/>
                        <a:pt x="38" y="3"/>
                        <a:pt x="38" y="3"/>
                      </a:cubicBezTo>
                      <a:cubicBezTo>
                        <a:pt x="39" y="4"/>
                        <a:pt x="40" y="4"/>
                        <a:pt x="41" y="4"/>
                      </a:cubicBezTo>
                      <a:cubicBezTo>
                        <a:pt x="41" y="4"/>
                        <a:pt x="41" y="4"/>
                        <a:pt x="41" y="3"/>
                      </a:cubicBezTo>
                      <a:cubicBezTo>
                        <a:pt x="41" y="3"/>
                        <a:pt x="41" y="3"/>
                        <a:pt x="41" y="3"/>
                      </a:cubicBezTo>
                      <a:cubicBezTo>
                        <a:pt x="42" y="3"/>
                        <a:pt x="42" y="3"/>
                        <a:pt x="42" y="3"/>
                      </a:cubicBezTo>
                      <a:cubicBezTo>
                        <a:pt x="43" y="3"/>
                        <a:pt x="44" y="3"/>
                        <a:pt x="45" y="3"/>
                      </a:cubicBezTo>
                      <a:cubicBezTo>
                        <a:pt x="45" y="0"/>
                        <a:pt x="45" y="0"/>
                        <a:pt x="45" y="0"/>
                      </a:cubicBezTo>
                      <a:cubicBezTo>
                        <a:pt x="45" y="0"/>
                        <a:pt x="44" y="0"/>
                        <a:pt x="43" y="0"/>
                      </a:cubicBezTo>
                      <a:cubicBezTo>
                        <a:pt x="43" y="0"/>
                        <a:pt x="43" y="0"/>
                        <a:pt x="42" y="0"/>
                      </a:cubicBezTo>
                      <a:cubicBezTo>
                        <a:pt x="42" y="0"/>
                        <a:pt x="42" y="0"/>
                        <a:pt x="41" y="0"/>
                      </a:cubicBezTo>
                      <a:cubicBezTo>
                        <a:pt x="37" y="0"/>
                        <a:pt x="33" y="1"/>
                        <a:pt x="29" y="3"/>
                      </a:cubicBezTo>
                      <a:cubicBezTo>
                        <a:pt x="28" y="3"/>
                        <a:pt x="27" y="3"/>
                        <a:pt x="27" y="3"/>
                      </a:cubicBezTo>
                      <a:cubicBezTo>
                        <a:pt x="27" y="3"/>
                        <a:pt x="26" y="3"/>
                        <a:pt x="26" y="3"/>
                      </a:cubicBezTo>
                      <a:cubicBezTo>
                        <a:pt x="26" y="4"/>
                        <a:pt x="25" y="4"/>
                        <a:pt x="25" y="4"/>
                      </a:cubicBezTo>
                      <a:cubicBezTo>
                        <a:pt x="24" y="4"/>
                        <a:pt x="24" y="5"/>
                        <a:pt x="23" y="5"/>
                      </a:cubicBezTo>
                      <a:cubicBezTo>
                        <a:pt x="22" y="5"/>
                        <a:pt x="22" y="6"/>
                        <a:pt x="21" y="6"/>
                      </a:cubicBezTo>
                      <a:cubicBezTo>
                        <a:pt x="19" y="7"/>
                        <a:pt x="17" y="9"/>
                        <a:pt x="15" y="11"/>
                      </a:cubicBezTo>
                      <a:cubicBezTo>
                        <a:pt x="14" y="11"/>
                        <a:pt x="14" y="11"/>
                        <a:pt x="14" y="11"/>
                      </a:cubicBezTo>
                      <a:cubicBezTo>
                        <a:pt x="13" y="12"/>
                        <a:pt x="13" y="12"/>
                        <a:pt x="12" y="13"/>
                      </a:cubicBezTo>
                      <a:cubicBezTo>
                        <a:pt x="12" y="13"/>
                        <a:pt x="11" y="14"/>
                        <a:pt x="11" y="14"/>
                      </a:cubicBezTo>
                      <a:cubicBezTo>
                        <a:pt x="10" y="15"/>
                        <a:pt x="10" y="16"/>
                        <a:pt x="9" y="17"/>
                      </a:cubicBezTo>
                      <a:cubicBezTo>
                        <a:pt x="8" y="18"/>
                        <a:pt x="7" y="20"/>
                        <a:pt x="5" y="22"/>
                      </a:cubicBezTo>
                      <a:cubicBezTo>
                        <a:pt x="5" y="22"/>
                        <a:pt x="5" y="23"/>
                        <a:pt x="5" y="23"/>
                      </a:cubicBezTo>
                      <a:cubicBezTo>
                        <a:pt x="4" y="24"/>
                        <a:pt x="4" y="24"/>
                        <a:pt x="4" y="24"/>
                      </a:cubicBezTo>
                      <a:cubicBezTo>
                        <a:pt x="4" y="25"/>
                        <a:pt x="3" y="26"/>
                        <a:pt x="3" y="27"/>
                      </a:cubicBezTo>
                      <a:cubicBezTo>
                        <a:pt x="3" y="28"/>
                        <a:pt x="3" y="28"/>
                        <a:pt x="2" y="28"/>
                      </a:cubicBezTo>
                      <a:cubicBezTo>
                        <a:pt x="2" y="30"/>
                        <a:pt x="2" y="31"/>
                        <a:pt x="1" y="32"/>
                      </a:cubicBezTo>
                      <a:cubicBezTo>
                        <a:pt x="1" y="33"/>
                        <a:pt x="1" y="34"/>
                        <a:pt x="1" y="34"/>
                      </a:cubicBezTo>
                      <a:close/>
                      <a:moveTo>
                        <a:pt x="45" y="34"/>
                      </a:moveTo>
                      <a:cubicBezTo>
                        <a:pt x="45" y="53"/>
                        <a:pt x="45" y="53"/>
                        <a:pt x="45" y="53"/>
                      </a:cubicBezTo>
                      <a:cubicBezTo>
                        <a:pt x="45" y="54"/>
                        <a:pt x="45" y="54"/>
                        <a:pt x="45" y="54"/>
                      </a:cubicBezTo>
                      <a:cubicBezTo>
                        <a:pt x="45" y="54"/>
                        <a:pt x="44" y="53"/>
                        <a:pt x="44" y="53"/>
                      </a:cubicBezTo>
                      <a:cubicBezTo>
                        <a:pt x="43" y="53"/>
                        <a:pt x="42" y="53"/>
                        <a:pt x="41" y="53"/>
                      </a:cubicBezTo>
                      <a:cubicBezTo>
                        <a:pt x="41" y="53"/>
                        <a:pt x="40" y="52"/>
                        <a:pt x="40" y="51"/>
                      </a:cubicBezTo>
                      <a:cubicBezTo>
                        <a:pt x="40" y="51"/>
                        <a:pt x="40" y="50"/>
                        <a:pt x="40" y="50"/>
                      </a:cubicBezTo>
                      <a:cubicBezTo>
                        <a:pt x="40" y="49"/>
                        <a:pt x="40" y="49"/>
                        <a:pt x="40" y="49"/>
                      </a:cubicBezTo>
                      <a:cubicBezTo>
                        <a:pt x="40" y="48"/>
                        <a:pt x="40" y="48"/>
                        <a:pt x="39" y="47"/>
                      </a:cubicBezTo>
                      <a:cubicBezTo>
                        <a:pt x="38" y="47"/>
                        <a:pt x="37" y="48"/>
                        <a:pt x="36" y="47"/>
                      </a:cubicBezTo>
                      <a:cubicBezTo>
                        <a:pt x="36" y="47"/>
                        <a:pt x="36" y="47"/>
                        <a:pt x="36" y="47"/>
                      </a:cubicBezTo>
                      <a:cubicBezTo>
                        <a:pt x="37" y="46"/>
                        <a:pt x="36" y="46"/>
                        <a:pt x="37" y="46"/>
                      </a:cubicBezTo>
                      <a:cubicBezTo>
                        <a:pt x="37" y="46"/>
                        <a:pt x="37" y="45"/>
                        <a:pt x="37" y="45"/>
                      </a:cubicBezTo>
                      <a:cubicBezTo>
                        <a:pt x="37" y="45"/>
                        <a:pt x="37" y="45"/>
                        <a:pt x="37" y="44"/>
                      </a:cubicBezTo>
                      <a:cubicBezTo>
                        <a:pt x="37" y="44"/>
                        <a:pt x="38" y="44"/>
                        <a:pt x="38" y="44"/>
                      </a:cubicBezTo>
                      <a:cubicBezTo>
                        <a:pt x="38" y="43"/>
                        <a:pt x="38" y="43"/>
                        <a:pt x="37" y="43"/>
                      </a:cubicBezTo>
                      <a:cubicBezTo>
                        <a:pt x="37" y="43"/>
                        <a:pt x="36" y="43"/>
                        <a:pt x="36" y="43"/>
                      </a:cubicBezTo>
                      <a:cubicBezTo>
                        <a:pt x="35" y="43"/>
                        <a:pt x="35" y="45"/>
                        <a:pt x="34" y="45"/>
                      </a:cubicBezTo>
                      <a:cubicBezTo>
                        <a:pt x="34" y="45"/>
                        <a:pt x="33" y="45"/>
                        <a:pt x="33" y="45"/>
                      </a:cubicBezTo>
                      <a:cubicBezTo>
                        <a:pt x="32" y="45"/>
                        <a:pt x="32" y="45"/>
                        <a:pt x="32" y="45"/>
                      </a:cubicBezTo>
                      <a:cubicBezTo>
                        <a:pt x="31" y="45"/>
                        <a:pt x="31" y="45"/>
                        <a:pt x="30" y="45"/>
                      </a:cubicBezTo>
                      <a:cubicBezTo>
                        <a:pt x="30" y="45"/>
                        <a:pt x="30" y="43"/>
                        <a:pt x="30" y="43"/>
                      </a:cubicBezTo>
                      <a:cubicBezTo>
                        <a:pt x="29" y="42"/>
                        <a:pt x="30" y="41"/>
                        <a:pt x="30" y="40"/>
                      </a:cubicBezTo>
                      <a:cubicBezTo>
                        <a:pt x="30" y="40"/>
                        <a:pt x="30" y="39"/>
                        <a:pt x="30" y="39"/>
                      </a:cubicBezTo>
                      <a:cubicBezTo>
                        <a:pt x="31" y="39"/>
                        <a:pt x="30" y="38"/>
                        <a:pt x="31" y="38"/>
                      </a:cubicBezTo>
                      <a:cubicBezTo>
                        <a:pt x="31" y="37"/>
                        <a:pt x="32" y="37"/>
                        <a:pt x="32" y="37"/>
                      </a:cubicBezTo>
                      <a:cubicBezTo>
                        <a:pt x="33" y="36"/>
                        <a:pt x="33" y="36"/>
                        <a:pt x="34" y="36"/>
                      </a:cubicBezTo>
                      <a:cubicBezTo>
                        <a:pt x="35" y="36"/>
                        <a:pt x="35" y="36"/>
                        <a:pt x="36" y="36"/>
                      </a:cubicBezTo>
                      <a:cubicBezTo>
                        <a:pt x="36" y="36"/>
                        <a:pt x="36" y="36"/>
                        <a:pt x="36" y="36"/>
                      </a:cubicBezTo>
                      <a:cubicBezTo>
                        <a:pt x="37" y="36"/>
                        <a:pt x="37" y="36"/>
                        <a:pt x="38" y="35"/>
                      </a:cubicBezTo>
                      <a:cubicBezTo>
                        <a:pt x="39" y="35"/>
                        <a:pt x="39" y="35"/>
                        <a:pt x="40" y="35"/>
                      </a:cubicBezTo>
                      <a:cubicBezTo>
                        <a:pt x="40" y="35"/>
                        <a:pt x="41" y="36"/>
                        <a:pt x="41" y="36"/>
                      </a:cubicBezTo>
                      <a:cubicBezTo>
                        <a:pt x="41" y="36"/>
                        <a:pt x="42" y="35"/>
                        <a:pt x="42" y="36"/>
                      </a:cubicBezTo>
                      <a:cubicBezTo>
                        <a:pt x="42" y="36"/>
                        <a:pt x="43" y="36"/>
                        <a:pt x="43" y="36"/>
                      </a:cubicBezTo>
                      <a:cubicBezTo>
                        <a:pt x="43" y="37"/>
                        <a:pt x="42" y="37"/>
                        <a:pt x="43" y="38"/>
                      </a:cubicBezTo>
                      <a:cubicBezTo>
                        <a:pt x="43" y="38"/>
                        <a:pt x="44" y="38"/>
                        <a:pt x="44" y="38"/>
                      </a:cubicBezTo>
                      <a:cubicBezTo>
                        <a:pt x="45" y="38"/>
                        <a:pt x="44" y="38"/>
                        <a:pt x="44" y="37"/>
                      </a:cubicBezTo>
                      <a:cubicBezTo>
                        <a:pt x="44" y="37"/>
                        <a:pt x="44" y="37"/>
                        <a:pt x="44" y="36"/>
                      </a:cubicBezTo>
                      <a:cubicBezTo>
                        <a:pt x="44" y="36"/>
                        <a:pt x="44" y="36"/>
                        <a:pt x="44" y="36"/>
                      </a:cubicBezTo>
                      <a:cubicBezTo>
                        <a:pt x="44" y="35"/>
                        <a:pt x="45" y="34"/>
                        <a:pt x="4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72" name="Freeform: Shape 121">
                  <a:extLst>
                    <a:ext uri="{FF2B5EF4-FFF2-40B4-BE49-F238E27FC236}">
                      <a16:creationId xmlns:a16="http://schemas.microsoft.com/office/drawing/2014/main" id="{8B1412F7-5AF0-4F0A-A920-4DDB9C8ED8FB}"/>
                    </a:ext>
                  </a:extLst>
                </p:cNvPr>
                <p:cNvSpPr>
                  <a:spLocks/>
                </p:cNvSpPr>
                <p:nvPr/>
              </p:nvSpPr>
              <p:spPr bwMode="auto">
                <a:xfrm>
                  <a:off x="2569358" y="2646188"/>
                  <a:ext cx="137246" cy="388456"/>
                </a:xfrm>
                <a:custGeom>
                  <a:avLst/>
                  <a:gdLst>
                    <a:gd name="T0" fmla="*/ 4 w 31"/>
                    <a:gd name="T1" fmla="*/ 11 h 88"/>
                    <a:gd name="T2" fmla="*/ 1 w 31"/>
                    <a:gd name="T3" fmla="*/ 22 h 88"/>
                    <a:gd name="T4" fmla="*/ 3 w 31"/>
                    <a:gd name="T5" fmla="*/ 31 h 88"/>
                    <a:gd name="T6" fmla="*/ 11 w 31"/>
                    <a:gd name="T7" fmla="*/ 40 h 88"/>
                    <a:gd name="T8" fmla="*/ 11 w 31"/>
                    <a:gd name="T9" fmla="*/ 88 h 88"/>
                    <a:gd name="T10" fmla="*/ 20 w 31"/>
                    <a:gd name="T11" fmla="*/ 88 h 88"/>
                    <a:gd name="T12" fmla="*/ 20 w 31"/>
                    <a:gd name="T13" fmla="*/ 40 h 88"/>
                    <a:gd name="T14" fmla="*/ 28 w 31"/>
                    <a:gd name="T15" fmla="*/ 31 h 88"/>
                    <a:gd name="T16" fmla="*/ 30 w 31"/>
                    <a:gd name="T17" fmla="*/ 22 h 88"/>
                    <a:gd name="T18" fmla="*/ 27 w 31"/>
                    <a:gd name="T19" fmla="*/ 11 h 88"/>
                    <a:gd name="T20" fmla="*/ 20 w 31"/>
                    <a:gd name="T21" fmla="*/ 0 h 88"/>
                    <a:gd name="T22" fmla="*/ 23 w 31"/>
                    <a:gd name="T23" fmla="*/ 21 h 88"/>
                    <a:gd name="T24" fmla="*/ 20 w 31"/>
                    <a:gd name="T25" fmla="*/ 21 h 88"/>
                    <a:gd name="T26" fmla="*/ 18 w 31"/>
                    <a:gd name="T27" fmla="*/ 0 h 88"/>
                    <a:gd name="T28" fmla="*/ 15 w 31"/>
                    <a:gd name="T29" fmla="*/ 0 h 88"/>
                    <a:gd name="T30" fmla="*/ 13 w 31"/>
                    <a:gd name="T31" fmla="*/ 0 h 88"/>
                    <a:gd name="T32" fmla="*/ 11 w 31"/>
                    <a:gd name="T33" fmla="*/ 21 h 88"/>
                    <a:gd name="T34" fmla="*/ 8 w 31"/>
                    <a:gd name="T35" fmla="*/ 21 h 88"/>
                    <a:gd name="T36" fmla="*/ 10 w 31"/>
                    <a:gd name="T37" fmla="*/ 0 h 88"/>
                    <a:gd name="T38" fmla="*/ 4 w 31"/>
                    <a:gd name="T39"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88">
                      <a:moveTo>
                        <a:pt x="4" y="11"/>
                      </a:moveTo>
                      <a:cubicBezTo>
                        <a:pt x="2" y="14"/>
                        <a:pt x="1" y="18"/>
                        <a:pt x="1" y="22"/>
                      </a:cubicBezTo>
                      <a:cubicBezTo>
                        <a:pt x="0" y="25"/>
                        <a:pt x="1" y="28"/>
                        <a:pt x="3" y="31"/>
                      </a:cubicBezTo>
                      <a:cubicBezTo>
                        <a:pt x="4" y="34"/>
                        <a:pt x="8" y="38"/>
                        <a:pt x="11" y="40"/>
                      </a:cubicBezTo>
                      <a:cubicBezTo>
                        <a:pt x="11" y="88"/>
                        <a:pt x="11" y="88"/>
                        <a:pt x="11" y="88"/>
                      </a:cubicBezTo>
                      <a:cubicBezTo>
                        <a:pt x="20" y="88"/>
                        <a:pt x="20" y="88"/>
                        <a:pt x="20" y="88"/>
                      </a:cubicBezTo>
                      <a:cubicBezTo>
                        <a:pt x="20" y="40"/>
                        <a:pt x="20" y="40"/>
                        <a:pt x="20" y="40"/>
                      </a:cubicBezTo>
                      <a:cubicBezTo>
                        <a:pt x="23" y="38"/>
                        <a:pt x="26" y="34"/>
                        <a:pt x="28" y="31"/>
                      </a:cubicBezTo>
                      <a:cubicBezTo>
                        <a:pt x="30" y="28"/>
                        <a:pt x="31" y="25"/>
                        <a:pt x="30" y="22"/>
                      </a:cubicBezTo>
                      <a:cubicBezTo>
                        <a:pt x="30" y="18"/>
                        <a:pt x="28" y="14"/>
                        <a:pt x="27" y="11"/>
                      </a:cubicBezTo>
                      <a:cubicBezTo>
                        <a:pt x="26" y="8"/>
                        <a:pt x="24" y="1"/>
                        <a:pt x="20" y="0"/>
                      </a:cubicBezTo>
                      <a:cubicBezTo>
                        <a:pt x="23" y="21"/>
                        <a:pt x="23" y="21"/>
                        <a:pt x="23" y="21"/>
                      </a:cubicBezTo>
                      <a:cubicBezTo>
                        <a:pt x="20" y="21"/>
                        <a:pt x="20" y="21"/>
                        <a:pt x="20" y="21"/>
                      </a:cubicBezTo>
                      <a:cubicBezTo>
                        <a:pt x="18" y="0"/>
                        <a:pt x="18" y="0"/>
                        <a:pt x="18" y="0"/>
                      </a:cubicBezTo>
                      <a:cubicBezTo>
                        <a:pt x="15" y="0"/>
                        <a:pt x="15" y="0"/>
                        <a:pt x="15" y="0"/>
                      </a:cubicBezTo>
                      <a:cubicBezTo>
                        <a:pt x="13" y="0"/>
                        <a:pt x="13" y="0"/>
                        <a:pt x="13" y="0"/>
                      </a:cubicBezTo>
                      <a:cubicBezTo>
                        <a:pt x="11" y="21"/>
                        <a:pt x="11" y="21"/>
                        <a:pt x="11" y="21"/>
                      </a:cubicBezTo>
                      <a:cubicBezTo>
                        <a:pt x="8" y="21"/>
                        <a:pt x="8" y="21"/>
                        <a:pt x="8" y="21"/>
                      </a:cubicBezTo>
                      <a:cubicBezTo>
                        <a:pt x="10" y="0"/>
                        <a:pt x="10" y="0"/>
                        <a:pt x="10" y="0"/>
                      </a:cubicBezTo>
                      <a:cubicBezTo>
                        <a:pt x="7" y="1"/>
                        <a:pt x="5" y="8"/>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73" name="Freeform: Shape 122">
                  <a:extLst>
                    <a:ext uri="{FF2B5EF4-FFF2-40B4-BE49-F238E27FC236}">
                      <a16:creationId xmlns:a16="http://schemas.microsoft.com/office/drawing/2014/main" id="{E502D977-C3F0-4475-B66F-B729E2582B96}"/>
                    </a:ext>
                  </a:extLst>
                </p:cNvPr>
                <p:cNvSpPr>
                  <a:spLocks/>
                </p:cNvSpPr>
                <p:nvPr/>
              </p:nvSpPr>
              <p:spPr bwMode="auto">
                <a:xfrm>
                  <a:off x="2745817" y="2636385"/>
                  <a:ext cx="140922" cy="398259"/>
                </a:xfrm>
                <a:custGeom>
                  <a:avLst/>
                  <a:gdLst>
                    <a:gd name="T0" fmla="*/ 20 w 32"/>
                    <a:gd name="T1" fmla="*/ 90 h 90"/>
                    <a:gd name="T2" fmla="*/ 20 w 32"/>
                    <a:gd name="T3" fmla="*/ 43 h 90"/>
                    <a:gd name="T4" fmla="*/ 32 w 32"/>
                    <a:gd name="T5" fmla="*/ 24 h 90"/>
                    <a:gd name="T6" fmla="*/ 16 w 32"/>
                    <a:gd name="T7" fmla="*/ 0 h 90"/>
                    <a:gd name="T8" fmla="*/ 0 w 32"/>
                    <a:gd name="T9" fmla="*/ 24 h 90"/>
                    <a:gd name="T10" fmla="*/ 12 w 32"/>
                    <a:gd name="T11" fmla="*/ 43 h 90"/>
                    <a:gd name="T12" fmla="*/ 12 w 32"/>
                    <a:gd name="T13" fmla="*/ 90 h 90"/>
                    <a:gd name="T14" fmla="*/ 20 w 32"/>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0">
                      <a:moveTo>
                        <a:pt x="20" y="90"/>
                      </a:moveTo>
                      <a:cubicBezTo>
                        <a:pt x="20" y="43"/>
                        <a:pt x="20" y="43"/>
                        <a:pt x="20" y="43"/>
                      </a:cubicBezTo>
                      <a:cubicBezTo>
                        <a:pt x="27" y="41"/>
                        <a:pt x="32" y="33"/>
                        <a:pt x="32" y="24"/>
                      </a:cubicBezTo>
                      <a:cubicBezTo>
                        <a:pt x="32" y="14"/>
                        <a:pt x="25" y="0"/>
                        <a:pt x="16" y="0"/>
                      </a:cubicBezTo>
                      <a:cubicBezTo>
                        <a:pt x="7" y="0"/>
                        <a:pt x="0" y="14"/>
                        <a:pt x="0" y="24"/>
                      </a:cubicBezTo>
                      <a:cubicBezTo>
                        <a:pt x="0" y="33"/>
                        <a:pt x="5" y="41"/>
                        <a:pt x="12" y="43"/>
                      </a:cubicBezTo>
                      <a:cubicBezTo>
                        <a:pt x="12" y="90"/>
                        <a:pt x="12" y="90"/>
                        <a:pt x="12" y="90"/>
                      </a:cubicBezTo>
                      <a:lnTo>
                        <a:pt x="2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74" name="Freeform: Shape 123">
                  <a:extLst>
                    <a:ext uri="{FF2B5EF4-FFF2-40B4-BE49-F238E27FC236}">
                      <a16:creationId xmlns:a16="http://schemas.microsoft.com/office/drawing/2014/main" id="{AD67DABE-F67D-491D-BABD-3FCC78581DCE}"/>
                    </a:ext>
                  </a:extLst>
                </p:cNvPr>
                <p:cNvSpPr>
                  <a:spLocks/>
                </p:cNvSpPr>
                <p:nvPr/>
              </p:nvSpPr>
              <p:spPr bwMode="auto">
                <a:xfrm>
                  <a:off x="2896543" y="3078759"/>
                  <a:ext cx="162980" cy="167882"/>
                </a:xfrm>
                <a:custGeom>
                  <a:avLst/>
                  <a:gdLst>
                    <a:gd name="T0" fmla="*/ 8 w 37"/>
                    <a:gd name="T1" fmla="*/ 35 h 38"/>
                    <a:gd name="T2" fmla="*/ 18 w 37"/>
                    <a:gd name="T3" fmla="*/ 38 h 38"/>
                    <a:gd name="T4" fmla="*/ 37 w 37"/>
                    <a:gd name="T5" fmla="*/ 19 h 38"/>
                    <a:gd name="T6" fmla="*/ 18 w 37"/>
                    <a:gd name="T7" fmla="*/ 0 h 38"/>
                    <a:gd name="T8" fmla="*/ 0 w 37"/>
                    <a:gd name="T9" fmla="*/ 17 h 38"/>
                    <a:gd name="T10" fmla="*/ 18 w 37"/>
                    <a:gd name="T11" fmla="*/ 17 h 38"/>
                    <a:gd name="T12" fmla="*/ 24 w 37"/>
                    <a:gd name="T13" fmla="*/ 17 h 38"/>
                    <a:gd name="T14" fmla="*/ 20 w 37"/>
                    <a:gd name="T15" fmla="*/ 21 h 38"/>
                    <a:gd name="T16" fmla="*/ 8 w 37"/>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8">
                      <a:moveTo>
                        <a:pt x="8" y="35"/>
                      </a:moveTo>
                      <a:cubicBezTo>
                        <a:pt x="11" y="37"/>
                        <a:pt x="14" y="38"/>
                        <a:pt x="18" y="38"/>
                      </a:cubicBezTo>
                      <a:cubicBezTo>
                        <a:pt x="29" y="38"/>
                        <a:pt x="37" y="30"/>
                        <a:pt x="37" y="19"/>
                      </a:cubicBezTo>
                      <a:cubicBezTo>
                        <a:pt x="37" y="9"/>
                        <a:pt x="29" y="0"/>
                        <a:pt x="18" y="0"/>
                      </a:cubicBezTo>
                      <a:cubicBezTo>
                        <a:pt x="9" y="0"/>
                        <a:pt x="1" y="7"/>
                        <a:pt x="0" y="17"/>
                      </a:cubicBezTo>
                      <a:cubicBezTo>
                        <a:pt x="18" y="17"/>
                        <a:pt x="18" y="17"/>
                        <a:pt x="18" y="17"/>
                      </a:cubicBezTo>
                      <a:cubicBezTo>
                        <a:pt x="24" y="17"/>
                        <a:pt x="24" y="17"/>
                        <a:pt x="24" y="17"/>
                      </a:cubicBezTo>
                      <a:cubicBezTo>
                        <a:pt x="20" y="21"/>
                        <a:pt x="20" y="21"/>
                        <a:pt x="20" y="21"/>
                      </a:cubicBezTo>
                      <a:lnTo>
                        <a:pt x="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75" name="Freeform: Shape 124">
                  <a:extLst>
                    <a:ext uri="{FF2B5EF4-FFF2-40B4-BE49-F238E27FC236}">
                      <a16:creationId xmlns:a16="http://schemas.microsoft.com/office/drawing/2014/main" id="{26EC979A-5653-4D69-9F53-40EFC6F9A6ED}"/>
                    </a:ext>
                  </a:extLst>
                </p:cNvPr>
                <p:cNvSpPr>
                  <a:spLocks/>
                </p:cNvSpPr>
                <p:nvPr/>
              </p:nvSpPr>
              <p:spPr bwMode="auto">
                <a:xfrm>
                  <a:off x="2635530" y="3162087"/>
                  <a:ext cx="340665" cy="322284"/>
                </a:xfrm>
                <a:custGeom>
                  <a:avLst/>
                  <a:gdLst>
                    <a:gd name="T0" fmla="*/ 34 w 77"/>
                    <a:gd name="T1" fmla="*/ 39 h 73"/>
                    <a:gd name="T2" fmla="*/ 34 w 77"/>
                    <a:gd name="T3" fmla="*/ 41 h 73"/>
                    <a:gd name="T4" fmla="*/ 34 w 77"/>
                    <a:gd name="T5" fmla="*/ 43 h 73"/>
                    <a:gd name="T6" fmla="*/ 34 w 77"/>
                    <a:gd name="T7" fmla="*/ 67 h 73"/>
                    <a:gd name="T8" fmla="*/ 25 w 77"/>
                    <a:gd name="T9" fmla="*/ 73 h 73"/>
                    <a:gd name="T10" fmla="*/ 51 w 77"/>
                    <a:gd name="T11" fmla="*/ 73 h 73"/>
                    <a:gd name="T12" fmla="*/ 43 w 77"/>
                    <a:gd name="T13" fmla="*/ 67 h 73"/>
                    <a:gd name="T14" fmla="*/ 43 w 77"/>
                    <a:gd name="T15" fmla="*/ 43 h 73"/>
                    <a:gd name="T16" fmla="*/ 43 w 77"/>
                    <a:gd name="T17" fmla="*/ 41 h 73"/>
                    <a:gd name="T18" fmla="*/ 43 w 77"/>
                    <a:gd name="T19" fmla="*/ 39 h 73"/>
                    <a:gd name="T20" fmla="*/ 65 w 77"/>
                    <a:gd name="T21" fmla="*/ 14 h 73"/>
                    <a:gd name="T22" fmla="*/ 77 w 77"/>
                    <a:gd name="T23" fmla="*/ 0 h 73"/>
                    <a:gd name="T24" fmla="*/ 58 w 77"/>
                    <a:gd name="T25" fmla="*/ 0 h 73"/>
                    <a:gd name="T26" fmla="*/ 0 w 77"/>
                    <a:gd name="T27" fmla="*/ 0 h 73"/>
                    <a:gd name="T28" fmla="*/ 34 w 77"/>
                    <a:gd name="T29" fmla="*/ 3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3">
                      <a:moveTo>
                        <a:pt x="34" y="39"/>
                      </a:moveTo>
                      <a:cubicBezTo>
                        <a:pt x="34" y="41"/>
                        <a:pt x="34" y="41"/>
                        <a:pt x="34" y="41"/>
                      </a:cubicBezTo>
                      <a:cubicBezTo>
                        <a:pt x="34" y="43"/>
                        <a:pt x="34" y="43"/>
                        <a:pt x="34" y="43"/>
                      </a:cubicBezTo>
                      <a:cubicBezTo>
                        <a:pt x="34" y="67"/>
                        <a:pt x="34" y="67"/>
                        <a:pt x="34" y="67"/>
                      </a:cubicBezTo>
                      <a:cubicBezTo>
                        <a:pt x="29" y="68"/>
                        <a:pt x="25" y="70"/>
                        <a:pt x="25" y="73"/>
                      </a:cubicBezTo>
                      <a:cubicBezTo>
                        <a:pt x="51" y="73"/>
                        <a:pt x="51" y="73"/>
                        <a:pt x="51" y="73"/>
                      </a:cubicBezTo>
                      <a:cubicBezTo>
                        <a:pt x="51" y="70"/>
                        <a:pt x="47" y="68"/>
                        <a:pt x="43" y="67"/>
                      </a:cubicBezTo>
                      <a:cubicBezTo>
                        <a:pt x="43" y="43"/>
                        <a:pt x="43" y="43"/>
                        <a:pt x="43" y="43"/>
                      </a:cubicBezTo>
                      <a:cubicBezTo>
                        <a:pt x="43" y="41"/>
                        <a:pt x="43" y="41"/>
                        <a:pt x="43" y="41"/>
                      </a:cubicBezTo>
                      <a:cubicBezTo>
                        <a:pt x="43" y="39"/>
                        <a:pt x="43" y="39"/>
                        <a:pt x="43" y="39"/>
                      </a:cubicBezTo>
                      <a:cubicBezTo>
                        <a:pt x="65" y="14"/>
                        <a:pt x="65" y="14"/>
                        <a:pt x="65" y="14"/>
                      </a:cubicBezTo>
                      <a:cubicBezTo>
                        <a:pt x="77" y="0"/>
                        <a:pt x="77" y="0"/>
                        <a:pt x="77" y="0"/>
                      </a:cubicBezTo>
                      <a:cubicBezTo>
                        <a:pt x="58" y="0"/>
                        <a:pt x="58" y="0"/>
                        <a:pt x="58" y="0"/>
                      </a:cubicBezTo>
                      <a:cubicBezTo>
                        <a:pt x="0" y="0"/>
                        <a:pt x="0" y="0"/>
                        <a:pt x="0" y="0"/>
                      </a:cubicBezTo>
                      <a:lnTo>
                        <a:pt x="34"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76" name="Freeform: Shape 125">
                  <a:extLst>
                    <a:ext uri="{FF2B5EF4-FFF2-40B4-BE49-F238E27FC236}">
                      <a16:creationId xmlns:a16="http://schemas.microsoft.com/office/drawing/2014/main" id="{24B7A3FF-EEAD-462C-A1D3-D08C1D99C0B4}"/>
                    </a:ext>
                  </a:extLst>
                </p:cNvPr>
                <p:cNvSpPr>
                  <a:spLocks/>
                </p:cNvSpPr>
                <p:nvPr/>
              </p:nvSpPr>
              <p:spPr bwMode="auto">
                <a:xfrm>
                  <a:off x="4879261" y="892623"/>
                  <a:ext cx="366398" cy="93131"/>
                </a:xfrm>
                <a:custGeom>
                  <a:avLst/>
                  <a:gdLst>
                    <a:gd name="T0" fmla="*/ 198 w 299"/>
                    <a:gd name="T1" fmla="*/ 39 h 76"/>
                    <a:gd name="T2" fmla="*/ 104 w 299"/>
                    <a:gd name="T3" fmla="*/ 39 h 76"/>
                    <a:gd name="T4" fmla="*/ 104 w 299"/>
                    <a:gd name="T5" fmla="*/ 0 h 76"/>
                    <a:gd name="T6" fmla="*/ 0 w 299"/>
                    <a:gd name="T7" fmla="*/ 0 h 76"/>
                    <a:gd name="T8" fmla="*/ 0 w 299"/>
                    <a:gd name="T9" fmla="*/ 76 h 76"/>
                    <a:gd name="T10" fmla="*/ 299 w 299"/>
                    <a:gd name="T11" fmla="*/ 76 h 76"/>
                    <a:gd name="T12" fmla="*/ 299 w 299"/>
                    <a:gd name="T13" fmla="*/ 0 h 76"/>
                    <a:gd name="T14" fmla="*/ 198 w 299"/>
                    <a:gd name="T15" fmla="*/ 0 h 76"/>
                    <a:gd name="T16" fmla="*/ 198 w 299"/>
                    <a:gd name="T1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76">
                      <a:moveTo>
                        <a:pt x="198" y="39"/>
                      </a:moveTo>
                      <a:lnTo>
                        <a:pt x="104" y="39"/>
                      </a:lnTo>
                      <a:lnTo>
                        <a:pt x="104" y="0"/>
                      </a:lnTo>
                      <a:lnTo>
                        <a:pt x="0" y="0"/>
                      </a:lnTo>
                      <a:lnTo>
                        <a:pt x="0" y="76"/>
                      </a:lnTo>
                      <a:lnTo>
                        <a:pt x="299" y="76"/>
                      </a:lnTo>
                      <a:lnTo>
                        <a:pt x="299" y="0"/>
                      </a:lnTo>
                      <a:lnTo>
                        <a:pt x="198" y="0"/>
                      </a:lnTo>
                      <a:lnTo>
                        <a:pt x="19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77" name="Rectangle 126">
                  <a:extLst>
                    <a:ext uri="{FF2B5EF4-FFF2-40B4-BE49-F238E27FC236}">
                      <a16:creationId xmlns:a16="http://schemas.microsoft.com/office/drawing/2014/main" id="{5EE6C88E-A56F-49C6-8804-733F26FE8EB0}"/>
                    </a:ext>
                  </a:extLst>
                </p:cNvPr>
                <p:cNvSpPr>
                  <a:spLocks/>
                </p:cNvSpPr>
                <p:nvPr/>
              </p:nvSpPr>
              <p:spPr bwMode="auto">
                <a:xfrm>
                  <a:off x="5028761" y="892623"/>
                  <a:ext cx="71074" cy="257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78" name="Freeform: Shape 127">
                  <a:extLst>
                    <a:ext uri="{FF2B5EF4-FFF2-40B4-BE49-F238E27FC236}">
                      <a16:creationId xmlns:a16="http://schemas.microsoft.com/office/drawing/2014/main" id="{6757C10F-B95F-4D78-8DA9-63F9987758F3}"/>
                    </a:ext>
                  </a:extLst>
                </p:cNvPr>
                <p:cNvSpPr>
                  <a:spLocks/>
                </p:cNvSpPr>
                <p:nvPr/>
              </p:nvSpPr>
              <p:spPr bwMode="auto">
                <a:xfrm>
                  <a:off x="4879261" y="675725"/>
                  <a:ext cx="366398" cy="194841"/>
                </a:xfrm>
                <a:custGeom>
                  <a:avLst/>
                  <a:gdLst>
                    <a:gd name="T0" fmla="*/ 223 w 299"/>
                    <a:gd name="T1" fmla="*/ 0 h 159"/>
                    <a:gd name="T2" fmla="*/ 151 w 299"/>
                    <a:gd name="T3" fmla="*/ 0 h 159"/>
                    <a:gd name="T4" fmla="*/ 151 w 299"/>
                    <a:gd name="T5" fmla="*/ 29 h 159"/>
                    <a:gd name="T6" fmla="*/ 198 w 299"/>
                    <a:gd name="T7" fmla="*/ 29 h 159"/>
                    <a:gd name="T8" fmla="*/ 198 w 299"/>
                    <a:gd name="T9" fmla="*/ 58 h 159"/>
                    <a:gd name="T10" fmla="*/ 151 w 299"/>
                    <a:gd name="T11" fmla="*/ 58 h 159"/>
                    <a:gd name="T12" fmla="*/ 151 w 299"/>
                    <a:gd name="T13" fmla="*/ 159 h 159"/>
                    <a:gd name="T14" fmla="*/ 198 w 299"/>
                    <a:gd name="T15" fmla="*/ 159 h 159"/>
                    <a:gd name="T16" fmla="*/ 299 w 299"/>
                    <a:gd name="T17" fmla="*/ 159 h 159"/>
                    <a:gd name="T18" fmla="*/ 299 w 299"/>
                    <a:gd name="T19" fmla="*/ 58 h 159"/>
                    <a:gd name="T20" fmla="*/ 223 w 299"/>
                    <a:gd name="T21" fmla="*/ 58 h 159"/>
                    <a:gd name="T22" fmla="*/ 223 w 299"/>
                    <a:gd name="T23" fmla="*/ 0 h 159"/>
                    <a:gd name="T24" fmla="*/ 151 w 299"/>
                    <a:gd name="T25" fmla="*/ 0 h 159"/>
                    <a:gd name="T26" fmla="*/ 79 w 299"/>
                    <a:gd name="T27" fmla="*/ 0 h 159"/>
                    <a:gd name="T28" fmla="*/ 79 w 299"/>
                    <a:gd name="T29" fmla="*/ 58 h 159"/>
                    <a:gd name="T30" fmla="*/ 0 w 299"/>
                    <a:gd name="T31" fmla="*/ 58 h 159"/>
                    <a:gd name="T32" fmla="*/ 0 w 299"/>
                    <a:gd name="T33" fmla="*/ 159 h 159"/>
                    <a:gd name="T34" fmla="*/ 104 w 299"/>
                    <a:gd name="T35" fmla="*/ 159 h 159"/>
                    <a:gd name="T36" fmla="*/ 151 w 299"/>
                    <a:gd name="T37" fmla="*/ 159 h 159"/>
                    <a:gd name="T38" fmla="*/ 151 w 299"/>
                    <a:gd name="T39" fmla="*/ 58 h 159"/>
                    <a:gd name="T40" fmla="*/ 104 w 299"/>
                    <a:gd name="T41" fmla="*/ 58 h 159"/>
                    <a:gd name="T42" fmla="*/ 104 w 299"/>
                    <a:gd name="T43" fmla="*/ 58 h 159"/>
                    <a:gd name="T44" fmla="*/ 104 w 299"/>
                    <a:gd name="T45" fmla="*/ 29 h 159"/>
                    <a:gd name="T46" fmla="*/ 151 w 299"/>
                    <a:gd name="T47" fmla="*/ 29 h 159"/>
                    <a:gd name="T48" fmla="*/ 151 w 299"/>
                    <a:gd name="T4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9" h="159">
                      <a:moveTo>
                        <a:pt x="223" y="0"/>
                      </a:moveTo>
                      <a:lnTo>
                        <a:pt x="151" y="0"/>
                      </a:lnTo>
                      <a:lnTo>
                        <a:pt x="151" y="29"/>
                      </a:lnTo>
                      <a:lnTo>
                        <a:pt x="198" y="29"/>
                      </a:lnTo>
                      <a:lnTo>
                        <a:pt x="198" y="58"/>
                      </a:lnTo>
                      <a:lnTo>
                        <a:pt x="151" y="58"/>
                      </a:lnTo>
                      <a:lnTo>
                        <a:pt x="151" y="159"/>
                      </a:lnTo>
                      <a:lnTo>
                        <a:pt x="198" y="159"/>
                      </a:lnTo>
                      <a:lnTo>
                        <a:pt x="299" y="159"/>
                      </a:lnTo>
                      <a:lnTo>
                        <a:pt x="299" y="58"/>
                      </a:lnTo>
                      <a:lnTo>
                        <a:pt x="223" y="58"/>
                      </a:lnTo>
                      <a:lnTo>
                        <a:pt x="223" y="0"/>
                      </a:lnTo>
                      <a:close/>
                      <a:moveTo>
                        <a:pt x="151" y="0"/>
                      </a:moveTo>
                      <a:lnTo>
                        <a:pt x="79" y="0"/>
                      </a:lnTo>
                      <a:lnTo>
                        <a:pt x="79" y="58"/>
                      </a:lnTo>
                      <a:lnTo>
                        <a:pt x="0" y="58"/>
                      </a:lnTo>
                      <a:lnTo>
                        <a:pt x="0" y="159"/>
                      </a:lnTo>
                      <a:lnTo>
                        <a:pt x="104" y="159"/>
                      </a:lnTo>
                      <a:lnTo>
                        <a:pt x="151" y="159"/>
                      </a:lnTo>
                      <a:lnTo>
                        <a:pt x="151" y="58"/>
                      </a:lnTo>
                      <a:lnTo>
                        <a:pt x="104" y="58"/>
                      </a:lnTo>
                      <a:lnTo>
                        <a:pt x="104" y="58"/>
                      </a:lnTo>
                      <a:lnTo>
                        <a:pt x="104" y="29"/>
                      </a:lnTo>
                      <a:lnTo>
                        <a:pt x="151" y="29"/>
                      </a:lnTo>
                      <a:lnTo>
                        <a:pt x="1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79" name="Freeform: Shape 128">
                  <a:extLst>
                    <a:ext uri="{FF2B5EF4-FFF2-40B4-BE49-F238E27FC236}">
                      <a16:creationId xmlns:a16="http://schemas.microsoft.com/office/drawing/2014/main" id="{7A150202-577A-4AC1-A642-B9D165EF75C7}"/>
                    </a:ext>
                  </a:extLst>
                </p:cNvPr>
                <p:cNvSpPr>
                  <a:spLocks/>
                </p:cNvSpPr>
                <p:nvPr/>
              </p:nvSpPr>
              <p:spPr bwMode="auto">
                <a:xfrm>
                  <a:off x="2908797" y="1272501"/>
                  <a:ext cx="371300" cy="379878"/>
                </a:xfrm>
                <a:custGeom>
                  <a:avLst/>
                  <a:gdLst>
                    <a:gd name="T0" fmla="*/ 42 w 84"/>
                    <a:gd name="T1" fmla="*/ 0 h 86"/>
                    <a:gd name="T2" fmla="*/ 33 w 84"/>
                    <a:gd name="T3" fmla="*/ 18 h 86"/>
                    <a:gd name="T4" fmla="*/ 33 w 84"/>
                    <a:gd name="T5" fmla="*/ 32 h 86"/>
                    <a:gd name="T6" fmla="*/ 0 w 84"/>
                    <a:gd name="T7" fmla="*/ 46 h 86"/>
                    <a:gd name="T8" fmla="*/ 0 w 84"/>
                    <a:gd name="T9" fmla="*/ 55 h 86"/>
                    <a:gd name="T10" fmla="*/ 33 w 84"/>
                    <a:gd name="T11" fmla="*/ 48 h 86"/>
                    <a:gd name="T12" fmla="*/ 33 w 84"/>
                    <a:gd name="T13" fmla="*/ 67 h 86"/>
                    <a:gd name="T14" fmla="*/ 19 w 84"/>
                    <a:gd name="T15" fmla="*/ 77 h 86"/>
                    <a:gd name="T16" fmla="*/ 19 w 84"/>
                    <a:gd name="T17" fmla="*/ 86 h 86"/>
                    <a:gd name="T18" fmla="*/ 42 w 84"/>
                    <a:gd name="T19" fmla="*/ 78 h 86"/>
                    <a:gd name="T20" fmla="*/ 65 w 84"/>
                    <a:gd name="T21" fmla="*/ 86 h 86"/>
                    <a:gd name="T22" fmla="*/ 65 w 84"/>
                    <a:gd name="T23" fmla="*/ 77 h 86"/>
                    <a:gd name="T24" fmla="*/ 52 w 84"/>
                    <a:gd name="T25" fmla="*/ 67 h 86"/>
                    <a:gd name="T26" fmla="*/ 52 w 84"/>
                    <a:gd name="T27" fmla="*/ 48 h 86"/>
                    <a:gd name="T28" fmla="*/ 84 w 84"/>
                    <a:gd name="T29" fmla="*/ 55 h 86"/>
                    <a:gd name="T30" fmla="*/ 84 w 84"/>
                    <a:gd name="T31" fmla="*/ 46 h 86"/>
                    <a:gd name="T32" fmla="*/ 52 w 84"/>
                    <a:gd name="T33" fmla="*/ 32 h 86"/>
                    <a:gd name="T34" fmla="*/ 52 w 84"/>
                    <a:gd name="T35" fmla="*/ 18 h 86"/>
                    <a:gd name="T36" fmla="*/ 42 w 84"/>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6">
                      <a:moveTo>
                        <a:pt x="42" y="0"/>
                      </a:moveTo>
                      <a:cubicBezTo>
                        <a:pt x="37" y="0"/>
                        <a:pt x="33" y="13"/>
                        <a:pt x="33" y="18"/>
                      </a:cubicBezTo>
                      <a:cubicBezTo>
                        <a:pt x="33" y="32"/>
                        <a:pt x="33" y="32"/>
                        <a:pt x="33" y="32"/>
                      </a:cubicBezTo>
                      <a:cubicBezTo>
                        <a:pt x="0" y="46"/>
                        <a:pt x="0" y="46"/>
                        <a:pt x="0" y="46"/>
                      </a:cubicBezTo>
                      <a:cubicBezTo>
                        <a:pt x="0" y="55"/>
                        <a:pt x="0" y="55"/>
                        <a:pt x="0" y="55"/>
                      </a:cubicBezTo>
                      <a:cubicBezTo>
                        <a:pt x="33" y="48"/>
                        <a:pt x="33" y="48"/>
                        <a:pt x="33" y="48"/>
                      </a:cubicBezTo>
                      <a:cubicBezTo>
                        <a:pt x="33" y="67"/>
                        <a:pt x="33" y="67"/>
                        <a:pt x="33" y="67"/>
                      </a:cubicBezTo>
                      <a:cubicBezTo>
                        <a:pt x="19" y="77"/>
                        <a:pt x="19" y="77"/>
                        <a:pt x="19" y="77"/>
                      </a:cubicBezTo>
                      <a:cubicBezTo>
                        <a:pt x="19" y="86"/>
                        <a:pt x="19" y="86"/>
                        <a:pt x="19" y="86"/>
                      </a:cubicBezTo>
                      <a:cubicBezTo>
                        <a:pt x="42" y="78"/>
                        <a:pt x="42" y="78"/>
                        <a:pt x="42" y="78"/>
                      </a:cubicBezTo>
                      <a:cubicBezTo>
                        <a:pt x="65" y="86"/>
                        <a:pt x="65" y="86"/>
                        <a:pt x="65" y="86"/>
                      </a:cubicBezTo>
                      <a:cubicBezTo>
                        <a:pt x="65" y="77"/>
                        <a:pt x="65" y="77"/>
                        <a:pt x="65" y="77"/>
                      </a:cubicBezTo>
                      <a:cubicBezTo>
                        <a:pt x="52" y="67"/>
                        <a:pt x="52" y="67"/>
                        <a:pt x="52" y="67"/>
                      </a:cubicBezTo>
                      <a:cubicBezTo>
                        <a:pt x="52" y="48"/>
                        <a:pt x="52" y="48"/>
                        <a:pt x="52" y="48"/>
                      </a:cubicBezTo>
                      <a:cubicBezTo>
                        <a:pt x="84" y="55"/>
                        <a:pt x="84" y="55"/>
                        <a:pt x="84" y="55"/>
                      </a:cubicBezTo>
                      <a:cubicBezTo>
                        <a:pt x="84" y="46"/>
                        <a:pt x="84" y="46"/>
                        <a:pt x="84" y="46"/>
                      </a:cubicBezTo>
                      <a:cubicBezTo>
                        <a:pt x="52" y="32"/>
                        <a:pt x="52" y="32"/>
                        <a:pt x="52" y="32"/>
                      </a:cubicBezTo>
                      <a:cubicBezTo>
                        <a:pt x="52" y="18"/>
                        <a:pt x="52" y="18"/>
                        <a:pt x="52" y="18"/>
                      </a:cubicBezTo>
                      <a:cubicBezTo>
                        <a:pt x="52" y="13"/>
                        <a:pt x="48"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80" name="Freeform: Shape 129">
                  <a:extLst>
                    <a:ext uri="{FF2B5EF4-FFF2-40B4-BE49-F238E27FC236}">
                      <a16:creationId xmlns:a16="http://schemas.microsoft.com/office/drawing/2014/main" id="{AA4D2CF5-6EB8-4259-885B-AD0FC945CBF2}"/>
                    </a:ext>
                  </a:extLst>
                </p:cNvPr>
                <p:cNvSpPr>
                  <a:spLocks/>
                </p:cNvSpPr>
                <p:nvPr/>
              </p:nvSpPr>
              <p:spPr bwMode="auto">
                <a:xfrm>
                  <a:off x="6251723" y="2292044"/>
                  <a:ext cx="269591" cy="216898"/>
                </a:xfrm>
                <a:custGeom>
                  <a:avLst/>
                  <a:gdLst>
                    <a:gd name="T0" fmla="*/ 48 w 61"/>
                    <a:gd name="T1" fmla="*/ 49 h 49"/>
                    <a:gd name="T2" fmla="*/ 48 w 61"/>
                    <a:gd name="T3" fmla="*/ 32 h 49"/>
                    <a:gd name="T4" fmla="*/ 56 w 61"/>
                    <a:gd name="T5" fmla="*/ 24 h 49"/>
                    <a:gd name="T6" fmla="*/ 61 w 61"/>
                    <a:gd name="T7" fmla="*/ 24 h 49"/>
                    <a:gd name="T8" fmla="*/ 61 w 61"/>
                    <a:gd name="T9" fmla="*/ 6 h 49"/>
                    <a:gd name="T10" fmla="*/ 54 w 61"/>
                    <a:gd name="T11" fmla="*/ 0 h 49"/>
                    <a:gd name="T12" fmla="*/ 39 w 61"/>
                    <a:gd name="T13" fmla="*/ 0 h 49"/>
                    <a:gd name="T14" fmla="*/ 39 w 61"/>
                    <a:gd name="T15" fmla="*/ 8 h 49"/>
                    <a:gd name="T16" fmla="*/ 45 w 61"/>
                    <a:gd name="T17" fmla="*/ 13 h 49"/>
                    <a:gd name="T18" fmla="*/ 39 w 61"/>
                    <a:gd name="T19" fmla="*/ 19 h 49"/>
                    <a:gd name="T20" fmla="*/ 39 w 61"/>
                    <a:gd name="T21" fmla="*/ 22 h 49"/>
                    <a:gd name="T22" fmla="*/ 45 w 61"/>
                    <a:gd name="T23" fmla="*/ 28 h 49"/>
                    <a:gd name="T24" fmla="*/ 39 w 61"/>
                    <a:gd name="T25" fmla="*/ 33 h 49"/>
                    <a:gd name="T26" fmla="*/ 39 w 61"/>
                    <a:gd name="T27" fmla="*/ 49 h 49"/>
                    <a:gd name="T28" fmla="*/ 48 w 61"/>
                    <a:gd name="T29" fmla="*/ 49 h 49"/>
                    <a:gd name="T30" fmla="*/ 39 w 61"/>
                    <a:gd name="T31" fmla="*/ 0 h 49"/>
                    <a:gd name="T32" fmla="*/ 22 w 61"/>
                    <a:gd name="T33" fmla="*/ 0 h 49"/>
                    <a:gd name="T34" fmla="*/ 22 w 61"/>
                    <a:gd name="T35" fmla="*/ 8 h 49"/>
                    <a:gd name="T36" fmla="*/ 22 w 61"/>
                    <a:gd name="T37" fmla="*/ 8 h 49"/>
                    <a:gd name="T38" fmla="*/ 22 w 61"/>
                    <a:gd name="T39" fmla="*/ 8 h 49"/>
                    <a:gd name="T40" fmla="*/ 27 w 61"/>
                    <a:gd name="T41" fmla="*/ 13 h 49"/>
                    <a:gd name="T42" fmla="*/ 22 w 61"/>
                    <a:gd name="T43" fmla="*/ 19 h 49"/>
                    <a:gd name="T44" fmla="*/ 22 w 61"/>
                    <a:gd name="T45" fmla="*/ 19 h 49"/>
                    <a:gd name="T46" fmla="*/ 22 w 61"/>
                    <a:gd name="T47" fmla="*/ 22 h 49"/>
                    <a:gd name="T48" fmla="*/ 22 w 61"/>
                    <a:gd name="T49" fmla="*/ 22 h 49"/>
                    <a:gd name="T50" fmla="*/ 22 w 61"/>
                    <a:gd name="T51" fmla="*/ 22 h 49"/>
                    <a:gd name="T52" fmla="*/ 27 w 61"/>
                    <a:gd name="T53" fmla="*/ 28 h 49"/>
                    <a:gd name="T54" fmla="*/ 22 w 61"/>
                    <a:gd name="T55" fmla="*/ 33 h 49"/>
                    <a:gd name="T56" fmla="*/ 22 w 61"/>
                    <a:gd name="T57" fmla="*/ 33 h 49"/>
                    <a:gd name="T58" fmla="*/ 22 w 61"/>
                    <a:gd name="T59" fmla="*/ 49 h 49"/>
                    <a:gd name="T60" fmla="*/ 39 w 61"/>
                    <a:gd name="T61" fmla="*/ 49 h 49"/>
                    <a:gd name="T62" fmla="*/ 39 w 61"/>
                    <a:gd name="T63" fmla="*/ 33 h 49"/>
                    <a:gd name="T64" fmla="*/ 39 w 61"/>
                    <a:gd name="T65" fmla="*/ 33 h 49"/>
                    <a:gd name="T66" fmla="*/ 34 w 61"/>
                    <a:gd name="T67" fmla="*/ 28 h 49"/>
                    <a:gd name="T68" fmla="*/ 39 w 61"/>
                    <a:gd name="T69" fmla="*/ 22 h 49"/>
                    <a:gd name="T70" fmla="*/ 39 w 61"/>
                    <a:gd name="T71" fmla="*/ 22 h 49"/>
                    <a:gd name="T72" fmla="*/ 39 w 61"/>
                    <a:gd name="T73" fmla="*/ 22 h 49"/>
                    <a:gd name="T74" fmla="*/ 39 w 61"/>
                    <a:gd name="T75" fmla="*/ 19 h 49"/>
                    <a:gd name="T76" fmla="*/ 39 w 61"/>
                    <a:gd name="T77" fmla="*/ 19 h 49"/>
                    <a:gd name="T78" fmla="*/ 34 w 61"/>
                    <a:gd name="T79" fmla="*/ 13 h 49"/>
                    <a:gd name="T80" fmla="*/ 39 w 61"/>
                    <a:gd name="T81" fmla="*/ 8 h 49"/>
                    <a:gd name="T82" fmla="*/ 39 w 61"/>
                    <a:gd name="T83" fmla="*/ 8 h 49"/>
                    <a:gd name="T84" fmla="*/ 39 w 61"/>
                    <a:gd name="T85" fmla="*/ 8 h 49"/>
                    <a:gd name="T86" fmla="*/ 39 w 61"/>
                    <a:gd name="T87" fmla="*/ 0 h 49"/>
                    <a:gd name="T88" fmla="*/ 22 w 61"/>
                    <a:gd name="T89" fmla="*/ 0 h 49"/>
                    <a:gd name="T90" fmla="*/ 6 w 61"/>
                    <a:gd name="T91" fmla="*/ 0 h 49"/>
                    <a:gd name="T92" fmla="*/ 0 w 61"/>
                    <a:gd name="T93" fmla="*/ 6 h 49"/>
                    <a:gd name="T94" fmla="*/ 0 w 61"/>
                    <a:gd name="T95" fmla="*/ 24 h 49"/>
                    <a:gd name="T96" fmla="*/ 5 w 61"/>
                    <a:gd name="T97" fmla="*/ 24 h 49"/>
                    <a:gd name="T98" fmla="*/ 13 w 61"/>
                    <a:gd name="T99" fmla="*/ 32 h 49"/>
                    <a:gd name="T100" fmla="*/ 13 w 61"/>
                    <a:gd name="T101" fmla="*/ 49 h 49"/>
                    <a:gd name="T102" fmla="*/ 22 w 61"/>
                    <a:gd name="T103" fmla="*/ 49 h 49"/>
                    <a:gd name="T104" fmla="*/ 22 w 61"/>
                    <a:gd name="T105" fmla="*/ 33 h 49"/>
                    <a:gd name="T106" fmla="*/ 16 w 61"/>
                    <a:gd name="T107" fmla="*/ 28 h 49"/>
                    <a:gd name="T108" fmla="*/ 22 w 61"/>
                    <a:gd name="T109" fmla="*/ 22 h 49"/>
                    <a:gd name="T110" fmla="*/ 22 w 61"/>
                    <a:gd name="T111" fmla="*/ 19 h 49"/>
                    <a:gd name="T112" fmla="*/ 16 w 61"/>
                    <a:gd name="T113" fmla="*/ 13 h 49"/>
                    <a:gd name="T114" fmla="*/ 22 w 61"/>
                    <a:gd name="T115" fmla="*/ 8 h 49"/>
                    <a:gd name="T116" fmla="*/ 22 w 61"/>
                    <a:gd name="T1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 h="49">
                      <a:moveTo>
                        <a:pt x="48" y="49"/>
                      </a:moveTo>
                      <a:cubicBezTo>
                        <a:pt x="48" y="32"/>
                        <a:pt x="48" y="32"/>
                        <a:pt x="48" y="32"/>
                      </a:cubicBezTo>
                      <a:cubicBezTo>
                        <a:pt x="48" y="27"/>
                        <a:pt x="51" y="24"/>
                        <a:pt x="56" y="24"/>
                      </a:cubicBezTo>
                      <a:cubicBezTo>
                        <a:pt x="61" y="24"/>
                        <a:pt x="61" y="24"/>
                        <a:pt x="61" y="24"/>
                      </a:cubicBezTo>
                      <a:cubicBezTo>
                        <a:pt x="61" y="6"/>
                        <a:pt x="61" y="6"/>
                        <a:pt x="61" y="6"/>
                      </a:cubicBezTo>
                      <a:cubicBezTo>
                        <a:pt x="61" y="3"/>
                        <a:pt x="58" y="0"/>
                        <a:pt x="54" y="0"/>
                      </a:cubicBezTo>
                      <a:cubicBezTo>
                        <a:pt x="39" y="0"/>
                        <a:pt x="39" y="0"/>
                        <a:pt x="39" y="0"/>
                      </a:cubicBezTo>
                      <a:cubicBezTo>
                        <a:pt x="39" y="8"/>
                        <a:pt x="39" y="8"/>
                        <a:pt x="39" y="8"/>
                      </a:cubicBezTo>
                      <a:cubicBezTo>
                        <a:pt x="42" y="8"/>
                        <a:pt x="45" y="10"/>
                        <a:pt x="45" y="13"/>
                      </a:cubicBezTo>
                      <a:cubicBezTo>
                        <a:pt x="45" y="16"/>
                        <a:pt x="42" y="19"/>
                        <a:pt x="39" y="19"/>
                      </a:cubicBezTo>
                      <a:cubicBezTo>
                        <a:pt x="39" y="22"/>
                        <a:pt x="39" y="22"/>
                        <a:pt x="39" y="22"/>
                      </a:cubicBezTo>
                      <a:cubicBezTo>
                        <a:pt x="42" y="22"/>
                        <a:pt x="45" y="25"/>
                        <a:pt x="45" y="28"/>
                      </a:cubicBezTo>
                      <a:cubicBezTo>
                        <a:pt x="45" y="31"/>
                        <a:pt x="42" y="33"/>
                        <a:pt x="39" y="33"/>
                      </a:cubicBezTo>
                      <a:cubicBezTo>
                        <a:pt x="39" y="49"/>
                        <a:pt x="39" y="49"/>
                        <a:pt x="39" y="49"/>
                      </a:cubicBezTo>
                      <a:lnTo>
                        <a:pt x="48" y="49"/>
                      </a:lnTo>
                      <a:close/>
                      <a:moveTo>
                        <a:pt x="39" y="0"/>
                      </a:moveTo>
                      <a:cubicBezTo>
                        <a:pt x="22" y="0"/>
                        <a:pt x="22" y="0"/>
                        <a:pt x="22" y="0"/>
                      </a:cubicBezTo>
                      <a:cubicBezTo>
                        <a:pt x="22" y="8"/>
                        <a:pt x="22" y="8"/>
                        <a:pt x="22" y="8"/>
                      </a:cubicBezTo>
                      <a:cubicBezTo>
                        <a:pt x="22" y="8"/>
                        <a:pt x="22" y="8"/>
                        <a:pt x="22" y="8"/>
                      </a:cubicBezTo>
                      <a:cubicBezTo>
                        <a:pt x="22" y="8"/>
                        <a:pt x="22" y="8"/>
                        <a:pt x="22" y="8"/>
                      </a:cubicBezTo>
                      <a:cubicBezTo>
                        <a:pt x="25" y="8"/>
                        <a:pt x="27" y="10"/>
                        <a:pt x="27" y="13"/>
                      </a:cubicBezTo>
                      <a:cubicBezTo>
                        <a:pt x="27" y="16"/>
                        <a:pt x="25" y="19"/>
                        <a:pt x="22" y="19"/>
                      </a:cubicBezTo>
                      <a:cubicBezTo>
                        <a:pt x="22" y="19"/>
                        <a:pt x="22" y="19"/>
                        <a:pt x="22" y="19"/>
                      </a:cubicBezTo>
                      <a:cubicBezTo>
                        <a:pt x="22" y="22"/>
                        <a:pt x="22" y="22"/>
                        <a:pt x="22" y="22"/>
                      </a:cubicBezTo>
                      <a:cubicBezTo>
                        <a:pt x="22" y="22"/>
                        <a:pt x="22" y="22"/>
                        <a:pt x="22" y="22"/>
                      </a:cubicBezTo>
                      <a:cubicBezTo>
                        <a:pt x="22" y="22"/>
                        <a:pt x="22" y="22"/>
                        <a:pt x="22" y="22"/>
                      </a:cubicBezTo>
                      <a:cubicBezTo>
                        <a:pt x="25" y="22"/>
                        <a:pt x="27" y="25"/>
                        <a:pt x="27" y="28"/>
                      </a:cubicBezTo>
                      <a:cubicBezTo>
                        <a:pt x="27" y="31"/>
                        <a:pt x="25" y="33"/>
                        <a:pt x="22" y="33"/>
                      </a:cubicBezTo>
                      <a:cubicBezTo>
                        <a:pt x="22" y="33"/>
                        <a:pt x="22" y="33"/>
                        <a:pt x="22" y="33"/>
                      </a:cubicBezTo>
                      <a:cubicBezTo>
                        <a:pt x="22" y="49"/>
                        <a:pt x="22" y="49"/>
                        <a:pt x="22" y="49"/>
                      </a:cubicBezTo>
                      <a:cubicBezTo>
                        <a:pt x="39" y="49"/>
                        <a:pt x="39" y="49"/>
                        <a:pt x="39" y="49"/>
                      </a:cubicBezTo>
                      <a:cubicBezTo>
                        <a:pt x="39" y="33"/>
                        <a:pt x="39" y="33"/>
                        <a:pt x="39" y="33"/>
                      </a:cubicBezTo>
                      <a:cubicBezTo>
                        <a:pt x="39" y="33"/>
                        <a:pt x="39" y="33"/>
                        <a:pt x="39" y="33"/>
                      </a:cubicBezTo>
                      <a:cubicBezTo>
                        <a:pt x="36" y="33"/>
                        <a:pt x="34" y="31"/>
                        <a:pt x="34" y="28"/>
                      </a:cubicBezTo>
                      <a:cubicBezTo>
                        <a:pt x="34" y="25"/>
                        <a:pt x="36" y="22"/>
                        <a:pt x="39" y="22"/>
                      </a:cubicBezTo>
                      <a:cubicBezTo>
                        <a:pt x="39" y="22"/>
                        <a:pt x="39" y="22"/>
                        <a:pt x="39" y="22"/>
                      </a:cubicBezTo>
                      <a:cubicBezTo>
                        <a:pt x="39" y="22"/>
                        <a:pt x="39" y="22"/>
                        <a:pt x="39" y="22"/>
                      </a:cubicBezTo>
                      <a:cubicBezTo>
                        <a:pt x="39" y="19"/>
                        <a:pt x="39" y="19"/>
                        <a:pt x="39" y="19"/>
                      </a:cubicBezTo>
                      <a:cubicBezTo>
                        <a:pt x="39" y="19"/>
                        <a:pt x="39" y="19"/>
                        <a:pt x="39" y="19"/>
                      </a:cubicBezTo>
                      <a:cubicBezTo>
                        <a:pt x="36" y="19"/>
                        <a:pt x="34" y="16"/>
                        <a:pt x="34" y="13"/>
                      </a:cubicBezTo>
                      <a:cubicBezTo>
                        <a:pt x="34" y="10"/>
                        <a:pt x="36" y="8"/>
                        <a:pt x="39" y="8"/>
                      </a:cubicBezTo>
                      <a:cubicBezTo>
                        <a:pt x="39" y="8"/>
                        <a:pt x="39" y="8"/>
                        <a:pt x="39" y="8"/>
                      </a:cubicBezTo>
                      <a:cubicBezTo>
                        <a:pt x="39" y="8"/>
                        <a:pt x="39" y="8"/>
                        <a:pt x="39" y="8"/>
                      </a:cubicBezTo>
                      <a:lnTo>
                        <a:pt x="39" y="0"/>
                      </a:lnTo>
                      <a:close/>
                      <a:moveTo>
                        <a:pt x="22" y="0"/>
                      </a:moveTo>
                      <a:cubicBezTo>
                        <a:pt x="6" y="0"/>
                        <a:pt x="6" y="0"/>
                        <a:pt x="6" y="0"/>
                      </a:cubicBezTo>
                      <a:cubicBezTo>
                        <a:pt x="3" y="0"/>
                        <a:pt x="0" y="3"/>
                        <a:pt x="0" y="6"/>
                      </a:cubicBezTo>
                      <a:cubicBezTo>
                        <a:pt x="0" y="24"/>
                        <a:pt x="0" y="24"/>
                        <a:pt x="0" y="24"/>
                      </a:cubicBezTo>
                      <a:cubicBezTo>
                        <a:pt x="5" y="24"/>
                        <a:pt x="5" y="24"/>
                        <a:pt x="5" y="24"/>
                      </a:cubicBezTo>
                      <a:cubicBezTo>
                        <a:pt x="10" y="24"/>
                        <a:pt x="13" y="27"/>
                        <a:pt x="13" y="32"/>
                      </a:cubicBezTo>
                      <a:cubicBezTo>
                        <a:pt x="13" y="49"/>
                        <a:pt x="13" y="49"/>
                        <a:pt x="13" y="49"/>
                      </a:cubicBezTo>
                      <a:cubicBezTo>
                        <a:pt x="22" y="49"/>
                        <a:pt x="22" y="49"/>
                        <a:pt x="22" y="49"/>
                      </a:cubicBezTo>
                      <a:cubicBezTo>
                        <a:pt x="22" y="33"/>
                        <a:pt x="22" y="33"/>
                        <a:pt x="22" y="33"/>
                      </a:cubicBezTo>
                      <a:cubicBezTo>
                        <a:pt x="19" y="33"/>
                        <a:pt x="16" y="31"/>
                        <a:pt x="16" y="28"/>
                      </a:cubicBezTo>
                      <a:cubicBezTo>
                        <a:pt x="16" y="25"/>
                        <a:pt x="19" y="22"/>
                        <a:pt x="22" y="22"/>
                      </a:cubicBezTo>
                      <a:cubicBezTo>
                        <a:pt x="22" y="19"/>
                        <a:pt x="22" y="19"/>
                        <a:pt x="22" y="19"/>
                      </a:cubicBezTo>
                      <a:cubicBezTo>
                        <a:pt x="19" y="19"/>
                        <a:pt x="16" y="16"/>
                        <a:pt x="16" y="13"/>
                      </a:cubicBezTo>
                      <a:cubicBezTo>
                        <a:pt x="16" y="10"/>
                        <a:pt x="19" y="8"/>
                        <a:pt x="22" y="8"/>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81" name="Freeform: Shape 130">
                  <a:extLst>
                    <a:ext uri="{FF2B5EF4-FFF2-40B4-BE49-F238E27FC236}">
                      <a16:creationId xmlns:a16="http://schemas.microsoft.com/office/drawing/2014/main" id="{B78A5629-CF5B-48F4-BA07-89D11BF14501}"/>
                    </a:ext>
                  </a:extLst>
                </p:cNvPr>
                <p:cNvSpPr>
                  <a:spLocks/>
                </p:cNvSpPr>
                <p:nvPr/>
              </p:nvSpPr>
              <p:spPr bwMode="auto">
                <a:xfrm>
                  <a:off x="6203932" y="2412135"/>
                  <a:ext cx="366398" cy="193615"/>
                </a:xfrm>
                <a:custGeom>
                  <a:avLst/>
                  <a:gdLst>
                    <a:gd name="T0" fmla="*/ 78 w 83"/>
                    <a:gd name="T1" fmla="*/ 0 h 44"/>
                    <a:gd name="T2" fmla="*/ 72 w 83"/>
                    <a:gd name="T3" fmla="*/ 0 h 44"/>
                    <a:gd name="T4" fmla="*/ 67 w 83"/>
                    <a:gd name="T5" fmla="*/ 0 h 44"/>
                    <a:gd name="T6" fmla="*/ 61 w 83"/>
                    <a:gd name="T7" fmla="*/ 5 h 44"/>
                    <a:gd name="T8" fmla="*/ 61 w 83"/>
                    <a:gd name="T9" fmla="*/ 24 h 44"/>
                    <a:gd name="T10" fmla="*/ 21 w 83"/>
                    <a:gd name="T11" fmla="*/ 24 h 44"/>
                    <a:gd name="T12" fmla="*/ 21 w 83"/>
                    <a:gd name="T13" fmla="*/ 5 h 44"/>
                    <a:gd name="T14" fmla="*/ 16 w 83"/>
                    <a:gd name="T15" fmla="*/ 0 h 44"/>
                    <a:gd name="T16" fmla="*/ 11 w 83"/>
                    <a:gd name="T17" fmla="*/ 0 h 44"/>
                    <a:gd name="T18" fmla="*/ 6 w 83"/>
                    <a:gd name="T19" fmla="*/ 0 h 44"/>
                    <a:gd name="T20" fmla="*/ 0 w 83"/>
                    <a:gd name="T21" fmla="*/ 5 h 44"/>
                    <a:gd name="T22" fmla="*/ 0 w 83"/>
                    <a:gd name="T23" fmla="*/ 33 h 44"/>
                    <a:gd name="T24" fmla="*/ 8 w 83"/>
                    <a:gd name="T25" fmla="*/ 41 h 44"/>
                    <a:gd name="T26" fmla="*/ 8 w 83"/>
                    <a:gd name="T27" fmla="*/ 41 h 44"/>
                    <a:gd name="T28" fmla="*/ 9 w 83"/>
                    <a:gd name="T29" fmla="*/ 43 h 44"/>
                    <a:gd name="T30" fmla="*/ 11 w 83"/>
                    <a:gd name="T31" fmla="*/ 44 h 44"/>
                    <a:gd name="T32" fmla="*/ 13 w 83"/>
                    <a:gd name="T33" fmla="*/ 44 h 44"/>
                    <a:gd name="T34" fmla="*/ 15 w 83"/>
                    <a:gd name="T35" fmla="*/ 43 h 44"/>
                    <a:gd name="T36" fmla="*/ 16 w 83"/>
                    <a:gd name="T37" fmla="*/ 41 h 44"/>
                    <a:gd name="T38" fmla="*/ 16 w 83"/>
                    <a:gd name="T39" fmla="*/ 41 h 44"/>
                    <a:gd name="T40" fmla="*/ 67 w 83"/>
                    <a:gd name="T41" fmla="*/ 41 h 44"/>
                    <a:gd name="T42" fmla="*/ 67 w 83"/>
                    <a:gd name="T43" fmla="*/ 41 h 44"/>
                    <a:gd name="T44" fmla="*/ 68 w 83"/>
                    <a:gd name="T45" fmla="*/ 43 h 44"/>
                    <a:gd name="T46" fmla="*/ 70 w 83"/>
                    <a:gd name="T47" fmla="*/ 44 h 44"/>
                    <a:gd name="T48" fmla="*/ 72 w 83"/>
                    <a:gd name="T49" fmla="*/ 44 h 44"/>
                    <a:gd name="T50" fmla="*/ 74 w 83"/>
                    <a:gd name="T51" fmla="*/ 43 h 44"/>
                    <a:gd name="T52" fmla="*/ 75 w 83"/>
                    <a:gd name="T53" fmla="*/ 41 h 44"/>
                    <a:gd name="T54" fmla="*/ 75 w 83"/>
                    <a:gd name="T55" fmla="*/ 41 h 44"/>
                    <a:gd name="T56" fmla="*/ 78 w 83"/>
                    <a:gd name="T57" fmla="*/ 41 h 44"/>
                    <a:gd name="T58" fmla="*/ 83 w 83"/>
                    <a:gd name="T59" fmla="*/ 33 h 44"/>
                    <a:gd name="T60" fmla="*/ 83 w 83"/>
                    <a:gd name="T61" fmla="*/ 5 h 44"/>
                    <a:gd name="T62" fmla="*/ 78 w 83"/>
                    <a:gd name="T6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44">
                      <a:moveTo>
                        <a:pt x="78" y="0"/>
                      </a:moveTo>
                      <a:cubicBezTo>
                        <a:pt x="72" y="0"/>
                        <a:pt x="72" y="0"/>
                        <a:pt x="72" y="0"/>
                      </a:cubicBezTo>
                      <a:cubicBezTo>
                        <a:pt x="67" y="0"/>
                        <a:pt x="67" y="0"/>
                        <a:pt x="67" y="0"/>
                      </a:cubicBezTo>
                      <a:cubicBezTo>
                        <a:pt x="64" y="0"/>
                        <a:pt x="61" y="1"/>
                        <a:pt x="61" y="5"/>
                      </a:cubicBezTo>
                      <a:cubicBezTo>
                        <a:pt x="61" y="24"/>
                        <a:pt x="61" y="24"/>
                        <a:pt x="61" y="24"/>
                      </a:cubicBezTo>
                      <a:cubicBezTo>
                        <a:pt x="21" y="24"/>
                        <a:pt x="21" y="24"/>
                        <a:pt x="21" y="24"/>
                      </a:cubicBezTo>
                      <a:cubicBezTo>
                        <a:pt x="21" y="5"/>
                        <a:pt x="21" y="5"/>
                        <a:pt x="21" y="5"/>
                      </a:cubicBezTo>
                      <a:cubicBezTo>
                        <a:pt x="21" y="1"/>
                        <a:pt x="20" y="0"/>
                        <a:pt x="16" y="0"/>
                      </a:cubicBezTo>
                      <a:cubicBezTo>
                        <a:pt x="11" y="0"/>
                        <a:pt x="11" y="0"/>
                        <a:pt x="11" y="0"/>
                      </a:cubicBezTo>
                      <a:cubicBezTo>
                        <a:pt x="6" y="0"/>
                        <a:pt x="6" y="0"/>
                        <a:pt x="6" y="0"/>
                      </a:cubicBezTo>
                      <a:cubicBezTo>
                        <a:pt x="2" y="0"/>
                        <a:pt x="0" y="1"/>
                        <a:pt x="0" y="5"/>
                      </a:cubicBezTo>
                      <a:cubicBezTo>
                        <a:pt x="0" y="33"/>
                        <a:pt x="0" y="33"/>
                        <a:pt x="0" y="33"/>
                      </a:cubicBezTo>
                      <a:cubicBezTo>
                        <a:pt x="0" y="36"/>
                        <a:pt x="4" y="41"/>
                        <a:pt x="8" y="41"/>
                      </a:cubicBezTo>
                      <a:cubicBezTo>
                        <a:pt x="8" y="41"/>
                        <a:pt x="8" y="41"/>
                        <a:pt x="8" y="41"/>
                      </a:cubicBezTo>
                      <a:cubicBezTo>
                        <a:pt x="8" y="42"/>
                        <a:pt x="8" y="42"/>
                        <a:pt x="9" y="43"/>
                      </a:cubicBezTo>
                      <a:cubicBezTo>
                        <a:pt x="9" y="44"/>
                        <a:pt x="10" y="44"/>
                        <a:pt x="11" y="44"/>
                      </a:cubicBezTo>
                      <a:cubicBezTo>
                        <a:pt x="13" y="44"/>
                        <a:pt x="13" y="44"/>
                        <a:pt x="13" y="44"/>
                      </a:cubicBezTo>
                      <a:cubicBezTo>
                        <a:pt x="14" y="44"/>
                        <a:pt x="15" y="44"/>
                        <a:pt x="15" y="43"/>
                      </a:cubicBezTo>
                      <a:cubicBezTo>
                        <a:pt x="16" y="42"/>
                        <a:pt x="16" y="42"/>
                        <a:pt x="16" y="41"/>
                      </a:cubicBezTo>
                      <a:cubicBezTo>
                        <a:pt x="16" y="41"/>
                        <a:pt x="16" y="41"/>
                        <a:pt x="16" y="41"/>
                      </a:cubicBezTo>
                      <a:cubicBezTo>
                        <a:pt x="67" y="41"/>
                        <a:pt x="67" y="41"/>
                        <a:pt x="67" y="41"/>
                      </a:cubicBezTo>
                      <a:cubicBezTo>
                        <a:pt x="67" y="41"/>
                        <a:pt x="67" y="41"/>
                        <a:pt x="67" y="41"/>
                      </a:cubicBezTo>
                      <a:cubicBezTo>
                        <a:pt x="67" y="42"/>
                        <a:pt x="67" y="42"/>
                        <a:pt x="68" y="43"/>
                      </a:cubicBezTo>
                      <a:cubicBezTo>
                        <a:pt x="68" y="44"/>
                        <a:pt x="69" y="44"/>
                        <a:pt x="70" y="44"/>
                      </a:cubicBezTo>
                      <a:cubicBezTo>
                        <a:pt x="72" y="44"/>
                        <a:pt x="72" y="44"/>
                        <a:pt x="72" y="44"/>
                      </a:cubicBezTo>
                      <a:cubicBezTo>
                        <a:pt x="73" y="44"/>
                        <a:pt x="74" y="44"/>
                        <a:pt x="74" y="43"/>
                      </a:cubicBezTo>
                      <a:cubicBezTo>
                        <a:pt x="75" y="42"/>
                        <a:pt x="75" y="42"/>
                        <a:pt x="75" y="41"/>
                      </a:cubicBezTo>
                      <a:cubicBezTo>
                        <a:pt x="75" y="41"/>
                        <a:pt x="75" y="41"/>
                        <a:pt x="75" y="41"/>
                      </a:cubicBezTo>
                      <a:cubicBezTo>
                        <a:pt x="78" y="41"/>
                        <a:pt x="78" y="41"/>
                        <a:pt x="78" y="41"/>
                      </a:cubicBezTo>
                      <a:cubicBezTo>
                        <a:pt x="81" y="41"/>
                        <a:pt x="83" y="36"/>
                        <a:pt x="83" y="33"/>
                      </a:cubicBezTo>
                      <a:cubicBezTo>
                        <a:pt x="83" y="5"/>
                        <a:pt x="83" y="5"/>
                        <a:pt x="83" y="5"/>
                      </a:cubicBezTo>
                      <a:cubicBezTo>
                        <a:pt x="83" y="1"/>
                        <a:pt x="81" y="0"/>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82" name="Oval 131">
                  <a:extLst>
                    <a:ext uri="{FF2B5EF4-FFF2-40B4-BE49-F238E27FC236}">
                      <a16:creationId xmlns:a16="http://schemas.microsoft.com/office/drawing/2014/main" id="{32079A23-24A8-4A09-9C3D-C5669F6BFE25}"/>
                    </a:ext>
                  </a:extLst>
                </p:cNvPr>
                <p:cNvSpPr>
                  <a:spLocks/>
                </p:cNvSpPr>
                <p:nvPr/>
              </p:nvSpPr>
              <p:spPr bwMode="auto">
                <a:xfrm>
                  <a:off x="6331375" y="2336159"/>
                  <a:ext cx="31861" cy="269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83" name="Oval 132">
                  <a:extLst>
                    <a:ext uri="{FF2B5EF4-FFF2-40B4-BE49-F238E27FC236}">
                      <a16:creationId xmlns:a16="http://schemas.microsoft.com/office/drawing/2014/main" id="{C02A5765-6A5C-42C2-98FB-6E17F92FB768}"/>
                    </a:ext>
                  </a:extLst>
                </p:cNvPr>
                <p:cNvSpPr>
                  <a:spLocks/>
                </p:cNvSpPr>
                <p:nvPr/>
              </p:nvSpPr>
              <p:spPr bwMode="auto">
                <a:xfrm>
                  <a:off x="6411026" y="2336159"/>
                  <a:ext cx="30635" cy="269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84" name="Oval 133">
                  <a:extLst>
                    <a:ext uri="{FF2B5EF4-FFF2-40B4-BE49-F238E27FC236}">
                      <a16:creationId xmlns:a16="http://schemas.microsoft.com/office/drawing/2014/main" id="{F514C271-E8AA-4D54-BA35-472F84DD34C8}"/>
                    </a:ext>
                  </a:extLst>
                </p:cNvPr>
                <p:cNvSpPr>
                  <a:spLocks/>
                </p:cNvSpPr>
                <p:nvPr/>
              </p:nvSpPr>
              <p:spPr bwMode="auto">
                <a:xfrm>
                  <a:off x="6331375" y="2398655"/>
                  <a:ext cx="31861" cy="306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85" name="Oval 134">
                  <a:extLst>
                    <a:ext uri="{FF2B5EF4-FFF2-40B4-BE49-F238E27FC236}">
                      <a16:creationId xmlns:a16="http://schemas.microsoft.com/office/drawing/2014/main" id="{7AD5EC0F-09D5-4583-B918-C830D2B2D8D8}"/>
                    </a:ext>
                  </a:extLst>
                </p:cNvPr>
                <p:cNvSpPr>
                  <a:spLocks/>
                </p:cNvSpPr>
                <p:nvPr/>
              </p:nvSpPr>
              <p:spPr bwMode="auto">
                <a:xfrm>
                  <a:off x="6411026" y="2398655"/>
                  <a:ext cx="30635" cy="306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86" name="Freeform: Shape 135">
                  <a:extLst>
                    <a:ext uri="{FF2B5EF4-FFF2-40B4-BE49-F238E27FC236}">
                      <a16:creationId xmlns:a16="http://schemas.microsoft.com/office/drawing/2014/main" id="{CFD4A687-0C7D-4418-867C-FF009BB50E1D}"/>
                    </a:ext>
                  </a:extLst>
                </p:cNvPr>
                <p:cNvSpPr>
                  <a:spLocks/>
                </p:cNvSpPr>
                <p:nvPr/>
              </p:nvSpPr>
              <p:spPr bwMode="auto">
                <a:xfrm>
                  <a:off x="3514151" y="808069"/>
                  <a:ext cx="384780" cy="322284"/>
                </a:xfrm>
                <a:custGeom>
                  <a:avLst/>
                  <a:gdLst>
                    <a:gd name="T0" fmla="*/ 58 w 87"/>
                    <a:gd name="T1" fmla="*/ 0 h 73"/>
                    <a:gd name="T2" fmla="*/ 31 w 87"/>
                    <a:gd name="T3" fmla="*/ 0 h 73"/>
                    <a:gd name="T4" fmla="*/ 0 w 87"/>
                    <a:gd name="T5" fmla="*/ 26 h 73"/>
                    <a:gd name="T6" fmla="*/ 9 w 87"/>
                    <a:gd name="T7" fmla="*/ 38 h 73"/>
                    <a:gd name="T8" fmla="*/ 20 w 87"/>
                    <a:gd name="T9" fmla="*/ 27 h 73"/>
                    <a:gd name="T10" fmla="*/ 20 w 87"/>
                    <a:gd name="T11" fmla="*/ 73 h 73"/>
                    <a:gd name="T12" fmla="*/ 44 w 87"/>
                    <a:gd name="T13" fmla="*/ 73 h 73"/>
                    <a:gd name="T14" fmla="*/ 68 w 87"/>
                    <a:gd name="T15" fmla="*/ 73 h 73"/>
                    <a:gd name="T16" fmla="*/ 67 w 87"/>
                    <a:gd name="T17" fmla="*/ 27 h 73"/>
                    <a:gd name="T18" fmla="*/ 79 w 87"/>
                    <a:gd name="T19" fmla="*/ 38 h 73"/>
                    <a:gd name="T20" fmla="*/ 87 w 87"/>
                    <a:gd name="T21" fmla="*/ 26 h 73"/>
                    <a:gd name="T22" fmla="*/ 58 w 8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73">
                      <a:moveTo>
                        <a:pt x="58" y="0"/>
                      </a:moveTo>
                      <a:cubicBezTo>
                        <a:pt x="53" y="8"/>
                        <a:pt x="36" y="8"/>
                        <a:pt x="31" y="0"/>
                      </a:cubicBezTo>
                      <a:cubicBezTo>
                        <a:pt x="31" y="0"/>
                        <a:pt x="5" y="15"/>
                        <a:pt x="0" y="26"/>
                      </a:cubicBezTo>
                      <a:cubicBezTo>
                        <a:pt x="9" y="38"/>
                        <a:pt x="9" y="38"/>
                        <a:pt x="9" y="38"/>
                      </a:cubicBezTo>
                      <a:cubicBezTo>
                        <a:pt x="9" y="38"/>
                        <a:pt x="16" y="30"/>
                        <a:pt x="20" y="27"/>
                      </a:cubicBezTo>
                      <a:cubicBezTo>
                        <a:pt x="20" y="73"/>
                        <a:pt x="20" y="73"/>
                        <a:pt x="20" y="73"/>
                      </a:cubicBezTo>
                      <a:cubicBezTo>
                        <a:pt x="44" y="73"/>
                        <a:pt x="44" y="73"/>
                        <a:pt x="44" y="73"/>
                      </a:cubicBezTo>
                      <a:cubicBezTo>
                        <a:pt x="68" y="73"/>
                        <a:pt x="68" y="73"/>
                        <a:pt x="68" y="73"/>
                      </a:cubicBezTo>
                      <a:cubicBezTo>
                        <a:pt x="67" y="27"/>
                        <a:pt x="67" y="27"/>
                        <a:pt x="67" y="27"/>
                      </a:cubicBezTo>
                      <a:cubicBezTo>
                        <a:pt x="71" y="30"/>
                        <a:pt x="79" y="38"/>
                        <a:pt x="79" y="38"/>
                      </a:cubicBezTo>
                      <a:cubicBezTo>
                        <a:pt x="87" y="26"/>
                        <a:pt x="87" y="26"/>
                        <a:pt x="87" y="26"/>
                      </a:cubicBezTo>
                      <a:cubicBezTo>
                        <a:pt x="82" y="15"/>
                        <a:pt x="58"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87" name="Freeform: Shape 136">
                  <a:extLst>
                    <a:ext uri="{FF2B5EF4-FFF2-40B4-BE49-F238E27FC236}">
                      <a16:creationId xmlns:a16="http://schemas.microsoft.com/office/drawing/2014/main" id="{92D80F1D-A15C-4256-BD30-8D65CB5713CF}"/>
                    </a:ext>
                  </a:extLst>
                </p:cNvPr>
                <p:cNvSpPr>
                  <a:spLocks/>
                </p:cNvSpPr>
                <p:nvPr/>
              </p:nvSpPr>
              <p:spPr bwMode="auto">
                <a:xfrm>
                  <a:off x="3656299" y="795815"/>
                  <a:ext cx="110287" cy="30635"/>
                </a:xfrm>
                <a:custGeom>
                  <a:avLst/>
                  <a:gdLst>
                    <a:gd name="T0" fmla="*/ 13 w 25"/>
                    <a:gd name="T1" fmla="*/ 7 h 7"/>
                    <a:gd name="T2" fmla="*/ 24 w 25"/>
                    <a:gd name="T3" fmla="*/ 2 h 7"/>
                    <a:gd name="T4" fmla="*/ 24 w 25"/>
                    <a:gd name="T5" fmla="*/ 0 h 7"/>
                    <a:gd name="T6" fmla="*/ 22 w 25"/>
                    <a:gd name="T7" fmla="*/ 1 h 7"/>
                    <a:gd name="T8" fmla="*/ 13 w 25"/>
                    <a:gd name="T9" fmla="*/ 5 h 7"/>
                    <a:gd name="T10" fmla="*/ 3 w 25"/>
                    <a:gd name="T11" fmla="*/ 1 h 7"/>
                    <a:gd name="T12" fmla="*/ 1 w 25"/>
                    <a:gd name="T13" fmla="*/ 0 h 7"/>
                    <a:gd name="T14" fmla="*/ 1 w 25"/>
                    <a:gd name="T15" fmla="*/ 2 h 7"/>
                    <a:gd name="T16" fmla="*/ 13 w 2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13" y="7"/>
                      </a:moveTo>
                      <a:cubicBezTo>
                        <a:pt x="18" y="7"/>
                        <a:pt x="23" y="5"/>
                        <a:pt x="24" y="2"/>
                      </a:cubicBezTo>
                      <a:cubicBezTo>
                        <a:pt x="25" y="2"/>
                        <a:pt x="24" y="1"/>
                        <a:pt x="24" y="0"/>
                      </a:cubicBezTo>
                      <a:cubicBezTo>
                        <a:pt x="23" y="0"/>
                        <a:pt x="22" y="0"/>
                        <a:pt x="22" y="1"/>
                      </a:cubicBezTo>
                      <a:cubicBezTo>
                        <a:pt x="21" y="3"/>
                        <a:pt x="17" y="5"/>
                        <a:pt x="13" y="5"/>
                      </a:cubicBezTo>
                      <a:cubicBezTo>
                        <a:pt x="8" y="5"/>
                        <a:pt x="4" y="3"/>
                        <a:pt x="3" y="1"/>
                      </a:cubicBezTo>
                      <a:cubicBezTo>
                        <a:pt x="3" y="0"/>
                        <a:pt x="2" y="0"/>
                        <a:pt x="1" y="0"/>
                      </a:cubicBezTo>
                      <a:cubicBezTo>
                        <a:pt x="1" y="1"/>
                        <a:pt x="0" y="2"/>
                        <a:pt x="1" y="2"/>
                      </a:cubicBezTo>
                      <a:cubicBezTo>
                        <a:pt x="2" y="5"/>
                        <a:pt x="7" y="7"/>
                        <a:pt x="1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88" name="Freeform: Shape 137">
                  <a:extLst>
                    <a:ext uri="{FF2B5EF4-FFF2-40B4-BE49-F238E27FC236}">
                      <a16:creationId xmlns:a16="http://schemas.microsoft.com/office/drawing/2014/main" id="{A48BC6E1-7668-436D-9B83-51883A2A65BE}"/>
                    </a:ext>
                  </a:extLst>
                </p:cNvPr>
                <p:cNvSpPr>
                  <a:spLocks/>
                </p:cNvSpPr>
                <p:nvPr/>
              </p:nvSpPr>
              <p:spPr bwMode="auto">
                <a:xfrm>
                  <a:off x="5859591" y="3626519"/>
                  <a:ext cx="322284" cy="335763"/>
                </a:xfrm>
                <a:custGeom>
                  <a:avLst/>
                  <a:gdLst>
                    <a:gd name="T0" fmla="*/ 56 w 73"/>
                    <a:gd name="T1" fmla="*/ 2 h 76"/>
                    <a:gd name="T2" fmla="*/ 51 w 73"/>
                    <a:gd name="T3" fmla="*/ 2 h 76"/>
                    <a:gd name="T4" fmla="*/ 50 w 73"/>
                    <a:gd name="T5" fmla="*/ 3 h 76"/>
                    <a:gd name="T6" fmla="*/ 44 w 73"/>
                    <a:gd name="T7" fmla="*/ 5 h 76"/>
                    <a:gd name="T8" fmla="*/ 17 w 73"/>
                    <a:gd name="T9" fmla="*/ 5 h 76"/>
                    <a:gd name="T10" fmla="*/ 13 w 73"/>
                    <a:gd name="T11" fmla="*/ 8 h 76"/>
                    <a:gd name="T12" fmla="*/ 1 w 73"/>
                    <a:gd name="T13" fmla="*/ 40 h 76"/>
                    <a:gd name="T14" fmla="*/ 7 w 73"/>
                    <a:gd name="T15" fmla="*/ 47 h 76"/>
                    <a:gd name="T16" fmla="*/ 29 w 73"/>
                    <a:gd name="T17" fmla="*/ 47 h 76"/>
                    <a:gd name="T18" fmla="*/ 28 w 73"/>
                    <a:gd name="T19" fmla="*/ 54 h 76"/>
                    <a:gd name="T20" fmla="*/ 24 w 73"/>
                    <a:gd name="T21" fmla="*/ 66 h 76"/>
                    <a:gd name="T22" fmla="*/ 26 w 73"/>
                    <a:gd name="T23" fmla="*/ 72 h 76"/>
                    <a:gd name="T24" fmla="*/ 34 w 73"/>
                    <a:gd name="T25" fmla="*/ 72 h 76"/>
                    <a:gd name="T26" fmla="*/ 41 w 73"/>
                    <a:gd name="T27" fmla="*/ 57 h 76"/>
                    <a:gd name="T28" fmla="*/ 55 w 73"/>
                    <a:gd name="T29" fmla="*/ 40 h 76"/>
                    <a:gd name="T30" fmla="*/ 57 w 73"/>
                    <a:gd name="T31" fmla="*/ 37 h 76"/>
                    <a:gd name="T32" fmla="*/ 72 w 73"/>
                    <a:gd name="T33" fmla="*/ 23 h 76"/>
                    <a:gd name="T34" fmla="*/ 72 w 73"/>
                    <a:gd name="T35" fmla="*/ 18 h 76"/>
                    <a:gd name="T36" fmla="*/ 56 w 73"/>
                    <a:gd name="T37"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76">
                      <a:moveTo>
                        <a:pt x="56" y="2"/>
                      </a:moveTo>
                      <a:cubicBezTo>
                        <a:pt x="54" y="0"/>
                        <a:pt x="52" y="0"/>
                        <a:pt x="51" y="2"/>
                      </a:cubicBezTo>
                      <a:cubicBezTo>
                        <a:pt x="50" y="3"/>
                        <a:pt x="50" y="3"/>
                        <a:pt x="50" y="3"/>
                      </a:cubicBezTo>
                      <a:cubicBezTo>
                        <a:pt x="48" y="4"/>
                        <a:pt x="46" y="5"/>
                        <a:pt x="44" y="5"/>
                      </a:cubicBezTo>
                      <a:cubicBezTo>
                        <a:pt x="17" y="5"/>
                        <a:pt x="17" y="5"/>
                        <a:pt x="17" y="5"/>
                      </a:cubicBezTo>
                      <a:cubicBezTo>
                        <a:pt x="15" y="5"/>
                        <a:pt x="13" y="7"/>
                        <a:pt x="13" y="8"/>
                      </a:cubicBezTo>
                      <a:cubicBezTo>
                        <a:pt x="1" y="40"/>
                        <a:pt x="1" y="40"/>
                        <a:pt x="1" y="40"/>
                      </a:cubicBezTo>
                      <a:cubicBezTo>
                        <a:pt x="0" y="44"/>
                        <a:pt x="2" y="47"/>
                        <a:pt x="7" y="47"/>
                      </a:cubicBezTo>
                      <a:cubicBezTo>
                        <a:pt x="29" y="47"/>
                        <a:pt x="29" y="47"/>
                        <a:pt x="29" y="47"/>
                      </a:cubicBezTo>
                      <a:cubicBezTo>
                        <a:pt x="30" y="50"/>
                        <a:pt x="29" y="53"/>
                        <a:pt x="28" y="54"/>
                      </a:cubicBezTo>
                      <a:cubicBezTo>
                        <a:pt x="27" y="56"/>
                        <a:pt x="23" y="60"/>
                        <a:pt x="24" y="66"/>
                      </a:cubicBezTo>
                      <a:cubicBezTo>
                        <a:pt x="24" y="68"/>
                        <a:pt x="25" y="71"/>
                        <a:pt x="26" y="72"/>
                      </a:cubicBezTo>
                      <a:cubicBezTo>
                        <a:pt x="30" y="76"/>
                        <a:pt x="34" y="75"/>
                        <a:pt x="34" y="72"/>
                      </a:cubicBezTo>
                      <a:cubicBezTo>
                        <a:pt x="34" y="67"/>
                        <a:pt x="32" y="62"/>
                        <a:pt x="41" y="57"/>
                      </a:cubicBezTo>
                      <a:cubicBezTo>
                        <a:pt x="49" y="51"/>
                        <a:pt x="55" y="40"/>
                        <a:pt x="55" y="40"/>
                      </a:cubicBezTo>
                      <a:cubicBezTo>
                        <a:pt x="55" y="40"/>
                        <a:pt x="56" y="39"/>
                        <a:pt x="57" y="37"/>
                      </a:cubicBezTo>
                      <a:cubicBezTo>
                        <a:pt x="72" y="23"/>
                        <a:pt x="72" y="23"/>
                        <a:pt x="72" y="23"/>
                      </a:cubicBezTo>
                      <a:cubicBezTo>
                        <a:pt x="73" y="22"/>
                        <a:pt x="73" y="19"/>
                        <a:pt x="72" y="18"/>
                      </a:cubicBezTo>
                      <a:lnTo>
                        <a:pt x="5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89" name="Freeform: Shape 138">
                  <a:extLst>
                    <a:ext uri="{FF2B5EF4-FFF2-40B4-BE49-F238E27FC236}">
                      <a16:creationId xmlns:a16="http://schemas.microsoft.com/office/drawing/2014/main" id="{BB7074FA-A4EE-4CEF-A3E0-869CE073B4E3}"/>
                    </a:ext>
                  </a:extLst>
                </p:cNvPr>
                <p:cNvSpPr>
                  <a:spLocks/>
                </p:cNvSpPr>
                <p:nvPr/>
              </p:nvSpPr>
              <p:spPr bwMode="auto">
                <a:xfrm>
                  <a:off x="3183290" y="1029869"/>
                  <a:ext cx="366398" cy="348017"/>
                </a:xfrm>
                <a:custGeom>
                  <a:avLst/>
                  <a:gdLst>
                    <a:gd name="T0" fmla="*/ 11 w 83"/>
                    <a:gd name="T1" fmla="*/ 63 h 79"/>
                    <a:gd name="T2" fmla="*/ 34 w 83"/>
                    <a:gd name="T3" fmla="*/ 52 h 79"/>
                    <a:gd name="T4" fmla="*/ 38 w 83"/>
                    <a:gd name="T5" fmla="*/ 51 h 79"/>
                    <a:gd name="T6" fmla="*/ 39 w 83"/>
                    <a:gd name="T7" fmla="*/ 55 h 79"/>
                    <a:gd name="T8" fmla="*/ 38 w 83"/>
                    <a:gd name="T9" fmla="*/ 65 h 79"/>
                    <a:gd name="T10" fmla="*/ 38 w 83"/>
                    <a:gd name="T11" fmla="*/ 79 h 79"/>
                    <a:gd name="T12" fmla="*/ 45 w 83"/>
                    <a:gd name="T13" fmla="*/ 79 h 79"/>
                    <a:gd name="T14" fmla="*/ 44 w 83"/>
                    <a:gd name="T15" fmla="*/ 65 h 79"/>
                    <a:gd name="T16" fmla="*/ 44 w 83"/>
                    <a:gd name="T17" fmla="*/ 55 h 79"/>
                    <a:gd name="T18" fmla="*/ 44 w 83"/>
                    <a:gd name="T19" fmla="*/ 51 h 79"/>
                    <a:gd name="T20" fmla="*/ 48 w 83"/>
                    <a:gd name="T21" fmla="*/ 52 h 79"/>
                    <a:gd name="T22" fmla="*/ 71 w 83"/>
                    <a:gd name="T23" fmla="*/ 63 h 79"/>
                    <a:gd name="T24" fmla="*/ 80 w 83"/>
                    <a:gd name="T25" fmla="*/ 54 h 79"/>
                    <a:gd name="T26" fmla="*/ 74 w 83"/>
                    <a:gd name="T27" fmla="*/ 26 h 79"/>
                    <a:gd name="T28" fmla="*/ 46 w 83"/>
                    <a:gd name="T29" fmla="*/ 44 h 79"/>
                    <a:gd name="T30" fmla="*/ 45 w 83"/>
                    <a:gd name="T31" fmla="*/ 41 h 79"/>
                    <a:gd name="T32" fmla="*/ 50 w 83"/>
                    <a:gd name="T33" fmla="*/ 32 h 79"/>
                    <a:gd name="T34" fmla="*/ 59 w 83"/>
                    <a:gd name="T35" fmla="*/ 10 h 79"/>
                    <a:gd name="T36" fmla="*/ 41 w 83"/>
                    <a:gd name="T37" fmla="*/ 0 h 79"/>
                    <a:gd name="T38" fmla="*/ 23 w 83"/>
                    <a:gd name="T39" fmla="*/ 10 h 79"/>
                    <a:gd name="T40" fmla="*/ 33 w 83"/>
                    <a:gd name="T41" fmla="*/ 32 h 79"/>
                    <a:gd name="T42" fmla="*/ 38 w 83"/>
                    <a:gd name="T43" fmla="*/ 41 h 79"/>
                    <a:gd name="T44" fmla="*/ 36 w 83"/>
                    <a:gd name="T45" fmla="*/ 44 h 79"/>
                    <a:gd name="T46" fmla="*/ 8 w 83"/>
                    <a:gd name="T47" fmla="*/ 26 h 79"/>
                    <a:gd name="T48" fmla="*/ 2 w 83"/>
                    <a:gd name="T49" fmla="*/ 54 h 79"/>
                    <a:gd name="T50" fmla="*/ 11 w 83"/>
                    <a:gd name="T51"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79">
                      <a:moveTo>
                        <a:pt x="11" y="63"/>
                      </a:moveTo>
                      <a:cubicBezTo>
                        <a:pt x="20" y="64"/>
                        <a:pt x="27" y="55"/>
                        <a:pt x="34" y="52"/>
                      </a:cubicBezTo>
                      <a:cubicBezTo>
                        <a:pt x="35" y="51"/>
                        <a:pt x="38" y="50"/>
                        <a:pt x="38" y="51"/>
                      </a:cubicBezTo>
                      <a:cubicBezTo>
                        <a:pt x="39" y="52"/>
                        <a:pt x="39" y="54"/>
                        <a:pt x="39" y="55"/>
                      </a:cubicBezTo>
                      <a:cubicBezTo>
                        <a:pt x="39" y="59"/>
                        <a:pt x="38" y="62"/>
                        <a:pt x="38" y="65"/>
                      </a:cubicBezTo>
                      <a:cubicBezTo>
                        <a:pt x="38" y="69"/>
                        <a:pt x="38" y="75"/>
                        <a:pt x="38" y="79"/>
                      </a:cubicBezTo>
                      <a:cubicBezTo>
                        <a:pt x="45" y="79"/>
                        <a:pt x="45" y="79"/>
                        <a:pt x="45" y="79"/>
                      </a:cubicBezTo>
                      <a:cubicBezTo>
                        <a:pt x="44" y="75"/>
                        <a:pt x="44" y="69"/>
                        <a:pt x="44" y="65"/>
                      </a:cubicBezTo>
                      <a:cubicBezTo>
                        <a:pt x="44" y="62"/>
                        <a:pt x="44" y="59"/>
                        <a:pt x="44" y="55"/>
                      </a:cubicBezTo>
                      <a:cubicBezTo>
                        <a:pt x="44" y="54"/>
                        <a:pt x="43" y="52"/>
                        <a:pt x="44" y="51"/>
                      </a:cubicBezTo>
                      <a:cubicBezTo>
                        <a:pt x="45" y="50"/>
                        <a:pt x="47" y="51"/>
                        <a:pt x="48" y="52"/>
                      </a:cubicBezTo>
                      <a:cubicBezTo>
                        <a:pt x="55" y="55"/>
                        <a:pt x="62" y="64"/>
                        <a:pt x="71" y="63"/>
                      </a:cubicBezTo>
                      <a:cubicBezTo>
                        <a:pt x="76" y="63"/>
                        <a:pt x="78" y="59"/>
                        <a:pt x="80" y="54"/>
                      </a:cubicBezTo>
                      <a:cubicBezTo>
                        <a:pt x="83" y="46"/>
                        <a:pt x="83" y="31"/>
                        <a:pt x="74" y="26"/>
                      </a:cubicBezTo>
                      <a:cubicBezTo>
                        <a:pt x="61" y="18"/>
                        <a:pt x="57" y="43"/>
                        <a:pt x="46" y="44"/>
                      </a:cubicBezTo>
                      <a:cubicBezTo>
                        <a:pt x="44" y="44"/>
                        <a:pt x="44" y="43"/>
                        <a:pt x="45" y="41"/>
                      </a:cubicBezTo>
                      <a:cubicBezTo>
                        <a:pt x="46" y="38"/>
                        <a:pt x="48" y="35"/>
                        <a:pt x="50" y="32"/>
                      </a:cubicBezTo>
                      <a:cubicBezTo>
                        <a:pt x="54" y="26"/>
                        <a:pt x="60" y="18"/>
                        <a:pt x="59" y="10"/>
                      </a:cubicBezTo>
                      <a:cubicBezTo>
                        <a:pt x="58" y="2"/>
                        <a:pt x="49" y="0"/>
                        <a:pt x="41" y="0"/>
                      </a:cubicBezTo>
                      <a:cubicBezTo>
                        <a:pt x="33" y="0"/>
                        <a:pt x="24" y="2"/>
                        <a:pt x="23" y="10"/>
                      </a:cubicBezTo>
                      <a:cubicBezTo>
                        <a:pt x="22" y="18"/>
                        <a:pt x="28" y="26"/>
                        <a:pt x="33" y="32"/>
                      </a:cubicBezTo>
                      <a:cubicBezTo>
                        <a:pt x="35" y="35"/>
                        <a:pt x="37" y="38"/>
                        <a:pt x="38" y="41"/>
                      </a:cubicBezTo>
                      <a:cubicBezTo>
                        <a:pt x="38" y="43"/>
                        <a:pt x="39" y="44"/>
                        <a:pt x="36" y="44"/>
                      </a:cubicBezTo>
                      <a:cubicBezTo>
                        <a:pt x="25" y="43"/>
                        <a:pt x="21" y="18"/>
                        <a:pt x="8" y="26"/>
                      </a:cubicBezTo>
                      <a:cubicBezTo>
                        <a:pt x="0" y="31"/>
                        <a:pt x="0" y="46"/>
                        <a:pt x="2" y="54"/>
                      </a:cubicBezTo>
                      <a:cubicBezTo>
                        <a:pt x="4" y="59"/>
                        <a:pt x="7" y="63"/>
                        <a:pt x="1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90" name="Freeform: Shape 139">
                  <a:extLst>
                    <a:ext uri="{FF2B5EF4-FFF2-40B4-BE49-F238E27FC236}">
                      <a16:creationId xmlns:a16="http://schemas.microsoft.com/office/drawing/2014/main" id="{82700BAA-761A-4E70-B8E7-A54547A60FB2}"/>
                    </a:ext>
                  </a:extLst>
                </p:cNvPr>
                <p:cNvSpPr>
                  <a:spLocks/>
                </p:cNvSpPr>
                <p:nvPr/>
              </p:nvSpPr>
              <p:spPr bwMode="auto">
                <a:xfrm>
                  <a:off x="2732338" y="1652379"/>
                  <a:ext cx="318607" cy="339439"/>
                </a:xfrm>
                <a:custGeom>
                  <a:avLst/>
                  <a:gdLst>
                    <a:gd name="T0" fmla="*/ 59 w 72"/>
                    <a:gd name="T1" fmla="*/ 53 h 77"/>
                    <a:gd name="T2" fmla="*/ 64 w 72"/>
                    <a:gd name="T3" fmla="*/ 50 h 77"/>
                    <a:gd name="T4" fmla="*/ 71 w 72"/>
                    <a:gd name="T5" fmla="*/ 48 h 77"/>
                    <a:gd name="T6" fmla="*/ 71 w 72"/>
                    <a:gd name="T7" fmla="*/ 38 h 77"/>
                    <a:gd name="T8" fmla="*/ 70 w 72"/>
                    <a:gd name="T9" fmla="*/ 22 h 77"/>
                    <a:gd name="T10" fmla="*/ 53 w 72"/>
                    <a:gd name="T11" fmla="*/ 36 h 77"/>
                    <a:gd name="T12" fmla="*/ 48 w 72"/>
                    <a:gd name="T13" fmla="*/ 42 h 77"/>
                    <a:gd name="T14" fmla="*/ 48 w 72"/>
                    <a:gd name="T15" fmla="*/ 36 h 77"/>
                    <a:gd name="T16" fmla="*/ 54 w 72"/>
                    <a:gd name="T17" fmla="*/ 25 h 77"/>
                    <a:gd name="T18" fmla="*/ 49 w 72"/>
                    <a:gd name="T19" fmla="*/ 15 h 77"/>
                    <a:gd name="T20" fmla="*/ 36 w 72"/>
                    <a:gd name="T21" fmla="*/ 0 h 77"/>
                    <a:gd name="T22" fmla="*/ 36 w 72"/>
                    <a:gd name="T23" fmla="*/ 0 h 77"/>
                    <a:gd name="T24" fmla="*/ 36 w 72"/>
                    <a:gd name="T25" fmla="*/ 0 h 77"/>
                    <a:gd name="T26" fmla="*/ 36 w 72"/>
                    <a:gd name="T27" fmla="*/ 0 h 77"/>
                    <a:gd name="T28" fmla="*/ 36 w 72"/>
                    <a:gd name="T29" fmla="*/ 0 h 77"/>
                    <a:gd name="T30" fmla="*/ 23 w 72"/>
                    <a:gd name="T31" fmla="*/ 15 h 77"/>
                    <a:gd name="T32" fmla="*/ 18 w 72"/>
                    <a:gd name="T33" fmla="*/ 25 h 77"/>
                    <a:gd name="T34" fmla="*/ 23 w 72"/>
                    <a:gd name="T35" fmla="*/ 36 h 77"/>
                    <a:gd name="T36" fmla="*/ 24 w 72"/>
                    <a:gd name="T37" fmla="*/ 42 h 77"/>
                    <a:gd name="T38" fmla="*/ 18 w 72"/>
                    <a:gd name="T39" fmla="*/ 36 h 77"/>
                    <a:gd name="T40" fmla="*/ 2 w 72"/>
                    <a:gd name="T41" fmla="*/ 22 h 77"/>
                    <a:gd name="T42" fmla="*/ 0 w 72"/>
                    <a:gd name="T43" fmla="*/ 38 h 77"/>
                    <a:gd name="T44" fmla="*/ 1 w 72"/>
                    <a:gd name="T45" fmla="*/ 48 h 77"/>
                    <a:gd name="T46" fmla="*/ 7 w 72"/>
                    <a:gd name="T47" fmla="*/ 50 h 77"/>
                    <a:gd name="T48" fmla="*/ 12 w 72"/>
                    <a:gd name="T49" fmla="*/ 53 h 77"/>
                    <a:gd name="T50" fmla="*/ 11 w 72"/>
                    <a:gd name="T51" fmla="*/ 56 h 77"/>
                    <a:gd name="T52" fmla="*/ 0 w 72"/>
                    <a:gd name="T53" fmla="*/ 53 h 77"/>
                    <a:gd name="T54" fmla="*/ 16 w 72"/>
                    <a:gd name="T55" fmla="*/ 75 h 77"/>
                    <a:gd name="T56" fmla="*/ 24 w 72"/>
                    <a:gd name="T57" fmla="*/ 74 h 77"/>
                    <a:gd name="T58" fmla="*/ 31 w 72"/>
                    <a:gd name="T59" fmla="*/ 69 h 77"/>
                    <a:gd name="T60" fmla="*/ 34 w 72"/>
                    <a:gd name="T61" fmla="*/ 68 h 77"/>
                    <a:gd name="T62" fmla="*/ 34 w 72"/>
                    <a:gd name="T63" fmla="*/ 65 h 77"/>
                    <a:gd name="T64" fmla="*/ 36 w 72"/>
                    <a:gd name="T65" fmla="*/ 34 h 77"/>
                    <a:gd name="T66" fmla="*/ 38 w 72"/>
                    <a:gd name="T67" fmla="*/ 65 h 77"/>
                    <a:gd name="T68" fmla="*/ 38 w 72"/>
                    <a:gd name="T69" fmla="*/ 68 h 77"/>
                    <a:gd name="T70" fmla="*/ 40 w 72"/>
                    <a:gd name="T71" fmla="*/ 69 h 77"/>
                    <a:gd name="T72" fmla="*/ 47 w 72"/>
                    <a:gd name="T73" fmla="*/ 74 h 77"/>
                    <a:gd name="T74" fmla="*/ 55 w 72"/>
                    <a:gd name="T75" fmla="*/ 75 h 77"/>
                    <a:gd name="T76" fmla="*/ 71 w 72"/>
                    <a:gd name="T77" fmla="*/ 53 h 77"/>
                    <a:gd name="T78" fmla="*/ 60 w 72"/>
                    <a:gd name="T79" fmla="*/ 56 h 77"/>
                    <a:gd name="T80" fmla="*/ 59 w 72"/>
                    <a:gd name="T81"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 h="77">
                      <a:moveTo>
                        <a:pt x="59" y="53"/>
                      </a:moveTo>
                      <a:cubicBezTo>
                        <a:pt x="61" y="51"/>
                        <a:pt x="63" y="51"/>
                        <a:pt x="64" y="50"/>
                      </a:cubicBezTo>
                      <a:cubicBezTo>
                        <a:pt x="66" y="49"/>
                        <a:pt x="69" y="49"/>
                        <a:pt x="71" y="48"/>
                      </a:cubicBezTo>
                      <a:cubicBezTo>
                        <a:pt x="71" y="45"/>
                        <a:pt x="72" y="42"/>
                        <a:pt x="71" y="38"/>
                      </a:cubicBezTo>
                      <a:cubicBezTo>
                        <a:pt x="71" y="33"/>
                        <a:pt x="70" y="28"/>
                        <a:pt x="70" y="22"/>
                      </a:cubicBezTo>
                      <a:cubicBezTo>
                        <a:pt x="63" y="26"/>
                        <a:pt x="56" y="28"/>
                        <a:pt x="53" y="36"/>
                      </a:cubicBezTo>
                      <a:cubicBezTo>
                        <a:pt x="53" y="38"/>
                        <a:pt x="51" y="43"/>
                        <a:pt x="48" y="42"/>
                      </a:cubicBezTo>
                      <a:cubicBezTo>
                        <a:pt x="46" y="40"/>
                        <a:pt x="47" y="37"/>
                        <a:pt x="48" y="36"/>
                      </a:cubicBezTo>
                      <a:cubicBezTo>
                        <a:pt x="51" y="32"/>
                        <a:pt x="54" y="30"/>
                        <a:pt x="54" y="25"/>
                      </a:cubicBezTo>
                      <a:cubicBezTo>
                        <a:pt x="54" y="21"/>
                        <a:pt x="51" y="18"/>
                        <a:pt x="49" y="15"/>
                      </a:cubicBezTo>
                      <a:cubicBezTo>
                        <a:pt x="45" y="10"/>
                        <a:pt x="40" y="6"/>
                        <a:pt x="36" y="0"/>
                      </a:cubicBezTo>
                      <a:cubicBezTo>
                        <a:pt x="36" y="0"/>
                        <a:pt x="36" y="0"/>
                        <a:pt x="36" y="0"/>
                      </a:cubicBezTo>
                      <a:cubicBezTo>
                        <a:pt x="36" y="0"/>
                        <a:pt x="36" y="0"/>
                        <a:pt x="36" y="0"/>
                      </a:cubicBezTo>
                      <a:cubicBezTo>
                        <a:pt x="36" y="0"/>
                        <a:pt x="36" y="0"/>
                        <a:pt x="36" y="0"/>
                      </a:cubicBezTo>
                      <a:cubicBezTo>
                        <a:pt x="36" y="0"/>
                        <a:pt x="36" y="0"/>
                        <a:pt x="36" y="0"/>
                      </a:cubicBezTo>
                      <a:cubicBezTo>
                        <a:pt x="32" y="6"/>
                        <a:pt x="27" y="10"/>
                        <a:pt x="23" y="15"/>
                      </a:cubicBezTo>
                      <a:cubicBezTo>
                        <a:pt x="20" y="18"/>
                        <a:pt x="18" y="21"/>
                        <a:pt x="18" y="25"/>
                      </a:cubicBezTo>
                      <a:cubicBezTo>
                        <a:pt x="18" y="30"/>
                        <a:pt x="21" y="32"/>
                        <a:pt x="23" y="36"/>
                      </a:cubicBezTo>
                      <a:cubicBezTo>
                        <a:pt x="24" y="37"/>
                        <a:pt x="26" y="40"/>
                        <a:pt x="24" y="42"/>
                      </a:cubicBezTo>
                      <a:cubicBezTo>
                        <a:pt x="21" y="43"/>
                        <a:pt x="19" y="38"/>
                        <a:pt x="18" y="36"/>
                      </a:cubicBezTo>
                      <a:cubicBezTo>
                        <a:pt x="16" y="28"/>
                        <a:pt x="9" y="26"/>
                        <a:pt x="2" y="22"/>
                      </a:cubicBezTo>
                      <a:cubicBezTo>
                        <a:pt x="2" y="28"/>
                        <a:pt x="1" y="33"/>
                        <a:pt x="0" y="38"/>
                      </a:cubicBezTo>
                      <a:cubicBezTo>
                        <a:pt x="0" y="42"/>
                        <a:pt x="0" y="45"/>
                        <a:pt x="1" y="48"/>
                      </a:cubicBezTo>
                      <a:cubicBezTo>
                        <a:pt x="3" y="49"/>
                        <a:pt x="5" y="49"/>
                        <a:pt x="7" y="50"/>
                      </a:cubicBezTo>
                      <a:cubicBezTo>
                        <a:pt x="9" y="51"/>
                        <a:pt x="11" y="51"/>
                        <a:pt x="12" y="53"/>
                      </a:cubicBezTo>
                      <a:cubicBezTo>
                        <a:pt x="14" y="54"/>
                        <a:pt x="14" y="57"/>
                        <a:pt x="11" y="56"/>
                      </a:cubicBezTo>
                      <a:cubicBezTo>
                        <a:pt x="8" y="56"/>
                        <a:pt x="4" y="52"/>
                        <a:pt x="0" y="53"/>
                      </a:cubicBezTo>
                      <a:cubicBezTo>
                        <a:pt x="2" y="62"/>
                        <a:pt x="7" y="71"/>
                        <a:pt x="16" y="75"/>
                      </a:cubicBezTo>
                      <a:cubicBezTo>
                        <a:pt x="20" y="77"/>
                        <a:pt x="21" y="76"/>
                        <a:pt x="24" y="74"/>
                      </a:cubicBezTo>
                      <a:cubicBezTo>
                        <a:pt x="27" y="72"/>
                        <a:pt x="28" y="70"/>
                        <a:pt x="31" y="69"/>
                      </a:cubicBezTo>
                      <a:cubicBezTo>
                        <a:pt x="33" y="69"/>
                        <a:pt x="34" y="70"/>
                        <a:pt x="34" y="68"/>
                      </a:cubicBezTo>
                      <a:cubicBezTo>
                        <a:pt x="34" y="67"/>
                        <a:pt x="34" y="66"/>
                        <a:pt x="34" y="65"/>
                      </a:cubicBezTo>
                      <a:cubicBezTo>
                        <a:pt x="35" y="53"/>
                        <a:pt x="35" y="46"/>
                        <a:pt x="36" y="34"/>
                      </a:cubicBezTo>
                      <a:cubicBezTo>
                        <a:pt x="36" y="46"/>
                        <a:pt x="37" y="53"/>
                        <a:pt x="38" y="65"/>
                      </a:cubicBezTo>
                      <a:cubicBezTo>
                        <a:pt x="38" y="66"/>
                        <a:pt x="38" y="67"/>
                        <a:pt x="38" y="68"/>
                      </a:cubicBezTo>
                      <a:cubicBezTo>
                        <a:pt x="38" y="70"/>
                        <a:pt x="39" y="69"/>
                        <a:pt x="40" y="69"/>
                      </a:cubicBezTo>
                      <a:cubicBezTo>
                        <a:pt x="43" y="70"/>
                        <a:pt x="45" y="72"/>
                        <a:pt x="47" y="74"/>
                      </a:cubicBezTo>
                      <a:cubicBezTo>
                        <a:pt x="50" y="76"/>
                        <a:pt x="52" y="77"/>
                        <a:pt x="55" y="75"/>
                      </a:cubicBezTo>
                      <a:cubicBezTo>
                        <a:pt x="65" y="71"/>
                        <a:pt x="70" y="62"/>
                        <a:pt x="71" y="53"/>
                      </a:cubicBezTo>
                      <a:cubicBezTo>
                        <a:pt x="68" y="52"/>
                        <a:pt x="64" y="56"/>
                        <a:pt x="60" y="56"/>
                      </a:cubicBezTo>
                      <a:cubicBezTo>
                        <a:pt x="58" y="57"/>
                        <a:pt x="58" y="54"/>
                        <a:pt x="59"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91" name="Rectangle 140">
                  <a:extLst>
                    <a:ext uri="{FF2B5EF4-FFF2-40B4-BE49-F238E27FC236}">
                      <a16:creationId xmlns:a16="http://schemas.microsoft.com/office/drawing/2014/main" id="{6805ECF6-574E-4288-86CD-44D1AFF91EB1}"/>
                    </a:ext>
                  </a:extLst>
                </p:cNvPr>
                <p:cNvSpPr>
                  <a:spLocks/>
                </p:cNvSpPr>
                <p:nvPr/>
              </p:nvSpPr>
              <p:spPr bwMode="auto">
                <a:xfrm>
                  <a:off x="2878162" y="1966084"/>
                  <a:ext cx="22057" cy="1053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92" name="Freeform: Shape 141">
                  <a:extLst>
                    <a:ext uri="{FF2B5EF4-FFF2-40B4-BE49-F238E27FC236}">
                      <a16:creationId xmlns:a16="http://schemas.microsoft.com/office/drawing/2014/main" id="{1D8D781B-E759-4515-A6B0-B9C01DD71797}"/>
                    </a:ext>
                  </a:extLst>
                </p:cNvPr>
                <p:cNvSpPr>
                  <a:spLocks/>
                </p:cNvSpPr>
                <p:nvPr/>
              </p:nvSpPr>
              <p:spPr bwMode="auto">
                <a:xfrm>
                  <a:off x="5920861" y="1413423"/>
                  <a:ext cx="30635" cy="162980"/>
                </a:xfrm>
                <a:custGeom>
                  <a:avLst/>
                  <a:gdLst>
                    <a:gd name="T0" fmla="*/ 7 w 7"/>
                    <a:gd name="T1" fmla="*/ 1 h 37"/>
                    <a:gd name="T2" fmla="*/ 4 w 7"/>
                    <a:gd name="T3" fmla="*/ 0 h 37"/>
                    <a:gd name="T4" fmla="*/ 4 w 7"/>
                    <a:gd name="T5" fmla="*/ 0 h 37"/>
                    <a:gd name="T6" fmla="*/ 0 w 7"/>
                    <a:gd name="T7" fmla="*/ 1 h 37"/>
                    <a:gd name="T8" fmla="*/ 0 w 7"/>
                    <a:gd name="T9" fmla="*/ 37 h 37"/>
                    <a:gd name="T10" fmla="*/ 7 w 7"/>
                    <a:gd name="T11" fmla="*/ 37 h 37"/>
                    <a:gd name="T12" fmla="*/ 7 w 7"/>
                    <a:gd name="T13" fmla="*/ 1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7" y="1"/>
                      </a:moveTo>
                      <a:cubicBezTo>
                        <a:pt x="6" y="1"/>
                        <a:pt x="5" y="0"/>
                        <a:pt x="4" y="0"/>
                      </a:cubicBezTo>
                      <a:cubicBezTo>
                        <a:pt x="4" y="0"/>
                        <a:pt x="4" y="0"/>
                        <a:pt x="4" y="0"/>
                      </a:cubicBezTo>
                      <a:cubicBezTo>
                        <a:pt x="3" y="0"/>
                        <a:pt x="1" y="1"/>
                        <a:pt x="0" y="1"/>
                      </a:cubicBezTo>
                      <a:cubicBezTo>
                        <a:pt x="0" y="37"/>
                        <a:pt x="0" y="37"/>
                        <a:pt x="0" y="37"/>
                      </a:cubicBezTo>
                      <a:cubicBezTo>
                        <a:pt x="7" y="37"/>
                        <a:pt x="7" y="37"/>
                        <a:pt x="7" y="37"/>
                      </a:cubicBez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93" name="Freeform: Shape 142">
                  <a:extLst>
                    <a:ext uri="{FF2B5EF4-FFF2-40B4-BE49-F238E27FC236}">
                      <a16:creationId xmlns:a16="http://schemas.microsoft.com/office/drawing/2014/main" id="{21E428A8-E488-4373-B40C-BC28AEFC996D}"/>
                    </a:ext>
                  </a:extLst>
                </p:cNvPr>
                <p:cNvSpPr>
                  <a:spLocks/>
                </p:cNvSpPr>
                <p:nvPr/>
              </p:nvSpPr>
              <p:spPr bwMode="auto">
                <a:xfrm>
                  <a:off x="5920861" y="1192849"/>
                  <a:ext cx="30635" cy="22057"/>
                </a:xfrm>
                <a:custGeom>
                  <a:avLst/>
                  <a:gdLst>
                    <a:gd name="T0" fmla="*/ 5 w 7"/>
                    <a:gd name="T1" fmla="*/ 5 h 5"/>
                    <a:gd name="T2" fmla="*/ 5 w 7"/>
                    <a:gd name="T3" fmla="*/ 5 h 5"/>
                    <a:gd name="T4" fmla="*/ 7 w 7"/>
                    <a:gd name="T5" fmla="*/ 5 h 5"/>
                    <a:gd name="T6" fmla="*/ 7 w 7"/>
                    <a:gd name="T7" fmla="*/ 0 h 5"/>
                    <a:gd name="T8" fmla="*/ 0 w 7"/>
                    <a:gd name="T9" fmla="*/ 0 h 5"/>
                    <a:gd name="T10" fmla="*/ 0 w 7"/>
                    <a:gd name="T11" fmla="*/ 5 h 5"/>
                    <a:gd name="T12" fmla="*/ 5 w 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5"/>
                      </a:moveTo>
                      <a:cubicBezTo>
                        <a:pt x="5" y="5"/>
                        <a:pt x="5" y="5"/>
                        <a:pt x="5" y="5"/>
                      </a:cubicBezTo>
                      <a:cubicBezTo>
                        <a:pt x="6" y="5"/>
                        <a:pt x="7" y="5"/>
                        <a:pt x="7" y="5"/>
                      </a:cubicBezTo>
                      <a:cubicBezTo>
                        <a:pt x="7" y="0"/>
                        <a:pt x="7" y="0"/>
                        <a:pt x="7" y="0"/>
                      </a:cubicBezTo>
                      <a:cubicBezTo>
                        <a:pt x="0" y="0"/>
                        <a:pt x="0" y="0"/>
                        <a:pt x="0" y="0"/>
                      </a:cubicBezTo>
                      <a:cubicBezTo>
                        <a:pt x="0" y="5"/>
                        <a:pt x="0" y="5"/>
                        <a:pt x="0" y="5"/>
                      </a:cubicBezTo>
                      <a:cubicBezTo>
                        <a:pt x="2" y="5"/>
                        <a:pt x="3" y="5"/>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94" name="Freeform: Shape 143">
                  <a:extLst>
                    <a:ext uri="{FF2B5EF4-FFF2-40B4-BE49-F238E27FC236}">
                      <a16:creationId xmlns:a16="http://schemas.microsoft.com/office/drawing/2014/main" id="{F10E059B-88AB-48F1-8688-46E05D0B5B4B}"/>
                    </a:ext>
                  </a:extLst>
                </p:cNvPr>
                <p:cNvSpPr>
                  <a:spLocks/>
                </p:cNvSpPr>
                <p:nvPr/>
              </p:nvSpPr>
              <p:spPr bwMode="auto">
                <a:xfrm>
                  <a:off x="5788517" y="1223484"/>
                  <a:ext cx="305128" cy="220574"/>
                </a:xfrm>
                <a:custGeom>
                  <a:avLst/>
                  <a:gdLst>
                    <a:gd name="T0" fmla="*/ 37 w 69"/>
                    <a:gd name="T1" fmla="*/ 0 h 50"/>
                    <a:gd name="T2" fmla="*/ 35 w 69"/>
                    <a:gd name="T3" fmla="*/ 0 h 50"/>
                    <a:gd name="T4" fmla="*/ 35 w 69"/>
                    <a:gd name="T5" fmla="*/ 0 h 50"/>
                    <a:gd name="T6" fmla="*/ 30 w 69"/>
                    <a:gd name="T7" fmla="*/ 0 h 50"/>
                    <a:gd name="T8" fmla="*/ 1 w 69"/>
                    <a:gd name="T9" fmla="*/ 33 h 50"/>
                    <a:gd name="T10" fmla="*/ 3 w 69"/>
                    <a:gd name="T11" fmla="*/ 46 h 50"/>
                    <a:gd name="T12" fmla="*/ 4 w 69"/>
                    <a:gd name="T13" fmla="*/ 48 h 50"/>
                    <a:gd name="T14" fmla="*/ 6 w 69"/>
                    <a:gd name="T15" fmla="*/ 46 h 50"/>
                    <a:gd name="T16" fmla="*/ 14 w 69"/>
                    <a:gd name="T17" fmla="*/ 40 h 50"/>
                    <a:gd name="T18" fmla="*/ 15 w 69"/>
                    <a:gd name="T19" fmla="*/ 40 h 50"/>
                    <a:gd name="T20" fmla="*/ 23 w 69"/>
                    <a:gd name="T21" fmla="*/ 46 h 50"/>
                    <a:gd name="T22" fmla="*/ 24 w 69"/>
                    <a:gd name="T23" fmla="*/ 48 h 50"/>
                    <a:gd name="T24" fmla="*/ 25 w 69"/>
                    <a:gd name="T25" fmla="*/ 46 h 50"/>
                    <a:gd name="T26" fmla="*/ 30 w 69"/>
                    <a:gd name="T27" fmla="*/ 42 h 50"/>
                    <a:gd name="T28" fmla="*/ 34 w 69"/>
                    <a:gd name="T29" fmla="*/ 41 h 50"/>
                    <a:gd name="T30" fmla="*/ 34 w 69"/>
                    <a:gd name="T31" fmla="*/ 41 h 50"/>
                    <a:gd name="T32" fmla="*/ 37 w 69"/>
                    <a:gd name="T33" fmla="*/ 42 h 50"/>
                    <a:gd name="T34" fmla="*/ 43 w 69"/>
                    <a:gd name="T35" fmla="*/ 47 h 50"/>
                    <a:gd name="T36" fmla="*/ 44 w 69"/>
                    <a:gd name="T37" fmla="*/ 48 h 50"/>
                    <a:gd name="T38" fmla="*/ 45 w 69"/>
                    <a:gd name="T39" fmla="*/ 47 h 50"/>
                    <a:gd name="T40" fmla="*/ 54 w 69"/>
                    <a:gd name="T41" fmla="*/ 41 h 50"/>
                    <a:gd name="T42" fmla="*/ 54 w 69"/>
                    <a:gd name="T43" fmla="*/ 41 h 50"/>
                    <a:gd name="T44" fmla="*/ 62 w 69"/>
                    <a:gd name="T45" fmla="*/ 47 h 50"/>
                    <a:gd name="T46" fmla="*/ 63 w 69"/>
                    <a:gd name="T47" fmla="*/ 49 h 50"/>
                    <a:gd name="T48" fmla="*/ 64 w 69"/>
                    <a:gd name="T49" fmla="*/ 50 h 50"/>
                    <a:gd name="T50" fmla="*/ 64 w 69"/>
                    <a:gd name="T51" fmla="*/ 49 h 50"/>
                    <a:gd name="T52" fmla="*/ 65 w 69"/>
                    <a:gd name="T53" fmla="*/ 47 h 50"/>
                    <a:gd name="T54" fmla="*/ 68 w 69"/>
                    <a:gd name="T55" fmla="*/ 35 h 50"/>
                    <a:gd name="T56" fmla="*/ 37 w 69"/>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 h="50">
                      <a:moveTo>
                        <a:pt x="37" y="0"/>
                      </a:moveTo>
                      <a:cubicBezTo>
                        <a:pt x="37" y="0"/>
                        <a:pt x="36" y="0"/>
                        <a:pt x="35" y="0"/>
                      </a:cubicBezTo>
                      <a:cubicBezTo>
                        <a:pt x="35" y="0"/>
                        <a:pt x="35" y="0"/>
                        <a:pt x="35" y="0"/>
                      </a:cubicBezTo>
                      <a:cubicBezTo>
                        <a:pt x="33" y="0"/>
                        <a:pt x="32" y="0"/>
                        <a:pt x="30" y="0"/>
                      </a:cubicBezTo>
                      <a:cubicBezTo>
                        <a:pt x="14" y="2"/>
                        <a:pt x="1" y="16"/>
                        <a:pt x="1" y="33"/>
                      </a:cubicBezTo>
                      <a:cubicBezTo>
                        <a:pt x="0" y="38"/>
                        <a:pt x="1" y="42"/>
                        <a:pt x="3" y="46"/>
                      </a:cubicBezTo>
                      <a:cubicBezTo>
                        <a:pt x="3" y="47"/>
                        <a:pt x="4" y="48"/>
                        <a:pt x="4" y="48"/>
                      </a:cubicBezTo>
                      <a:cubicBezTo>
                        <a:pt x="5" y="48"/>
                        <a:pt x="5" y="47"/>
                        <a:pt x="6" y="46"/>
                      </a:cubicBezTo>
                      <a:cubicBezTo>
                        <a:pt x="7" y="43"/>
                        <a:pt x="11" y="40"/>
                        <a:pt x="14" y="40"/>
                      </a:cubicBezTo>
                      <a:cubicBezTo>
                        <a:pt x="14" y="40"/>
                        <a:pt x="15" y="40"/>
                        <a:pt x="15" y="40"/>
                      </a:cubicBezTo>
                      <a:cubicBezTo>
                        <a:pt x="18" y="41"/>
                        <a:pt x="22" y="43"/>
                        <a:pt x="23" y="46"/>
                      </a:cubicBezTo>
                      <a:cubicBezTo>
                        <a:pt x="24" y="47"/>
                        <a:pt x="24" y="48"/>
                        <a:pt x="24" y="48"/>
                      </a:cubicBezTo>
                      <a:cubicBezTo>
                        <a:pt x="24" y="48"/>
                        <a:pt x="25" y="47"/>
                        <a:pt x="25" y="46"/>
                      </a:cubicBezTo>
                      <a:cubicBezTo>
                        <a:pt x="26" y="44"/>
                        <a:pt x="28" y="42"/>
                        <a:pt x="30" y="42"/>
                      </a:cubicBezTo>
                      <a:cubicBezTo>
                        <a:pt x="31" y="41"/>
                        <a:pt x="33" y="41"/>
                        <a:pt x="34" y="41"/>
                      </a:cubicBezTo>
                      <a:cubicBezTo>
                        <a:pt x="34" y="41"/>
                        <a:pt x="34" y="41"/>
                        <a:pt x="34" y="41"/>
                      </a:cubicBezTo>
                      <a:cubicBezTo>
                        <a:pt x="35" y="41"/>
                        <a:pt x="36" y="41"/>
                        <a:pt x="37" y="42"/>
                      </a:cubicBezTo>
                      <a:cubicBezTo>
                        <a:pt x="40" y="42"/>
                        <a:pt x="42" y="44"/>
                        <a:pt x="43" y="47"/>
                      </a:cubicBezTo>
                      <a:cubicBezTo>
                        <a:pt x="44" y="48"/>
                        <a:pt x="44" y="48"/>
                        <a:pt x="44" y="48"/>
                      </a:cubicBezTo>
                      <a:cubicBezTo>
                        <a:pt x="44" y="48"/>
                        <a:pt x="44" y="48"/>
                        <a:pt x="45" y="47"/>
                      </a:cubicBezTo>
                      <a:cubicBezTo>
                        <a:pt x="47" y="44"/>
                        <a:pt x="50" y="41"/>
                        <a:pt x="54" y="41"/>
                      </a:cubicBezTo>
                      <a:cubicBezTo>
                        <a:pt x="54" y="41"/>
                        <a:pt x="54" y="41"/>
                        <a:pt x="54" y="41"/>
                      </a:cubicBezTo>
                      <a:cubicBezTo>
                        <a:pt x="58" y="41"/>
                        <a:pt x="61" y="44"/>
                        <a:pt x="62" y="47"/>
                      </a:cubicBezTo>
                      <a:cubicBezTo>
                        <a:pt x="63" y="48"/>
                        <a:pt x="63" y="49"/>
                        <a:pt x="63" y="49"/>
                      </a:cubicBezTo>
                      <a:cubicBezTo>
                        <a:pt x="63" y="50"/>
                        <a:pt x="63" y="50"/>
                        <a:pt x="64" y="50"/>
                      </a:cubicBezTo>
                      <a:cubicBezTo>
                        <a:pt x="64" y="50"/>
                        <a:pt x="64" y="50"/>
                        <a:pt x="64" y="49"/>
                      </a:cubicBezTo>
                      <a:cubicBezTo>
                        <a:pt x="65" y="49"/>
                        <a:pt x="65" y="48"/>
                        <a:pt x="65" y="47"/>
                      </a:cubicBezTo>
                      <a:cubicBezTo>
                        <a:pt x="67" y="44"/>
                        <a:pt x="68" y="39"/>
                        <a:pt x="68" y="35"/>
                      </a:cubicBezTo>
                      <a:cubicBezTo>
                        <a:pt x="69" y="17"/>
                        <a:pt x="55" y="2"/>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95" name="Freeform: Shape 144">
                  <a:extLst>
                    <a:ext uri="{FF2B5EF4-FFF2-40B4-BE49-F238E27FC236}">
                      <a16:creationId xmlns:a16="http://schemas.microsoft.com/office/drawing/2014/main" id="{6E17C593-0F86-447B-98B2-5DE81C67B445}"/>
                    </a:ext>
                  </a:extLst>
                </p:cNvPr>
                <p:cNvSpPr>
                  <a:spLocks/>
                </p:cNvSpPr>
                <p:nvPr/>
              </p:nvSpPr>
              <p:spPr bwMode="auto">
                <a:xfrm>
                  <a:off x="4601092" y="4491660"/>
                  <a:ext cx="118865" cy="84553"/>
                </a:xfrm>
                <a:custGeom>
                  <a:avLst/>
                  <a:gdLst>
                    <a:gd name="T0" fmla="*/ 17 w 27"/>
                    <a:gd name="T1" fmla="*/ 5 h 19"/>
                    <a:gd name="T2" fmla="*/ 24 w 27"/>
                    <a:gd name="T3" fmla="*/ 1 h 19"/>
                    <a:gd name="T4" fmla="*/ 27 w 27"/>
                    <a:gd name="T5" fmla="*/ 0 h 19"/>
                    <a:gd name="T6" fmla="*/ 16 w 27"/>
                    <a:gd name="T7" fmla="*/ 1 h 19"/>
                    <a:gd name="T8" fmla="*/ 9 w 27"/>
                    <a:gd name="T9" fmla="*/ 7 h 19"/>
                    <a:gd name="T10" fmla="*/ 5 w 27"/>
                    <a:gd name="T11" fmla="*/ 12 h 19"/>
                    <a:gd name="T12" fmla="*/ 0 w 27"/>
                    <a:gd name="T13" fmla="*/ 19 h 19"/>
                    <a:gd name="T14" fmla="*/ 9 w 27"/>
                    <a:gd name="T15" fmla="*/ 15 h 19"/>
                    <a:gd name="T16" fmla="*/ 17 w 27"/>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9">
                      <a:moveTo>
                        <a:pt x="17" y="5"/>
                      </a:moveTo>
                      <a:cubicBezTo>
                        <a:pt x="19" y="4"/>
                        <a:pt x="21" y="2"/>
                        <a:pt x="24" y="1"/>
                      </a:cubicBezTo>
                      <a:cubicBezTo>
                        <a:pt x="24" y="1"/>
                        <a:pt x="26" y="0"/>
                        <a:pt x="27" y="0"/>
                      </a:cubicBezTo>
                      <a:cubicBezTo>
                        <a:pt x="23" y="0"/>
                        <a:pt x="19" y="0"/>
                        <a:pt x="16" y="1"/>
                      </a:cubicBezTo>
                      <a:cubicBezTo>
                        <a:pt x="13" y="2"/>
                        <a:pt x="10" y="4"/>
                        <a:pt x="9" y="7"/>
                      </a:cubicBezTo>
                      <a:cubicBezTo>
                        <a:pt x="7" y="9"/>
                        <a:pt x="6" y="11"/>
                        <a:pt x="5" y="12"/>
                      </a:cubicBezTo>
                      <a:cubicBezTo>
                        <a:pt x="4" y="15"/>
                        <a:pt x="3" y="18"/>
                        <a:pt x="0" y="19"/>
                      </a:cubicBezTo>
                      <a:cubicBezTo>
                        <a:pt x="3" y="19"/>
                        <a:pt x="7" y="17"/>
                        <a:pt x="9" y="15"/>
                      </a:cubicBezTo>
                      <a:cubicBezTo>
                        <a:pt x="13" y="12"/>
                        <a:pt x="15" y="9"/>
                        <a:pt x="1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96" name="Freeform: Shape 145">
                  <a:extLst>
                    <a:ext uri="{FF2B5EF4-FFF2-40B4-BE49-F238E27FC236}">
                      <a16:creationId xmlns:a16="http://schemas.microsoft.com/office/drawing/2014/main" id="{5C041AFD-373C-469F-88C0-B00D9A14478D}"/>
                    </a:ext>
                  </a:extLst>
                </p:cNvPr>
                <p:cNvSpPr>
                  <a:spLocks/>
                </p:cNvSpPr>
                <p:nvPr/>
              </p:nvSpPr>
              <p:spPr bwMode="auto">
                <a:xfrm>
                  <a:off x="4609670" y="4491660"/>
                  <a:ext cx="154402" cy="106611"/>
                </a:xfrm>
                <a:custGeom>
                  <a:avLst/>
                  <a:gdLst>
                    <a:gd name="T0" fmla="*/ 23 w 35"/>
                    <a:gd name="T1" fmla="*/ 3 h 24"/>
                    <a:gd name="T2" fmla="*/ 14 w 35"/>
                    <a:gd name="T3" fmla="*/ 11 h 24"/>
                    <a:gd name="T4" fmla="*/ 8 w 35"/>
                    <a:gd name="T5" fmla="*/ 17 h 24"/>
                    <a:gd name="T6" fmla="*/ 0 w 35"/>
                    <a:gd name="T7" fmla="*/ 20 h 24"/>
                    <a:gd name="T8" fmla="*/ 19 w 35"/>
                    <a:gd name="T9" fmla="*/ 20 h 24"/>
                    <a:gd name="T10" fmla="*/ 30 w 35"/>
                    <a:gd name="T11" fmla="*/ 6 h 24"/>
                    <a:gd name="T12" fmla="*/ 33 w 35"/>
                    <a:gd name="T13" fmla="*/ 2 h 24"/>
                    <a:gd name="T14" fmla="*/ 35 w 35"/>
                    <a:gd name="T15" fmla="*/ 1 h 24"/>
                    <a:gd name="T16" fmla="*/ 23 w 35"/>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23" y="3"/>
                      </a:moveTo>
                      <a:cubicBezTo>
                        <a:pt x="19" y="5"/>
                        <a:pt x="17" y="7"/>
                        <a:pt x="14" y="11"/>
                      </a:cubicBezTo>
                      <a:cubicBezTo>
                        <a:pt x="12" y="13"/>
                        <a:pt x="10" y="16"/>
                        <a:pt x="8" y="17"/>
                      </a:cubicBezTo>
                      <a:cubicBezTo>
                        <a:pt x="5" y="19"/>
                        <a:pt x="3" y="20"/>
                        <a:pt x="0" y="20"/>
                      </a:cubicBezTo>
                      <a:cubicBezTo>
                        <a:pt x="6" y="24"/>
                        <a:pt x="13" y="24"/>
                        <a:pt x="19" y="20"/>
                      </a:cubicBezTo>
                      <a:cubicBezTo>
                        <a:pt x="25" y="17"/>
                        <a:pt x="27" y="12"/>
                        <a:pt x="30" y="6"/>
                      </a:cubicBezTo>
                      <a:cubicBezTo>
                        <a:pt x="31" y="5"/>
                        <a:pt x="32" y="3"/>
                        <a:pt x="33" y="2"/>
                      </a:cubicBezTo>
                      <a:cubicBezTo>
                        <a:pt x="34" y="2"/>
                        <a:pt x="35" y="1"/>
                        <a:pt x="35" y="1"/>
                      </a:cubicBezTo>
                      <a:cubicBezTo>
                        <a:pt x="31" y="0"/>
                        <a:pt x="27" y="1"/>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97" name="Freeform: Shape 146">
                  <a:extLst>
                    <a:ext uri="{FF2B5EF4-FFF2-40B4-BE49-F238E27FC236}">
                      <a16:creationId xmlns:a16="http://schemas.microsoft.com/office/drawing/2014/main" id="{6DE58CB1-AD3D-4F8A-9878-849903B093A1}"/>
                    </a:ext>
                  </a:extLst>
                </p:cNvPr>
                <p:cNvSpPr>
                  <a:spLocks/>
                </p:cNvSpPr>
                <p:nvPr/>
              </p:nvSpPr>
              <p:spPr bwMode="auto">
                <a:xfrm>
                  <a:off x="4601092" y="4403430"/>
                  <a:ext cx="101709" cy="71074"/>
                </a:xfrm>
                <a:custGeom>
                  <a:avLst/>
                  <a:gdLst>
                    <a:gd name="T0" fmla="*/ 8 w 23"/>
                    <a:gd name="T1" fmla="*/ 6 h 16"/>
                    <a:gd name="T2" fmla="*/ 5 w 23"/>
                    <a:gd name="T3" fmla="*/ 11 h 16"/>
                    <a:gd name="T4" fmla="*/ 0 w 23"/>
                    <a:gd name="T5" fmla="*/ 16 h 16"/>
                    <a:gd name="T6" fmla="*/ 8 w 23"/>
                    <a:gd name="T7" fmla="*/ 13 h 16"/>
                    <a:gd name="T8" fmla="*/ 15 w 23"/>
                    <a:gd name="T9" fmla="*/ 5 h 16"/>
                    <a:gd name="T10" fmla="*/ 20 w 23"/>
                    <a:gd name="T11" fmla="*/ 1 h 16"/>
                    <a:gd name="T12" fmla="*/ 23 w 23"/>
                    <a:gd name="T13" fmla="*/ 0 h 16"/>
                    <a:gd name="T14" fmla="*/ 14 w 23"/>
                    <a:gd name="T15" fmla="*/ 1 h 16"/>
                    <a:gd name="T16" fmla="*/ 8 w 23"/>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8" y="6"/>
                      </a:moveTo>
                      <a:cubicBezTo>
                        <a:pt x="6" y="8"/>
                        <a:pt x="6" y="9"/>
                        <a:pt x="5" y="11"/>
                      </a:cubicBezTo>
                      <a:cubicBezTo>
                        <a:pt x="4" y="13"/>
                        <a:pt x="2" y="15"/>
                        <a:pt x="0" y="16"/>
                      </a:cubicBezTo>
                      <a:cubicBezTo>
                        <a:pt x="3" y="16"/>
                        <a:pt x="6" y="15"/>
                        <a:pt x="8" y="13"/>
                      </a:cubicBezTo>
                      <a:cubicBezTo>
                        <a:pt x="11" y="11"/>
                        <a:pt x="13" y="7"/>
                        <a:pt x="15" y="5"/>
                      </a:cubicBezTo>
                      <a:cubicBezTo>
                        <a:pt x="17" y="3"/>
                        <a:pt x="18" y="2"/>
                        <a:pt x="20" y="1"/>
                      </a:cubicBezTo>
                      <a:cubicBezTo>
                        <a:pt x="21" y="1"/>
                        <a:pt x="22" y="0"/>
                        <a:pt x="23" y="0"/>
                      </a:cubicBezTo>
                      <a:cubicBezTo>
                        <a:pt x="20" y="0"/>
                        <a:pt x="17" y="0"/>
                        <a:pt x="14" y="1"/>
                      </a:cubicBezTo>
                      <a:cubicBezTo>
                        <a:pt x="11" y="2"/>
                        <a:pt x="9" y="4"/>
                        <a:pt x="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98" name="Freeform: Shape 147">
                  <a:extLst>
                    <a:ext uri="{FF2B5EF4-FFF2-40B4-BE49-F238E27FC236}">
                      <a16:creationId xmlns:a16="http://schemas.microsoft.com/office/drawing/2014/main" id="{F0D9FF3B-F1BC-493D-8942-2BF35D5003D1}"/>
                    </a:ext>
                  </a:extLst>
                </p:cNvPr>
                <p:cNvSpPr>
                  <a:spLocks/>
                </p:cNvSpPr>
                <p:nvPr/>
              </p:nvSpPr>
              <p:spPr bwMode="auto">
                <a:xfrm>
                  <a:off x="4609670" y="4403430"/>
                  <a:ext cx="132345" cy="93131"/>
                </a:xfrm>
                <a:custGeom>
                  <a:avLst/>
                  <a:gdLst>
                    <a:gd name="T0" fmla="*/ 28 w 30"/>
                    <a:gd name="T1" fmla="*/ 2 h 21"/>
                    <a:gd name="T2" fmla="*/ 30 w 30"/>
                    <a:gd name="T3" fmla="*/ 1 h 21"/>
                    <a:gd name="T4" fmla="*/ 19 w 30"/>
                    <a:gd name="T5" fmla="*/ 2 h 21"/>
                    <a:gd name="T6" fmla="*/ 12 w 30"/>
                    <a:gd name="T7" fmla="*/ 9 h 21"/>
                    <a:gd name="T8" fmla="*/ 6 w 30"/>
                    <a:gd name="T9" fmla="*/ 15 h 21"/>
                    <a:gd name="T10" fmla="*/ 0 w 30"/>
                    <a:gd name="T11" fmla="*/ 18 h 21"/>
                    <a:gd name="T12" fmla="*/ 16 w 30"/>
                    <a:gd name="T13" fmla="*/ 17 h 21"/>
                    <a:gd name="T14" fmla="*/ 25 w 30"/>
                    <a:gd name="T15" fmla="*/ 6 h 21"/>
                    <a:gd name="T16" fmla="*/ 28 w 30"/>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28" y="2"/>
                      </a:moveTo>
                      <a:cubicBezTo>
                        <a:pt x="29" y="2"/>
                        <a:pt x="30" y="1"/>
                        <a:pt x="30" y="1"/>
                      </a:cubicBezTo>
                      <a:cubicBezTo>
                        <a:pt x="26" y="0"/>
                        <a:pt x="23" y="1"/>
                        <a:pt x="19" y="2"/>
                      </a:cubicBezTo>
                      <a:cubicBezTo>
                        <a:pt x="16" y="4"/>
                        <a:pt x="14" y="6"/>
                        <a:pt x="12" y="9"/>
                      </a:cubicBezTo>
                      <a:cubicBezTo>
                        <a:pt x="10" y="11"/>
                        <a:pt x="9" y="14"/>
                        <a:pt x="6" y="15"/>
                      </a:cubicBezTo>
                      <a:cubicBezTo>
                        <a:pt x="5" y="16"/>
                        <a:pt x="2" y="17"/>
                        <a:pt x="0" y="18"/>
                      </a:cubicBezTo>
                      <a:cubicBezTo>
                        <a:pt x="5" y="21"/>
                        <a:pt x="11" y="21"/>
                        <a:pt x="16" y="17"/>
                      </a:cubicBezTo>
                      <a:cubicBezTo>
                        <a:pt x="21" y="15"/>
                        <a:pt x="23" y="10"/>
                        <a:pt x="25" y="6"/>
                      </a:cubicBezTo>
                      <a:cubicBezTo>
                        <a:pt x="26" y="4"/>
                        <a:pt x="27" y="3"/>
                        <a:pt x="2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99" name="Freeform: Shape 148">
                  <a:extLst>
                    <a:ext uri="{FF2B5EF4-FFF2-40B4-BE49-F238E27FC236}">
                      <a16:creationId xmlns:a16="http://schemas.microsoft.com/office/drawing/2014/main" id="{21DEBB91-9A59-4A67-8E5A-B367CE9AE3E1}"/>
                    </a:ext>
                  </a:extLst>
                </p:cNvPr>
                <p:cNvSpPr>
                  <a:spLocks/>
                </p:cNvSpPr>
                <p:nvPr/>
              </p:nvSpPr>
              <p:spPr bwMode="auto">
                <a:xfrm>
                  <a:off x="4472424" y="4491660"/>
                  <a:ext cx="115189" cy="84553"/>
                </a:xfrm>
                <a:custGeom>
                  <a:avLst/>
                  <a:gdLst>
                    <a:gd name="T0" fmla="*/ 9 w 26"/>
                    <a:gd name="T1" fmla="*/ 5 h 19"/>
                    <a:gd name="T2" fmla="*/ 17 w 26"/>
                    <a:gd name="T3" fmla="*/ 15 h 19"/>
                    <a:gd name="T4" fmla="*/ 26 w 26"/>
                    <a:gd name="T5" fmla="*/ 19 h 19"/>
                    <a:gd name="T6" fmla="*/ 21 w 26"/>
                    <a:gd name="T7" fmla="*/ 12 h 19"/>
                    <a:gd name="T8" fmla="*/ 18 w 26"/>
                    <a:gd name="T9" fmla="*/ 7 h 19"/>
                    <a:gd name="T10" fmla="*/ 11 w 26"/>
                    <a:gd name="T11" fmla="*/ 1 h 19"/>
                    <a:gd name="T12" fmla="*/ 0 w 26"/>
                    <a:gd name="T13" fmla="*/ 0 h 19"/>
                    <a:gd name="T14" fmla="*/ 3 w 26"/>
                    <a:gd name="T15" fmla="*/ 1 h 19"/>
                    <a:gd name="T16" fmla="*/ 9 w 26"/>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9">
                      <a:moveTo>
                        <a:pt x="9" y="5"/>
                      </a:moveTo>
                      <a:cubicBezTo>
                        <a:pt x="12" y="9"/>
                        <a:pt x="14" y="12"/>
                        <a:pt x="17" y="15"/>
                      </a:cubicBezTo>
                      <a:cubicBezTo>
                        <a:pt x="20" y="17"/>
                        <a:pt x="23" y="19"/>
                        <a:pt x="26" y="19"/>
                      </a:cubicBezTo>
                      <a:cubicBezTo>
                        <a:pt x="24" y="18"/>
                        <a:pt x="22" y="15"/>
                        <a:pt x="21" y="12"/>
                      </a:cubicBezTo>
                      <a:cubicBezTo>
                        <a:pt x="20" y="11"/>
                        <a:pt x="19" y="9"/>
                        <a:pt x="18" y="7"/>
                      </a:cubicBezTo>
                      <a:cubicBezTo>
                        <a:pt x="16" y="4"/>
                        <a:pt x="14" y="2"/>
                        <a:pt x="11" y="1"/>
                      </a:cubicBezTo>
                      <a:cubicBezTo>
                        <a:pt x="7" y="0"/>
                        <a:pt x="3" y="0"/>
                        <a:pt x="0" y="0"/>
                      </a:cubicBezTo>
                      <a:cubicBezTo>
                        <a:pt x="1" y="0"/>
                        <a:pt x="2" y="1"/>
                        <a:pt x="3" y="1"/>
                      </a:cubicBezTo>
                      <a:cubicBezTo>
                        <a:pt x="5" y="2"/>
                        <a:pt x="7" y="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00" name="Freeform: Shape 149">
                  <a:extLst>
                    <a:ext uri="{FF2B5EF4-FFF2-40B4-BE49-F238E27FC236}">
                      <a16:creationId xmlns:a16="http://schemas.microsoft.com/office/drawing/2014/main" id="{06FFEDD5-DE3D-427B-BC42-49812F2322D8}"/>
                    </a:ext>
                  </a:extLst>
                </p:cNvPr>
                <p:cNvSpPr>
                  <a:spLocks/>
                </p:cNvSpPr>
                <p:nvPr/>
              </p:nvSpPr>
              <p:spPr bwMode="auto">
                <a:xfrm>
                  <a:off x="4424633" y="4491660"/>
                  <a:ext cx="154402" cy="106611"/>
                </a:xfrm>
                <a:custGeom>
                  <a:avLst/>
                  <a:gdLst>
                    <a:gd name="T0" fmla="*/ 6 w 35"/>
                    <a:gd name="T1" fmla="*/ 6 h 24"/>
                    <a:gd name="T2" fmla="*/ 16 w 35"/>
                    <a:gd name="T3" fmla="*/ 20 h 24"/>
                    <a:gd name="T4" fmla="*/ 35 w 35"/>
                    <a:gd name="T5" fmla="*/ 20 h 24"/>
                    <a:gd name="T6" fmla="*/ 28 w 35"/>
                    <a:gd name="T7" fmla="*/ 17 h 24"/>
                    <a:gd name="T8" fmla="*/ 21 w 35"/>
                    <a:gd name="T9" fmla="*/ 11 h 24"/>
                    <a:gd name="T10" fmla="*/ 13 w 35"/>
                    <a:gd name="T11" fmla="*/ 3 h 24"/>
                    <a:gd name="T12" fmla="*/ 0 w 35"/>
                    <a:gd name="T13" fmla="*/ 1 h 24"/>
                    <a:gd name="T14" fmla="*/ 2 w 35"/>
                    <a:gd name="T15" fmla="*/ 2 h 24"/>
                    <a:gd name="T16" fmla="*/ 6 w 35"/>
                    <a:gd name="T1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6" y="6"/>
                      </a:moveTo>
                      <a:cubicBezTo>
                        <a:pt x="9" y="12"/>
                        <a:pt x="11" y="17"/>
                        <a:pt x="16" y="20"/>
                      </a:cubicBezTo>
                      <a:cubicBezTo>
                        <a:pt x="22" y="24"/>
                        <a:pt x="30" y="24"/>
                        <a:pt x="35" y="20"/>
                      </a:cubicBezTo>
                      <a:cubicBezTo>
                        <a:pt x="33" y="20"/>
                        <a:pt x="30" y="19"/>
                        <a:pt x="28" y="17"/>
                      </a:cubicBezTo>
                      <a:cubicBezTo>
                        <a:pt x="25" y="16"/>
                        <a:pt x="23" y="13"/>
                        <a:pt x="21" y="11"/>
                      </a:cubicBezTo>
                      <a:cubicBezTo>
                        <a:pt x="19" y="7"/>
                        <a:pt x="16" y="5"/>
                        <a:pt x="13" y="3"/>
                      </a:cubicBezTo>
                      <a:cubicBezTo>
                        <a:pt x="9" y="1"/>
                        <a:pt x="4" y="0"/>
                        <a:pt x="0" y="1"/>
                      </a:cubicBezTo>
                      <a:cubicBezTo>
                        <a:pt x="1" y="1"/>
                        <a:pt x="2" y="2"/>
                        <a:pt x="2" y="2"/>
                      </a:cubicBezTo>
                      <a:cubicBezTo>
                        <a:pt x="4" y="3"/>
                        <a:pt x="5"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01" name="Freeform: Shape 150">
                  <a:extLst>
                    <a:ext uri="{FF2B5EF4-FFF2-40B4-BE49-F238E27FC236}">
                      <a16:creationId xmlns:a16="http://schemas.microsoft.com/office/drawing/2014/main" id="{03EBE220-8A64-429F-AB92-1DD5C613FED3}"/>
                    </a:ext>
                  </a:extLst>
                </p:cNvPr>
                <p:cNvSpPr>
                  <a:spLocks/>
                </p:cNvSpPr>
                <p:nvPr/>
              </p:nvSpPr>
              <p:spPr bwMode="auto">
                <a:xfrm>
                  <a:off x="4485903" y="4403430"/>
                  <a:ext cx="101709" cy="71074"/>
                </a:xfrm>
                <a:custGeom>
                  <a:avLst/>
                  <a:gdLst>
                    <a:gd name="T0" fmla="*/ 10 w 23"/>
                    <a:gd name="T1" fmla="*/ 1 h 16"/>
                    <a:gd name="T2" fmla="*/ 0 w 23"/>
                    <a:gd name="T3" fmla="*/ 0 h 16"/>
                    <a:gd name="T4" fmla="*/ 3 w 23"/>
                    <a:gd name="T5" fmla="*/ 1 h 16"/>
                    <a:gd name="T6" fmla="*/ 8 w 23"/>
                    <a:gd name="T7" fmla="*/ 5 h 16"/>
                    <a:gd name="T8" fmla="*/ 15 w 23"/>
                    <a:gd name="T9" fmla="*/ 13 h 16"/>
                    <a:gd name="T10" fmla="*/ 23 w 23"/>
                    <a:gd name="T11" fmla="*/ 16 h 16"/>
                    <a:gd name="T12" fmla="*/ 19 w 23"/>
                    <a:gd name="T13" fmla="*/ 11 h 16"/>
                    <a:gd name="T14" fmla="*/ 16 w 23"/>
                    <a:gd name="T15" fmla="*/ 6 h 16"/>
                    <a:gd name="T16" fmla="*/ 10 w 23"/>
                    <a:gd name="T1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10" y="1"/>
                      </a:moveTo>
                      <a:cubicBezTo>
                        <a:pt x="7" y="0"/>
                        <a:pt x="3" y="0"/>
                        <a:pt x="0" y="0"/>
                      </a:cubicBezTo>
                      <a:cubicBezTo>
                        <a:pt x="1" y="0"/>
                        <a:pt x="2" y="1"/>
                        <a:pt x="3" y="1"/>
                      </a:cubicBezTo>
                      <a:cubicBezTo>
                        <a:pt x="5" y="2"/>
                        <a:pt x="7" y="3"/>
                        <a:pt x="8" y="5"/>
                      </a:cubicBezTo>
                      <a:cubicBezTo>
                        <a:pt x="11" y="7"/>
                        <a:pt x="13" y="11"/>
                        <a:pt x="15" y="13"/>
                      </a:cubicBezTo>
                      <a:cubicBezTo>
                        <a:pt x="18" y="15"/>
                        <a:pt x="20" y="16"/>
                        <a:pt x="23" y="16"/>
                      </a:cubicBezTo>
                      <a:cubicBezTo>
                        <a:pt x="21" y="15"/>
                        <a:pt x="20" y="13"/>
                        <a:pt x="19" y="11"/>
                      </a:cubicBezTo>
                      <a:cubicBezTo>
                        <a:pt x="18" y="9"/>
                        <a:pt x="17" y="8"/>
                        <a:pt x="16" y="6"/>
                      </a:cubicBezTo>
                      <a:cubicBezTo>
                        <a:pt x="14" y="4"/>
                        <a:pt x="12" y="2"/>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02" name="Freeform: Shape 151">
                  <a:extLst>
                    <a:ext uri="{FF2B5EF4-FFF2-40B4-BE49-F238E27FC236}">
                      <a16:creationId xmlns:a16="http://schemas.microsoft.com/office/drawing/2014/main" id="{A4BAEE91-79AE-48E9-A5BD-0538A289B9B2}"/>
                    </a:ext>
                  </a:extLst>
                </p:cNvPr>
                <p:cNvSpPr>
                  <a:spLocks/>
                </p:cNvSpPr>
                <p:nvPr/>
              </p:nvSpPr>
              <p:spPr bwMode="auto">
                <a:xfrm>
                  <a:off x="4446690" y="4403430"/>
                  <a:ext cx="132345" cy="93131"/>
                </a:xfrm>
                <a:custGeom>
                  <a:avLst/>
                  <a:gdLst>
                    <a:gd name="T0" fmla="*/ 0 w 30"/>
                    <a:gd name="T1" fmla="*/ 1 h 21"/>
                    <a:gd name="T2" fmla="*/ 2 w 30"/>
                    <a:gd name="T3" fmla="*/ 2 h 21"/>
                    <a:gd name="T4" fmla="*/ 5 w 30"/>
                    <a:gd name="T5" fmla="*/ 6 h 21"/>
                    <a:gd name="T6" fmla="*/ 14 w 30"/>
                    <a:gd name="T7" fmla="*/ 17 h 21"/>
                    <a:gd name="T8" fmla="*/ 30 w 30"/>
                    <a:gd name="T9" fmla="*/ 18 h 21"/>
                    <a:gd name="T10" fmla="*/ 24 w 30"/>
                    <a:gd name="T11" fmla="*/ 15 h 21"/>
                    <a:gd name="T12" fmla="*/ 18 w 30"/>
                    <a:gd name="T13" fmla="*/ 9 h 21"/>
                    <a:gd name="T14" fmla="*/ 11 w 30"/>
                    <a:gd name="T15" fmla="*/ 2 h 21"/>
                    <a:gd name="T16" fmla="*/ 0 w 30"/>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0" y="1"/>
                      </a:moveTo>
                      <a:cubicBezTo>
                        <a:pt x="1" y="1"/>
                        <a:pt x="2" y="2"/>
                        <a:pt x="2" y="2"/>
                      </a:cubicBezTo>
                      <a:cubicBezTo>
                        <a:pt x="3" y="3"/>
                        <a:pt x="4" y="4"/>
                        <a:pt x="5" y="6"/>
                      </a:cubicBezTo>
                      <a:cubicBezTo>
                        <a:pt x="8" y="10"/>
                        <a:pt x="9" y="15"/>
                        <a:pt x="14" y="17"/>
                      </a:cubicBezTo>
                      <a:cubicBezTo>
                        <a:pt x="19" y="21"/>
                        <a:pt x="25" y="21"/>
                        <a:pt x="30" y="18"/>
                      </a:cubicBezTo>
                      <a:cubicBezTo>
                        <a:pt x="28" y="17"/>
                        <a:pt x="26" y="16"/>
                        <a:pt x="24" y="15"/>
                      </a:cubicBezTo>
                      <a:cubicBezTo>
                        <a:pt x="22" y="14"/>
                        <a:pt x="20" y="11"/>
                        <a:pt x="18" y="9"/>
                      </a:cubicBezTo>
                      <a:cubicBezTo>
                        <a:pt x="16" y="6"/>
                        <a:pt x="14" y="4"/>
                        <a:pt x="11" y="2"/>
                      </a:cubicBezTo>
                      <a:cubicBezTo>
                        <a:pt x="8" y="1"/>
                        <a:pt x="4"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03" name="Freeform: Shape 152">
                  <a:extLst>
                    <a:ext uri="{FF2B5EF4-FFF2-40B4-BE49-F238E27FC236}">
                      <a16:creationId xmlns:a16="http://schemas.microsoft.com/office/drawing/2014/main" id="{464D4BE6-A63D-4B52-A18D-3B4C0B6DE371}"/>
                    </a:ext>
                  </a:extLst>
                </p:cNvPr>
                <p:cNvSpPr>
                  <a:spLocks/>
                </p:cNvSpPr>
                <p:nvPr/>
              </p:nvSpPr>
              <p:spPr bwMode="auto">
                <a:xfrm>
                  <a:off x="4592514" y="4342160"/>
                  <a:ext cx="56369" cy="113963"/>
                </a:xfrm>
                <a:custGeom>
                  <a:avLst/>
                  <a:gdLst>
                    <a:gd name="T0" fmla="*/ 9 w 13"/>
                    <a:gd name="T1" fmla="*/ 8 h 26"/>
                    <a:gd name="T2" fmla="*/ 2 w 13"/>
                    <a:gd name="T3" fmla="*/ 17 h 26"/>
                    <a:gd name="T4" fmla="*/ 1 w 13"/>
                    <a:gd name="T5" fmla="*/ 26 h 26"/>
                    <a:gd name="T6" fmla="*/ 5 w 13"/>
                    <a:gd name="T7" fmla="*/ 20 h 26"/>
                    <a:gd name="T8" fmla="*/ 9 w 13"/>
                    <a:gd name="T9" fmla="*/ 16 h 26"/>
                    <a:gd name="T10" fmla="*/ 12 w 13"/>
                    <a:gd name="T11" fmla="*/ 9 h 26"/>
                    <a:gd name="T12" fmla="*/ 11 w 13"/>
                    <a:gd name="T13" fmla="*/ 0 h 26"/>
                    <a:gd name="T14" fmla="*/ 11 w 13"/>
                    <a:gd name="T15" fmla="*/ 3 h 26"/>
                    <a:gd name="T16" fmla="*/ 9 w 13"/>
                    <a:gd name="T17"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6">
                      <a:moveTo>
                        <a:pt x="9" y="8"/>
                      </a:moveTo>
                      <a:cubicBezTo>
                        <a:pt x="6" y="11"/>
                        <a:pt x="4" y="14"/>
                        <a:pt x="2" y="17"/>
                      </a:cubicBezTo>
                      <a:cubicBezTo>
                        <a:pt x="1" y="20"/>
                        <a:pt x="0" y="23"/>
                        <a:pt x="1" y="26"/>
                      </a:cubicBezTo>
                      <a:cubicBezTo>
                        <a:pt x="1" y="23"/>
                        <a:pt x="3" y="21"/>
                        <a:pt x="5" y="20"/>
                      </a:cubicBezTo>
                      <a:cubicBezTo>
                        <a:pt x="6" y="19"/>
                        <a:pt x="8" y="18"/>
                        <a:pt x="9" y="16"/>
                      </a:cubicBezTo>
                      <a:cubicBezTo>
                        <a:pt x="11" y="14"/>
                        <a:pt x="12" y="12"/>
                        <a:pt x="12" y="9"/>
                      </a:cubicBezTo>
                      <a:cubicBezTo>
                        <a:pt x="13" y="6"/>
                        <a:pt x="12" y="3"/>
                        <a:pt x="11" y="0"/>
                      </a:cubicBezTo>
                      <a:cubicBezTo>
                        <a:pt x="11" y="0"/>
                        <a:pt x="11" y="2"/>
                        <a:pt x="11" y="3"/>
                      </a:cubicBezTo>
                      <a:cubicBezTo>
                        <a:pt x="10" y="5"/>
                        <a:pt x="10" y="7"/>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04" name="Freeform: Shape 153">
                  <a:extLst>
                    <a:ext uri="{FF2B5EF4-FFF2-40B4-BE49-F238E27FC236}">
                      <a16:creationId xmlns:a16="http://schemas.microsoft.com/office/drawing/2014/main" id="{2F25C752-DD4C-4D9C-BFEE-4B07166375A1}"/>
                    </a:ext>
                  </a:extLst>
                </p:cNvPr>
                <p:cNvSpPr>
                  <a:spLocks/>
                </p:cNvSpPr>
                <p:nvPr/>
              </p:nvSpPr>
              <p:spPr bwMode="auto">
                <a:xfrm>
                  <a:off x="4560653" y="4301721"/>
                  <a:ext cx="75976" cy="145824"/>
                </a:xfrm>
                <a:custGeom>
                  <a:avLst/>
                  <a:gdLst>
                    <a:gd name="T0" fmla="*/ 6 w 17"/>
                    <a:gd name="T1" fmla="*/ 33 h 33"/>
                    <a:gd name="T2" fmla="*/ 7 w 17"/>
                    <a:gd name="T3" fmla="*/ 27 h 33"/>
                    <a:gd name="T4" fmla="*/ 11 w 17"/>
                    <a:gd name="T5" fmla="*/ 20 h 33"/>
                    <a:gd name="T6" fmla="*/ 16 w 17"/>
                    <a:gd name="T7" fmla="*/ 11 h 33"/>
                    <a:gd name="T8" fmla="*/ 16 w 17"/>
                    <a:gd name="T9" fmla="*/ 0 h 33"/>
                    <a:gd name="T10" fmla="*/ 15 w 17"/>
                    <a:gd name="T11" fmla="*/ 2 h 33"/>
                    <a:gd name="T12" fmla="*/ 12 w 17"/>
                    <a:gd name="T13" fmla="*/ 6 h 33"/>
                    <a:gd name="T14" fmla="*/ 2 w 17"/>
                    <a:gd name="T15" fmla="*/ 17 h 33"/>
                    <a:gd name="T16" fmla="*/ 6 w 17"/>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3">
                      <a:moveTo>
                        <a:pt x="6" y="33"/>
                      </a:moveTo>
                      <a:cubicBezTo>
                        <a:pt x="5" y="31"/>
                        <a:pt x="6" y="29"/>
                        <a:pt x="7" y="27"/>
                      </a:cubicBezTo>
                      <a:cubicBezTo>
                        <a:pt x="8" y="24"/>
                        <a:pt x="9" y="22"/>
                        <a:pt x="11" y="20"/>
                      </a:cubicBezTo>
                      <a:cubicBezTo>
                        <a:pt x="13" y="17"/>
                        <a:pt x="15" y="15"/>
                        <a:pt x="16" y="11"/>
                      </a:cubicBezTo>
                      <a:cubicBezTo>
                        <a:pt x="17" y="8"/>
                        <a:pt x="17" y="4"/>
                        <a:pt x="16" y="0"/>
                      </a:cubicBezTo>
                      <a:cubicBezTo>
                        <a:pt x="16" y="1"/>
                        <a:pt x="15" y="2"/>
                        <a:pt x="15" y="2"/>
                      </a:cubicBezTo>
                      <a:cubicBezTo>
                        <a:pt x="14" y="4"/>
                        <a:pt x="13" y="5"/>
                        <a:pt x="12" y="6"/>
                      </a:cubicBezTo>
                      <a:cubicBezTo>
                        <a:pt x="8" y="10"/>
                        <a:pt x="4" y="12"/>
                        <a:pt x="2" y="17"/>
                      </a:cubicBezTo>
                      <a:cubicBezTo>
                        <a:pt x="0" y="23"/>
                        <a:pt x="1" y="29"/>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05" name="Freeform: Shape 154">
                  <a:extLst>
                    <a:ext uri="{FF2B5EF4-FFF2-40B4-BE49-F238E27FC236}">
                      <a16:creationId xmlns:a16="http://schemas.microsoft.com/office/drawing/2014/main" id="{EA5A57C3-D3FF-4934-B195-8B8A9FA274B3}"/>
                    </a:ext>
                  </a:extLst>
                </p:cNvPr>
                <p:cNvSpPr>
                  <a:spLocks/>
                </p:cNvSpPr>
                <p:nvPr/>
              </p:nvSpPr>
              <p:spPr bwMode="auto">
                <a:xfrm>
                  <a:off x="5727246" y="1033545"/>
                  <a:ext cx="140922" cy="140922"/>
                </a:xfrm>
                <a:custGeom>
                  <a:avLst/>
                  <a:gdLst>
                    <a:gd name="T0" fmla="*/ 7 w 32"/>
                    <a:gd name="T1" fmla="*/ 30 h 32"/>
                    <a:gd name="T2" fmla="*/ 16 w 32"/>
                    <a:gd name="T3" fmla="*/ 32 h 32"/>
                    <a:gd name="T4" fmla="*/ 32 w 32"/>
                    <a:gd name="T5" fmla="*/ 16 h 32"/>
                    <a:gd name="T6" fmla="*/ 16 w 32"/>
                    <a:gd name="T7" fmla="*/ 0 h 32"/>
                    <a:gd name="T8" fmla="*/ 0 w 32"/>
                    <a:gd name="T9" fmla="*/ 14 h 32"/>
                    <a:gd name="T10" fmla="*/ 16 w 32"/>
                    <a:gd name="T11" fmla="*/ 14 h 32"/>
                    <a:gd name="T12" fmla="*/ 21 w 32"/>
                    <a:gd name="T13" fmla="*/ 14 h 32"/>
                    <a:gd name="T14" fmla="*/ 18 w 32"/>
                    <a:gd name="T15" fmla="*/ 18 h 32"/>
                    <a:gd name="T16" fmla="*/ 7 w 32"/>
                    <a:gd name="T17"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7" y="30"/>
                      </a:moveTo>
                      <a:cubicBezTo>
                        <a:pt x="10" y="31"/>
                        <a:pt x="13" y="32"/>
                        <a:pt x="16" y="32"/>
                      </a:cubicBezTo>
                      <a:cubicBezTo>
                        <a:pt x="25" y="32"/>
                        <a:pt x="32" y="25"/>
                        <a:pt x="32" y="16"/>
                      </a:cubicBezTo>
                      <a:cubicBezTo>
                        <a:pt x="32" y="7"/>
                        <a:pt x="25" y="0"/>
                        <a:pt x="16" y="0"/>
                      </a:cubicBezTo>
                      <a:cubicBezTo>
                        <a:pt x="8" y="0"/>
                        <a:pt x="1" y="6"/>
                        <a:pt x="0" y="14"/>
                      </a:cubicBezTo>
                      <a:cubicBezTo>
                        <a:pt x="16" y="14"/>
                        <a:pt x="16" y="14"/>
                        <a:pt x="16" y="14"/>
                      </a:cubicBezTo>
                      <a:cubicBezTo>
                        <a:pt x="21" y="14"/>
                        <a:pt x="21" y="14"/>
                        <a:pt x="21" y="14"/>
                      </a:cubicBezTo>
                      <a:cubicBezTo>
                        <a:pt x="18" y="18"/>
                        <a:pt x="18" y="18"/>
                        <a:pt x="18" y="18"/>
                      </a:cubicBezTo>
                      <a:lnTo>
                        <a:pt x="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06" name="Freeform: Shape 155">
                  <a:extLst>
                    <a:ext uri="{FF2B5EF4-FFF2-40B4-BE49-F238E27FC236}">
                      <a16:creationId xmlns:a16="http://schemas.microsoft.com/office/drawing/2014/main" id="{09D103A9-2B99-468E-BC2A-E2A7FC36B545}"/>
                    </a:ext>
                  </a:extLst>
                </p:cNvPr>
                <p:cNvSpPr>
                  <a:spLocks/>
                </p:cNvSpPr>
                <p:nvPr/>
              </p:nvSpPr>
              <p:spPr bwMode="auto">
                <a:xfrm>
                  <a:off x="5501770" y="1104619"/>
                  <a:ext cx="295324" cy="278169"/>
                </a:xfrm>
                <a:custGeom>
                  <a:avLst/>
                  <a:gdLst>
                    <a:gd name="T0" fmla="*/ 30 w 67"/>
                    <a:gd name="T1" fmla="*/ 34 h 63"/>
                    <a:gd name="T2" fmla="*/ 30 w 67"/>
                    <a:gd name="T3" fmla="*/ 36 h 63"/>
                    <a:gd name="T4" fmla="*/ 30 w 67"/>
                    <a:gd name="T5" fmla="*/ 37 h 63"/>
                    <a:gd name="T6" fmla="*/ 30 w 67"/>
                    <a:gd name="T7" fmla="*/ 58 h 63"/>
                    <a:gd name="T8" fmla="*/ 22 w 67"/>
                    <a:gd name="T9" fmla="*/ 63 h 63"/>
                    <a:gd name="T10" fmla="*/ 44 w 67"/>
                    <a:gd name="T11" fmla="*/ 63 h 63"/>
                    <a:gd name="T12" fmla="*/ 37 w 67"/>
                    <a:gd name="T13" fmla="*/ 58 h 63"/>
                    <a:gd name="T14" fmla="*/ 37 w 67"/>
                    <a:gd name="T15" fmla="*/ 37 h 63"/>
                    <a:gd name="T16" fmla="*/ 37 w 67"/>
                    <a:gd name="T17" fmla="*/ 36 h 63"/>
                    <a:gd name="T18" fmla="*/ 37 w 67"/>
                    <a:gd name="T19" fmla="*/ 34 h 63"/>
                    <a:gd name="T20" fmla="*/ 56 w 67"/>
                    <a:gd name="T21" fmla="*/ 12 h 63"/>
                    <a:gd name="T22" fmla="*/ 67 w 67"/>
                    <a:gd name="T23" fmla="*/ 0 h 63"/>
                    <a:gd name="T24" fmla="*/ 51 w 67"/>
                    <a:gd name="T25" fmla="*/ 0 h 63"/>
                    <a:gd name="T26" fmla="*/ 0 w 67"/>
                    <a:gd name="T27" fmla="*/ 0 h 63"/>
                    <a:gd name="T28" fmla="*/ 30 w 67"/>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3">
                      <a:moveTo>
                        <a:pt x="30" y="34"/>
                      </a:moveTo>
                      <a:cubicBezTo>
                        <a:pt x="30" y="36"/>
                        <a:pt x="30" y="36"/>
                        <a:pt x="30" y="36"/>
                      </a:cubicBezTo>
                      <a:cubicBezTo>
                        <a:pt x="30" y="37"/>
                        <a:pt x="30" y="37"/>
                        <a:pt x="30" y="37"/>
                      </a:cubicBezTo>
                      <a:cubicBezTo>
                        <a:pt x="30" y="58"/>
                        <a:pt x="30" y="58"/>
                        <a:pt x="30" y="58"/>
                      </a:cubicBezTo>
                      <a:cubicBezTo>
                        <a:pt x="25" y="58"/>
                        <a:pt x="22" y="61"/>
                        <a:pt x="22" y="63"/>
                      </a:cubicBezTo>
                      <a:cubicBezTo>
                        <a:pt x="44" y="63"/>
                        <a:pt x="44" y="63"/>
                        <a:pt x="44" y="63"/>
                      </a:cubicBezTo>
                      <a:cubicBezTo>
                        <a:pt x="44" y="61"/>
                        <a:pt x="41" y="59"/>
                        <a:pt x="37" y="58"/>
                      </a:cubicBezTo>
                      <a:cubicBezTo>
                        <a:pt x="37" y="37"/>
                        <a:pt x="37" y="37"/>
                        <a:pt x="37" y="37"/>
                      </a:cubicBezTo>
                      <a:cubicBezTo>
                        <a:pt x="37" y="36"/>
                        <a:pt x="37" y="36"/>
                        <a:pt x="37" y="36"/>
                      </a:cubicBezTo>
                      <a:cubicBezTo>
                        <a:pt x="37" y="34"/>
                        <a:pt x="37" y="34"/>
                        <a:pt x="37" y="34"/>
                      </a:cubicBezTo>
                      <a:cubicBezTo>
                        <a:pt x="56" y="12"/>
                        <a:pt x="56" y="12"/>
                        <a:pt x="56" y="12"/>
                      </a:cubicBezTo>
                      <a:cubicBezTo>
                        <a:pt x="67" y="0"/>
                        <a:pt x="67" y="0"/>
                        <a:pt x="67" y="0"/>
                      </a:cubicBezTo>
                      <a:cubicBezTo>
                        <a:pt x="51" y="0"/>
                        <a:pt x="51" y="0"/>
                        <a:pt x="51" y="0"/>
                      </a:cubicBezTo>
                      <a:cubicBezTo>
                        <a:pt x="0" y="0"/>
                        <a:pt x="0" y="0"/>
                        <a:pt x="0" y="0"/>
                      </a:cubicBezTo>
                      <a:lnTo>
                        <a:pt x="3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07" name="Freeform: Shape 156">
                  <a:extLst>
                    <a:ext uri="{FF2B5EF4-FFF2-40B4-BE49-F238E27FC236}">
                      <a16:creationId xmlns:a16="http://schemas.microsoft.com/office/drawing/2014/main" id="{6BC07523-1938-42F4-A880-902E21011310}"/>
                    </a:ext>
                  </a:extLst>
                </p:cNvPr>
                <p:cNvSpPr>
                  <a:spLocks/>
                </p:cNvSpPr>
                <p:nvPr/>
              </p:nvSpPr>
              <p:spPr bwMode="auto">
                <a:xfrm>
                  <a:off x="5364524" y="795815"/>
                  <a:ext cx="220574" cy="136021"/>
                </a:xfrm>
                <a:custGeom>
                  <a:avLst/>
                  <a:gdLst>
                    <a:gd name="T0" fmla="*/ 141 w 180"/>
                    <a:gd name="T1" fmla="*/ 61 h 111"/>
                    <a:gd name="T2" fmla="*/ 180 w 180"/>
                    <a:gd name="T3" fmla="*/ 61 h 111"/>
                    <a:gd name="T4" fmla="*/ 180 w 180"/>
                    <a:gd name="T5" fmla="*/ 111 h 111"/>
                    <a:gd name="T6" fmla="*/ 141 w 180"/>
                    <a:gd name="T7" fmla="*/ 111 h 111"/>
                    <a:gd name="T8" fmla="*/ 141 w 180"/>
                    <a:gd name="T9" fmla="*/ 100 h 111"/>
                    <a:gd name="T10" fmla="*/ 155 w 180"/>
                    <a:gd name="T11" fmla="*/ 100 h 111"/>
                    <a:gd name="T12" fmla="*/ 155 w 180"/>
                    <a:gd name="T13" fmla="*/ 79 h 111"/>
                    <a:gd name="T14" fmla="*/ 141 w 180"/>
                    <a:gd name="T15" fmla="*/ 79 h 111"/>
                    <a:gd name="T16" fmla="*/ 141 w 180"/>
                    <a:gd name="T17" fmla="*/ 61 h 111"/>
                    <a:gd name="T18" fmla="*/ 90 w 180"/>
                    <a:gd name="T19" fmla="*/ 61 h 111"/>
                    <a:gd name="T20" fmla="*/ 141 w 180"/>
                    <a:gd name="T21" fmla="*/ 61 h 111"/>
                    <a:gd name="T22" fmla="*/ 141 w 180"/>
                    <a:gd name="T23" fmla="*/ 79 h 111"/>
                    <a:gd name="T24" fmla="*/ 126 w 180"/>
                    <a:gd name="T25" fmla="*/ 79 h 111"/>
                    <a:gd name="T26" fmla="*/ 126 w 180"/>
                    <a:gd name="T27" fmla="*/ 100 h 111"/>
                    <a:gd name="T28" fmla="*/ 126 w 180"/>
                    <a:gd name="T29" fmla="*/ 100 h 111"/>
                    <a:gd name="T30" fmla="*/ 141 w 180"/>
                    <a:gd name="T31" fmla="*/ 100 h 111"/>
                    <a:gd name="T32" fmla="*/ 141 w 180"/>
                    <a:gd name="T33" fmla="*/ 111 h 111"/>
                    <a:gd name="T34" fmla="*/ 90 w 180"/>
                    <a:gd name="T35" fmla="*/ 111 h 111"/>
                    <a:gd name="T36" fmla="*/ 90 w 180"/>
                    <a:gd name="T37" fmla="*/ 100 h 111"/>
                    <a:gd name="T38" fmla="*/ 105 w 180"/>
                    <a:gd name="T39" fmla="*/ 100 h 111"/>
                    <a:gd name="T40" fmla="*/ 105 w 180"/>
                    <a:gd name="T41" fmla="*/ 79 h 111"/>
                    <a:gd name="T42" fmla="*/ 90 w 180"/>
                    <a:gd name="T43" fmla="*/ 79 h 111"/>
                    <a:gd name="T44" fmla="*/ 90 w 180"/>
                    <a:gd name="T45" fmla="*/ 61 h 111"/>
                    <a:gd name="T46" fmla="*/ 65 w 180"/>
                    <a:gd name="T47" fmla="*/ 0 h 111"/>
                    <a:gd name="T48" fmla="*/ 65 w 180"/>
                    <a:gd name="T49" fmla="*/ 61 h 111"/>
                    <a:gd name="T50" fmla="*/ 90 w 180"/>
                    <a:gd name="T51" fmla="*/ 61 h 111"/>
                    <a:gd name="T52" fmla="*/ 90 w 180"/>
                    <a:gd name="T53" fmla="*/ 79 h 111"/>
                    <a:gd name="T54" fmla="*/ 76 w 180"/>
                    <a:gd name="T55" fmla="*/ 79 h 111"/>
                    <a:gd name="T56" fmla="*/ 76 w 180"/>
                    <a:gd name="T57" fmla="*/ 100 h 111"/>
                    <a:gd name="T58" fmla="*/ 76 w 180"/>
                    <a:gd name="T59" fmla="*/ 100 h 111"/>
                    <a:gd name="T60" fmla="*/ 90 w 180"/>
                    <a:gd name="T61" fmla="*/ 100 h 111"/>
                    <a:gd name="T62" fmla="*/ 90 w 180"/>
                    <a:gd name="T63" fmla="*/ 111 h 111"/>
                    <a:gd name="T64" fmla="*/ 40 w 180"/>
                    <a:gd name="T65" fmla="*/ 111 h 111"/>
                    <a:gd name="T66" fmla="*/ 40 w 180"/>
                    <a:gd name="T67" fmla="*/ 100 h 111"/>
                    <a:gd name="T68" fmla="*/ 54 w 180"/>
                    <a:gd name="T69" fmla="*/ 100 h 111"/>
                    <a:gd name="T70" fmla="*/ 54 w 180"/>
                    <a:gd name="T71" fmla="*/ 79 h 111"/>
                    <a:gd name="T72" fmla="*/ 40 w 180"/>
                    <a:gd name="T73" fmla="*/ 79 h 111"/>
                    <a:gd name="T74" fmla="*/ 40 w 180"/>
                    <a:gd name="T75" fmla="*/ 0 h 111"/>
                    <a:gd name="T76" fmla="*/ 65 w 180"/>
                    <a:gd name="T77" fmla="*/ 0 h 111"/>
                    <a:gd name="T78" fmla="*/ 40 w 180"/>
                    <a:gd name="T79" fmla="*/ 111 h 111"/>
                    <a:gd name="T80" fmla="*/ 0 w 180"/>
                    <a:gd name="T81" fmla="*/ 111 h 111"/>
                    <a:gd name="T82" fmla="*/ 0 w 180"/>
                    <a:gd name="T83" fmla="*/ 61 h 111"/>
                    <a:gd name="T84" fmla="*/ 22 w 180"/>
                    <a:gd name="T85" fmla="*/ 61 h 111"/>
                    <a:gd name="T86" fmla="*/ 22 w 180"/>
                    <a:gd name="T87" fmla="*/ 0 h 111"/>
                    <a:gd name="T88" fmla="*/ 40 w 180"/>
                    <a:gd name="T89" fmla="*/ 0 h 111"/>
                    <a:gd name="T90" fmla="*/ 40 w 180"/>
                    <a:gd name="T91" fmla="*/ 79 h 111"/>
                    <a:gd name="T92" fmla="*/ 25 w 180"/>
                    <a:gd name="T93" fmla="*/ 79 h 111"/>
                    <a:gd name="T94" fmla="*/ 25 w 180"/>
                    <a:gd name="T95" fmla="*/ 100 h 111"/>
                    <a:gd name="T96" fmla="*/ 25 w 180"/>
                    <a:gd name="T97" fmla="*/ 100 h 111"/>
                    <a:gd name="T98" fmla="*/ 40 w 180"/>
                    <a:gd name="T99" fmla="*/ 100 h 111"/>
                    <a:gd name="T100" fmla="*/ 40 w 180"/>
                    <a:gd name="T10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11">
                      <a:moveTo>
                        <a:pt x="141" y="61"/>
                      </a:moveTo>
                      <a:lnTo>
                        <a:pt x="180" y="61"/>
                      </a:lnTo>
                      <a:lnTo>
                        <a:pt x="180" y="111"/>
                      </a:lnTo>
                      <a:lnTo>
                        <a:pt x="141" y="111"/>
                      </a:lnTo>
                      <a:lnTo>
                        <a:pt x="141" y="100"/>
                      </a:lnTo>
                      <a:lnTo>
                        <a:pt x="155" y="100"/>
                      </a:lnTo>
                      <a:lnTo>
                        <a:pt x="155" y="79"/>
                      </a:lnTo>
                      <a:lnTo>
                        <a:pt x="141" y="79"/>
                      </a:lnTo>
                      <a:lnTo>
                        <a:pt x="141" y="61"/>
                      </a:lnTo>
                      <a:close/>
                      <a:moveTo>
                        <a:pt x="90" y="61"/>
                      </a:moveTo>
                      <a:lnTo>
                        <a:pt x="141" y="61"/>
                      </a:lnTo>
                      <a:lnTo>
                        <a:pt x="141" y="79"/>
                      </a:lnTo>
                      <a:lnTo>
                        <a:pt x="126" y="79"/>
                      </a:lnTo>
                      <a:lnTo>
                        <a:pt x="126" y="100"/>
                      </a:lnTo>
                      <a:lnTo>
                        <a:pt x="126" y="100"/>
                      </a:lnTo>
                      <a:lnTo>
                        <a:pt x="141" y="100"/>
                      </a:lnTo>
                      <a:lnTo>
                        <a:pt x="141" y="111"/>
                      </a:lnTo>
                      <a:lnTo>
                        <a:pt x="90" y="111"/>
                      </a:lnTo>
                      <a:lnTo>
                        <a:pt x="90" y="100"/>
                      </a:lnTo>
                      <a:lnTo>
                        <a:pt x="105" y="100"/>
                      </a:lnTo>
                      <a:lnTo>
                        <a:pt x="105" y="79"/>
                      </a:lnTo>
                      <a:lnTo>
                        <a:pt x="90" y="79"/>
                      </a:lnTo>
                      <a:lnTo>
                        <a:pt x="90" y="61"/>
                      </a:lnTo>
                      <a:close/>
                      <a:moveTo>
                        <a:pt x="65" y="0"/>
                      </a:moveTo>
                      <a:lnTo>
                        <a:pt x="65" y="61"/>
                      </a:lnTo>
                      <a:lnTo>
                        <a:pt x="90" y="61"/>
                      </a:lnTo>
                      <a:lnTo>
                        <a:pt x="90" y="79"/>
                      </a:lnTo>
                      <a:lnTo>
                        <a:pt x="76" y="79"/>
                      </a:lnTo>
                      <a:lnTo>
                        <a:pt x="76" y="100"/>
                      </a:lnTo>
                      <a:lnTo>
                        <a:pt x="76" y="100"/>
                      </a:lnTo>
                      <a:lnTo>
                        <a:pt x="90" y="100"/>
                      </a:lnTo>
                      <a:lnTo>
                        <a:pt x="90" y="111"/>
                      </a:lnTo>
                      <a:lnTo>
                        <a:pt x="40" y="111"/>
                      </a:lnTo>
                      <a:lnTo>
                        <a:pt x="40" y="100"/>
                      </a:lnTo>
                      <a:lnTo>
                        <a:pt x="54" y="100"/>
                      </a:lnTo>
                      <a:lnTo>
                        <a:pt x="54" y="79"/>
                      </a:lnTo>
                      <a:lnTo>
                        <a:pt x="40" y="79"/>
                      </a:lnTo>
                      <a:lnTo>
                        <a:pt x="40" y="0"/>
                      </a:lnTo>
                      <a:lnTo>
                        <a:pt x="65" y="0"/>
                      </a:lnTo>
                      <a:close/>
                      <a:moveTo>
                        <a:pt x="40" y="111"/>
                      </a:moveTo>
                      <a:lnTo>
                        <a:pt x="0" y="111"/>
                      </a:lnTo>
                      <a:lnTo>
                        <a:pt x="0" y="61"/>
                      </a:lnTo>
                      <a:lnTo>
                        <a:pt x="22" y="61"/>
                      </a:lnTo>
                      <a:lnTo>
                        <a:pt x="22" y="0"/>
                      </a:lnTo>
                      <a:lnTo>
                        <a:pt x="40" y="0"/>
                      </a:lnTo>
                      <a:lnTo>
                        <a:pt x="40" y="79"/>
                      </a:lnTo>
                      <a:lnTo>
                        <a:pt x="25" y="79"/>
                      </a:lnTo>
                      <a:lnTo>
                        <a:pt x="25" y="100"/>
                      </a:lnTo>
                      <a:lnTo>
                        <a:pt x="25" y="100"/>
                      </a:lnTo>
                      <a:lnTo>
                        <a:pt x="40" y="100"/>
                      </a:lnTo>
                      <a:lnTo>
                        <a:pt x="4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08" name="Freeform: Shape 157">
                  <a:extLst>
                    <a:ext uri="{FF2B5EF4-FFF2-40B4-BE49-F238E27FC236}">
                      <a16:creationId xmlns:a16="http://schemas.microsoft.com/office/drawing/2014/main" id="{1585AF86-A1B2-4EF7-8130-08D182693343}"/>
                    </a:ext>
                  </a:extLst>
                </p:cNvPr>
                <p:cNvSpPr>
                  <a:spLocks/>
                </p:cNvSpPr>
                <p:nvPr/>
              </p:nvSpPr>
              <p:spPr bwMode="auto">
                <a:xfrm>
                  <a:off x="5342467" y="940414"/>
                  <a:ext cx="296550" cy="93131"/>
                </a:xfrm>
                <a:custGeom>
                  <a:avLst/>
                  <a:gdLst>
                    <a:gd name="T0" fmla="*/ 7 w 242"/>
                    <a:gd name="T1" fmla="*/ 76 h 76"/>
                    <a:gd name="T2" fmla="*/ 0 w 242"/>
                    <a:gd name="T3" fmla="*/ 0 h 76"/>
                    <a:gd name="T4" fmla="*/ 242 w 242"/>
                    <a:gd name="T5" fmla="*/ 0 h 76"/>
                    <a:gd name="T6" fmla="*/ 213 w 242"/>
                    <a:gd name="T7" fmla="*/ 76 h 76"/>
                    <a:gd name="T8" fmla="*/ 7 w 242"/>
                    <a:gd name="T9" fmla="*/ 76 h 76"/>
                  </a:gdLst>
                  <a:ahLst/>
                  <a:cxnLst>
                    <a:cxn ang="0">
                      <a:pos x="T0" y="T1"/>
                    </a:cxn>
                    <a:cxn ang="0">
                      <a:pos x="T2" y="T3"/>
                    </a:cxn>
                    <a:cxn ang="0">
                      <a:pos x="T4" y="T5"/>
                    </a:cxn>
                    <a:cxn ang="0">
                      <a:pos x="T6" y="T7"/>
                    </a:cxn>
                    <a:cxn ang="0">
                      <a:pos x="T8" y="T9"/>
                    </a:cxn>
                  </a:cxnLst>
                  <a:rect l="0" t="0" r="r" b="b"/>
                  <a:pathLst>
                    <a:path w="242" h="76">
                      <a:moveTo>
                        <a:pt x="7" y="76"/>
                      </a:moveTo>
                      <a:lnTo>
                        <a:pt x="0" y="0"/>
                      </a:lnTo>
                      <a:lnTo>
                        <a:pt x="242" y="0"/>
                      </a:lnTo>
                      <a:lnTo>
                        <a:pt x="213" y="76"/>
                      </a:lnTo>
                      <a:lnTo>
                        <a:pt x="7"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09" name="Freeform: Shape 158">
                  <a:extLst>
                    <a:ext uri="{FF2B5EF4-FFF2-40B4-BE49-F238E27FC236}">
                      <a16:creationId xmlns:a16="http://schemas.microsoft.com/office/drawing/2014/main" id="{C4D31FFE-CC1D-45A8-889C-479285259623}"/>
                    </a:ext>
                  </a:extLst>
                </p:cNvPr>
                <p:cNvSpPr>
                  <a:spLocks/>
                </p:cNvSpPr>
                <p:nvPr/>
              </p:nvSpPr>
              <p:spPr bwMode="auto">
                <a:xfrm>
                  <a:off x="3664877" y="4235549"/>
                  <a:ext cx="198517" cy="198517"/>
                </a:xfrm>
                <a:custGeom>
                  <a:avLst/>
                  <a:gdLst>
                    <a:gd name="T0" fmla="*/ 22 w 45"/>
                    <a:gd name="T1" fmla="*/ 42 h 45"/>
                    <a:gd name="T2" fmla="*/ 26 w 45"/>
                    <a:gd name="T3" fmla="*/ 42 h 45"/>
                    <a:gd name="T4" fmla="*/ 27 w 45"/>
                    <a:gd name="T5" fmla="*/ 45 h 45"/>
                    <a:gd name="T6" fmla="*/ 35 w 45"/>
                    <a:gd name="T7" fmla="*/ 41 h 45"/>
                    <a:gd name="T8" fmla="*/ 34 w 45"/>
                    <a:gd name="T9" fmla="*/ 38 h 45"/>
                    <a:gd name="T10" fmla="*/ 38 w 45"/>
                    <a:gd name="T11" fmla="*/ 33 h 45"/>
                    <a:gd name="T12" fmla="*/ 42 w 45"/>
                    <a:gd name="T13" fmla="*/ 35 h 45"/>
                    <a:gd name="T14" fmla="*/ 45 w 45"/>
                    <a:gd name="T15" fmla="*/ 27 h 45"/>
                    <a:gd name="T16" fmla="*/ 42 w 45"/>
                    <a:gd name="T17" fmla="*/ 26 h 45"/>
                    <a:gd name="T18" fmla="*/ 41 w 45"/>
                    <a:gd name="T19" fmla="*/ 19 h 45"/>
                    <a:gd name="T20" fmla="*/ 45 w 45"/>
                    <a:gd name="T21" fmla="*/ 17 h 45"/>
                    <a:gd name="T22" fmla="*/ 41 w 45"/>
                    <a:gd name="T23" fmla="*/ 10 h 45"/>
                    <a:gd name="T24" fmla="*/ 38 w 45"/>
                    <a:gd name="T25" fmla="*/ 11 h 45"/>
                    <a:gd name="T26" fmla="*/ 33 w 45"/>
                    <a:gd name="T27" fmla="*/ 6 h 45"/>
                    <a:gd name="T28" fmla="*/ 35 w 45"/>
                    <a:gd name="T29" fmla="*/ 3 h 45"/>
                    <a:gd name="T30" fmla="*/ 27 w 45"/>
                    <a:gd name="T31" fmla="*/ 0 h 45"/>
                    <a:gd name="T32" fmla="*/ 26 w 45"/>
                    <a:gd name="T33" fmla="*/ 3 h 45"/>
                    <a:gd name="T34" fmla="*/ 22 w 45"/>
                    <a:gd name="T35" fmla="*/ 3 h 45"/>
                    <a:gd name="T36" fmla="*/ 22 w 45"/>
                    <a:gd name="T37" fmla="*/ 9 h 45"/>
                    <a:gd name="T38" fmla="*/ 34 w 45"/>
                    <a:gd name="T39" fmla="*/ 17 h 45"/>
                    <a:gd name="T40" fmla="*/ 27 w 45"/>
                    <a:gd name="T41" fmla="*/ 34 h 45"/>
                    <a:gd name="T42" fmla="*/ 22 w 45"/>
                    <a:gd name="T43" fmla="*/ 35 h 45"/>
                    <a:gd name="T44" fmla="*/ 22 w 45"/>
                    <a:gd name="T45" fmla="*/ 35 h 45"/>
                    <a:gd name="T46" fmla="*/ 22 w 45"/>
                    <a:gd name="T47" fmla="*/ 42 h 45"/>
                    <a:gd name="T48" fmla="*/ 3 w 45"/>
                    <a:gd name="T49" fmla="*/ 26 h 45"/>
                    <a:gd name="T50" fmla="*/ 0 w 45"/>
                    <a:gd name="T51" fmla="*/ 27 h 45"/>
                    <a:gd name="T52" fmla="*/ 3 w 45"/>
                    <a:gd name="T53" fmla="*/ 35 h 45"/>
                    <a:gd name="T54" fmla="*/ 6 w 45"/>
                    <a:gd name="T55" fmla="*/ 34 h 45"/>
                    <a:gd name="T56" fmla="*/ 11 w 45"/>
                    <a:gd name="T57" fmla="*/ 38 h 45"/>
                    <a:gd name="T58" fmla="*/ 10 w 45"/>
                    <a:gd name="T59" fmla="*/ 42 h 45"/>
                    <a:gd name="T60" fmla="*/ 18 w 45"/>
                    <a:gd name="T61" fmla="*/ 45 h 45"/>
                    <a:gd name="T62" fmla="*/ 19 w 45"/>
                    <a:gd name="T63" fmla="*/ 42 h 45"/>
                    <a:gd name="T64" fmla="*/ 22 w 45"/>
                    <a:gd name="T65" fmla="*/ 42 h 45"/>
                    <a:gd name="T66" fmla="*/ 22 w 45"/>
                    <a:gd name="T67" fmla="*/ 35 h 45"/>
                    <a:gd name="T68" fmla="*/ 10 w 45"/>
                    <a:gd name="T69" fmla="*/ 28 h 45"/>
                    <a:gd name="T70" fmla="*/ 17 w 45"/>
                    <a:gd name="T71" fmla="*/ 10 h 45"/>
                    <a:gd name="T72" fmla="*/ 17 w 45"/>
                    <a:gd name="T73" fmla="*/ 10 h 45"/>
                    <a:gd name="T74" fmla="*/ 22 w 45"/>
                    <a:gd name="T75" fmla="*/ 9 h 45"/>
                    <a:gd name="T76" fmla="*/ 22 w 45"/>
                    <a:gd name="T77" fmla="*/ 9 h 45"/>
                    <a:gd name="T78" fmla="*/ 22 w 45"/>
                    <a:gd name="T79" fmla="*/ 3 h 45"/>
                    <a:gd name="T80" fmla="*/ 19 w 45"/>
                    <a:gd name="T81" fmla="*/ 3 h 45"/>
                    <a:gd name="T82" fmla="*/ 17 w 45"/>
                    <a:gd name="T83" fmla="*/ 0 h 45"/>
                    <a:gd name="T84" fmla="*/ 10 w 45"/>
                    <a:gd name="T85" fmla="*/ 3 h 45"/>
                    <a:gd name="T86" fmla="*/ 11 w 45"/>
                    <a:gd name="T87" fmla="*/ 7 h 45"/>
                    <a:gd name="T88" fmla="*/ 6 w 45"/>
                    <a:gd name="T89" fmla="*/ 11 h 45"/>
                    <a:gd name="T90" fmla="*/ 3 w 45"/>
                    <a:gd name="T91" fmla="*/ 10 h 45"/>
                    <a:gd name="T92" fmla="*/ 0 w 45"/>
                    <a:gd name="T93" fmla="*/ 18 h 45"/>
                    <a:gd name="T94" fmla="*/ 3 w 45"/>
                    <a:gd name="T95" fmla="*/ 19 h 45"/>
                    <a:gd name="T96" fmla="*/ 3 w 45"/>
                    <a:gd name="T9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5">
                      <a:moveTo>
                        <a:pt x="22" y="42"/>
                      </a:moveTo>
                      <a:cubicBezTo>
                        <a:pt x="24" y="42"/>
                        <a:pt x="25" y="42"/>
                        <a:pt x="26" y="42"/>
                      </a:cubicBezTo>
                      <a:cubicBezTo>
                        <a:pt x="27" y="45"/>
                        <a:pt x="27" y="45"/>
                        <a:pt x="27" y="45"/>
                      </a:cubicBezTo>
                      <a:cubicBezTo>
                        <a:pt x="35" y="41"/>
                        <a:pt x="35" y="41"/>
                        <a:pt x="35" y="41"/>
                      </a:cubicBezTo>
                      <a:cubicBezTo>
                        <a:pt x="34" y="38"/>
                        <a:pt x="34" y="38"/>
                        <a:pt x="34" y="38"/>
                      </a:cubicBezTo>
                      <a:cubicBezTo>
                        <a:pt x="36" y="37"/>
                        <a:pt x="37" y="35"/>
                        <a:pt x="38" y="33"/>
                      </a:cubicBezTo>
                      <a:cubicBezTo>
                        <a:pt x="42" y="35"/>
                        <a:pt x="42" y="35"/>
                        <a:pt x="42" y="35"/>
                      </a:cubicBezTo>
                      <a:cubicBezTo>
                        <a:pt x="45" y="27"/>
                        <a:pt x="45" y="27"/>
                        <a:pt x="45" y="27"/>
                      </a:cubicBezTo>
                      <a:cubicBezTo>
                        <a:pt x="42" y="26"/>
                        <a:pt x="42" y="26"/>
                        <a:pt x="42" y="26"/>
                      </a:cubicBezTo>
                      <a:cubicBezTo>
                        <a:pt x="42" y="23"/>
                        <a:pt x="42" y="21"/>
                        <a:pt x="41" y="19"/>
                      </a:cubicBezTo>
                      <a:cubicBezTo>
                        <a:pt x="45" y="17"/>
                        <a:pt x="45" y="17"/>
                        <a:pt x="45" y="17"/>
                      </a:cubicBezTo>
                      <a:cubicBezTo>
                        <a:pt x="41" y="10"/>
                        <a:pt x="41" y="10"/>
                        <a:pt x="41" y="10"/>
                      </a:cubicBezTo>
                      <a:cubicBezTo>
                        <a:pt x="38" y="11"/>
                        <a:pt x="38" y="11"/>
                        <a:pt x="38" y="11"/>
                      </a:cubicBezTo>
                      <a:cubicBezTo>
                        <a:pt x="37" y="9"/>
                        <a:pt x="35" y="8"/>
                        <a:pt x="33" y="6"/>
                      </a:cubicBezTo>
                      <a:cubicBezTo>
                        <a:pt x="35" y="3"/>
                        <a:pt x="35" y="3"/>
                        <a:pt x="35" y="3"/>
                      </a:cubicBezTo>
                      <a:cubicBezTo>
                        <a:pt x="27" y="0"/>
                        <a:pt x="27" y="0"/>
                        <a:pt x="27" y="0"/>
                      </a:cubicBezTo>
                      <a:cubicBezTo>
                        <a:pt x="26" y="3"/>
                        <a:pt x="26" y="3"/>
                        <a:pt x="26" y="3"/>
                      </a:cubicBezTo>
                      <a:cubicBezTo>
                        <a:pt x="24" y="3"/>
                        <a:pt x="23" y="3"/>
                        <a:pt x="22" y="3"/>
                      </a:cubicBezTo>
                      <a:cubicBezTo>
                        <a:pt x="22" y="9"/>
                        <a:pt x="22" y="9"/>
                        <a:pt x="22" y="9"/>
                      </a:cubicBezTo>
                      <a:cubicBezTo>
                        <a:pt x="28" y="9"/>
                        <a:pt x="32" y="12"/>
                        <a:pt x="34" y="17"/>
                      </a:cubicBezTo>
                      <a:cubicBezTo>
                        <a:pt x="37" y="24"/>
                        <a:pt x="34" y="32"/>
                        <a:pt x="27" y="34"/>
                      </a:cubicBezTo>
                      <a:cubicBezTo>
                        <a:pt x="26" y="35"/>
                        <a:pt x="24" y="35"/>
                        <a:pt x="22" y="35"/>
                      </a:cubicBezTo>
                      <a:cubicBezTo>
                        <a:pt x="22" y="35"/>
                        <a:pt x="22" y="35"/>
                        <a:pt x="22" y="35"/>
                      </a:cubicBezTo>
                      <a:lnTo>
                        <a:pt x="22" y="42"/>
                      </a:lnTo>
                      <a:close/>
                      <a:moveTo>
                        <a:pt x="3" y="26"/>
                      </a:moveTo>
                      <a:cubicBezTo>
                        <a:pt x="0" y="27"/>
                        <a:pt x="0" y="27"/>
                        <a:pt x="0" y="27"/>
                      </a:cubicBezTo>
                      <a:cubicBezTo>
                        <a:pt x="3" y="35"/>
                        <a:pt x="3" y="35"/>
                        <a:pt x="3" y="35"/>
                      </a:cubicBezTo>
                      <a:cubicBezTo>
                        <a:pt x="6" y="34"/>
                        <a:pt x="6" y="34"/>
                        <a:pt x="6" y="34"/>
                      </a:cubicBezTo>
                      <a:cubicBezTo>
                        <a:pt x="8" y="36"/>
                        <a:pt x="9" y="37"/>
                        <a:pt x="11" y="38"/>
                      </a:cubicBezTo>
                      <a:cubicBezTo>
                        <a:pt x="10" y="42"/>
                        <a:pt x="10" y="42"/>
                        <a:pt x="10" y="42"/>
                      </a:cubicBezTo>
                      <a:cubicBezTo>
                        <a:pt x="18" y="45"/>
                        <a:pt x="18" y="45"/>
                        <a:pt x="18" y="45"/>
                      </a:cubicBezTo>
                      <a:cubicBezTo>
                        <a:pt x="19" y="42"/>
                        <a:pt x="19" y="42"/>
                        <a:pt x="19" y="42"/>
                      </a:cubicBezTo>
                      <a:cubicBezTo>
                        <a:pt x="20" y="42"/>
                        <a:pt x="21" y="42"/>
                        <a:pt x="22" y="42"/>
                      </a:cubicBezTo>
                      <a:cubicBezTo>
                        <a:pt x="22" y="35"/>
                        <a:pt x="22" y="35"/>
                        <a:pt x="22" y="35"/>
                      </a:cubicBezTo>
                      <a:cubicBezTo>
                        <a:pt x="17" y="35"/>
                        <a:pt x="12" y="32"/>
                        <a:pt x="10" y="28"/>
                      </a:cubicBezTo>
                      <a:cubicBezTo>
                        <a:pt x="7" y="21"/>
                        <a:pt x="11" y="13"/>
                        <a:pt x="17" y="10"/>
                      </a:cubicBezTo>
                      <a:cubicBezTo>
                        <a:pt x="17" y="10"/>
                        <a:pt x="17" y="10"/>
                        <a:pt x="17" y="10"/>
                      </a:cubicBezTo>
                      <a:cubicBezTo>
                        <a:pt x="19" y="10"/>
                        <a:pt x="21" y="9"/>
                        <a:pt x="22" y="9"/>
                      </a:cubicBezTo>
                      <a:cubicBezTo>
                        <a:pt x="22" y="9"/>
                        <a:pt x="22" y="9"/>
                        <a:pt x="22" y="9"/>
                      </a:cubicBezTo>
                      <a:cubicBezTo>
                        <a:pt x="22" y="3"/>
                        <a:pt x="22" y="3"/>
                        <a:pt x="22" y="3"/>
                      </a:cubicBezTo>
                      <a:cubicBezTo>
                        <a:pt x="21" y="3"/>
                        <a:pt x="20" y="3"/>
                        <a:pt x="19" y="3"/>
                      </a:cubicBezTo>
                      <a:cubicBezTo>
                        <a:pt x="17" y="0"/>
                        <a:pt x="17" y="0"/>
                        <a:pt x="17" y="0"/>
                      </a:cubicBezTo>
                      <a:cubicBezTo>
                        <a:pt x="10" y="3"/>
                        <a:pt x="10" y="3"/>
                        <a:pt x="10" y="3"/>
                      </a:cubicBezTo>
                      <a:cubicBezTo>
                        <a:pt x="11" y="7"/>
                        <a:pt x="11" y="7"/>
                        <a:pt x="11" y="7"/>
                      </a:cubicBezTo>
                      <a:cubicBezTo>
                        <a:pt x="9" y="8"/>
                        <a:pt x="8" y="9"/>
                        <a:pt x="6" y="11"/>
                      </a:cubicBezTo>
                      <a:cubicBezTo>
                        <a:pt x="3" y="10"/>
                        <a:pt x="3" y="10"/>
                        <a:pt x="3" y="10"/>
                      </a:cubicBezTo>
                      <a:cubicBezTo>
                        <a:pt x="0" y="18"/>
                        <a:pt x="0" y="18"/>
                        <a:pt x="0" y="18"/>
                      </a:cubicBezTo>
                      <a:cubicBezTo>
                        <a:pt x="3" y="19"/>
                        <a:pt x="3" y="19"/>
                        <a:pt x="3" y="19"/>
                      </a:cubicBezTo>
                      <a:cubicBezTo>
                        <a:pt x="3" y="21"/>
                        <a:pt x="3" y="24"/>
                        <a:pt x="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10" name="Freeform: Shape 159">
                  <a:extLst>
                    <a:ext uri="{FF2B5EF4-FFF2-40B4-BE49-F238E27FC236}">
                      <a16:creationId xmlns:a16="http://schemas.microsoft.com/office/drawing/2014/main" id="{D0B004A2-73B4-451F-B40D-6167F6C51096}"/>
                    </a:ext>
                  </a:extLst>
                </p:cNvPr>
                <p:cNvSpPr>
                  <a:spLocks/>
                </p:cNvSpPr>
                <p:nvPr/>
              </p:nvSpPr>
              <p:spPr bwMode="auto">
                <a:xfrm>
                  <a:off x="6380391" y="3029743"/>
                  <a:ext cx="110287" cy="106611"/>
                </a:xfrm>
                <a:custGeom>
                  <a:avLst/>
                  <a:gdLst>
                    <a:gd name="T0" fmla="*/ 4 w 25"/>
                    <a:gd name="T1" fmla="*/ 24 h 24"/>
                    <a:gd name="T2" fmla="*/ 8 w 25"/>
                    <a:gd name="T3" fmla="*/ 20 h 24"/>
                    <a:gd name="T4" fmla="*/ 8 w 25"/>
                    <a:gd name="T5" fmla="*/ 20 h 24"/>
                    <a:gd name="T6" fmla="*/ 8 w 25"/>
                    <a:gd name="T7" fmla="*/ 6 h 24"/>
                    <a:gd name="T8" fmla="*/ 23 w 25"/>
                    <a:gd name="T9" fmla="*/ 6 h 24"/>
                    <a:gd name="T10" fmla="*/ 23 w 25"/>
                    <a:gd name="T11" fmla="*/ 16 h 24"/>
                    <a:gd name="T12" fmla="*/ 21 w 25"/>
                    <a:gd name="T13" fmla="*/ 15 h 24"/>
                    <a:gd name="T14" fmla="*/ 17 w 25"/>
                    <a:gd name="T15" fmla="*/ 20 h 24"/>
                    <a:gd name="T16" fmla="*/ 21 w 25"/>
                    <a:gd name="T17" fmla="*/ 24 h 24"/>
                    <a:gd name="T18" fmla="*/ 25 w 25"/>
                    <a:gd name="T19" fmla="*/ 20 h 24"/>
                    <a:gd name="T20" fmla="*/ 25 w 25"/>
                    <a:gd name="T21" fmla="*/ 20 h 24"/>
                    <a:gd name="T22" fmla="*/ 25 w 25"/>
                    <a:gd name="T23" fmla="*/ 20 h 24"/>
                    <a:gd name="T24" fmla="*/ 25 w 25"/>
                    <a:gd name="T25" fmla="*/ 6 h 24"/>
                    <a:gd name="T26" fmla="*/ 25 w 25"/>
                    <a:gd name="T27" fmla="*/ 0 h 24"/>
                    <a:gd name="T28" fmla="*/ 23 w 25"/>
                    <a:gd name="T29" fmla="*/ 0 h 24"/>
                    <a:gd name="T30" fmla="*/ 8 w 25"/>
                    <a:gd name="T31" fmla="*/ 0 h 24"/>
                    <a:gd name="T32" fmla="*/ 6 w 25"/>
                    <a:gd name="T33" fmla="*/ 0 h 24"/>
                    <a:gd name="T34" fmla="*/ 6 w 25"/>
                    <a:gd name="T35" fmla="*/ 6 h 24"/>
                    <a:gd name="T36" fmla="*/ 6 w 25"/>
                    <a:gd name="T37" fmla="*/ 16 h 24"/>
                    <a:gd name="T38" fmla="*/ 4 w 25"/>
                    <a:gd name="T39" fmla="*/ 15 h 24"/>
                    <a:gd name="T40" fmla="*/ 0 w 25"/>
                    <a:gd name="T41" fmla="*/ 20 h 24"/>
                    <a:gd name="T42" fmla="*/ 4 w 25"/>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4">
                      <a:moveTo>
                        <a:pt x="4" y="24"/>
                      </a:moveTo>
                      <a:cubicBezTo>
                        <a:pt x="7" y="24"/>
                        <a:pt x="8" y="22"/>
                        <a:pt x="8" y="20"/>
                      </a:cubicBezTo>
                      <a:cubicBezTo>
                        <a:pt x="8" y="20"/>
                        <a:pt x="8" y="20"/>
                        <a:pt x="8" y="20"/>
                      </a:cubicBezTo>
                      <a:cubicBezTo>
                        <a:pt x="8" y="6"/>
                        <a:pt x="8" y="6"/>
                        <a:pt x="8" y="6"/>
                      </a:cubicBezTo>
                      <a:cubicBezTo>
                        <a:pt x="23" y="6"/>
                        <a:pt x="23" y="6"/>
                        <a:pt x="23" y="6"/>
                      </a:cubicBezTo>
                      <a:cubicBezTo>
                        <a:pt x="23" y="16"/>
                        <a:pt x="23" y="16"/>
                        <a:pt x="23" y="16"/>
                      </a:cubicBezTo>
                      <a:cubicBezTo>
                        <a:pt x="22" y="15"/>
                        <a:pt x="21" y="15"/>
                        <a:pt x="21" y="15"/>
                      </a:cubicBezTo>
                      <a:cubicBezTo>
                        <a:pt x="18" y="15"/>
                        <a:pt x="17" y="17"/>
                        <a:pt x="17" y="20"/>
                      </a:cubicBezTo>
                      <a:cubicBezTo>
                        <a:pt x="17" y="22"/>
                        <a:pt x="18" y="24"/>
                        <a:pt x="21" y="24"/>
                      </a:cubicBezTo>
                      <a:cubicBezTo>
                        <a:pt x="23" y="24"/>
                        <a:pt x="25" y="22"/>
                        <a:pt x="25" y="20"/>
                      </a:cubicBezTo>
                      <a:cubicBezTo>
                        <a:pt x="25" y="20"/>
                        <a:pt x="25" y="20"/>
                        <a:pt x="25" y="20"/>
                      </a:cubicBezTo>
                      <a:cubicBezTo>
                        <a:pt x="25" y="20"/>
                        <a:pt x="25" y="20"/>
                        <a:pt x="25" y="20"/>
                      </a:cubicBezTo>
                      <a:cubicBezTo>
                        <a:pt x="25" y="6"/>
                        <a:pt x="25" y="6"/>
                        <a:pt x="25" y="6"/>
                      </a:cubicBezTo>
                      <a:cubicBezTo>
                        <a:pt x="25" y="0"/>
                        <a:pt x="25" y="0"/>
                        <a:pt x="25" y="0"/>
                      </a:cubicBezTo>
                      <a:cubicBezTo>
                        <a:pt x="23" y="0"/>
                        <a:pt x="23" y="0"/>
                        <a:pt x="23" y="0"/>
                      </a:cubicBezTo>
                      <a:cubicBezTo>
                        <a:pt x="8" y="0"/>
                        <a:pt x="8" y="0"/>
                        <a:pt x="8" y="0"/>
                      </a:cubicBezTo>
                      <a:cubicBezTo>
                        <a:pt x="6" y="0"/>
                        <a:pt x="6" y="0"/>
                        <a:pt x="6" y="0"/>
                      </a:cubicBezTo>
                      <a:cubicBezTo>
                        <a:pt x="6" y="6"/>
                        <a:pt x="6" y="6"/>
                        <a:pt x="6" y="6"/>
                      </a:cubicBezTo>
                      <a:cubicBezTo>
                        <a:pt x="6" y="16"/>
                        <a:pt x="6" y="16"/>
                        <a:pt x="6" y="16"/>
                      </a:cubicBezTo>
                      <a:cubicBezTo>
                        <a:pt x="5" y="15"/>
                        <a:pt x="5" y="15"/>
                        <a:pt x="4" y="15"/>
                      </a:cubicBezTo>
                      <a:cubicBezTo>
                        <a:pt x="2" y="15"/>
                        <a:pt x="0" y="17"/>
                        <a:pt x="0" y="20"/>
                      </a:cubicBezTo>
                      <a:cubicBezTo>
                        <a:pt x="0" y="22"/>
                        <a:pt x="2" y="2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11" name="Freeform: Shape 160">
                  <a:extLst>
                    <a:ext uri="{FF2B5EF4-FFF2-40B4-BE49-F238E27FC236}">
                      <a16:creationId xmlns:a16="http://schemas.microsoft.com/office/drawing/2014/main" id="{BFB562BB-54E0-45B6-BB82-C459FF976D7A}"/>
                    </a:ext>
                  </a:extLst>
                </p:cNvPr>
                <p:cNvSpPr>
                  <a:spLocks/>
                </p:cNvSpPr>
                <p:nvPr/>
              </p:nvSpPr>
              <p:spPr bwMode="auto">
                <a:xfrm>
                  <a:off x="6124280" y="1466116"/>
                  <a:ext cx="115189" cy="106611"/>
                </a:xfrm>
                <a:custGeom>
                  <a:avLst/>
                  <a:gdLst>
                    <a:gd name="T0" fmla="*/ 5 w 26"/>
                    <a:gd name="T1" fmla="*/ 24 h 24"/>
                    <a:gd name="T2" fmla="*/ 9 w 26"/>
                    <a:gd name="T3" fmla="*/ 20 h 24"/>
                    <a:gd name="T4" fmla="*/ 9 w 26"/>
                    <a:gd name="T5" fmla="*/ 20 h 24"/>
                    <a:gd name="T6" fmla="*/ 9 w 26"/>
                    <a:gd name="T7" fmla="*/ 6 h 24"/>
                    <a:gd name="T8" fmla="*/ 23 w 26"/>
                    <a:gd name="T9" fmla="*/ 6 h 24"/>
                    <a:gd name="T10" fmla="*/ 23 w 26"/>
                    <a:gd name="T11" fmla="*/ 16 h 24"/>
                    <a:gd name="T12" fmla="*/ 21 w 26"/>
                    <a:gd name="T13" fmla="*/ 15 h 24"/>
                    <a:gd name="T14" fmla="*/ 17 w 26"/>
                    <a:gd name="T15" fmla="*/ 20 h 24"/>
                    <a:gd name="T16" fmla="*/ 21 w 26"/>
                    <a:gd name="T17" fmla="*/ 24 h 24"/>
                    <a:gd name="T18" fmla="*/ 26 w 26"/>
                    <a:gd name="T19" fmla="*/ 20 h 24"/>
                    <a:gd name="T20" fmla="*/ 26 w 26"/>
                    <a:gd name="T21" fmla="*/ 20 h 24"/>
                    <a:gd name="T22" fmla="*/ 26 w 26"/>
                    <a:gd name="T23" fmla="*/ 20 h 24"/>
                    <a:gd name="T24" fmla="*/ 26 w 26"/>
                    <a:gd name="T25" fmla="*/ 6 h 24"/>
                    <a:gd name="T26" fmla="*/ 26 w 26"/>
                    <a:gd name="T27" fmla="*/ 0 h 24"/>
                    <a:gd name="T28" fmla="*/ 23 w 26"/>
                    <a:gd name="T29" fmla="*/ 0 h 24"/>
                    <a:gd name="T30" fmla="*/ 9 w 26"/>
                    <a:gd name="T31" fmla="*/ 0 h 24"/>
                    <a:gd name="T32" fmla="*/ 6 w 26"/>
                    <a:gd name="T33" fmla="*/ 0 h 24"/>
                    <a:gd name="T34" fmla="*/ 6 w 26"/>
                    <a:gd name="T35" fmla="*/ 6 h 24"/>
                    <a:gd name="T36" fmla="*/ 6 w 26"/>
                    <a:gd name="T37" fmla="*/ 16 h 24"/>
                    <a:gd name="T38" fmla="*/ 5 w 26"/>
                    <a:gd name="T39" fmla="*/ 15 h 24"/>
                    <a:gd name="T40" fmla="*/ 0 w 26"/>
                    <a:gd name="T41" fmla="*/ 20 h 24"/>
                    <a:gd name="T42" fmla="*/ 5 w 26"/>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4">
                      <a:moveTo>
                        <a:pt x="5" y="24"/>
                      </a:moveTo>
                      <a:cubicBezTo>
                        <a:pt x="7" y="24"/>
                        <a:pt x="9" y="22"/>
                        <a:pt x="9" y="20"/>
                      </a:cubicBezTo>
                      <a:cubicBezTo>
                        <a:pt x="9" y="20"/>
                        <a:pt x="9" y="20"/>
                        <a:pt x="9" y="20"/>
                      </a:cubicBezTo>
                      <a:cubicBezTo>
                        <a:pt x="9" y="6"/>
                        <a:pt x="9" y="6"/>
                        <a:pt x="9" y="6"/>
                      </a:cubicBezTo>
                      <a:cubicBezTo>
                        <a:pt x="23" y="6"/>
                        <a:pt x="23" y="6"/>
                        <a:pt x="23" y="6"/>
                      </a:cubicBezTo>
                      <a:cubicBezTo>
                        <a:pt x="23" y="16"/>
                        <a:pt x="23" y="16"/>
                        <a:pt x="23" y="16"/>
                      </a:cubicBezTo>
                      <a:cubicBezTo>
                        <a:pt x="23" y="16"/>
                        <a:pt x="22" y="15"/>
                        <a:pt x="21" y="15"/>
                      </a:cubicBezTo>
                      <a:cubicBezTo>
                        <a:pt x="19" y="15"/>
                        <a:pt x="17" y="17"/>
                        <a:pt x="17" y="20"/>
                      </a:cubicBezTo>
                      <a:cubicBezTo>
                        <a:pt x="17" y="22"/>
                        <a:pt x="19" y="24"/>
                        <a:pt x="21" y="24"/>
                      </a:cubicBezTo>
                      <a:cubicBezTo>
                        <a:pt x="24" y="24"/>
                        <a:pt x="26" y="22"/>
                        <a:pt x="26" y="20"/>
                      </a:cubicBezTo>
                      <a:cubicBezTo>
                        <a:pt x="26" y="20"/>
                        <a:pt x="26" y="20"/>
                        <a:pt x="26" y="20"/>
                      </a:cubicBezTo>
                      <a:cubicBezTo>
                        <a:pt x="26" y="20"/>
                        <a:pt x="26" y="20"/>
                        <a:pt x="26" y="20"/>
                      </a:cubicBezTo>
                      <a:cubicBezTo>
                        <a:pt x="26" y="6"/>
                        <a:pt x="26" y="6"/>
                        <a:pt x="26" y="6"/>
                      </a:cubicBezTo>
                      <a:cubicBezTo>
                        <a:pt x="26" y="0"/>
                        <a:pt x="26" y="0"/>
                        <a:pt x="26" y="0"/>
                      </a:cubicBezTo>
                      <a:cubicBezTo>
                        <a:pt x="23" y="0"/>
                        <a:pt x="23" y="0"/>
                        <a:pt x="23" y="0"/>
                      </a:cubicBezTo>
                      <a:cubicBezTo>
                        <a:pt x="9" y="0"/>
                        <a:pt x="9" y="0"/>
                        <a:pt x="9" y="0"/>
                      </a:cubicBezTo>
                      <a:cubicBezTo>
                        <a:pt x="6" y="0"/>
                        <a:pt x="6" y="0"/>
                        <a:pt x="6" y="0"/>
                      </a:cubicBezTo>
                      <a:cubicBezTo>
                        <a:pt x="6" y="6"/>
                        <a:pt x="6" y="6"/>
                        <a:pt x="6" y="6"/>
                      </a:cubicBezTo>
                      <a:cubicBezTo>
                        <a:pt x="6" y="16"/>
                        <a:pt x="6" y="16"/>
                        <a:pt x="6" y="16"/>
                      </a:cubicBezTo>
                      <a:cubicBezTo>
                        <a:pt x="6" y="16"/>
                        <a:pt x="5" y="15"/>
                        <a:pt x="5" y="15"/>
                      </a:cubicBezTo>
                      <a:cubicBezTo>
                        <a:pt x="2" y="15"/>
                        <a:pt x="0" y="17"/>
                        <a:pt x="0" y="20"/>
                      </a:cubicBezTo>
                      <a:cubicBezTo>
                        <a:pt x="0" y="22"/>
                        <a:pt x="2"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12" name="Freeform: Shape 161">
                  <a:extLst>
                    <a:ext uri="{FF2B5EF4-FFF2-40B4-BE49-F238E27FC236}">
                      <a16:creationId xmlns:a16="http://schemas.microsoft.com/office/drawing/2014/main" id="{E7FD3EC5-8935-491D-87D9-667AA9BC0F89}"/>
                    </a:ext>
                  </a:extLst>
                </p:cNvPr>
                <p:cNvSpPr>
                  <a:spLocks/>
                </p:cNvSpPr>
                <p:nvPr/>
              </p:nvSpPr>
              <p:spPr bwMode="auto">
                <a:xfrm>
                  <a:off x="2652686" y="2010199"/>
                  <a:ext cx="133570" cy="123767"/>
                </a:xfrm>
                <a:custGeom>
                  <a:avLst/>
                  <a:gdLst>
                    <a:gd name="T0" fmla="*/ 5 w 30"/>
                    <a:gd name="T1" fmla="*/ 28 h 28"/>
                    <a:gd name="T2" fmla="*/ 10 w 30"/>
                    <a:gd name="T3" fmla="*/ 23 h 28"/>
                    <a:gd name="T4" fmla="*/ 10 w 30"/>
                    <a:gd name="T5" fmla="*/ 23 h 28"/>
                    <a:gd name="T6" fmla="*/ 10 w 30"/>
                    <a:gd name="T7" fmla="*/ 6 h 28"/>
                    <a:gd name="T8" fmla="*/ 27 w 30"/>
                    <a:gd name="T9" fmla="*/ 6 h 28"/>
                    <a:gd name="T10" fmla="*/ 27 w 30"/>
                    <a:gd name="T11" fmla="*/ 18 h 28"/>
                    <a:gd name="T12" fmla="*/ 25 w 30"/>
                    <a:gd name="T13" fmla="*/ 18 h 28"/>
                    <a:gd name="T14" fmla="*/ 20 w 30"/>
                    <a:gd name="T15" fmla="*/ 23 h 28"/>
                    <a:gd name="T16" fmla="*/ 25 w 30"/>
                    <a:gd name="T17" fmla="*/ 28 h 28"/>
                    <a:gd name="T18" fmla="*/ 30 w 30"/>
                    <a:gd name="T19" fmla="*/ 23 h 28"/>
                    <a:gd name="T20" fmla="*/ 30 w 30"/>
                    <a:gd name="T21" fmla="*/ 23 h 28"/>
                    <a:gd name="T22" fmla="*/ 30 w 30"/>
                    <a:gd name="T23" fmla="*/ 23 h 28"/>
                    <a:gd name="T24" fmla="*/ 30 w 30"/>
                    <a:gd name="T25" fmla="*/ 6 h 28"/>
                    <a:gd name="T26" fmla="*/ 30 w 30"/>
                    <a:gd name="T27" fmla="*/ 0 h 28"/>
                    <a:gd name="T28" fmla="*/ 27 w 30"/>
                    <a:gd name="T29" fmla="*/ 0 h 28"/>
                    <a:gd name="T30" fmla="*/ 10 w 30"/>
                    <a:gd name="T31" fmla="*/ 0 h 28"/>
                    <a:gd name="T32" fmla="*/ 7 w 30"/>
                    <a:gd name="T33" fmla="*/ 0 h 28"/>
                    <a:gd name="T34" fmla="*/ 7 w 30"/>
                    <a:gd name="T35" fmla="*/ 6 h 28"/>
                    <a:gd name="T36" fmla="*/ 7 w 30"/>
                    <a:gd name="T37" fmla="*/ 18 h 28"/>
                    <a:gd name="T38" fmla="*/ 5 w 30"/>
                    <a:gd name="T39" fmla="*/ 18 h 28"/>
                    <a:gd name="T40" fmla="*/ 0 w 30"/>
                    <a:gd name="T41" fmla="*/ 23 h 28"/>
                    <a:gd name="T42" fmla="*/ 5 w 30"/>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8">
                      <a:moveTo>
                        <a:pt x="5" y="28"/>
                      </a:moveTo>
                      <a:cubicBezTo>
                        <a:pt x="8" y="28"/>
                        <a:pt x="10" y="26"/>
                        <a:pt x="10" y="23"/>
                      </a:cubicBezTo>
                      <a:cubicBezTo>
                        <a:pt x="10" y="23"/>
                        <a:pt x="10" y="23"/>
                        <a:pt x="10" y="23"/>
                      </a:cubicBezTo>
                      <a:cubicBezTo>
                        <a:pt x="10" y="6"/>
                        <a:pt x="10" y="6"/>
                        <a:pt x="10" y="6"/>
                      </a:cubicBezTo>
                      <a:cubicBezTo>
                        <a:pt x="27" y="6"/>
                        <a:pt x="27" y="6"/>
                        <a:pt x="27" y="6"/>
                      </a:cubicBezTo>
                      <a:cubicBezTo>
                        <a:pt x="27" y="18"/>
                        <a:pt x="27" y="18"/>
                        <a:pt x="27" y="18"/>
                      </a:cubicBezTo>
                      <a:cubicBezTo>
                        <a:pt x="26" y="18"/>
                        <a:pt x="26" y="18"/>
                        <a:pt x="25" y="18"/>
                      </a:cubicBezTo>
                      <a:cubicBezTo>
                        <a:pt x="22" y="18"/>
                        <a:pt x="20" y="20"/>
                        <a:pt x="20" y="23"/>
                      </a:cubicBezTo>
                      <a:cubicBezTo>
                        <a:pt x="20" y="26"/>
                        <a:pt x="22" y="28"/>
                        <a:pt x="25" y="28"/>
                      </a:cubicBezTo>
                      <a:cubicBezTo>
                        <a:pt x="28" y="28"/>
                        <a:pt x="30" y="26"/>
                        <a:pt x="30" y="23"/>
                      </a:cubicBezTo>
                      <a:cubicBezTo>
                        <a:pt x="30" y="23"/>
                        <a:pt x="30" y="23"/>
                        <a:pt x="30" y="23"/>
                      </a:cubicBezTo>
                      <a:cubicBezTo>
                        <a:pt x="30" y="23"/>
                        <a:pt x="30" y="23"/>
                        <a:pt x="30" y="23"/>
                      </a:cubicBezTo>
                      <a:cubicBezTo>
                        <a:pt x="30" y="6"/>
                        <a:pt x="30" y="6"/>
                        <a:pt x="30" y="6"/>
                      </a:cubicBezTo>
                      <a:cubicBezTo>
                        <a:pt x="30" y="0"/>
                        <a:pt x="30" y="0"/>
                        <a:pt x="30" y="0"/>
                      </a:cubicBezTo>
                      <a:cubicBezTo>
                        <a:pt x="27" y="0"/>
                        <a:pt x="27" y="0"/>
                        <a:pt x="27" y="0"/>
                      </a:cubicBezTo>
                      <a:cubicBezTo>
                        <a:pt x="10" y="0"/>
                        <a:pt x="10" y="0"/>
                        <a:pt x="10" y="0"/>
                      </a:cubicBezTo>
                      <a:cubicBezTo>
                        <a:pt x="7" y="0"/>
                        <a:pt x="7" y="0"/>
                        <a:pt x="7" y="0"/>
                      </a:cubicBezTo>
                      <a:cubicBezTo>
                        <a:pt x="7" y="6"/>
                        <a:pt x="7" y="6"/>
                        <a:pt x="7" y="6"/>
                      </a:cubicBezTo>
                      <a:cubicBezTo>
                        <a:pt x="7" y="18"/>
                        <a:pt x="7" y="18"/>
                        <a:pt x="7" y="18"/>
                      </a:cubicBezTo>
                      <a:cubicBezTo>
                        <a:pt x="6" y="18"/>
                        <a:pt x="5" y="18"/>
                        <a:pt x="5" y="18"/>
                      </a:cubicBezTo>
                      <a:cubicBezTo>
                        <a:pt x="2" y="18"/>
                        <a:pt x="0" y="20"/>
                        <a:pt x="0" y="23"/>
                      </a:cubicBezTo>
                      <a:cubicBezTo>
                        <a:pt x="0" y="26"/>
                        <a:pt x="2" y="28"/>
                        <a:pt x="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13" name="Freeform: Shape 162">
                  <a:extLst>
                    <a:ext uri="{FF2B5EF4-FFF2-40B4-BE49-F238E27FC236}">
                      <a16:creationId xmlns:a16="http://schemas.microsoft.com/office/drawing/2014/main" id="{CA3B1F27-F0DF-40C0-AD90-06E1C270503E}"/>
                    </a:ext>
                  </a:extLst>
                </p:cNvPr>
                <p:cNvSpPr>
                  <a:spLocks/>
                </p:cNvSpPr>
                <p:nvPr/>
              </p:nvSpPr>
              <p:spPr bwMode="auto">
                <a:xfrm>
                  <a:off x="3615860" y="4155897"/>
                  <a:ext cx="79652" cy="101709"/>
                </a:xfrm>
                <a:custGeom>
                  <a:avLst/>
                  <a:gdLst>
                    <a:gd name="T0" fmla="*/ 0 w 18"/>
                    <a:gd name="T1" fmla="*/ 0 h 23"/>
                    <a:gd name="T2" fmla="*/ 7 w 18"/>
                    <a:gd name="T3" fmla="*/ 23 h 23"/>
                    <a:gd name="T4" fmla="*/ 18 w 18"/>
                    <a:gd name="T5" fmla="*/ 0 h 23"/>
                    <a:gd name="T6" fmla="*/ 0 w 18"/>
                    <a:gd name="T7" fmla="*/ 0 h 23"/>
                  </a:gdLst>
                  <a:ahLst/>
                  <a:cxnLst>
                    <a:cxn ang="0">
                      <a:pos x="T0" y="T1"/>
                    </a:cxn>
                    <a:cxn ang="0">
                      <a:pos x="T2" y="T3"/>
                    </a:cxn>
                    <a:cxn ang="0">
                      <a:pos x="T4" y="T5"/>
                    </a:cxn>
                    <a:cxn ang="0">
                      <a:pos x="T6" y="T7"/>
                    </a:cxn>
                  </a:cxnLst>
                  <a:rect l="0" t="0" r="r" b="b"/>
                  <a:pathLst>
                    <a:path w="18" h="23">
                      <a:moveTo>
                        <a:pt x="0" y="0"/>
                      </a:moveTo>
                      <a:cubicBezTo>
                        <a:pt x="1" y="9"/>
                        <a:pt x="3" y="17"/>
                        <a:pt x="7" y="23"/>
                      </a:cubicBezTo>
                      <a:cubicBezTo>
                        <a:pt x="13" y="17"/>
                        <a:pt x="18" y="9"/>
                        <a:pt x="18"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14" name="Freeform: Shape 163">
                  <a:extLst>
                    <a:ext uri="{FF2B5EF4-FFF2-40B4-BE49-F238E27FC236}">
                      <a16:creationId xmlns:a16="http://schemas.microsoft.com/office/drawing/2014/main" id="{7C252AE0-0E26-41FB-8030-A2F033522F15}"/>
                    </a:ext>
                  </a:extLst>
                </p:cNvPr>
                <p:cNvSpPr>
                  <a:spLocks/>
                </p:cNvSpPr>
                <p:nvPr/>
              </p:nvSpPr>
              <p:spPr bwMode="auto">
                <a:xfrm>
                  <a:off x="3615860" y="4028454"/>
                  <a:ext cx="79652" cy="101709"/>
                </a:xfrm>
                <a:custGeom>
                  <a:avLst/>
                  <a:gdLst>
                    <a:gd name="T0" fmla="*/ 7 w 18"/>
                    <a:gd name="T1" fmla="*/ 0 h 23"/>
                    <a:gd name="T2" fmla="*/ 0 w 18"/>
                    <a:gd name="T3" fmla="*/ 23 h 23"/>
                    <a:gd name="T4" fmla="*/ 18 w 18"/>
                    <a:gd name="T5" fmla="*/ 23 h 23"/>
                    <a:gd name="T6" fmla="*/ 7 w 18"/>
                    <a:gd name="T7" fmla="*/ 0 h 23"/>
                  </a:gdLst>
                  <a:ahLst/>
                  <a:cxnLst>
                    <a:cxn ang="0">
                      <a:pos x="T0" y="T1"/>
                    </a:cxn>
                    <a:cxn ang="0">
                      <a:pos x="T2" y="T3"/>
                    </a:cxn>
                    <a:cxn ang="0">
                      <a:pos x="T4" y="T5"/>
                    </a:cxn>
                    <a:cxn ang="0">
                      <a:pos x="T6" y="T7"/>
                    </a:cxn>
                  </a:cxnLst>
                  <a:rect l="0" t="0" r="r" b="b"/>
                  <a:pathLst>
                    <a:path w="18" h="23">
                      <a:moveTo>
                        <a:pt x="7" y="0"/>
                      </a:moveTo>
                      <a:cubicBezTo>
                        <a:pt x="3" y="6"/>
                        <a:pt x="1" y="14"/>
                        <a:pt x="0" y="23"/>
                      </a:cubicBezTo>
                      <a:cubicBezTo>
                        <a:pt x="18" y="23"/>
                        <a:pt x="18" y="23"/>
                        <a:pt x="18" y="23"/>
                      </a:cubicBezTo>
                      <a:cubicBezTo>
                        <a:pt x="18" y="14"/>
                        <a:pt x="13" y="6"/>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15" name="Freeform: Shape 164">
                  <a:extLst>
                    <a:ext uri="{FF2B5EF4-FFF2-40B4-BE49-F238E27FC236}">
                      <a16:creationId xmlns:a16="http://schemas.microsoft.com/office/drawing/2014/main" id="{0680861C-A2D1-492D-8FA2-95D1E822C514}"/>
                    </a:ext>
                  </a:extLst>
                </p:cNvPr>
                <p:cNvSpPr>
                  <a:spLocks/>
                </p:cNvSpPr>
                <p:nvPr/>
              </p:nvSpPr>
              <p:spPr bwMode="auto">
                <a:xfrm>
                  <a:off x="3554590" y="3988015"/>
                  <a:ext cx="69849" cy="142148"/>
                </a:xfrm>
                <a:custGeom>
                  <a:avLst/>
                  <a:gdLst>
                    <a:gd name="T0" fmla="*/ 0 w 16"/>
                    <a:gd name="T1" fmla="*/ 0 h 32"/>
                    <a:gd name="T2" fmla="*/ 0 w 16"/>
                    <a:gd name="T3" fmla="*/ 32 h 32"/>
                    <a:gd name="T4" fmla="*/ 8 w 16"/>
                    <a:gd name="T5" fmla="*/ 32 h 32"/>
                    <a:gd name="T6" fmla="*/ 16 w 16"/>
                    <a:gd name="T7" fmla="*/ 5 h 32"/>
                    <a:gd name="T8" fmla="*/ 0 w 16"/>
                    <a:gd name="T9" fmla="*/ 0 h 32"/>
                  </a:gdLst>
                  <a:ahLst/>
                  <a:cxnLst>
                    <a:cxn ang="0">
                      <a:pos x="T0" y="T1"/>
                    </a:cxn>
                    <a:cxn ang="0">
                      <a:pos x="T2" y="T3"/>
                    </a:cxn>
                    <a:cxn ang="0">
                      <a:pos x="T4" y="T5"/>
                    </a:cxn>
                    <a:cxn ang="0">
                      <a:pos x="T6" y="T7"/>
                    </a:cxn>
                    <a:cxn ang="0">
                      <a:pos x="T8" y="T9"/>
                    </a:cxn>
                  </a:cxnLst>
                  <a:rect l="0" t="0" r="r" b="b"/>
                  <a:pathLst>
                    <a:path w="16" h="32">
                      <a:moveTo>
                        <a:pt x="0" y="0"/>
                      </a:moveTo>
                      <a:cubicBezTo>
                        <a:pt x="0" y="32"/>
                        <a:pt x="0" y="32"/>
                        <a:pt x="0" y="32"/>
                      </a:cubicBezTo>
                      <a:cubicBezTo>
                        <a:pt x="8" y="32"/>
                        <a:pt x="8" y="32"/>
                        <a:pt x="8" y="32"/>
                      </a:cubicBezTo>
                      <a:cubicBezTo>
                        <a:pt x="9" y="21"/>
                        <a:pt x="12" y="12"/>
                        <a:pt x="16" y="5"/>
                      </a:cubicBezTo>
                      <a:cubicBezTo>
                        <a:pt x="12" y="2"/>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16" name="Freeform: Shape 165">
                  <a:extLst>
                    <a:ext uri="{FF2B5EF4-FFF2-40B4-BE49-F238E27FC236}">
                      <a16:creationId xmlns:a16="http://schemas.microsoft.com/office/drawing/2014/main" id="{4156A82B-B011-4AFE-B8EE-A513EA351F9F}"/>
                    </a:ext>
                  </a:extLst>
                </p:cNvPr>
                <p:cNvSpPr>
                  <a:spLocks/>
                </p:cNvSpPr>
                <p:nvPr/>
              </p:nvSpPr>
              <p:spPr bwMode="auto">
                <a:xfrm>
                  <a:off x="3456557" y="4155897"/>
                  <a:ext cx="71074" cy="142148"/>
                </a:xfrm>
                <a:custGeom>
                  <a:avLst/>
                  <a:gdLst>
                    <a:gd name="T0" fmla="*/ 16 w 16"/>
                    <a:gd name="T1" fmla="*/ 32 h 32"/>
                    <a:gd name="T2" fmla="*/ 16 w 16"/>
                    <a:gd name="T3" fmla="*/ 0 h 32"/>
                    <a:gd name="T4" fmla="*/ 8 w 16"/>
                    <a:gd name="T5" fmla="*/ 0 h 32"/>
                    <a:gd name="T6" fmla="*/ 0 w 16"/>
                    <a:gd name="T7" fmla="*/ 27 h 32"/>
                    <a:gd name="T8" fmla="*/ 16 w 16"/>
                    <a:gd name="T9" fmla="*/ 32 h 32"/>
                  </a:gdLst>
                  <a:ahLst/>
                  <a:cxnLst>
                    <a:cxn ang="0">
                      <a:pos x="T0" y="T1"/>
                    </a:cxn>
                    <a:cxn ang="0">
                      <a:pos x="T2" y="T3"/>
                    </a:cxn>
                    <a:cxn ang="0">
                      <a:pos x="T4" y="T5"/>
                    </a:cxn>
                    <a:cxn ang="0">
                      <a:pos x="T6" y="T7"/>
                    </a:cxn>
                    <a:cxn ang="0">
                      <a:pos x="T8" y="T9"/>
                    </a:cxn>
                  </a:cxnLst>
                  <a:rect l="0" t="0" r="r" b="b"/>
                  <a:pathLst>
                    <a:path w="16" h="32">
                      <a:moveTo>
                        <a:pt x="16" y="32"/>
                      </a:moveTo>
                      <a:cubicBezTo>
                        <a:pt x="16" y="0"/>
                        <a:pt x="16" y="0"/>
                        <a:pt x="16" y="0"/>
                      </a:cubicBezTo>
                      <a:cubicBezTo>
                        <a:pt x="8" y="0"/>
                        <a:pt x="8" y="0"/>
                        <a:pt x="8" y="0"/>
                      </a:cubicBezTo>
                      <a:cubicBezTo>
                        <a:pt x="7" y="11"/>
                        <a:pt x="4" y="20"/>
                        <a:pt x="0" y="27"/>
                      </a:cubicBezTo>
                      <a:cubicBezTo>
                        <a:pt x="5" y="30"/>
                        <a:pt x="10"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17" name="Freeform: Shape 166">
                  <a:extLst>
                    <a:ext uri="{FF2B5EF4-FFF2-40B4-BE49-F238E27FC236}">
                      <a16:creationId xmlns:a16="http://schemas.microsoft.com/office/drawing/2014/main" id="{1C834806-1759-444A-883E-4A10023442D0}"/>
                    </a:ext>
                  </a:extLst>
                </p:cNvPr>
                <p:cNvSpPr>
                  <a:spLocks/>
                </p:cNvSpPr>
                <p:nvPr/>
              </p:nvSpPr>
              <p:spPr bwMode="auto">
                <a:xfrm>
                  <a:off x="3456557" y="3988015"/>
                  <a:ext cx="71074" cy="142148"/>
                </a:xfrm>
                <a:custGeom>
                  <a:avLst/>
                  <a:gdLst>
                    <a:gd name="T0" fmla="*/ 8 w 16"/>
                    <a:gd name="T1" fmla="*/ 32 h 32"/>
                    <a:gd name="T2" fmla="*/ 16 w 16"/>
                    <a:gd name="T3" fmla="*/ 32 h 32"/>
                    <a:gd name="T4" fmla="*/ 16 w 16"/>
                    <a:gd name="T5" fmla="*/ 0 h 32"/>
                    <a:gd name="T6" fmla="*/ 0 w 16"/>
                    <a:gd name="T7" fmla="*/ 6 h 32"/>
                    <a:gd name="T8" fmla="*/ 8 w 16"/>
                    <a:gd name="T9" fmla="*/ 32 h 32"/>
                  </a:gdLst>
                  <a:ahLst/>
                  <a:cxnLst>
                    <a:cxn ang="0">
                      <a:pos x="T0" y="T1"/>
                    </a:cxn>
                    <a:cxn ang="0">
                      <a:pos x="T2" y="T3"/>
                    </a:cxn>
                    <a:cxn ang="0">
                      <a:pos x="T4" y="T5"/>
                    </a:cxn>
                    <a:cxn ang="0">
                      <a:pos x="T6" y="T7"/>
                    </a:cxn>
                    <a:cxn ang="0">
                      <a:pos x="T8" y="T9"/>
                    </a:cxn>
                  </a:cxnLst>
                  <a:rect l="0" t="0" r="r" b="b"/>
                  <a:pathLst>
                    <a:path w="16" h="32">
                      <a:moveTo>
                        <a:pt x="8" y="32"/>
                      </a:moveTo>
                      <a:cubicBezTo>
                        <a:pt x="16" y="32"/>
                        <a:pt x="16" y="32"/>
                        <a:pt x="16" y="32"/>
                      </a:cubicBezTo>
                      <a:cubicBezTo>
                        <a:pt x="16" y="0"/>
                        <a:pt x="16" y="0"/>
                        <a:pt x="16" y="0"/>
                      </a:cubicBezTo>
                      <a:cubicBezTo>
                        <a:pt x="10" y="0"/>
                        <a:pt x="5" y="2"/>
                        <a:pt x="0" y="6"/>
                      </a:cubicBezTo>
                      <a:cubicBezTo>
                        <a:pt x="4" y="12"/>
                        <a:pt x="7" y="21"/>
                        <a:pt x="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18" name="Freeform: Shape 167">
                  <a:extLst>
                    <a:ext uri="{FF2B5EF4-FFF2-40B4-BE49-F238E27FC236}">
                      <a16:creationId xmlns:a16="http://schemas.microsoft.com/office/drawing/2014/main" id="{3A8BFF9B-A21C-4159-8C0A-89BA67E1B116}"/>
                    </a:ext>
                  </a:extLst>
                </p:cNvPr>
                <p:cNvSpPr>
                  <a:spLocks/>
                </p:cNvSpPr>
                <p:nvPr/>
              </p:nvSpPr>
              <p:spPr bwMode="auto">
                <a:xfrm>
                  <a:off x="3386708" y="4155897"/>
                  <a:ext cx="79652" cy="101709"/>
                </a:xfrm>
                <a:custGeom>
                  <a:avLst/>
                  <a:gdLst>
                    <a:gd name="T0" fmla="*/ 11 w 18"/>
                    <a:gd name="T1" fmla="*/ 23 h 23"/>
                    <a:gd name="T2" fmla="*/ 18 w 18"/>
                    <a:gd name="T3" fmla="*/ 0 h 23"/>
                    <a:gd name="T4" fmla="*/ 0 w 18"/>
                    <a:gd name="T5" fmla="*/ 0 h 23"/>
                    <a:gd name="T6" fmla="*/ 11 w 18"/>
                    <a:gd name="T7" fmla="*/ 23 h 23"/>
                  </a:gdLst>
                  <a:ahLst/>
                  <a:cxnLst>
                    <a:cxn ang="0">
                      <a:pos x="T0" y="T1"/>
                    </a:cxn>
                    <a:cxn ang="0">
                      <a:pos x="T2" y="T3"/>
                    </a:cxn>
                    <a:cxn ang="0">
                      <a:pos x="T4" y="T5"/>
                    </a:cxn>
                    <a:cxn ang="0">
                      <a:pos x="T6" y="T7"/>
                    </a:cxn>
                  </a:cxnLst>
                  <a:rect l="0" t="0" r="r" b="b"/>
                  <a:pathLst>
                    <a:path w="18" h="23">
                      <a:moveTo>
                        <a:pt x="11" y="23"/>
                      </a:moveTo>
                      <a:cubicBezTo>
                        <a:pt x="15" y="17"/>
                        <a:pt x="18" y="9"/>
                        <a:pt x="18" y="0"/>
                      </a:cubicBezTo>
                      <a:cubicBezTo>
                        <a:pt x="0" y="0"/>
                        <a:pt x="0" y="0"/>
                        <a:pt x="0" y="0"/>
                      </a:cubicBezTo>
                      <a:cubicBezTo>
                        <a:pt x="1" y="9"/>
                        <a:pt x="5" y="17"/>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19" name="Freeform: Shape 168">
                  <a:extLst>
                    <a:ext uri="{FF2B5EF4-FFF2-40B4-BE49-F238E27FC236}">
                      <a16:creationId xmlns:a16="http://schemas.microsoft.com/office/drawing/2014/main" id="{12850930-0A01-4C9D-9406-AB9B62315FA2}"/>
                    </a:ext>
                  </a:extLst>
                </p:cNvPr>
                <p:cNvSpPr>
                  <a:spLocks/>
                </p:cNvSpPr>
                <p:nvPr/>
              </p:nvSpPr>
              <p:spPr bwMode="auto">
                <a:xfrm>
                  <a:off x="3386708" y="4028454"/>
                  <a:ext cx="79652" cy="101709"/>
                </a:xfrm>
                <a:custGeom>
                  <a:avLst/>
                  <a:gdLst>
                    <a:gd name="T0" fmla="*/ 11 w 18"/>
                    <a:gd name="T1" fmla="*/ 0 h 23"/>
                    <a:gd name="T2" fmla="*/ 0 w 18"/>
                    <a:gd name="T3" fmla="*/ 23 h 23"/>
                    <a:gd name="T4" fmla="*/ 18 w 18"/>
                    <a:gd name="T5" fmla="*/ 23 h 23"/>
                    <a:gd name="T6" fmla="*/ 11 w 18"/>
                    <a:gd name="T7" fmla="*/ 0 h 23"/>
                  </a:gdLst>
                  <a:ahLst/>
                  <a:cxnLst>
                    <a:cxn ang="0">
                      <a:pos x="T0" y="T1"/>
                    </a:cxn>
                    <a:cxn ang="0">
                      <a:pos x="T2" y="T3"/>
                    </a:cxn>
                    <a:cxn ang="0">
                      <a:pos x="T4" y="T5"/>
                    </a:cxn>
                    <a:cxn ang="0">
                      <a:pos x="T6" y="T7"/>
                    </a:cxn>
                  </a:cxnLst>
                  <a:rect l="0" t="0" r="r" b="b"/>
                  <a:pathLst>
                    <a:path w="18" h="23">
                      <a:moveTo>
                        <a:pt x="11" y="0"/>
                      </a:moveTo>
                      <a:cubicBezTo>
                        <a:pt x="5" y="6"/>
                        <a:pt x="1" y="14"/>
                        <a:pt x="0" y="23"/>
                      </a:cubicBezTo>
                      <a:cubicBezTo>
                        <a:pt x="18" y="23"/>
                        <a:pt x="18" y="23"/>
                        <a:pt x="18" y="23"/>
                      </a:cubicBezTo>
                      <a:cubicBezTo>
                        <a:pt x="18" y="14"/>
                        <a:pt x="15" y="6"/>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20" name="Freeform: Shape 169">
                  <a:extLst>
                    <a:ext uri="{FF2B5EF4-FFF2-40B4-BE49-F238E27FC236}">
                      <a16:creationId xmlns:a16="http://schemas.microsoft.com/office/drawing/2014/main" id="{9FFBE01A-8F37-45FE-B68D-35CEA94C90DF}"/>
                    </a:ext>
                  </a:extLst>
                </p:cNvPr>
                <p:cNvSpPr>
                  <a:spLocks/>
                </p:cNvSpPr>
                <p:nvPr/>
              </p:nvSpPr>
              <p:spPr bwMode="auto">
                <a:xfrm>
                  <a:off x="3554590" y="4155897"/>
                  <a:ext cx="69849" cy="142148"/>
                </a:xfrm>
                <a:custGeom>
                  <a:avLst/>
                  <a:gdLst>
                    <a:gd name="T0" fmla="*/ 0 w 16"/>
                    <a:gd name="T1" fmla="*/ 32 h 32"/>
                    <a:gd name="T2" fmla="*/ 16 w 16"/>
                    <a:gd name="T3" fmla="*/ 27 h 32"/>
                    <a:gd name="T4" fmla="*/ 8 w 16"/>
                    <a:gd name="T5" fmla="*/ 0 h 32"/>
                    <a:gd name="T6" fmla="*/ 0 w 16"/>
                    <a:gd name="T7" fmla="*/ 0 h 32"/>
                    <a:gd name="T8" fmla="*/ 0 w 16"/>
                    <a:gd name="T9" fmla="*/ 32 h 32"/>
                  </a:gdLst>
                  <a:ahLst/>
                  <a:cxnLst>
                    <a:cxn ang="0">
                      <a:pos x="T0" y="T1"/>
                    </a:cxn>
                    <a:cxn ang="0">
                      <a:pos x="T2" y="T3"/>
                    </a:cxn>
                    <a:cxn ang="0">
                      <a:pos x="T4" y="T5"/>
                    </a:cxn>
                    <a:cxn ang="0">
                      <a:pos x="T6" y="T7"/>
                    </a:cxn>
                    <a:cxn ang="0">
                      <a:pos x="T8" y="T9"/>
                    </a:cxn>
                  </a:cxnLst>
                  <a:rect l="0" t="0" r="r" b="b"/>
                  <a:pathLst>
                    <a:path w="16" h="32">
                      <a:moveTo>
                        <a:pt x="0" y="32"/>
                      </a:moveTo>
                      <a:cubicBezTo>
                        <a:pt x="6" y="32"/>
                        <a:pt x="12" y="30"/>
                        <a:pt x="16" y="27"/>
                      </a:cubicBezTo>
                      <a:cubicBezTo>
                        <a:pt x="12" y="20"/>
                        <a:pt x="9" y="11"/>
                        <a:pt x="8" y="0"/>
                      </a:cubicBezTo>
                      <a:cubicBezTo>
                        <a:pt x="0" y="0"/>
                        <a:pt x="0" y="0"/>
                        <a:pt x="0" y="0"/>
                      </a:cubicBez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21" name="Freeform: Shape 170">
                  <a:extLst>
                    <a:ext uri="{FF2B5EF4-FFF2-40B4-BE49-F238E27FC236}">
                      <a16:creationId xmlns:a16="http://schemas.microsoft.com/office/drawing/2014/main" id="{6AA07C8F-4754-45E7-A0A4-711515552F0B}"/>
                    </a:ext>
                  </a:extLst>
                </p:cNvPr>
                <p:cNvSpPr>
                  <a:spLocks/>
                </p:cNvSpPr>
                <p:nvPr/>
              </p:nvSpPr>
              <p:spPr bwMode="auto">
                <a:xfrm>
                  <a:off x="3152654" y="3882630"/>
                  <a:ext cx="207095" cy="198517"/>
                </a:xfrm>
                <a:custGeom>
                  <a:avLst/>
                  <a:gdLst>
                    <a:gd name="T0" fmla="*/ 34 w 47"/>
                    <a:gd name="T1" fmla="*/ 27 h 45"/>
                    <a:gd name="T2" fmla="*/ 32 w 47"/>
                    <a:gd name="T3" fmla="*/ 5 h 45"/>
                    <a:gd name="T4" fmla="*/ 19 w 47"/>
                    <a:gd name="T5" fmla="*/ 0 h 45"/>
                    <a:gd name="T6" fmla="*/ 19 w 47"/>
                    <a:gd name="T7" fmla="*/ 15 h 45"/>
                    <a:gd name="T8" fmla="*/ 30 w 47"/>
                    <a:gd name="T9" fmla="*/ 15 h 45"/>
                    <a:gd name="T10" fmla="*/ 30 w 47"/>
                    <a:gd name="T11" fmla="*/ 21 h 45"/>
                    <a:gd name="T12" fmla="*/ 30 w 47"/>
                    <a:gd name="T13" fmla="*/ 21 h 45"/>
                    <a:gd name="T14" fmla="*/ 30 w 47"/>
                    <a:gd name="T15" fmla="*/ 21 h 45"/>
                    <a:gd name="T16" fmla="*/ 19 w 47"/>
                    <a:gd name="T17" fmla="*/ 21 h 45"/>
                    <a:gd name="T18" fmla="*/ 19 w 47"/>
                    <a:gd name="T19" fmla="*/ 36 h 45"/>
                    <a:gd name="T20" fmla="*/ 28 w 47"/>
                    <a:gd name="T21" fmla="*/ 33 h 45"/>
                    <a:gd name="T22" fmla="*/ 41 w 47"/>
                    <a:gd name="T23" fmla="*/ 45 h 45"/>
                    <a:gd name="T24" fmla="*/ 47 w 47"/>
                    <a:gd name="T25" fmla="*/ 40 h 45"/>
                    <a:gd name="T26" fmla="*/ 34 w 47"/>
                    <a:gd name="T27" fmla="*/ 27 h 45"/>
                    <a:gd name="T28" fmla="*/ 19 w 47"/>
                    <a:gd name="T29" fmla="*/ 0 h 45"/>
                    <a:gd name="T30" fmla="*/ 7 w 47"/>
                    <a:gd name="T31" fmla="*/ 5 h 45"/>
                    <a:gd name="T32" fmla="*/ 7 w 47"/>
                    <a:gd name="T33" fmla="*/ 30 h 45"/>
                    <a:gd name="T34" fmla="*/ 19 w 47"/>
                    <a:gd name="T35" fmla="*/ 36 h 45"/>
                    <a:gd name="T36" fmla="*/ 19 w 47"/>
                    <a:gd name="T37" fmla="*/ 21 h 45"/>
                    <a:gd name="T38" fmla="*/ 8 w 47"/>
                    <a:gd name="T39" fmla="*/ 21 h 45"/>
                    <a:gd name="T40" fmla="*/ 8 w 47"/>
                    <a:gd name="T41" fmla="*/ 15 h 45"/>
                    <a:gd name="T42" fmla="*/ 19 w 47"/>
                    <a:gd name="T43" fmla="*/ 15 h 45"/>
                    <a:gd name="T44" fmla="*/ 19 w 47"/>
                    <a:gd name="T4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34" y="27"/>
                      </a:moveTo>
                      <a:cubicBezTo>
                        <a:pt x="38" y="20"/>
                        <a:pt x="38" y="11"/>
                        <a:pt x="32" y="5"/>
                      </a:cubicBezTo>
                      <a:cubicBezTo>
                        <a:pt x="28" y="2"/>
                        <a:pt x="24" y="0"/>
                        <a:pt x="19" y="0"/>
                      </a:cubicBezTo>
                      <a:cubicBezTo>
                        <a:pt x="19" y="15"/>
                        <a:pt x="19" y="15"/>
                        <a:pt x="19" y="15"/>
                      </a:cubicBezTo>
                      <a:cubicBezTo>
                        <a:pt x="30" y="15"/>
                        <a:pt x="30" y="15"/>
                        <a:pt x="30" y="15"/>
                      </a:cubicBezTo>
                      <a:cubicBezTo>
                        <a:pt x="30" y="21"/>
                        <a:pt x="30" y="21"/>
                        <a:pt x="30" y="21"/>
                      </a:cubicBezTo>
                      <a:cubicBezTo>
                        <a:pt x="30" y="21"/>
                        <a:pt x="30" y="21"/>
                        <a:pt x="30" y="21"/>
                      </a:cubicBezTo>
                      <a:cubicBezTo>
                        <a:pt x="30" y="21"/>
                        <a:pt x="30" y="21"/>
                        <a:pt x="30" y="21"/>
                      </a:cubicBezTo>
                      <a:cubicBezTo>
                        <a:pt x="19" y="21"/>
                        <a:pt x="19" y="21"/>
                        <a:pt x="19" y="21"/>
                      </a:cubicBezTo>
                      <a:cubicBezTo>
                        <a:pt x="19" y="36"/>
                        <a:pt x="19" y="36"/>
                        <a:pt x="19" y="36"/>
                      </a:cubicBezTo>
                      <a:cubicBezTo>
                        <a:pt x="22" y="36"/>
                        <a:pt x="26" y="35"/>
                        <a:pt x="28" y="33"/>
                      </a:cubicBezTo>
                      <a:cubicBezTo>
                        <a:pt x="41" y="45"/>
                        <a:pt x="41" y="45"/>
                        <a:pt x="41" y="45"/>
                      </a:cubicBezTo>
                      <a:cubicBezTo>
                        <a:pt x="47" y="40"/>
                        <a:pt x="47" y="40"/>
                        <a:pt x="47" y="40"/>
                      </a:cubicBezTo>
                      <a:lnTo>
                        <a:pt x="34" y="27"/>
                      </a:lnTo>
                      <a:close/>
                      <a:moveTo>
                        <a:pt x="19" y="0"/>
                      </a:moveTo>
                      <a:cubicBezTo>
                        <a:pt x="15" y="0"/>
                        <a:pt x="10" y="2"/>
                        <a:pt x="7" y="5"/>
                      </a:cubicBezTo>
                      <a:cubicBezTo>
                        <a:pt x="0" y="12"/>
                        <a:pt x="0" y="23"/>
                        <a:pt x="7" y="30"/>
                      </a:cubicBezTo>
                      <a:cubicBezTo>
                        <a:pt x="10" y="34"/>
                        <a:pt x="15" y="36"/>
                        <a:pt x="19" y="36"/>
                      </a:cubicBezTo>
                      <a:cubicBezTo>
                        <a:pt x="19" y="21"/>
                        <a:pt x="19" y="21"/>
                        <a:pt x="19" y="21"/>
                      </a:cubicBezTo>
                      <a:cubicBezTo>
                        <a:pt x="8" y="21"/>
                        <a:pt x="8" y="21"/>
                        <a:pt x="8" y="21"/>
                      </a:cubicBezTo>
                      <a:cubicBezTo>
                        <a:pt x="8" y="15"/>
                        <a:pt x="8" y="15"/>
                        <a:pt x="8" y="15"/>
                      </a:cubicBezTo>
                      <a:cubicBezTo>
                        <a:pt x="19" y="15"/>
                        <a:pt x="19" y="15"/>
                        <a:pt x="19" y="15"/>
                      </a:cubicBez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22" name="Rectangle 171">
                  <a:extLst>
                    <a:ext uri="{FF2B5EF4-FFF2-40B4-BE49-F238E27FC236}">
                      <a16:creationId xmlns:a16="http://schemas.microsoft.com/office/drawing/2014/main" id="{3F40EA4A-AC02-4285-B031-B61395FB1EC5}"/>
                    </a:ext>
                  </a:extLst>
                </p:cNvPr>
                <p:cNvSpPr>
                  <a:spLocks/>
                </p:cNvSpPr>
                <p:nvPr/>
              </p:nvSpPr>
              <p:spPr bwMode="auto">
                <a:xfrm>
                  <a:off x="4221214" y="4266184"/>
                  <a:ext cx="30635" cy="216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223" name="Rectangle 172">
                  <a:extLst>
                    <a:ext uri="{FF2B5EF4-FFF2-40B4-BE49-F238E27FC236}">
                      <a16:creationId xmlns:a16="http://schemas.microsoft.com/office/drawing/2014/main" id="{992EC547-8A48-406E-A87F-3FF16FB452C2}"/>
                    </a:ext>
                  </a:extLst>
                </p:cNvPr>
                <p:cNvSpPr>
                  <a:spLocks/>
                </p:cNvSpPr>
                <p:nvPr/>
              </p:nvSpPr>
              <p:spPr bwMode="auto">
                <a:xfrm>
                  <a:off x="4172198" y="4386274"/>
                  <a:ext cx="35537" cy="968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224" name="Rectangle 173">
                  <a:extLst>
                    <a:ext uri="{FF2B5EF4-FFF2-40B4-BE49-F238E27FC236}">
                      <a16:creationId xmlns:a16="http://schemas.microsoft.com/office/drawing/2014/main" id="{7D375476-EA7F-48E8-B802-54475C184F01}"/>
                    </a:ext>
                  </a:extLst>
                </p:cNvPr>
                <p:cNvSpPr>
                  <a:spLocks/>
                </p:cNvSpPr>
                <p:nvPr/>
              </p:nvSpPr>
              <p:spPr bwMode="auto">
                <a:xfrm>
                  <a:off x="4128083" y="4298045"/>
                  <a:ext cx="30635" cy="18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225" name="Rectangle 174">
                  <a:extLst>
                    <a:ext uri="{FF2B5EF4-FFF2-40B4-BE49-F238E27FC236}">
                      <a16:creationId xmlns:a16="http://schemas.microsoft.com/office/drawing/2014/main" id="{3F65A16E-28E6-4CAE-8C2B-93506030F21F}"/>
                    </a:ext>
                  </a:extLst>
                </p:cNvPr>
                <p:cNvSpPr>
                  <a:spLocks/>
                </p:cNvSpPr>
                <p:nvPr/>
              </p:nvSpPr>
              <p:spPr bwMode="auto">
                <a:xfrm>
                  <a:off x="4079066" y="4354414"/>
                  <a:ext cx="31861" cy="1286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226" name="Rectangle 175">
                  <a:extLst>
                    <a:ext uri="{FF2B5EF4-FFF2-40B4-BE49-F238E27FC236}">
                      <a16:creationId xmlns:a16="http://schemas.microsoft.com/office/drawing/2014/main" id="{329E06AF-50E2-416B-A0E5-CF121CE4B019}"/>
                    </a:ext>
                  </a:extLst>
                </p:cNvPr>
                <p:cNvSpPr>
                  <a:spLocks/>
                </p:cNvSpPr>
                <p:nvPr/>
              </p:nvSpPr>
              <p:spPr bwMode="auto">
                <a:xfrm>
                  <a:off x="4031275" y="4337258"/>
                  <a:ext cx="35537" cy="1458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227" name="Rectangle 176">
                  <a:extLst>
                    <a:ext uri="{FF2B5EF4-FFF2-40B4-BE49-F238E27FC236}">
                      <a16:creationId xmlns:a16="http://schemas.microsoft.com/office/drawing/2014/main" id="{87982469-15AA-4A15-8B03-DA08AB3FE043}"/>
                    </a:ext>
                  </a:extLst>
                </p:cNvPr>
                <p:cNvSpPr>
                  <a:spLocks/>
                </p:cNvSpPr>
                <p:nvPr/>
              </p:nvSpPr>
              <p:spPr bwMode="auto">
                <a:xfrm>
                  <a:off x="4221214" y="4244126"/>
                  <a:ext cx="30635" cy="13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228" name="Rectangle 177">
                  <a:extLst>
                    <a:ext uri="{FF2B5EF4-FFF2-40B4-BE49-F238E27FC236}">
                      <a16:creationId xmlns:a16="http://schemas.microsoft.com/office/drawing/2014/main" id="{D562599B-88C4-4B61-8AF1-E32D16470373}"/>
                    </a:ext>
                  </a:extLst>
                </p:cNvPr>
                <p:cNvSpPr>
                  <a:spLocks/>
                </p:cNvSpPr>
                <p:nvPr/>
              </p:nvSpPr>
              <p:spPr bwMode="auto">
                <a:xfrm>
                  <a:off x="4128083" y="4275987"/>
                  <a:ext cx="30635" cy="17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229" name="Rectangle 178">
                  <a:extLst>
                    <a:ext uri="{FF2B5EF4-FFF2-40B4-BE49-F238E27FC236}">
                      <a16:creationId xmlns:a16="http://schemas.microsoft.com/office/drawing/2014/main" id="{94734FA7-9159-4CB5-995B-D90DC9AB9D08}"/>
                    </a:ext>
                  </a:extLst>
                </p:cNvPr>
                <p:cNvSpPr>
                  <a:spLocks/>
                </p:cNvSpPr>
                <p:nvPr/>
              </p:nvSpPr>
              <p:spPr bwMode="auto">
                <a:xfrm>
                  <a:off x="4079066" y="4332356"/>
                  <a:ext cx="31861" cy="183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230" name="Rectangle 179">
                  <a:extLst>
                    <a:ext uri="{FF2B5EF4-FFF2-40B4-BE49-F238E27FC236}">
                      <a16:creationId xmlns:a16="http://schemas.microsoft.com/office/drawing/2014/main" id="{54606F41-45A4-4C31-9B98-7DB0B7B2A1E7}"/>
                    </a:ext>
                  </a:extLst>
                </p:cNvPr>
                <p:cNvSpPr>
                  <a:spLocks/>
                </p:cNvSpPr>
                <p:nvPr/>
              </p:nvSpPr>
              <p:spPr bwMode="auto">
                <a:xfrm>
                  <a:off x="4031275" y="4315200"/>
                  <a:ext cx="35537" cy="13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231" name="Rectangle 180">
                  <a:extLst>
                    <a:ext uri="{FF2B5EF4-FFF2-40B4-BE49-F238E27FC236}">
                      <a16:creationId xmlns:a16="http://schemas.microsoft.com/office/drawing/2014/main" id="{FE08FF52-98C1-4AA5-A6DE-93F47FA066A3}"/>
                    </a:ext>
                  </a:extLst>
                </p:cNvPr>
                <p:cNvSpPr>
                  <a:spLocks/>
                </p:cNvSpPr>
                <p:nvPr/>
              </p:nvSpPr>
              <p:spPr bwMode="auto">
                <a:xfrm>
                  <a:off x="4172198" y="4359315"/>
                  <a:ext cx="35537" cy="17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232" name="Freeform: Shape 181">
                  <a:extLst>
                    <a:ext uri="{FF2B5EF4-FFF2-40B4-BE49-F238E27FC236}">
                      <a16:creationId xmlns:a16="http://schemas.microsoft.com/office/drawing/2014/main" id="{98D8536A-6420-4140-BE3A-8EB7BB53DEFF}"/>
                    </a:ext>
                  </a:extLst>
                </p:cNvPr>
                <p:cNvSpPr>
                  <a:spLocks/>
                </p:cNvSpPr>
                <p:nvPr/>
              </p:nvSpPr>
              <p:spPr bwMode="auto">
                <a:xfrm>
                  <a:off x="4901318" y="4345836"/>
                  <a:ext cx="286747" cy="132345"/>
                </a:xfrm>
                <a:custGeom>
                  <a:avLst/>
                  <a:gdLst>
                    <a:gd name="T0" fmla="*/ 209 w 234"/>
                    <a:gd name="T1" fmla="*/ 15 h 108"/>
                    <a:gd name="T2" fmla="*/ 191 w 234"/>
                    <a:gd name="T3" fmla="*/ 108 h 108"/>
                    <a:gd name="T4" fmla="*/ 198 w 234"/>
                    <a:gd name="T5" fmla="*/ 15 h 108"/>
                    <a:gd name="T6" fmla="*/ 202 w 234"/>
                    <a:gd name="T7" fmla="*/ 47 h 108"/>
                    <a:gd name="T8" fmla="*/ 191 w 234"/>
                    <a:gd name="T9" fmla="*/ 76 h 108"/>
                    <a:gd name="T10" fmla="*/ 176 w 234"/>
                    <a:gd name="T11" fmla="*/ 108 h 108"/>
                    <a:gd name="T12" fmla="*/ 176 w 234"/>
                    <a:gd name="T13" fmla="*/ 108 h 108"/>
                    <a:gd name="T14" fmla="*/ 187 w 234"/>
                    <a:gd name="T15" fmla="*/ 36 h 108"/>
                    <a:gd name="T16" fmla="*/ 180 w 234"/>
                    <a:gd name="T17" fmla="*/ 65 h 108"/>
                    <a:gd name="T18" fmla="*/ 176 w 234"/>
                    <a:gd name="T19" fmla="*/ 108 h 108"/>
                    <a:gd name="T20" fmla="*/ 176 w 234"/>
                    <a:gd name="T21" fmla="*/ 0 h 108"/>
                    <a:gd name="T22" fmla="*/ 162 w 234"/>
                    <a:gd name="T23" fmla="*/ 65 h 108"/>
                    <a:gd name="T24" fmla="*/ 166 w 234"/>
                    <a:gd name="T25" fmla="*/ 15 h 108"/>
                    <a:gd name="T26" fmla="*/ 162 w 234"/>
                    <a:gd name="T27" fmla="*/ 108 h 108"/>
                    <a:gd name="T28" fmla="*/ 162 w 234"/>
                    <a:gd name="T29" fmla="*/ 0 h 108"/>
                    <a:gd name="T30" fmla="*/ 148 w 234"/>
                    <a:gd name="T31" fmla="*/ 36 h 108"/>
                    <a:gd name="T32" fmla="*/ 151 w 234"/>
                    <a:gd name="T33" fmla="*/ 65 h 108"/>
                    <a:gd name="T34" fmla="*/ 148 w 234"/>
                    <a:gd name="T35" fmla="*/ 108 h 108"/>
                    <a:gd name="T36" fmla="*/ 148 w 234"/>
                    <a:gd name="T37" fmla="*/ 0 h 108"/>
                    <a:gd name="T38" fmla="*/ 129 w 234"/>
                    <a:gd name="T39" fmla="*/ 65 h 108"/>
                    <a:gd name="T40" fmla="*/ 137 w 234"/>
                    <a:gd name="T41" fmla="*/ 15 h 108"/>
                    <a:gd name="T42" fmla="*/ 129 w 234"/>
                    <a:gd name="T43" fmla="*/ 108 h 108"/>
                    <a:gd name="T44" fmla="*/ 129 w 234"/>
                    <a:gd name="T45" fmla="*/ 0 h 108"/>
                    <a:gd name="T46" fmla="*/ 115 w 234"/>
                    <a:gd name="T47" fmla="*/ 36 h 108"/>
                    <a:gd name="T48" fmla="*/ 122 w 234"/>
                    <a:gd name="T49" fmla="*/ 65 h 108"/>
                    <a:gd name="T50" fmla="*/ 115 w 234"/>
                    <a:gd name="T51" fmla="*/ 108 h 108"/>
                    <a:gd name="T52" fmla="*/ 115 w 234"/>
                    <a:gd name="T53" fmla="*/ 0 h 108"/>
                    <a:gd name="T54" fmla="*/ 101 w 234"/>
                    <a:gd name="T55" fmla="*/ 65 h 108"/>
                    <a:gd name="T56" fmla="*/ 104 w 234"/>
                    <a:gd name="T57" fmla="*/ 15 h 108"/>
                    <a:gd name="T58" fmla="*/ 101 w 234"/>
                    <a:gd name="T59" fmla="*/ 108 h 108"/>
                    <a:gd name="T60" fmla="*/ 101 w 234"/>
                    <a:gd name="T61" fmla="*/ 0 h 108"/>
                    <a:gd name="T62" fmla="*/ 86 w 234"/>
                    <a:gd name="T63" fmla="*/ 36 h 108"/>
                    <a:gd name="T64" fmla="*/ 90 w 234"/>
                    <a:gd name="T65" fmla="*/ 65 h 108"/>
                    <a:gd name="T66" fmla="*/ 86 w 234"/>
                    <a:gd name="T67" fmla="*/ 108 h 108"/>
                    <a:gd name="T68" fmla="*/ 86 w 234"/>
                    <a:gd name="T69" fmla="*/ 0 h 108"/>
                    <a:gd name="T70" fmla="*/ 68 w 234"/>
                    <a:gd name="T71" fmla="*/ 65 h 108"/>
                    <a:gd name="T72" fmla="*/ 75 w 234"/>
                    <a:gd name="T73" fmla="*/ 15 h 108"/>
                    <a:gd name="T74" fmla="*/ 68 w 234"/>
                    <a:gd name="T75" fmla="*/ 108 h 108"/>
                    <a:gd name="T76" fmla="*/ 68 w 234"/>
                    <a:gd name="T77" fmla="*/ 0 h 108"/>
                    <a:gd name="T78" fmla="*/ 54 w 234"/>
                    <a:gd name="T79" fmla="*/ 36 h 108"/>
                    <a:gd name="T80" fmla="*/ 61 w 234"/>
                    <a:gd name="T81" fmla="*/ 65 h 108"/>
                    <a:gd name="T82" fmla="*/ 54 w 234"/>
                    <a:gd name="T83" fmla="*/ 108 h 108"/>
                    <a:gd name="T84" fmla="*/ 54 w 234"/>
                    <a:gd name="T85" fmla="*/ 0 h 108"/>
                    <a:gd name="T86" fmla="*/ 39 w 234"/>
                    <a:gd name="T87" fmla="*/ 65 h 108"/>
                    <a:gd name="T88" fmla="*/ 43 w 234"/>
                    <a:gd name="T89" fmla="*/ 15 h 108"/>
                    <a:gd name="T90" fmla="*/ 39 w 234"/>
                    <a:gd name="T91" fmla="*/ 108 h 108"/>
                    <a:gd name="T92" fmla="*/ 39 w 234"/>
                    <a:gd name="T93" fmla="*/ 65 h 108"/>
                    <a:gd name="T94" fmla="*/ 39 w 234"/>
                    <a:gd name="T95" fmla="*/ 0 h 108"/>
                    <a:gd name="T96" fmla="*/ 25 w 234"/>
                    <a:gd name="T97" fmla="*/ 36 h 108"/>
                    <a:gd name="T98" fmla="*/ 14 w 234"/>
                    <a:gd name="T99" fmla="*/ 36 h 108"/>
                    <a:gd name="T100" fmla="*/ 0 w 234"/>
                    <a:gd name="T10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108">
                      <a:moveTo>
                        <a:pt x="209" y="108"/>
                      </a:moveTo>
                      <a:lnTo>
                        <a:pt x="234" y="108"/>
                      </a:lnTo>
                      <a:lnTo>
                        <a:pt x="234" y="0"/>
                      </a:lnTo>
                      <a:lnTo>
                        <a:pt x="209" y="0"/>
                      </a:lnTo>
                      <a:lnTo>
                        <a:pt x="209" y="15"/>
                      </a:lnTo>
                      <a:lnTo>
                        <a:pt x="216" y="15"/>
                      </a:lnTo>
                      <a:lnTo>
                        <a:pt x="216" y="36"/>
                      </a:lnTo>
                      <a:lnTo>
                        <a:pt x="209" y="36"/>
                      </a:lnTo>
                      <a:lnTo>
                        <a:pt x="209" y="108"/>
                      </a:lnTo>
                      <a:close/>
                      <a:moveTo>
                        <a:pt x="191" y="108"/>
                      </a:moveTo>
                      <a:lnTo>
                        <a:pt x="209" y="108"/>
                      </a:lnTo>
                      <a:lnTo>
                        <a:pt x="209" y="36"/>
                      </a:lnTo>
                      <a:lnTo>
                        <a:pt x="198" y="36"/>
                      </a:lnTo>
                      <a:lnTo>
                        <a:pt x="198" y="15"/>
                      </a:lnTo>
                      <a:lnTo>
                        <a:pt x="198" y="15"/>
                      </a:lnTo>
                      <a:lnTo>
                        <a:pt x="209" y="15"/>
                      </a:lnTo>
                      <a:lnTo>
                        <a:pt x="209" y="0"/>
                      </a:lnTo>
                      <a:lnTo>
                        <a:pt x="191" y="0"/>
                      </a:lnTo>
                      <a:lnTo>
                        <a:pt x="191" y="47"/>
                      </a:lnTo>
                      <a:lnTo>
                        <a:pt x="202" y="47"/>
                      </a:lnTo>
                      <a:lnTo>
                        <a:pt x="202" y="65"/>
                      </a:lnTo>
                      <a:lnTo>
                        <a:pt x="202" y="65"/>
                      </a:lnTo>
                      <a:lnTo>
                        <a:pt x="191" y="65"/>
                      </a:lnTo>
                      <a:lnTo>
                        <a:pt x="191" y="76"/>
                      </a:lnTo>
                      <a:lnTo>
                        <a:pt x="191" y="76"/>
                      </a:lnTo>
                      <a:lnTo>
                        <a:pt x="191" y="98"/>
                      </a:lnTo>
                      <a:lnTo>
                        <a:pt x="191" y="98"/>
                      </a:lnTo>
                      <a:lnTo>
                        <a:pt x="191" y="98"/>
                      </a:lnTo>
                      <a:lnTo>
                        <a:pt x="191" y="108"/>
                      </a:lnTo>
                      <a:close/>
                      <a:moveTo>
                        <a:pt x="176" y="108"/>
                      </a:moveTo>
                      <a:lnTo>
                        <a:pt x="191" y="108"/>
                      </a:lnTo>
                      <a:lnTo>
                        <a:pt x="191" y="98"/>
                      </a:lnTo>
                      <a:lnTo>
                        <a:pt x="176" y="98"/>
                      </a:lnTo>
                      <a:lnTo>
                        <a:pt x="176" y="108"/>
                      </a:lnTo>
                      <a:lnTo>
                        <a:pt x="176" y="108"/>
                      </a:lnTo>
                      <a:close/>
                      <a:moveTo>
                        <a:pt x="191" y="0"/>
                      </a:moveTo>
                      <a:lnTo>
                        <a:pt x="176" y="0"/>
                      </a:lnTo>
                      <a:lnTo>
                        <a:pt x="176" y="15"/>
                      </a:lnTo>
                      <a:lnTo>
                        <a:pt x="187" y="15"/>
                      </a:lnTo>
                      <a:lnTo>
                        <a:pt x="187" y="36"/>
                      </a:lnTo>
                      <a:lnTo>
                        <a:pt x="176" y="36"/>
                      </a:lnTo>
                      <a:lnTo>
                        <a:pt x="176" y="76"/>
                      </a:lnTo>
                      <a:lnTo>
                        <a:pt x="191" y="76"/>
                      </a:lnTo>
                      <a:lnTo>
                        <a:pt x="191" y="65"/>
                      </a:lnTo>
                      <a:lnTo>
                        <a:pt x="180" y="65"/>
                      </a:lnTo>
                      <a:lnTo>
                        <a:pt x="180" y="47"/>
                      </a:lnTo>
                      <a:lnTo>
                        <a:pt x="191" y="47"/>
                      </a:lnTo>
                      <a:lnTo>
                        <a:pt x="191" y="0"/>
                      </a:lnTo>
                      <a:close/>
                      <a:moveTo>
                        <a:pt x="162" y="108"/>
                      </a:moveTo>
                      <a:lnTo>
                        <a:pt x="176" y="108"/>
                      </a:lnTo>
                      <a:lnTo>
                        <a:pt x="176" y="98"/>
                      </a:lnTo>
                      <a:lnTo>
                        <a:pt x="162" y="98"/>
                      </a:lnTo>
                      <a:lnTo>
                        <a:pt x="162" y="108"/>
                      </a:lnTo>
                      <a:lnTo>
                        <a:pt x="162" y="108"/>
                      </a:lnTo>
                      <a:close/>
                      <a:moveTo>
                        <a:pt x="176" y="0"/>
                      </a:moveTo>
                      <a:lnTo>
                        <a:pt x="162" y="0"/>
                      </a:lnTo>
                      <a:lnTo>
                        <a:pt x="162" y="47"/>
                      </a:lnTo>
                      <a:lnTo>
                        <a:pt x="173" y="47"/>
                      </a:lnTo>
                      <a:lnTo>
                        <a:pt x="173" y="65"/>
                      </a:lnTo>
                      <a:lnTo>
                        <a:pt x="162" y="65"/>
                      </a:lnTo>
                      <a:lnTo>
                        <a:pt x="162" y="76"/>
                      </a:lnTo>
                      <a:lnTo>
                        <a:pt x="176" y="76"/>
                      </a:lnTo>
                      <a:lnTo>
                        <a:pt x="176" y="36"/>
                      </a:lnTo>
                      <a:lnTo>
                        <a:pt x="166" y="36"/>
                      </a:lnTo>
                      <a:lnTo>
                        <a:pt x="166" y="15"/>
                      </a:lnTo>
                      <a:lnTo>
                        <a:pt x="166" y="15"/>
                      </a:lnTo>
                      <a:lnTo>
                        <a:pt x="176" y="15"/>
                      </a:lnTo>
                      <a:lnTo>
                        <a:pt x="176" y="0"/>
                      </a:lnTo>
                      <a:close/>
                      <a:moveTo>
                        <a:pt x="148" y="108"/>
                      </a:moveTo>
                      <a:lnTo>
                        <a:pt x="162" y="108"/>
                      </a:lnTo>
                      <a:lnTo>
                        <a:pt x="162" y="98"/>
                      </a:lnTo>
                      <a:lnTo>
                        <a:pt x="148" y="98"/>
                      </a:lnTo>
                      <a:lnTo>
                        <a:pt x="148" y="108"/>
                      </a:lnTo>
                      <a:lnTo>
                        <a:pt x="148" y="108"/>
                      </a:lnTo>
                      <a:close/>
                      <a:moveTo>
                        <a:pt x="162" y="0"/>
                      </a:moveTo>
                      <a:lnTo>
                        <a:pt x="148" y="0"/>
                      </a:lnTo>
                      <a:lnTo>
                        <a:pt x="148" y="15"/>
                      </a:lnTo>
                      <a:lnTo>
                        <a:pt x="155" y="15"/>
                      </a:lnTo>
                      <a:lnTo>
                        <a:pt x="155" y="36"/>
                      </a:lnTo>
                      <a:lnTo>
                        <a:pt x="148" y="36"/>
                      </a:lnTo>
                      <a:lnTo>
                        <a:pt x="148" y="76"/>
                      </a:lnTo>
                      <a:lnTo>
                        <a:pt x="162" y="76"/>
                      </a:lnTo>
                      <a:lnTo>
                        <a:pt x="162" y="65"/>
                      </a:lnTo>
                      <a:lnTo>
                        <a:pt x="151" y="65"/>
                      </a:lnTo>
                      <a:lnTo>
                        <a:pt x="151" y="65"/>
                      </a:lnTo>
                      <a:lnTo>
                        <a:pt x="151" y="47"/>
                      </a:lnTo>
                      <a:lnTo>
                        <a:pt x="162" y="47"/>
                      </a:lnTo>
                      <a:lnTo>
                        <a:pt x="162" y="0"/>
                      </a:lnTo>
                      <a:close/>
                      <a:moveTo>
                        <a:pt x="129" y="108"/>
                      </a:moveTo>
                      <a:lnTo>
                        <a:pt x="148" y="108"/>
                      </a:lnTo>
                      <a:lnTo>
                        <a:pt x="148" y="98"/>
                      </a:lnTo>
                      <a:lnTo>
                        <a:pt x="129" y="98"/>
                      </a:lnTo>
                      <a:lnTo>
                        <a:pt x="129" y="108"/>
                      </a:lnTo>
                      <a:lnTo>
                        <a:pt x="129" y="108"/>
                      </a:lnTo>
                      <a:close/>
                      <a:moveTo>
                        <a:pt x="148" y="0"/>
                      </a:moveTo>
                      <a:lnTo>
                        <a:pt x="129" y="0"/>
                      </a:lnTo>
                      <a:lnTo>
                        <a:pt x="129" y="47"/>
                      </a:lnTo>
                      <a:lnTo>
                        <a:pt x="140" y="47"/>
                      </a:lnTo>
                      <a:lnTo>
                        <a:pt x="140" y="65"/>
                      </a:lnTo>
                      <a:lnTo>
                        <a:pt x="129" y="65"/>
                      </a:lnTo>
                      <a:lnTo>
                        <a:pt x="129" y="76"/>
                      </a:lnTo>
                      <a:lnTo>
                        <a:pt x="148" y="76"/>
                      </a:lnTo>
                      <a:lnTo>
                        <a:pt x="148" y="36"/>
                      </a:lnTo>
                      <a:lnTo>
                        <a:pt x="137" y="36"/>
                      </a:lnTo>
                      <a:lnTo>
                        <a:pt x="137" y="15"/>
                      </a:lnTo>
                      <a:lnTo>
                        <a:pt x="137" y="15"/>
                      </a:lnTo>
                      <a:lnTo>
                        <a:pt x="148" y="15"/>
                      </a:lnTo>
                      <a:lnTo>
                        <a:pt x="148" y="0"/>
                      </a:lnTo>
                      <a:close/>
                      <a:moveTo>
                        <a:pt x="115" y="108"/>
                      </a:moveTo>
                      <a:lnTo>
                        <a:pt x="129" y="108"/>
                      </a:lnTo>
                      <a:lnTo>
                        <a:pt x="129" y="98"/>
                      </a:lnTo>
                      <a:lnTo>
                        <a:pt x="115" y="98"/>
                      </a:lnTo>
                      <a:lnTo>
                        <a:pt x="115" y="108"/>
                      </a:lnTo>
                      <a:lnTo>
                        <a:pt x="115" y="108"/>
                      </a:lnTo>
                      <a:close/>
                      <a:moveTo>
                        <a:pt x="129" y="0"/>
                      </a:moveTo>
                      <a:lnTo>
                        <a:pt x="115" y="0"/>
                      </a:lnTo>
                      <a:lnTo>
                        <a:pt x="115" y="15"/>
                      </a:lnTo>
                      <a:lnTo>
                        <a:pt x="126" y="15"/>
                      </a:lnTo>
                      <a:lnTo>
                        <a:pt x="126" y="36"/>
                      </a:lnTo>
                      <a:lnTo>
                        <a:pt x="115" y="36"/>
                      </a:lnTo>
                      <a:lnTo>
                        <a:pt x="115" y="76"/>
                      </a:lnTo>
                      <a:lnTo>
                        <a:pt x="129" y="76"/>
                      </a:lnTo>
                      <a:lnTo>
                        <a:pt x="129" y="65"/>
                      </a:lnTo>
                      <a:lnTo>
                        <a:pt x="122" y="65"/>
                      </a:lnTo>
                      <a:lnTo>
                        <a:pt x="122" y="65"/>
                      </a:lnTo>
                      <a:lnTo>
                        <a:pt x="122" y="47"/>
                      </a:lnTo>
                      <a:lnTo>
                        <a:pt x="129" y="47"/>
                      </a:lnTo>
                      <a:lnTo>
                        <a:pt x="129" y="0"/>
                      </a:lnTo>
                      <a:close/>
                      <a:moveTo>
                        <a:pt x="101" y="108"/>
                      </a:moveTo>
                      <a:lnTo>
                        <a:pt x="115" y="108"/>
                      </a:lnTo>
                      <a:lnTo>
                        <a:pt x="115" y="98"/>
                      </a:lnTo>
                      <a:lnTo>
                        <a:pt x="101" y="98"/>
                      </a:lnTo>
                      <a:lnTo>
                        <a:pt x="101" y="108"/>
                      </a:lnTo>
                      <a:lnTo>
                        <a:pt x="101" y="108"/>
                      </a:lnTo>
                      <a:close/>
                      <a:moveTo>
                        <a:pt x="115" y="0"/>
                      </a:moveTo>
                      <a:lnTo>
                        <a:pt x="101" y="0"/>
                      </a:lnTo>
                      <a:lnTo>
                        <a:pt x="101" y="47"/>
                      </a:lnTo>
                      <a:lnTo>
                        <a:pt x="111" y="47"/>
                      </a:lnTo>
                      <a:lnTo>
                        <a:pt x="111" y="65"/>
                      </a:lnTo>
                      <a:lnTo>
                        <a:pt x="101" y="65"/>
                      </a:lnTo>
                      <a:lnTo>
                        <a:pt x="101" y="76"/>
                      </a:lnTo>
                      <a:lnTo>
                        <a:pt x="115" y="76"/>
                      </a:lnTo>
                      <a:lnTo>
                        <a:pt x="115" y="36"/>
                      </a:lnTo>
                      <a:lnTo>
                        <a:pt x="104" y="36"/>
                      </a:lnTo>
                      <a:lnTo>
                        <a:pt x="104" y="15"/>
                      </a:lnTo>
                      <a:lnTo>
                        <a:pt x="104" y="15"/>
                      </a:lnTo>
                      <a:lnTo>
                        <a:pt x="115" y="15"/>
                      </a:lnTo>
                      <a:lnTo>
                        <a:pt x="115" y="0"/>
                      </a:lnTo>
                      <a:close/>
                      <a:moveTo>
                        <a:pt x="86" y="108"/>
                      </a:moveTo>
                      <a:lnTo>
                        <a:pt x="101" y="108"/>
                      </a:lnTo>
                      <a:lnTo>
                        <a:pt x="101" y="98"/>
                      </a:lnTo>
                      <a:lnTo>
                        <a:pt x="86" y="98"/>
                      </a:lnTo>
                      <a:lnTo>
                        <a:pt x="86" y="108"/>
                      </a:lnTo>
                      <a:lnTo>
                        <a:pt x="86" y="108"/>
                      </a:lnTo>
                      <a:close/>
                      <a:moveTo>
                        <a:pt x="101" y="0"/>
                      </a:moveTo>
                      <a:lnTo>
                        <a:pt x="86" y="0"/>
                      </a:lnTo>
                      <a:lnTo>
                        <a:pt x="86" y="15"/>
                      </a:lnTo>
                      <a:lnTo>
                        <a:pt x="93" y="15"/>
                      </a:lnTo>
                      <a:lnTo>
                        <a:pt x="93" y="36"/>
                      </a:lnTo>
                      <a:lnTo>
                        <a:pt x="86" y="36"/>
                      </a:lnTo>
                      <a:lnTo>
                        <a:pt x="86" y="76"/>
                      </a:lnTo>
                      <a:lnTo>
                        <a:pt x="101" y="76"/>
                      </a:lnTo>
                      <a:lnTo>
                        <a:pt x="101" y="65"/>
                      </a:lnTo>
                      <a:lnTo>
                        <a:pt x="90" y="65"/>
                      </a:lnTo>
                      <a:lnTo>
                        <a:pt x="90" y="65"/>
                      </a:lnTo>
                      <a:lnTo>
                        <a:pt x="90" y="47"/>
                      </a:lnTo>
                      <a:lnTo>
                        <a:pt x="101" y="47"/>
                      </a:lnTo>
                      <a:lnTo>
                        <a:pt x="101" y="0"/>
                      </a:lnTo>
                      <a:close/>
                      <a:moveTo>
                        <a:pt x="68" y="108"/>
                      </a:moveTo>
                      <a:lnTo>
                        <a:pt x="86" y="108"/>
                      </a:lnTo>
                      <a:lnTo>
                        <a:pt x="86" y="98"/>
                      </a:lnTo>
                      <a:lnTo>
                        <a:pt x="68" y="98"/>
                      </a:lnTo>
                      <a:lnTo>
                        <a:pt x="68" y="108"/>
                      </a:lnTo>
                      <a:lnTo>
                        <a:pt x="68" y="108"/>
                      </a:lnTo>
                      <a:close/>
                      <a:moveTo>
                        <a:pt x="86" y="0"/>
                      </a:moveTo>
                      <a:lnTo>
                        <a:pt x="68" y="0"/>
                      </a:lnTo>
                      <a:lnTo>
                        <a:pt x="68" y="47"/>
                      </a:lnTo>
                      <a:lnTo>
                        <a:pt x="79" y="47"/>
                      </a:lnTo>
                      <a:lnTo>
                        <a:pt x="79" y="65"/>
                      </a:lnTo>
                      <a:lnTo>
                        <a:pt x="68" y="65"/>
                      </a:lnTo>
                      <a:lnTo>
                        <a:pt x="68" y="76"/>
                      </a:lnTo>
                      <a:lnTo>
                        <a:pt x="86" y="76"/>
                      </a:lnTo>
                      <a:lnTo>
                        <a:pt x="86" y="36"/>
                      </a:lnTo>
                      <a:lnTo>
                        <a:pt x="75" y="36"/>
                      </a:lnTo>
                      <a:lnTo>
                        <a:pt x="75" y="15"/>
                      </a:lnTo>
                      <a:lnTo>
                        <a:pt x="75" y="15"/>
                      </a:lnTo>
                      <a:lnTo>
                        <a:pt x="86" y="15"/>
                      </a:lnTo>
                      <a:lnTo>
                        <a:pt x="86" y="0"/>
                      </a:lnTo>
                      <a:close/>
                      <a:moveTo>
                        <a:pt x="54" y="108"/>
                      </a:moveTo>
                      <a:lnTo>
                        <a:pt x="68" y="108"/>
                      </a:lnTo>
                      <a:lnTo>
                        <a:pt x="68" y="98"/>
                      </a:lnTo>
                      <a:lnTo>
                        <a:pt x="54" y="98"/>
                      </a:lnTo>
                      <a:lnTo>
                        <a:pt x="54" y="108"/>
                      </a:lnTo>
                      <a:lnTo>
                        <a:pt x="54" y="108"/>
                      </a:lnTo>
                      <a:close/>
                      <a:moveTo>
                        <a:pt x="68" y="0"/>
                      </a:moveTo>
                      <a:lnTo>
                        <a:pt x="54" y="0"/>
                      </a:lnTo>
                      <a:lnTo>
                        <a:pt x="54" y="15"/>
                      </a:lnTo>
                      <a:lnTo>
                        <a:pt x="65" y="15"/>
                      </a:lnTo>
                      <a:lnTo>
                        <a:pt x="65" y="36"/>
                      </a:lnTo>
                      <a:lnTo>
                        <a:pt x="54" y="36"/>
                      </a:lnTo>
                      <a:lnTo>
                        <a:pt x="54" y="76"/>
                      </a:lnTo>
                      <a:lnTo>
                        <a:pt x="68" y="76"/>
                      </a:lnTo>
                      <a:lnTo>
                        <a:pt x="68" y="65"/>
                      </a:lnTo>
                      <a:lnTo>
                        <a:pt x="61" y="65"/>
                      </a:lnTo>
                      <a:lnTo>
                        <a:pt x="61" y="65"/>
                      </a:lnTo>
                      <a:lnTo>
                        <a:pt x="61" y="47"/>
                      </a:lnTo>
                      <a:lnTo>
                        <a:pt x="68" y="47"/>
                      </a:lnTo>
                      <a:lnTo>
                        <a:pt x="68" y="0"/>
                      </a:lnTo>
                      <a:close/>
                      <a:moveTo>
                        <a:pt x="39" y="108"/>
                      </a:moveTo>
                      <a:lnTo>
                        <a:pt x="54" y="108"/>
                      </a:lnTo>
                      <a:lnTo>
                        <a:pt x="54" y="98"/>
                      </a:lnTo>
                      <a:lnTo>
                        <a:pt x="39" y="98"/>
                      </a:lnTo>
                      <a:lnTo>
                        <a:pt x="39" y="108"/>
                      </a:lnTo>
                      <a:lnTo>
                        <a:pt x="39" y="108"/>
                      </a:lnTo>
                      <a:close/>
                      <a:moveTo>
                        <a:pt x="54" y="0"/>
                      </a:moveTo>
                      <a:lnTo>
                        <a:pt x="39" y="0"/>
                      </a:lnTo>
                      <a:lnTo>
                        <a:pt x="39" y="47"/>
                      </a:lnTo>
                      <a:lnTo>
                        <a:pt x="50" y="47"/>
                      </a:lnTo>
                      <a:lnTo>
                        <a:pt x="50" y="65"/>
                      </a:lnTo>
                      <a:lnTo>
                        <a:pt x="39" y="65"/>
                      </a:lnTo>
                      <a:lnTo>
                        <a:pt x="39" y="76"/>
                      </a:lnTo>
                      <a:lnTo>
                        <a:pt x="54" y="76"/>
                      </a:lnTo>
                      <a:lnTo>
                        <a:pt x="54" y="36"/>
                      </a:lnTo>
                      <a:lnTo>
                        <a:pt x="43" y="36"/>
                      </a:lnTo>
                      <a:lnTo>
                        <a:pt x="43" y="15"/>
                      </a:lnTo>
                      <a:lnTo>
                        <a:pt x="43" y="15"/>
                      </a:lnTo>
                      <a:lnTo>
                        <a:pt x="54" y="15"/>
                      </a:lnTo>
                      <a:lnTo>
                        <a:pt x="54" y="0"/>
                      </a:lnTo>
                      <a:close/>
                      <a:moveTo>
                        <a:pt x="25" y="108"/>
                      </a:moveTo>
                      <a:lnTo>
                        <a:pt x="39" y="108"/>
                      </a:lnTo>
                      <a:lnTo>
                        <a:pt x="39" y="98"/>
                      </a:lnTo>
                      <a:lnTo>
                        <a:pt x="39" y="98"/>
                      </a:lnTo>
                      <a:lnTo>
                        <a:pt x="39" y="76"/>
                      </a:lnTo>
                      <a:lnTo>
                        <a:pt x="39" y="76"/>
                      </a:lnTo>
                      <a:lnTo>
                        <a:pt x="39" y="65"/>
                      </a:lnTo>
                      <a:lnTo>
                        <a:pt x="29" y="65"/>
                      </a:lnTo>
                      <a:lnTo>
                        <a:pt x="29" y="65"/>
                      </a:lnTo>
                      <a:lnTo>
                        <a:pt x="29" y="47"/>
                      </a:lnTo>
                      <a:lnTo>
                        <a:pt x="39" y="47"/>
                      </a:lnTo>
                      <a:lnTo>
                        <a:pt x="39" y="0"/>
                      </a:lnTo>
                      <a:lnTo>
                        <a:pt x="25" y="0"/>
                      </a:lnTo>
                      <a:lnTo>
                        <a:pt x="25" y="15"/>
                      </a:lnTo>
                      <a:lnTo>
                        <a:pt x="36" y="15"/>
                      </a:lnTo>
                      <a:lnTo>
                        <a:pt x="36" y="36"/>
                      </a:lnTo>
                      <a:lnTo>
                        <a:pt x="25" y="36"/>
                      </a:lnTo>
                      <a:lnTo>
                        <a:pt x="25" y="108"/>
                      </a:lnTo>
                      <a:close/>
                      <a:moveTo>
                        <a:pt x="0" y="108"/>
                      </a:moveTo>
                      <a:lnTo>
                        <a:pt x="25" y="108"/>
                      </a:lnTo>
                      <a:lnTo>
                        <a:pt x="25" y="36"/>
                      </a:lnTo>
                      <a:lnTo>
                        <a:pt x="14" y="36"/>
                      </a:lnTo>
                      <a:lnTo>
                        <a:pt x="14" y="15"/>
                      </a:lnTo>
                      <a:lnTo>
                        <a:pt x="14" y="15"/>
                      </a:lnTo>
                      <a:lnTo>
                        <a:pt x="25" y="15"/>
                      </a:lnTo>
                      <a:lnTo>
                        <a:pt x="25" y="0"/>
                      </a:lnTo>
                      <a:lnTo>
                        <a:pt x="0" y="0"/>
                      </a:lnTo>
                      <a:lnTo>
                        <a:pt x="0"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33" name="Freeform: Shape 182">
                  <a:extLst>
                    <a:ext uri="{FF2B5EF4-FFF2-40B4-BE49-F238E27FC236}">
                      <a16:creationId xmlns:a16="http://schemas.microsoft.com/office/drawing/2014/main" id="{EC3DDA50-8D53-4BDA-9447-F899FFED4DE3}"/>
                    </a:ext>
                  </a:extLst>
                </p:cNvPr>
                <p:cNvSpPr>
                  <a:spLocks/>
                </p:cNvSpPr>
                <p:nvPr/>
              </p:nvSpPr>
              <p:spPr bwMode="auto">
                <a:xfrm>
                  <a:off x="4954011" y="4284565"/>
                  <a:ext cx="162980" cy="39213"/>
                </a:xfrm>
                <a:custGeom>
                  <a:avLst/>
                  <a:gdLst>
                    <a:gd name="T0" fmla="*/ 0 w 37"/>
                    <a:gd name="T1" fmla="*/ 5 h 9"/>
                    <a:gd name="T2" fmla="*/ 3 w 37"/>
                    <a:gd name="T3" fmla="*/ 9 h 9"/>
                    <a:gd name="T4" fmla="*/ 19 w 37"/>
                    <a:gd name="T5" fmla="*/ 5 h 9"/>
                    <a:gd name="T6" fmla="*/ 35 w 37"/>
                    <a:gd name="T7" fmla="*/ 9 h 9"/>
                    <a:gd name="T8" fmla="*/ 37 w 37"/>
                    <a:gd name="T9" fmla="*/ 5 h 9"/>
                    <a:gd name="T10" fmla="*/ 19 w 37"/>
                    <a:gd name="T11" fmla="*/ 0 h 9"/>
                    <a:gd name="T12" fmla="*/ 0 w 37"/>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37" h="9">
                      <a:moveTo>
                        <a:pt x="0" y="5"/>
                      </a:moveTo>
                      <a:cubicBezTo>
                        <a:pt x="3" y="9"/>
                        <a:pt x="3" y="9"/>
                        <a:pt x="3" y="9"/>
                      </a:cubicBezTo>
                      <a:cubicBezTo>
                        <a:pt x="7" y="7"/>
                        <a:pt x="13" y="5"/>
                        <a:pt x="19" y="5"/>
                      </a:cubicBezTo>
                      <a:cubicBezTo>
                        <a:pt x="25" y="5"/>
                        <a:pt x="30" y="7"/>
                        <a:pt x="35" y="9"/>
                      </a:cubicBezTo>
                      <a:cubicBezTo>
                        <a:pt x="37" y="5"/>
                        <a:pt x="37" y="5"/>
                        <a:pt x="37" y="5"/>
                      </a:cubicBezTo>
                      <a:cubicBezTo>
                        <a:pt x="32" y="2"/>
                        <a:pt x="25" y="0"/>
                        <a:pt x="19" y="0"/>
                      </a:cubicBezTo>
                      <a:cubicBezTo>
                        <a:pt x="12" y="0"/>
                        <a:pt x="5" y="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234" name="Freeform: Shape 183">
                  <a:extLst>
                    <a:ext uri="{FF2B5EF4-FFF2-40B4-BE49-F238E27FC236}">
                      <a16:creationId xmlns:a16="http://schemas.microsoft.com/office/drawing/2014/main" id="{C8B56F7E-55DD-4BE1-B16E-E83346E7CAF3}"/>
                    </a:ext>
                  </a:extLst>
                </p:cNvPr>
                <p:cNvSpPr>
                  <a:spLocks/>
                </p:cNvSpPr>
                <p:nvPr/>
              </p:nvSpPr>
              <p:spPr bwMode="auto">
                <a:xfrm>
                  <a:off x="4927052" y="4240450"/>
                  <a:ext cx="221800" cy="47791"/>
                </a:xfrm>
                <a:custGeom>
                  <a:avLst/>
                  <a:gdLst>
                    <a:gd name="T0" fmla="*/ 50 w 50"/>
                    <a:gd name="T1" fmla="*/ 6 h 11"/>
                    <a:gd name="T2" fmla="*/ 25 w 50"/>
                    <a:gd name="T3" fmla="*/ 0 h 11"/>
                    <a:gd name="T4" fmla="*/ 0 w 50"/>
                    <a:gd name="T5" fmla="*/ 6 h 11"/>
                    <a:gd name="T6" fmla="*/ 2 w 50"/>
                    <a:gd name="T7" fmla="*/ 11 h 11"/>
                    <a:gd name="T8" fmla="*/ 25 w 50"/>
                    <a:gd name="T9" fmla="*/ 5 h 11"/>
                    <a:gd name="T10" fmla="*/ 47 w 50"/>
                    <a:gd name="T11" fmla="*/ 11 h 11"/>
                    <a:gd name="T12" fmla="*/ 50 w 50"/>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50" h="11">
                      <a:moveTo>
                        <a:pt x="50" y="6"/>
                      </a:moveTo>
                      <a:cubicBezTo>
                        <a:pt x="43" y="2"/>
                        <a:pt x="34" y="0"/>
                        <a:pt x="25" y="0"/>
                      </a:cubicBezTo>
                      <a:cubicBezTo>
                        <a:pt x="16" y="0"/>
                        <a:pt x="7" y="2"/>
                        <a:pt x="0" y="6"/>
                      </a:cubicBezTo>
                      <a:cubicBezTo>
                        <a:pt x="2" y="11"/>
                        <a:pt x="2" y="11"/>
                        <a:pt x="2" y="11"/>
                      </a:cubicBezTo>
                      <a:cubicBezTo>
                        <a:pt x="9" y="7"/>
                        <a:pt x="17" y="5"/>
                        <a:pt x="25" y="5"/>
                      </a:cubicBezTo>
                      <a:cubicBezTo>
                        <a:pt x="33" y="5"/>
                        <a:pt x="41" y="7"/>
                        <a:pt x="47" y="11"/>
                      </a:cubicBezTo>
                      <a:lnTo>
                        <a:pt x="5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grpSp>
        </p:grpSp>
        <p:sp>
          <p:nvSpPr>
            <p:cNvPr id="8" name="Freeform: Shape 28">
              <a:extLst>
                <a:ext uri="{FF2B5EF4-FFF2-40B4-BE49-F238E27FC236}">
                  <a16:creationId xmlns:a16="http://schemas.microsoft.com/office/drawing/2014/main" id="{97166F2E-2824-4FAE-A22E-4E04586CCBBF}"/>
                </a:ext>
              </a:extLst>
            </p:cNvPr>
            <p:cNvSpPr>
              <a:spLocks/>
            </p:cNvSpPr>
            <p:nvPr/>
          </p:nvSpPr>
          <p:spPr bwMode="auto">
            <a:xfrm>
              <a:off x="10230842" y="5073179"/>
              <a:ext cx="135972" cy="135972"/>
            </a:xfrm>
            <a:custGeom>
              <a:avLst/>
              <a:gdLst>
                <a:gd name="T0" fmla="*/ 72 w 86"/>
                <a:gd name="T1" fmla="*/ 86 h 86"/>
                <a:gd name="T2" fmla="*/ 0 w 86"/>
                <a:gd name="T3" fmla="*/ 18 h 86"/>
                <a:gd name="T4" fmla="*/ 18 w 86"/>
                <a:gd name="T5" fmla="*/ 0 h 86"/>
                <a:gd name="T6" fmla="*/ 86 w 86"/>
                <a:gd name="T7" fmla="*/ 72 h 86"/>
                <a:gd name="T8" fmla="*/ 72 w 86"/>
                <a:gd name="T9" fmla="*/ 86 h 86"/>
              </a:gdLst>
              <a:ahLst/>
              <a:cxnLst>
                <a:cxn ang="0">
                  <a:pos x="T0" y="T1"/>
                </a:cxn>
                <a:cxn ang="0">
                  <a:pos x="T2" y="T3"/>
                </a:cxn>
                <a:cxn ang="0">
                  <a:pos x="T4" y="T5"/>
                </a:cxn>
                <a:cxn ang="0">
                  <a:pos x="T6" y="T7"/>
                </a:cxn>
                <a:cxn ang="0">
                  <a:pos x="T8" y="T9"/>
                </a:cxn>
              </a:cxnLst>
              <a:rect l="0" t="0" r="r" b="b"/>
              <a:pathLst>
                <a:path w="86" h="86">
                  <a:moveTo>
                    <a:pt x="72" y="86"/>
                  </a:moveTo>
                  <a:lnTo>
                    <a:pt x="0" y="18"/>
                  </a:lnTo>
                  <a:lnTo>
                    <a:pt x="18" y="0"/>
                  </a:lnTo>
                  <a:lnTo>
                    <a:pt x="86" y="72"/>
                  </a:lnTo>
                  <a:lnTo>
                    <a:pt x="72" y="86"/>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grpSp>
          <p:nvGrpSpPr>
            <p:cNvPr id="9" name="Group 29">
              <a:extLst>
                <a:ext uri="{FF2B5EF4-FFF2-40B4-BE49-F238E27FC236}">
                  <a16:creationId xmlns:a16="http://schemas.microsoft.com/office/drawing/2014/main" id="{398FFA3C-D983-4A1D-9C4E-D1AD35C9D06B}"/>
                </a:ext>
              </a:extLst>
            </p:cNvPr>
            <p:cNvGrpSpPr/>
            <p:nvPr/>
          </p:nvGrpSpPr>
          <p:grpSpPr>
            <a:xfrm>
              <a:off x="6480537" y="2018547"/>
              <a:ext cx="3680737" cy="3543186"/>
              <a:chOff x="3200445" y="1228386"/>
              <a:chExt cx="2852761" cy="2746150"/>
            </a:xfrm>
            <a:solidFill>
              <a:schemeClr val="accent4"/>
            </a:solidFill>
          </p:grpSpPr>
          <p:sp>
            <p:nvSpPr>
              <p:cNvPr id="82" name="Freeform: Shape 30">
                <a:extLst>
                  <a:ext uri="{FF2B5EF4-FFF2-40B4-BE49-F238E27FC236}">
                    <a16:creationId xmlns:a16="http://schemas.microsoft.com/office/drawing/2014/main" id="{553F8231-9DC6-47B8-A9B1-38CBD8CFF4F1}"/>
                  </a:ext>
                </a:extLst>
              </p:cNvPr>
              <p:cNvSpPr>
                <a:spLocks/>
              </p:cNvSpPr>
              <p:nvPr/>
            </p:nvSpPr>
            <p:spPr bwMode="auto">
              <a:xfrm>
                <a:off x="3871972" y="1364407"/>
                <a:ext cx="162980" cy="164205"/>
              </a:xfrm>
              <a:custGeom>
                <a:avLst/>
                <a:gdLst>
                  <a:gd name="T0" fmla="*/ 18 w 37"/>
                  <a:gd name="T1" fmla="*/ 37 h 37"/>
                  <a:gd name="T2" fmla="*/ 19 w 37"/>
                  <a:gd name="T3" fmla="*/ 37 h 37"/>
                  <a:gd name="T4" fmla="*/ 37 w 37"/>
                  <a:gd name="T5" fmla="*/ 18 h 37"/>
                  <a:gd name="T6" fmla="*/ 23 w 37"/>
                  <a:gd name="T7" fmla="*/ 0 h 37"/>
                  <a:gd name="T8" fmla="*/ 1 w 37"/>
                  <a:gd name="T9" fmla="*/ 12 h 37"/>
                  <a:gd name="T10" fmla="*/ 0 w 37"/>
                  <a:gd name="T11" fmla="*/ 18 h 37"/>
                  <a:gd name="T12" fmla="*/ 10 w 37"/>
                  <a:gd name="T13" fmla="*/ 24 h 37"/>
                  <a:gd name="T14" fmla="*/ 18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18" y="37"/>
                    </a:moveTo>
                    <a:cubicBezTo>
                      <a:pt x="18" y="37"/>
                      <a:pt x="18" y="37"/>
                      <a:pt x="19" y="37"/>
                    </a:cubicBezTo>
                    <a:cubicBezTo>
                      <a:pt x="29" y="37"/>
                      <a:pt x="37" y="29"/>
                      <a:pt x="37" y="18"/>
                    </a:cubicBezTo>
                    <a:cubicBezTo>
                      <a:pt x="37" y="10"/>
                      <a:pt x="31" y="2"/>
                      <a:pt x="23" y="0"/>
                    </a:cubicBezTo>
                    <a:cubicBezTo>
                      <a:pt x="16" y="4"/>
                      <a:pt x="8" y="8"/>
                      <a:pt x="1" y="12"/>
                    </a:cubicBezTo>
                    <a:cubicBezTo>
                      <a:pt x="1" y="14"/>
                      <a:pt x="0" y="16"/>
                      <a:pt x="0" y="18"/>
                    </a:cubicBezTo>
                    <a:cubicBezTo>
                      <a:pt x="4" y="19"/>
                      <a:pt x="7" y="21"/>
                      <a:pt x="10" y="24"/>
                    </a:cubicBezTo>
                    <a:cubicBezTo>
                      <a:pt x="14" y="28"/>
                      <a:pt x="16" y="32"/>
                      <a:pt x="18" y="37"/>
                    </a:cubicBezTo>
                    <a:close/>
                  </a:path>
                </a:pathLst>
              </a:custGeom>
              <a:grpFill/>
              <a:ln>
                <a:noFill/>
              </a:ln>
            </p:spPr>
            <p:txBody>
              <a:bodyPr anchor="ctr"/>
              <a:lstStyle/>
              <a:p>
                <a:pPr algn="ctr"/>
                <a:endParaRPr>
                  <a:solidFill>
                    <a:srgbClr val="000000"/>
                  </a:solidFill>
                </a:endParaRPr>
              </a:p>
            </p:txBody>
          </p:sp>
          <p:sp>
            <p:nvSpPr>
              <p:cNvPr id="83" name="Freeform: Shape 31">
                <a:extLst>
                  <a:ext uri="{FF2B5EF4-FFF2-40B4-BE49-F238E27FC236}">
                    <a16:creationId xmlns:a16="http://schemas.microsoft.com/office/drawing/2014/main" id="{054BC5AE-DDAA-4E3A-A6B2-E7C9552ABE2C}"/>
                  </a:ext>
                </a:extLst>
              </p:cNvPr>
              <p:cNvSpPr>
                <a:spLocks/>
              </p:cNvSpPr>
              <p:nvPr/>
            </p:nvSpPr>
            <p:spPr bwMode="auto">
              <a:xfrm>
                <a:off x="4048431" y="1422001"/>
                <a:ext cx="35537" cy="49017"/>
              </a:xfrm>
              <a:custGeom>
                <a:avLst/>
                <a:gdLst>
                  <a:gd name="T0" fmla="*/ 0 w 29"/>
                  <a:gd name="T1" fmla="*/ 40 h 40"/>
                  <a:gd name="T2" fmla="*/ 29 w 29"/>
                  <a:gd name="T3" fmla="*/ 18 h 40"/>
                  <a:gd name="T4" fmla="*/ 0 w 29"/>
                  <a:gd name="T5" fmla="*/ 0 h 40"/>
                  <a:gd name="T6" fmla="*/ 0 w 29"/>
                  <a:gd name="T7" fmla="*/ 40 h 40"/>
                </a:gdLst>
                <a:ahLst/>
                <a:cxnLst>
                  <a:cxn ang="0">
                    <a:pos x="T0" y="T1"/>
                  </a:cxn>
                  <a:cxn ang="0">
                    <a:pos x="T2" y="T3"/>
                  </a:cxn>
                  <a:cxn ang="0">
                    <a:pos x="T4" y="T5"/>
                  </a:cxn>
                  <a:cxn ang="0">
                    <a:pos x="T6" y="T7"/>
                  </a:cxn>
                </a:cxnLst>
                <a:rect l="0" t="0" r="r" b="b"/>
                <a:pathLst>
                  <a:path w="29" h="40">
                    <a:moveTo>
                      <a:pt x="0" y="40"/>
                    </a:moveTo>
                    <a:lnTo>
                      <a:pt x="29" y="18"/>
                    </a:lnTo>
                    <a:lnTo>
                      <a:pt x="0" y="0"/>
                    </a:lnTo>
                    <a:lnTo>
                      <a:pt x="0" y="40"/>
                    </a:lnTo>
                    <a:close/>
                  </a:path>
                </a:pathLst>
              </a:custGeom>
              <a:grpFill/>
              <a:ln>
                <a:noFill/>
              </a:ln>
            </p:spPr>
            <p:txBody>
              <a:bodyPr anchor="ctr"/>
              <a:lstStyle/>
              <a:p>
                <a:pPr algn="ctr"/>
                <a:endParaRPr>
                  <a:solidFill>
                    <a:srgbClr val="000000"/>
                  </a:solidFill>
                </a:endParaRPr>
              </a:p>
            </p:txBody>
          </p:sp>
          <p:sp>
            <p:nvSpPr>
              <p:cNvPr id="84" name="Freeform: Shape 32">
                <a:extLst>
                  <a:ext uri="{FF2B5EF4-FFF2-40B4-BE49-F238E27FC236}">
                    <a16:creationId xmlns:a16="http://schemas.microsoft.com/office/drawing/2014/main" id="{43DBE911-391F-452E-8C61-562DFB94C721}"/>
                  </a:ext>
                </a:extLst>
              </p:cNvPr>
              <p:cNvSpPr>
                <a:spLocks/>
              </p:cNvSpPr>
              <p:nvPr/>
            </p:nvSpPr>
            <p:spPr bwMode="auto">
              <a:xfrm>
                <a:off x="3845012" y="1426903"/>
                <a:ext cx="18381" cy="13480"/>
              </a:xfrm>
              <a:custGeom>
                <a:avLst/>
                <a:gdLst>
                  <a:gd name="T0" fmla="*/ 0 w 4"/>
                  <a:gd name="T1" fmla="*/ 3 h 3"/>
                  <a:gd name="T2" fmla="*/ 4 w 4"/>
                  <a:gd name="T3" fmla="*/ 3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1" y="3"/>
                      <a:pt x="2" y="3"/>
                      <a:pt x="4" y="3"/>
                    </a:cubicBezTo>
                    <a:cubicBezTo>
                      <a:pt x="4" y="0"/>
                      <a:pt x="4" y="0"/>
                      <a:pt x="4" y="0"/>
                    </a:cubicBezTo>
                    <a:cubicBezTo>
                      <a:pt x="2" y="1"/>
                      <a:pt x="1" y="2"/>
                      <a:pt x="0" y="3"/>
                    </a:cubicBezTo>
                    <a:close/>
                  </a:path>
                </a:pathLst>
              </a:custGeom>
              <a:grpFill/>
              <a:ln>
                <a:noFill/>
              </a:ln>
            </p:spPr>
            <p:txBody>
              <a:bodyPr anchor="ctr"/>
              <a:lstStyle/>
              <a:p>
                <a:pPr algn="ctr"/>
                <a:endParaRPr>
                  <a:solidFill>
                    <a:srgbClr val="000000"/>
                  </a:solidFill>
                </a:endParaRPr>
              </a:p>
            </p:txBody>
          </p:sp>
          <p:sp>
            <p:nvSpPr>
              <p:cNvPr id="85" name="Freeform: Shape 33">
                <a:extLst>
                  <a:ext uri="{FF2B5EF4-FFF2-40B4-BE49-F238E27FC236}">
                    <a16:creationId xmlns:a16="http://schemas.microsoft.com/office/drawing/2014/main" id="{DBF394C9-C218-4481-9834-66299E929D0E}"/>
                  </a:ext>
                </a:extLst>
              </p:cNvPr>
              <p:cNvSpPr>
                <a:spLocks/>
              </p:cNvSpPr>
              <p:nvPr/>
            </p:nvSpPr>
            <p:spPr bwMode="auto">
              <a:xfrm>
                <a:off x="4004316" y="1355829"/>
                <a:ext cx="40439" cy="40439"/>
              </a:xfrm>
              <a:custGeom>
                <a:avLst/>
                <a:gdLst>
                  <a:gd name="T0" fmla="*/ 0 w 33"/>
                  <a:gd name="T1" fmla="*/ 7 h 33"/>
                  <a:gd name="T2" fmla="*/ 25 w 33"/>
                  <a:gd name="T3" fmla="*/ 33 h 33"/>
                  <a:gd name="T4" fmla="*/ 33 w 33"/>
                  <a:gd name="T5" fmla="*/ 0 h 33"/>
                  <a:gd name="T6" fmla="*/ 0 w 33"/>
                  <a:gd name="T7" fmla="*/ 7 h 33"/>
                </a:gdLst>
                <a:ahLst/>
                <a:cxnLst>
                  <a:cxn ang="0">
                    <a:pos x="T0" y="T1"/>
                  </a:cxn>
                  <a:cxn ang="0">
                    <a:pos x="T2" y="T3"/>
                  </a:cxn>
                  <a:cxn ang="0">
                    <a:pos x="T4" y="T5"/>
                  </a:cxn>
                  <a:cxn ang="0">
                    <a:pos x="T6" y="T7"/>
                  </a:cxn>
                </a:cxnLst>
                <a:rect l="0" t="0" r="r" b="b"/>
                <a:pathLst>
                  <a:path w="33" h="33">
                    <a:moveTo>
                      <a:pt x="0" y="7"/>
                    </a:moveTo>
                    <a:lnTo>
                      <a:pt x="25" y="33"/>
                    </a:lnTo>
                    <a:lnTo>
                      <a:pt x="33" y="0"/>
                    </a:lnTo>
                    <a:lnTo>
                      <a:pt x="0" y="7"/>
                    </a:lnTo>
                    <a:close/>
                  </a:path>
                </a:pathLst>
              </a:custGeom>
              <a:grpFill/>
              <a:ln>
                <a:noFill/>
              </a:ln>
            </p:spPr>
            <p:txBody>
              <a:bodyPr anchor="ctr"/>
              <a:lstStyle/>
              <a:p>
                <a:pPr algn="ctr"/>
                <a:endParaRPr>
                  <a:solidFill>
                    <a:srgbClr val="000000"/>
                  </a:solidFill>
                </a:endParaRPr>
              </a:p>
            </p:txBody>
          </p:sp>
          <p:sp>
            <p:nvSpPr>
              <p:cNvPr id="86" name="Freeform: Shape 34">
                <a:extLst>
                  <a:ext uri="{FF2B5EF4-FFF2-40B4-BE49-F238E27FC236}">
                    <a16:creationId xmlns:a16="http://schemas.microsoft.com/office/drawing/2014/main" id="{02A22FC7-FDEC-4D18-8CEA-69800646CC19}"/>
                  </a:ext>
                </a:extLst>
              </p:cNvPr>
              <p:cNvSpPr>
                <a:spLocks/>
              </p:cNvSpPr>
              <p:nvPr/>
            </p:nvSpPr>
            <p:spPr bwMode="auto">
              <a:xfrm>
                <a:off x="4004316" y="1493075"/>
                <a:ext cx="40439" cy="44115"/>
              </a:xfrm>
              <a:custGeom>
                <a:avLst/>
                <a:gdLst>
                  <a:gd name="T0" fmla="*/ 25 w 33"/>
                  <a:gd name="T1" fmla="*/ 0 h 36"/>
                  <a:gd name="T2" fmla="*/ 0 w 33"/>
                  <a:gd name="T3" fmla="*/ 29 h 36"/>
                  <a:gd name="T4" fmla="*/ 33 w 33"/>
                  <a:gd name="T5" fmla="*/ 36 h 36"/>
                  <a:gd name="T6" fmla="*/ 25 w 33"/>
                  <a:gd name="T7" fmla="*/ 0 h 36"/>
                </a:gdLst>
                <a:ahLst/>
                <a:cxnLst>
                  <a:cxn ang="0">
                    <a:pos x="T0" y="T1"/>
                  </a:cxn>
                  <a:cxn ang="0">
                    <a:pos x="T2" y="T3"/>
                  </a:cxn>
                  <a:cxn ang="0">
                    <a:pos x="T4" y="T5"/>
                  </a:cxn>
                  <a:cxn ang="0">
                    <a:pos x="T6" y="T7"/>
                  </a:cxn>
                </a:cxnLst>
                <a:rect l="0" t="0" r="r" b="b"/>
                <a:pathLst>
                  <a:path w="33" h="36">
                    <a:moveTo>
                      <a:pt x="25" y="0"/>
                    </a:moveTo>
                    <a:lnTo>
                      <a:pt x="0" y="29"/>
                    </a:lnTo>
                    <a:lnTo>
                      <a:pt x="33" y="36"/>
                    </a:lnTo>
                    <a:lnTo>
                      <a:pt x="25" y="0"/>
                    </a:lnTo>
                    <a:close/>
                  </a:path>
                </a:pathLst>
              </a:custGeom>
              <a:grpFill/>
              <a:ln>
                <a:noFill/>
              </a:ln>
            </p:spPr>
            <p:txBody>
              <a:bodyPr anchor="ctr"/>
              <a:lstStyle/>
              <a:p>
                <a:pPr algn="ctr"/>
                <a:endParaRPr>
                  <a:solidFill>
                    <a:srgbClr val="000000"/>
                  </a:solidFill>
                </a:endParaRPr>
              </a:p>
            </p:txBody>
          </p:sp>
          <p:sp>
            <p:nvSpPr>
              <p:cNvPr id="87" name="Freeform: Shape 35">
                <a:extLst>
                  <a:ext uri="{FF2B5EF4-FFF2-40B4-BE49-F238E27FC236}">
                    <a16:creationId xmlns:a16="http://schemas.microsoft.com/office/drawing/2014/main" id="{B5B66634-C1A8-4B32-9B54-4990473F37A4}"/>
                  </a:ext>
                </a:extLst>
              </p:cNvPr>
              <p:cNvSpPr>
                <a:spLocks/>
              </p:cNvSpPr>
              <p:nvPr/>
            </p:nvSpPr>
            <p:spPr bwMode="auto">
              <a:xfrm>
                <a:off x="3690610" y="1448960"/>
                <a:ext cx="357820" cy="220574"/>
              </a:xfrm>
              <a:custGeom>
                <a:avLst/>
                <a:gdLst>
                  <a:gd name="T0" fmla="*/ 66 w 81"/>
                  <a:gd name="T1" fmla="*/ 21 h 50"/>
                  <a:gd name="T2" fmla="*/ 64 w 81"/>
                  <a:gd name="T3" fmla="*/ 21 h 50"/>
                  <a:gd name="T4" fmla="*/ 57 w 81"/>
                  <a:gd name="T5" fmla="*/ 24 h 50"/>
                  <a:gd name="T6" fmla="*/ 57 w 81"/>
                  <a:gd name="T7" fmla="*/ 20 h 50"/>
                  <a:gd name="T8" fmla="*/ 56 w 81"/>
                  <a:gd name="T9" fmla="*/ 18 h 50"/>
                  <a:gd name="T10" fmla="*/ 41 w 81"/>
                  <a:gd name="T11" fmla="*/ 1 h 50"/>
                  <a:gd name="T12" fmla="*/ 39 w 81"/>
                  <a:gd name="T13" fmla="*/ 1 h 50"/>
                  <a:gd name="T14" fmla="*/ 32 w 81"/>
                  <a:gd name="T15" fmla="*/ 0 h 50"/>
                  <a:gd name="T16" fmla="*/ 31 w 81"/>
                  <a:gd name="T17" fmla="*/ 0 h 50"/>
                  <a:gd name="T18" fmla="*/ 31 w 81"/>
                  <a:gd name="T19" fmla="*/ 0 h 50"/>
                  <a:gd name="T20" fmla="*/ 9 w 81"/>
                  <a:gd name="T21" fmla="*/ 15 h 50"/>
                  <a:gd name="T22" fmla="*/ 7 w 81"/>
                  <a:gd name="T23" fmla="*/ 25 h 50"/>
                  <a:gd name="T24" fmla="*/ 8 w 81"/>
                  <a:gd name="T25" fmla="*/ 32 h 50"/>
                  <a:gd name="T26" fmla="*/ 0 w 81"/>
                  <a:gd name="T27" fmla="*/ 41 h 50"/>
                  <a:gd name="T28" fmla="*/ 9 w 81"/>
                  <a:gd name="T29" fmla="*/ 50 h 50"/>
                  <a:gd name="T30" fmla="*/ 32 w 81"/>
                  <a:gd name="T31" fmla="*/ 50 h 50"/>
                  <a:gd name="T32" fmla="*/ 33 w 81"/>
                  <a:gd name="T33" fmla="*/ 50 h 50"/>
                  <a:gd name="T34" fmla="*/ 66 w 81"/>
                  <a:gd name="T35" fmla="*/ 50 h 50"/>
                  <a:gd name="T36" fmla="*/ 81 w 81"/>
                  <a:gd name="T37" fmla="*/ 35 h 50"/>
                  <a:gd name="T38" fmla="*/ 66 w 81"/>
                  <a:gd name="T39"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50">
                    <a:moveTo>
                      <a:pt x="66" y="21"/>
                    </a:moveTo>
                    <a:cubicBezTo>
                      <a:pt x="66" y="21"/>
                      <a:pt x="65" y="21"/>
                      <a:pt x="64" y="21"/>
                    </a:cubicBezTo>
                    <a:cubicBezTo>
                      <a:pt x="62" y="21"/>
                      <a:pt x="59" y="23"/>
                      <a:pt x="57" y="24"/>
                    </a:cubicBezTo>
                    <a:cubicBezTo>
                      <a:pt x="57" y="23"/>
                      <a:pt x="57" y="22"/>
                      <a:pt x="57" y="20"/>
                    </a:cubicBezTo>
                    <a:cubicBezTo>
                      <a:pt x="57" y="19"/>
                      <a:pt x="56" y="18"/>
                      <a:pt x="56" y="18"/>
                    </a:cubicBezTo>
                    <a:cubicBezTo>
                      <a:pt x="54" y="10"/>
                      <a:pt x="48" y="4"/>
                      <a:pt x="41" y="1"/>
                    </a:cubicBezTo>
                    <a:cubicBezTo>
                      <a:pt x="40" y="1"/>
                      <a:pt x="40" y="1"/>
                      <a:pt x="39" y="1"/>
                    </a:cubicBezTo>
                    <a:cubicBezTo>
                      <a:pt x="37" y="0"/>
                      <a:pt x="35" y="0"/>
                      <a:pt x="32" y="0"/>
                    </a:cubicBezTo>
                    <a:cubicBezTo>
                      <a:pt x="32" y="0"/>
                      <a:pt x="32" y="0"/>
                      <a:pt x="31" y="0"/>
                    </a:cubicBezTo>
                    <a:cubicBezTo>
                      <a:pt x="31" y="0"/>
                      <a:pt x="31" y="0"/>
                      <a:pt x="31" y="0"/>
                    </a:cubicBezTo>
                    <a:cubicBezTo>
                      <a:pt x="24" y="5"/>
                      <a:pt x="16" y="10"/>
                      <a:pt x="9" y="15"/>
                    </a:cubicBezTo>
                    <a:cubicBezTo>
                      <a:pt x="8" y="18"/>
                      <a:pt x="7" y="21"/>
                      <a:pt x="7" y="25"/>
                    </a:cubicBezTo>
                    <a:cubicBezTo>
                      <a:pt x="7" y="27"/>
                      <a:pt x="8" y="30"/>
                      <a:pt x="8" y="32"/>
                    </a:cubicBezTo>
                    <a:cubicBezTo>
                      <a:pt x="4" y="32"/>
                      <a:pt x="0" y="36"/>
                      <a:pt x="0" y="41"/>
                    </a:cubicBezTo>
                    <a:cubicBezTo>
                      <a:pt x="0" y="46"/>
                      <a:pt x="4" y="50"/>
                      <a:pt x="9" y="50"/>
                    </a:cubicBezTo>
                    <a:cubicBezTo>
                      <a:pt x="32" y="50"/>
                      <a:pt x="32" y="50"/>
                      <a:pt x="32" y="50"/>
                    </a:cubicBezTo>
                    <a:cubicBezTo>
                      <a:pt x="33" y="50"/>
                      <a:pt x="33" y="50"/>
                      <a:pt x="33" y="50"/>
                    </a:cubicBezTo>
                    <a:cubicBezTo>
                      <a:pt x="66" y="50"/>
                      <a:pt x="66" y="50"/>
                      <a:pt x="66" y="50"/>
                    </a:cubicBezTo>
                    <a:cubicBezTo>
                      <a:pt x="74" y="50"/>
                      <a:pt x="81" y="43"/>
                      <a:pt x="81" y="35"/>
                    </a:cubicBezTo>
                    <a:cubicBezTo>
                      <a:pt x="81" y="27"/>
                      <a:pt x="74" y="21"/>
                      <a:pt x="66" y="21"/>
                    </a:cubicBezTo>
                    <a:close/>
                  </a:path>
                </a:pathLst>
              </a:custGeom>
              <a:grpFill/>
              <a:ln>
                <a:noFill/>
              </a:ln>
            </p:spPr>
            <p:txBody>
              <a:bodyPr anchor="ctr"/>
              <a:lstStyle/>
              <a:p>
                <a:pPr algn="ctr"/>
                <a:endParaRPr>
                  <a:solidFill>
                    <a:srgbClr val="000000"/>
                  </a:solidFill>
                </a:endParaRPr>
              </a:p>
            </p:txBody>
          </p:sp>
          <p:sp>
            <p:nvSpPr>
              <p:cNvPr id="88" name="Freeform: Shape 36">
                <a:extLst>
                  <a:ext uri="{FF2B5EF4-FFF2-40B4-BE49-F238E27FC236}">
                    <a16:creationId xmlns:a16="http://schemas.microsoft.com/office/drawing/2014/main" id="{7E6E01E5-B001-4299-ABA1-5013F65500ED}"/>
                  </a:ext>
                </a:extLst>
              </p:cNvPr>
              <p:cNvSpPr>
                <a:spLocks/>
              </p:cNvSpPr>
              <p:nvPr/>
            </p:nvSpPr>
            <p:spPr bwMode="auto">
              <a:xfrm>
                <a:off x="5028761" y="3524809"/>
                <a:ext cx="318607" cy="344341"/>
              </a:xfrm>
              <a:custGeom>
                <a:avLst/>
                <a:gdLst>
                  <a:gd name="T0" fmla="*/ 60 w 72"/>
                  <a:gd name="T1" fmla="*/ 2 h 78"/>
                  <a:gd name="T2" fmla="*/ 60 w 72"/>
                  <a:gd name="T3" fmla="*/ 26 h 78"/>
                  <a:gd name="T4" fmla="*/ 64 w 72"/>
                  <a:gd name="T5" fmla="*/ 37 h 78"/>
                  <a:gd name="T6" fmla="*/ 66 w 72"/>
                  <a:gd name="T7" fmla="*/ 43 h 78"/>
                  <a:gd name="T8" fmla="*/ 60 w 72"/>
                  <a:gd name="T9" fmla="*/ 50 h 78"/>
                  <a:gd name="T10" fmla="*/ 56 w 72"/>
                  <a:gd name="T11" fmla="*/ 53 h 78"/>
                  <a:gd name="T12" fmla="*/ 60 w 72"/>
                  <a:gd name="T13" fmla="*/ 50 h 78"/>
                  <a:gd name="T14" fmla="*/ 60 w 72"/>
                  <a:gd name="T15" fmla="*/ 44 h 78"/>
                  <a:gd name="T16" fmla="*/ 56 w 72"/>
                  <a:gd name="T17" fmla="*/ 33 h 78"/>
                  <a:gd name="T18" fmla="*/ 60 w 72"/>
                  <a:gd name="T19" fmla="*/ 26 h 78"/>
                  <a:gd name="T20" fmla="*/ 55 w 72"/>
                  <a:gd name="T21" fmla="*/ 46 h 78"/>
                  <a:gd name="T22" fmla="*/ 55 w 72"/>
                  <a:gd name="T23" fmla="*/ 53 h 78"/>
                  <a:gd name="T24" fmla="*/ 55 w 72"/>
                  <a:gd name="T25" fmla="*/ 1 h 78"/>
                  <a:gd name="T26" fmla="*/ 55 w 72"/>
                  <a:gd name="T27" fmla="*/ 9 h 78"/>
                  <a:gd name="T28" fmla="*/ 55 w 72"/>
                  <a:gd name="T29" fmla="*/ 16 h 78"/>
                  <a:gd name="T30" fmla="*/ 60 w 72"/>
                  <a:gd name="T31" fmla="*/ 21 h 78"/>
                  <a:gd name="T32" fmla="*/ 31 w 72"/>
                  <a:gd name="T33" fmla="*/ 71 h 78"/>
                  <a:gd name="T34" fmla="*/ 55 w 72"/>
                  <a:gd name="T35" fmla="*/ 46 h 78"/>
                  <a:gd name="T36" fmla="*/ 50 w 72"/>
                  <a:gd name="T37" fmla="*/ 28 h 78"/>
                  <a:gd name="T38" fmla="*/ 55 w 72"/>
                  <a:gd name="T39" fmla="*/ 27 h 78"/>
                  <a:gd name="T40" fmla="*/ 55 w 72"/>
                  <a:gd name="T41" fmla="*/ 21 h 78"/>
                  <a:gd name="T42" fmla="*/ 50 w 72"/>
                  <a:gd name="T43" fmla="*/ 10 h 78"/>
                  <a:gd name="T44" fmla="*/ 55 w 72"/>
                  <a:gd name="T45" fmla="*/ 4 h 78"/>
                  <a:gd name="T46" fmla="*/ 44 w 72"/>
                  <a:gd name="T47" fmla="*/ 4 h 78"/>
                  <a:gd name="T48" fmla="*/ 22 w 72"/>
                  <a:gd name="T49" fmla="*/ 55 h 78"/>
                  <a:gd name="T50" fmla="*/ 22 w 72"/>
                  <a:gd name="T51" fmla="*/ 60 h 78"/>
                  <a:gd name="T52" fmla="*/ 26 w 72"/>
                  <a:gd name="T53" fmla="*/ 71 h 78"/>
                  <a:gd name="T54" fmla="*/ 22 w 72"/>
                  <a:gd name="T55" fmla="*/ 76 h 78"/>
                  <a:gd name="T56" fmla="*/ 22 w 72"/>
                  <a:gd name="T57" fmla="*/ 72 h 78"/>
                  <a:gd name="T58" fmla="*/ 22 w 72"/>
                  <a:gd name="T59" fmla="*/ 66 h 78"/>
                  <a:gd name="T60" fmla="*/ 16 w 72"/>
                  <a:gd name="T61" fmla="*/ 61 h 78"/>
                  <a:gd name="T62" fmla="*/ 20 w 72"/>
                  <a:gd name="T63" fmla="*/ 29 h 78"/>
                  <a:gd name="T64" fmla="*/ 17 w 72"/>
                  <a:gd name="T65" fmla="*/ 37 h 78"/>
                  <a:gd name="T66" fmla="*/ 16 w 72"/>
                  <a:gd name="T67" fmla="*/ 43 h 78"/>
                  <a:gd name="T68" fmla="*/ 20 w 72"/>
                  <a:gd name="T69" fmla="*/ 49 h 78"/>
                  <a:gd name="T70" fmla="*/ 22 w 72"/>
                  <a:gd name="T71" fmla="*/ 54 h 78"/>
                  <a:gd name="T72" fmla="*/ 11 w 72"/>
                  <a:gd name="T73" fmla="*/ 12 h 78"/>
                  <a:gd name="T74" fmla="*/ 10 w 72"/>
                  <a:gd name="T75" fmla="*/ 20 h 78"/>
                  <a:gd name="T76" fmla="*/ 14 w 72"/>
                  <a:gd name="T77" fmla="*/ 26 h 78"/>
                  <a:gd name="T78" fmla="*/ 16 w 72"/>
                  <a:gd name="T79" fmla="*/ 31 h 78"/>
                  <a:gd name="T80" fmla="*/ 16 w 72"/>
                  <a:gd name="T81" fmla="*/ 11 h 78"/>
                  <a:gd name="T82" fmla="*/ 16 w 72"/>
                  <a:gd name="T83" fmla="*/ 78 h 78"/>
                  <a:gd name="T84" fmla="*/ 15 w 72"/>
                  <a:gd name="T85" fmla="*/ 55 h 78"/>
                  <a:gd name="T86" fmla="*/ 13 w 72"/>
                  <a:gd name="T87" fmla="*/ 50 h 78"/>
                  <a:gd name="T88" fmla="*/ 16 w 72"/>
                  <a:gd name="T89" fmla="*/ 37 h 78"/>
                  <a:gd name="T90" fmla="*/ 10 w 72"/>
                  <a:gd name="T91" fmla="*/ 56 h 78"/>
                  <a:gd name="T92" fmla="*/ 4 w 72"/>
                  <a:gd name="T93" fmla="*/ 14 h 78"/>
                  <a:gd name="T94" fmla="*/ 10 w 72"/>
                  <a:gd name="T95" fmla="*/ 38 h 78"/>
                  <a:gd name="T96" fmla="*/ 10 w 72"/>
                  <a:gd name="T97" fmla="*/ 27 h 78"/>
                  <a:gd name="T98" fmla="*/ 10 w 72"/>
                  <a:gd name="T99"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78">
                    <a:moveTo>
                      <a:pt x="60" y="55"/>
                    </a:moveTo>
                    <a:cubicBezTo>
                      <a:pt x="64" y="53"/>
                      <a:pt x="68" y="50"/>
                      <a:pt x="72" y="48"/>
                    </a:cubicBezTo>
                    <a:cubicBezTo>
                      <a:pt x="60" y="2"/>
                      <a:pt x="60" y="2"/>
                      <a:pt x="60" y="2"/>
                    </a:cubicBezTo>
                    <a:cubicBezTo>
                      <a:pt x="60" y="21"/>
                      <a:pt x="60" y="21"/>
                      <a:pt x="60" y="21"/>
                    </a:cubicBezTo>
                    <a:cubicBezTo>
                      <a:pt x="62" y="26"/>
                      <a:pt x="62" y="26"/>
                      <a:pt x="62" y="26"/>
                    </a:cubicBezTo>
                    <a:cubicBezTo>
                      <a:pt x="60" y="26"/>
                      <a:pt x="60" y="26"/>
                      <a:pt x="60" y="26"/>
                    </a:cubicBezTo>
                    <a:cubicBezTo>
                      <a:pt x="60" y="32"/>
                      <a:pt x="60" y="32"/>
                      <a:pt x="60" y="32"/>
                    </a:cubicBezTo>
                    <a:cubicBezTo>
                      <a:pt x="63" y="31"/>
                      <a:pt x="63" y="31"/>
                      <a:pt x="63" y="31"/>
                    </a:cubicBezTo>
                    <a:cubicBezTo>
                      <a:pt x="64" y="37"/>
                      <a:pt x="64" y="37"/>
                      <a:pt x="64" y="37"/>
                    </a:cubicBezTo>
                    <a:cubicBezTo>
                      <a:pt x="60" y="39"/>
                      <a:pt x="60" y="39"/>
                      <a:pt x="60" y="39"/>
                    </a:cubicBezTo>
                    <a:cubicBezTo>
                      <a:pt x="60" y="44"/>
                      <a:pt x="60" y="44"/>
                      <a:pt x="60" y="44"/>
                    </a:cubicBezTo>
                    <a:cubicBezTo>
                      <a:pt x="66" y="43"/>
                      <a:pt x="66" y="43"/>
                      <a:pt x="66" y="43"/>
                    </a:cubicBezTo>
                    <a:cubicBezTo>
                      <a:pt x="67" y="49"/>
                      <a:pt x="67" y="49"/>
                      <a:pt x="67" y="49"/>
                    </a:cubicBezTo>
                    <a:cubicBezTo>
                      <a:pt x="60" y="51"/>
                      <a:pt x="60" y="51"/>
                      <a:pt x="60" y="51"/>
                    </a:cubicBezTo>
                    <a:cubicBezTo>
                      <a:pt x="60" y="50"/>
                      <a:pt x="60" y="50"/>
                      <a:pt x="60" y="50"/>
                    </a:cubicBezTo>
                    <a:lnTo>
                      <a:pt x="60" y="55"/>
                    </a:lnTo>
                    <a:close/>
                    <a:moveTo>
                      <a:pt x="55" y="53"/>
                    </a:moveTo>
                    <a:cubicBezTo>
                      <a:pt x="56" y="53"/>
                      <a:pt x="56" y="53"/>
                      <a:pt x="56" y="53"/>
                    </a:cubicBezTo>
                    <a:cubicBezTo>
                      <a:pt x="57" y="57"/>
                      <a:pt x="57" y="57"/>
                      <a:pt x="57" y="57"/>
                    </a:cubicBezTo>
                    <a:cubicBezTo>
                      <a:pt x="58" y="56"/>
                      <a:pt x="59" y="56"/>
                      <a:pt x="60" y="55"/>
                    </a:cubicBezTo>
                    <a:cubicBezTo>
                      <a:pt x="60" y="50"/>
                      <a:pt x="60" y="50"/>
                      <a:pt x="60" y="50"/>
                    </a:cubicBezTo>
                    <a:cubicBezTo>
                      <a:pt x="59" y="44"/>
                      <a:pt x="59" y="44"/>
                      <a:pt x="59" y="44"/>
                    </a:cubicBezTo>
                    <a:cubicBezTo>
                      <a:pt x="59" y="44"/>
                      <a:pt x="59" y="44"/>
                      <a:pt x="59" y="44"/>
                    </a:cubicBezTo>
                    <a:cubicBezTo>
                      <a:pt x="60" y="44"/>
                      <a:pt x="60" y="44"/>
                      <a:pt x="60" y="44"/>
                    </a:cubicBezTo>
                    <a:cubicBezTo>
                      <a:pt x="60" y="39"/>
                      <a:pt x="60" y="39"/>
                      <a:pt x="60" y="39"/>
                    </a:cubicBezTo>
                    <a:cubicBezTo>
                      <a:pt x="58" y="39"/>
                      <a:pt x="58" y="39"/>
                      <a:pt x="58" y="39"/>
                    </a:cubicBezTo>
                    <a:cubicBezTo>
                      <a:pt x="56" y="33"/>
                      <a:pt x="56" y="33"/>
                      <a:pt x="56" y="33"/>
                    </a:cubicBezTo>
                    <a:cubicBezTo>
                      <a:pt x="56" y="33"/>
                      <a:pt x="56" y="33"/>
                      <a:pt x="56" y="33"/>
                    </a:cubicBezTo>
                    <a:cubicBezTo>
                      <a:pt x="60" y="32"/>
                      <a:pt x="60" y="32"/>
                      <a:pt x="60" y="32"/>
                    </a:cubicBezTo>
                    <a:cubicBezTo>
                      <a:pt x="60" y="26"/>
                      <a:pt x="60" y="26"/>
                      <a:pt x="60" y="26"/>
                    </a:cubicBezTo>
                    <a:cubicBezTo>
                      <a:pt x="55" y="28"/>
                      <a:pt x="55" y="28"/>
                      <a:pt x="55" y="28"/>
                    </a:cubicBezTo>
                    <a:cubicBezTo>
                      <a:pt x="55" y="27"/>
                      <a:pt x="55" y="27"/>
                      <a:pt x="55" y="27"/>
                    </a:cubicBezTo>
                    <a:cubicBezTo>
                      <a:pt x="55" y="46"/>
                      <a:pt x="55" y="46"/>
                      <a:pt x="55" y="46"/>
                    </a:cubicBezTo>
                    <a:cubicBezTo>
                      <a:pt x="55" y="46"/>
                      <a:pt x="55" y="46"/>
                      <a:pt x="55" y="46"/>
                    </a:cubicBezTo>
                    <a:cubicBezTo>
                      <a:pt x="55" y="46"/>
                      <a:pt x="55" y="46"/>
                      <a:pt x="55" y="46"/>
                    </a:cubicBezTo>
                    <a:cubicBezTo>
                      <a:pt x="55" y="53"/>
                      <a:pt x="55" y="53"/>
                      <a:pt x="55" y="53"/>
                    </a:cubicBezTo>
                    <a:close/>
                    <a:moveTo>
                      <a:pt x="60" y="2"/>
                    </a:moveTo>
                    <a:cubicBezTo>
                      <a:pt x="60" y="0"/>
                      <a:pt x="60" y="0"/>
                      <a:pt x="60" y="0"/>
                    </a:cubicBezTo>
                    <a:cubicBezTo>
                      <a:pt x="55" y="1"/>
                      <a:pt x="55" y="1"/>
                      <a:pt x="55" y="1"/>
                    </a:cubicBezTo>
                    <a:cubicBezTo>
                      <a:pt x="56" y="3"/>
                      <a:pt x="56" y="3"/>
                      <a:pt x="56" y="3"/>
                    </a:cubicBezTo>
                    <a:cubicBezTo>
                      <a:pt x="55" y="4"/>
                      <a:pt x="55" y="4"/>
                      <a:pt x="55" y="4"/>
                    </a:cubicBezTo>
                    <a:cubicBezTo>
                      <a:pt x="55" y="9"/>
                      <a:pt x="55" y="9"/>
                      <a:pt x="55" y="9"/>
                    </a:cubicBezTo>
                    <a:cubicBezTo>
                      <a:pt x="57" y="8"/>
                      <a:pt x="57" y="8"/>
                      <a:pt x="57" y="8"/>
                    </a:cubicBezTo>
                    <a:cubicBezTo>
                      <a:pt x="59" y="15"/>
                      <a:pt x="59" y="15"/>
                      <a:pt x="59" y="15"/>
                    </a:cubicBezTo>
                    <a:cubicBezTo>
                      <a:pt x="55" y="16"/>
                      <a:pt x="55" y="16"/>
                      <a:pt x="55" y="16"/>
                    </a:cubicBezTo>
                    <a:cubicBezTo>
                      <a:pt x="55" y="21"/>
                      <a:pt x="55" y="21"/>
                      <a:pt x="55" y="21"/>
                    </a:cubicBezTo>
                    <a:cubicBezTo>
                      <a:pt x="60" y="20"/>
                      <a:pt x="60" y="20"/>
                      <a:pt x="60" y="20"/>
                    </a:cubicBezTo>
                    <a:cubicBezTo>
                      <a:pt x="60" y="21"/>
                      <a:pt x="60" y="21"/>
                      <a:pt x="60" y="21"/>
                    </a:cubicBezTo>
                    <a:lnTo>
                      <a:pt x="60" y="2"/>
                    </a:lnTo>
                    <a:close/>
                    <a:moveTo>
                      <a:pt x="22" y="76"/>
                    </a:moveTo>
                    <a:cubicBezTo>
                      <a:pt x="25" y="74"/>
                      <a:pt x="28" y="73"/>
                      <a:pt x="31" y="71"/>
                    </a:cubicBezTo>
                    <a:cubicBezTo>
                      <a:pt x="28" y="60"/>
                      <a:pt x="28" y="60"/>
                      <a:pt x="28" y="60"/>
                    </a:cubicBezTo>
                    <a:cubicBezTo>
                      <a:pt x="55" y="53"/>
                      <a:pt x="55" y="53"/>
                      <a:pt x="55" y="53"/>
                    </a:cubicBezTo>
                    <a:cubicBezTo>
                      <a:pt x="55" y="46"/>
                      <a:pt x="55" y="46"/>
                      <a:pt x="55" y="46"/>
                    </a:cubicBezTo>
                    <a:cubicBezTo>
                      <a:pt x="26" y="53"/>
                      <a:pt x="26" y="53"/>
                      <a:pt x="26" y="53"/>
                    </a:cubicBezTo>
                    <a:cubicBezTo>
                      <a:pt x="22" y="35"/>
                      <a:pt x="22" y="35"/>
                      <a:pt x="22" y="35"/>
                    </a:cubicBezTo>
                    <a:cubicBezTo>
                      <a:pt x="50" y="28"/>
                      <a:pt x="50" y="28"/>
                      <a:pt x="50" y="28"/>
                    </a:cubicBezTo>
                    <a:cubicBezTo>
                      <a:pt x="50" y="28"/>
                      <a:pt x="50" y="28"/>
                      <a:pt x="50" y="28"/>
                    </a:cubicBezTo>
                    <a:cubicBezTo>
                      <a:pt x="55" y="46"/>
                      <a:pt x="55" y="46"/>
                      <a:pt x="55" y="46"/>
                    </a:cubicBezTo>
                    <a:cubicBezTo>
                      <a:pt x="55" y="27"/>
                      <a:pt x="55" y="27"/>
                      <a:pt x="55" y="27"/>
                    </a:cubicBezTo>
                    <a:cubicBezTo>
                      <a:pt x="53" y="22"/>
                      <a:pt x="53" y="22"/>
                      <a:pt x="53" y="22"/>
                    </a:cubicBezTo>
                    <a:cubicBezTo>
                      <a:pt x="53" y="22"/>
                      <a:pt x="53" y="22"/>
                      <a:pt x="53" y="22"/>
                    </a:cubicBezTo>
                    <a:cubicBezTo>
                      <a:pt x="55" y="21"/>
                      <a:pt x="55" y="21"/>
                      <a:pt x="55" y="21"/>
                    </a:cubicBezTo>
                    <a:cubicBezTo>
                      <a:pt x="55" y="16"/>
                      <a:pt x="55" y="16"/>
                      <a:pt x="55" y="16"/>
                    </a:cubicBezTo>
                    <a:cubicBezTo>
                      <a:pt x="52" y="16"/>
                      <a:pt x="52" y="16"/>
                      <a:pt x="52" y="16"/>
                    </a:cubicBezTo>
                    <a:cubicBezTo>
                      <a:pt x="50" y="10"/>
                      <a:pt x="50" y="10"/>
                      <a:pt x="50" y="10"/>
                    </a:cubicBezTo>
                    <a:cubicBezTo>
                      <a:pt x="50" y="10"/>
                      <a:pt x="50" y="10"/>
                      <a:pt x="50" y="10"/>
                    </a:cubicBezTo>
                    <a:cubicBezTo>
                      <a:pt x="55" y="9"/>
                      <a:pt x="55" y="9"/>
                      <a:pt x="55" y="9"/>
                    </a:cubicBezTo>
                    <a:cubicBezTo>
                      <a:pt x="55" y="4"/>
                      <a:pt x="55" y="4"/>
                      <a:pt x="55" y="4"/>
                    </a:cubicBezTo>
                    <a:cubicBezTo>
                      <a:pt x="49" y="5"/>
                      <a:pt x="49" y="5"/>
                      <a:pt x="49" y="5"/>
                    </a:cubicBezTo>
                    <a:cubicBezTo>
                      <a:pt x="48" y="3"/>
                      <a:pt x="48" y="3"/>
                      <a:pt x="48" y="3"/>
                    </a:cubicBezTo>
                    <a:cubicBezTo>
                      <a:pt x="44" y="4"/>
                      <a:pt x="44" y="4"/>
                      <a:pt x="44" y="4"/>
                    </a:cubicBezTo>
                    <a:cubicBezTo>
                      <a:pt x="48" y="22"/>
                      <a:pt x="48" y="22"/>
                      <a:pt x="48" y="22"/>
                    </a:cubicBezTo>
                    <a:cubicBezTo>
                      <a:pt x="22" y="28"/>
                      <a:pt x="22" y="28"/>
                      <a:pt x="22" y="28"/>
                    </a:cubicBezTo>
                    <a:cubicBezTo>
                      <a:pt x="22" y="55"/>
                      <a:pt x="22" y="55"/>
                      <a:pt x="22" y="55"/>
                    </a:cubicBezTo>
                    <a:cubicBezTo>
                      <a:pt x="23" y="60"/>
                      <a:pt x="23" y="60"/>
                      <a:pt x="23" y="60"/>
                    </a:cubicBezTo>
                    <a:cubicBezTo>
                      <a:pt x="23" y="60"/>
                      <a:pt x="23" y="60"/>
                      <a:pt x="23" y="60"/>
                    </a:cubicBezTo>
                    <a:cubicBezTo>
                      <a:pt x="22" y="60"/>
                      <a:pt x="22" y="60"/>
                      <a:pt x="22" y="60"/>
                    </a:cubicBezTo>
                    <a:cubicBezTo>
                      <a:pt x="22" y="66"/>
                      <a:pt x="22" y="66"/>
                      <a:pt x="22" y="66"/>
                    </a:cubicBezTo>
                    <a:cubicBezTo>
                      <a:pt x="24" y="65"/>
                      <a:pt x="24" y="65"/>
                      <a:pt x="24" y="65"/>
                    </a:cubicBezTo>
                    <a:cubicBezTo>
                      <a:pt x="26" y="71"/>
                      <a:pt x="26" y="71"/>
                      <a:pt x="26" y="71"/>
                    </a:cubicBezTo>
                    <a:cubicBezTo>
                      <a:pt x="26" y="71"/>
                      <a:pt x="26" y="71"/>
                      <a:pt x="26" y="71"/>
                    </a:cubicBezTo>
                    <a:cubicBezTo>
                      <a:pt x="22" y="72"/>
                      <a:pt x="22" y="72"/>
                      <a:pt x="22" y="72"/>
                    </a:cubicBezTo>
                    <a:lnTo>
                      <a:pt x="22" y="76"/>
                    </a:lnTo>
                    <a:close/>
                    <a:moveTo>
                      <a:pt x="16" y="78"/>
                    </a:moveTo>
                    <a:cubicBezTo>
                      <a:pt x="18" y="77"/>
                      <a:pt x="20" y="76"/>
                      <a:pt x="22" y="76"/>
                    </a:cubicBezTo>
                    <a:cubicBezTo>
                      <a:pt x="22" y="72"/>
                      <a:pt x="22" y="72"/>
                      <a:pt x="22" y="72"/>
                    </a:cubicBezTo>
                    <a:cubicBezTo>
                      <a:pt x="19" y="73"/>
                      <a:pt x="19" y="73"/>
                      <a:pt x="19" y="73"/>
                    </a:cubicBezTo>
                    <a:cubicBezTo>
                      <a:pt x="17" y="67"/>
                      <a:pt x="17" y="67"/>
                      <a:pt x="17" y="67"/>
                    </a:cubicBezTo>
                    <a:cubicBezTo>
                      <a:pt x="22" y="66"/>
                      <a:pt x="22" y="66"/>
                      <a:pt x="22" y="66"/>
                    </a:cubicBezTo>
                    <a:cubicBezTo>
                      <a:pt x="22" y="60"/>
                      <a:pt x="22" y="60"/>
                      <a:pt x="22" y="60"/>
                    </a:cubicBezTo>
                    <a:cubicBezTo>
                      <a:pt x="16" y="62"/>
                      <a:pt x="16" y="62"/>
                      <a:pt x="16" y="62"/>
                    </a:cubicBezTo>
                    <a:cubicBezTo>
                      <a:pt x="16" y="61"/>
                      <a:pt x="16" y="61"/>
                      <a:pt x="16" y="61"/>
                    </a:cubicBezTo>
                    <a:cubicBezTo>
                      <a:pt x="16" y="78"/>
                      <a:pt x="16" y="78"/>
                      <a:pt x="16" y="78"/>
                    </a:cubicBezTo>
                    <a:close/>
                    <a:moveTo>
                      <a:pt x="22" y="28"/>
                    </a:moveTo>
                    <a:cubicBezTo>
                      <a:pt x="20" y="29"/>
                      <a:pt x="20" y="29"/>
                      <a:pt x="20" y="29"/>
                    </a:cubicBezTo>
                    <a:cubicBezTo>
                      <a:pt x="16" y="12"/>
                      <a:pt x="16" y="12"/>
                      <a:pt x="16" y="12"/>
                    </a:cubicBezTo>
                    <a:cubicBezTo>
                      <a:pt x="16" y="32"/>
                      <a:pt x="16" y="32"/>
                      <a:pt x="16" y="32"/>
                    </a:cubicBezTo>
                    <a:cubicBezTo>
                      <a:pt x="17" y="37"/>
                      <a:pt x="17" y="37"/>
                      <a:pt x="17" y="37"/>
                    </a:cubicBezTo>
                    <a:cubicBezTo>
                      <a:pt x="17" y="37"/>
                      <a:pt x="17" y="37"/>
                      <a:pt x="17" y="37"/>
                    </a:cubicBezTo>
                    <a:cubicBezTo>
                      <a:pt x="16" y="37"/>
                      <a:pt x="16" y="37"/>
                      <a:pt x="16" y="37"/>
                    </a:cubicBezTo>
                    <a:cubicBezTo>
                      <a:pt x="16" y="43"/>
                      <a:pt x="16" y="43"/>
                      <a:pt x="16" y="43"/>
                    </a:cubicBezTo>
                    <a:cubicBezTo>
                      <a:pt x="19" y="42"/>
                      <a:pt x="19" y="42"/>
                      <a:pt x="19" y="42"/>
                    </a:cubicBezTo>
                    <a:cubicBezTo>
                      <a:pt x="20" y="49"/>
                      <a:pt x="20" y="49"/>
                      <a:pt x="20" y="49"/>
                    </a:cubicBezTo>
                    <a:cubicBezTo>
                      <a:pt x="20" y="49"/>
                      <a:pt x="20" y="49"/>
                      <a:pt x="20" y="49"/>
                    </a:cubicBezTo>
                    <a:cubicBezTo>
                      <a:pt x="16" y="50"/>
                      <a:pt x="16" y="50"/>
                      <a:pt x="16" y="50"/>
                    </a:cubicBezTo>
                    <a:cubicBezTo>
                      <a:pt x="16" y="55"/>
                      <a:pt x="16" y="55"/>
                      <a:pt x="16" y="55"/>
                    </a:cubicBezTo>
                    <a:cubicBezTo>
                      <a:pt x="22" y="54"/>
                      <a:pt x="22" y="54"/>
                      <a:pt x="22" y="54"/>
                    </a:cubicBezTo>
                    <a:cubicBezTo>
                      <a:pt x="22" y="55"/>
                      <a:pt x="22" y="55"/>
                      <a:pt x="22" y="55"/>
                    </a:cubicBezTo>
                    <a:lnTo>
                      <a:pt x="22" y="28"/>
                    </a:lnTo>
                    <a:close/>
                    <a:moveTo>
                      <a:pt x="11" y="12"/>
                    </a:moveTo>
                    <a:cubicBezTo>
                      <a:pt x="12" y="14"/>
                      <a:pt x="12" y="14"/>
                      <a:pt x="12" y="14"/>
                    </a:cubicBezTo>
                    <a:cubicBezTo>
                      <a:pt x="10" y="15"/>
                      <a:pt x="10" y="15"/>
                      <a:pt x="10" y="15"/>
                    </a:cubicBezTo>
                    <a:cubicBezTo>
                      <a:pt x="10" y="20"/>
                      <a:pt x="10" y="20"/>
                      <a:pt x="10" y="20"/>
                    </a:cubicBezTo>
                    <a:cubicBezTo>
                      <a:pt x="13" y="19"/>
                      <a:pt x="13" y="19"/>
                      <a:pt x="13" y="19"/>
                    </a:cubicBezTo>
                    <a:cubicBezTo>
                      <a:pt x="14" y="26"/>
                      <a:pt x="14" y="26"/>
                      <a:pt x="14" y="26"/>
                    </a:cubicBezTo>
                    <a:cubicBezTo>
                      <a:pt x="14" y="26"/>
                      <a:pt x="14" y="26"/>
                      <a:pt x="14" y="26"/>
                    </a:cubicBezTo>
                    <a:cubicBezTo>
                      <a:pt x="10" y="27"/>
                      <a:pt x="10" y="27"/>
                      <a:pt x="10" y="27"/>
                    </a:cubicBezTo>
                    <a:cubicBezTo>
                      <a:pt x="10" y="32"/>
                      <a:pt x="10" y="32"/>
                      <a:pt x="10" y="32"/>
                    </a:cubicBezTo>
                    <a:cubicBezTo>
                      <a:pt x="16" y="31"/>
                      <a:pt x="16" y="31"/>
                      <a:pt x="16" y="31"/>
                    </a:cubicBezTo>
                    <a:cubicBezTo>
                      <a:pt x="16" y="32"/>
                      <a:pt x="16" y="32"/>
                      <a:pt x="16" y="32"/>
                    </a:cubicBezTo>
                    <a:cubicBezTo>
                      <a:pt x="16" y="12"/>
                      <a:pt x="16" y="12"/>
                      <a:pt x="16" y="12"/>
                    </a:cubicBezTo>
                    <a:cubicBezTo>
                      <a:pt x="16" y="11"/>
                      <a:pt x="16" y="11"/>
                      <a:pt x="16" y="11"/>
                    </a:cubicBezTo>
                    <a:cubicBezTo>
                      <a:pt x="11" y="12"/>
                      <a:pt x="11" y="12"/>
                      <a:pt x="11" y="12"/>
                    </a:cubicBezTo>
                    <a:close/>
                    <a:moveTo>
                      <a:pt x="10" y="56"/>
                    </a:moveTo>
                    <a:cubicBezTo>
                      <a:pt x="16" y="78"/>
                      <a:pt x="16" y="78"/>
                      <a:pt x="16" y="78"/>
                    </a:cubicBezTo>
                    <a:cubicBezTo>
                      <a:pt x="16" y="78"/>
                      <a:pt x="16" y="78"/>
                      <a:pt x="16" y="78"/>
                    </a:cubicBezTo>
                    <a:cubicBezTo>
                      <a:pt x="16" y="61"/>
                      <a:pt x="16" y="61"/>
                      <a:pt x="16" y="61"/>
                    </a:cubicBezTo>
                    <a:cubicBezTo>
                      <a:pt x="15" y="55"/>
                      <a:pt x="15" y="55"/>
                      <a:pt x="15" y="55"/>
                    </a:cubicBezTo>
                    <a:cubicBezTo>
                      <a:pt x="16" y="55"/>
                      <a:pt x="16" y="55"/>
                      <a:pt x="16" y="55"/>
                    </a:cubicBezTo>
                    <a:cubicBezTo>
                      <a:pt x="16" y="50"/>
                      <a:pt x="16" y="50"/>
                      <a:pt x="16" y="50"/>
                    </a:cubicBezTo>
                    <a:cubicBezTo>
                      <a:pt x="13" y="50"/>
                      <a:pt x="13" y="50"/>
                      <a:pt x="13" y="50"/>
                    </a:cubicBezTo>
                    <a:cubicBezTo>
                      <a:pt x="12" y="44"/>
                      <a:pt x="12" y="44"/>
                      <a:pt x="12" y="44"/>
                    </a:cubicBezTo>
                    <a:cubicBezTo>
                      <a:pt x="16" y="43"/>
                      <a:pt x="16" y="43"/>
                      <a:pt x="16" y="43"/>
                    </a:cubicBezTo>
                    <a:cubicBezTo>
                      <a:pt x="16" y="37"/>
                      <a:pt x="16" y="37"/>
                      <a:pt x="16" y="37"/>
                    </a:cubicBezTo>
                    <a:cubicBezTo>
                      <a:pt x="10" y="39"/>
                      <a:pt x="10" y="39"/>
                      <a:pt x="10" y="39"/>
                    </a:cubicBezTo>
                    <a:cubicBezTo>
                      <a:pt x="10" y="38"/>
                      <a:pt x="10" y="38"/>
                      <a:pt x="10" y="38"/>
                    </a:cubicBezTo>
                    <a:lnTo>
                      <a:pt x="10" y="56"/>
                    </a:lnTo>
                    <a:close/>
                    <a:moveTo>
                      <a:pt x="10" y="15"/>
                    </a:moveTo>
                    <a:cubicBezTo>
                      <a:pt x="5" y="16"/>
                      <a:pt x="5" y="16"/>
                      <a:pt x="5" y="16"/>
                    </a:cubicBezTo>
                    <a:cubicBezTo>
                      <a:pt x="4" y="14"/>
                      <a:pt x="4" y="14"/>
                      <a:pt x="4" y="14"/>
                    </a:cubicBezTo>
                    <a:cubicBezTo>
                      <a:pt x="0" y="15"/>
                      <a:pt x="0" y="15"/>
                      <a:pt x="0" y="15"/>
                    </a:cubicBezTo>
                    <a:cubicBezTo>
                      <a:pt x="10" y="56"/>
                      <a:pt x="10" y="56"/>
                      <a:pt x="10" y="56"/>
                    </a:cubicBezTo>
                    <a:cubicBezTo>
                      <a:pt x="10" y="38"/>
                      <a:pt x="10" y="38"/>
                      <a:pt x="10" y="38"/>
                    </a:cubicBezTo>
                    <a:cubicBezTo>
                      <a:pt x="9" y="33"/>
                      <a:pt x="9" y="33"/>
                      <a:pt x="9" y="33"/>
                    </a:cubicBezTo>
                    <a:cubicBezTo>
                      <a:pt x="10" y="32"/>
                      <a:pt x="10" y="32"/>
                      <a:pt x="10" y="32"/>
                    </a:cubicBezTo>
                    <a:cubicBezTo>
                      <a:pt x="10" y="27"/>
                      <a:pt x="10" y="27"/>
                      <a:pt x="10" y="27"/>
                    </a:cubicBezTo>
                    <a:cubicBezTo>
                      <a:pt x="8" y="27"/>
                      <a:pt x="8" y="27"/>
                      <a:pt x="8" y="27"/>
                    </a:cubicBezTo>
                    <a:cubicBezTo>
                      <a:pt x="6" y="21"/>
                      <a:pt x="6" y="21"/>
                      <a:pt x="6" y="21"/>
                    </a:cubicBezTo>
                    <a:cubicBezTo>
                      <a:pt x="10" y="20"/>
                      <a:pt x="10" y="20"/>
                      <a:pt x="10" y="20"/>
                    </a:cubicBezTo>
                    <a:lnTo>
                      <a:pt x="1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89" name="Freeform: Shape 37">
                <a:extLst>
                  <a:ext uri="{FF2B5EF4-FFF2-40B4-BE49-F238E27FC236}">
                    <a16:creationId xmlns:a16="http://schemas.microsoft.com/office/drawing/2014/main" id="{CEFC2181-F1FF-48CC-9055-57036375E523}"/>
                  </a:ext>
                </a:extLst>
              </p:cNvPr>
              <p:cNvSpPr>
                <a:spLocks/>
              </p:cNvSpPr>
              <p:nvPr/>
            </p:nvSpPr>
            <p:spPr bwMode="auto">
              <a:xfrm>
                <a:off x="4397674" y="3767441"/>
                <a:ext cx="283070" cy="207095"/>
              </a:xfrm>
              <a:custGeom>
                <a:avLst/>
                <a:gdLst>
                  <a:gd name="T0" fmla="*/ 16 w 64"/>
                  <a:gd name="T1" fmla="*/ 46 h 47"/>
                  <a:gd name="T2" fmla="*/ 16 w 64"/>
                  <a:gd name="T3" fmla="*/ 16 h 47"/>
                  <a:gd name="T4" fmla="*/ 56 w 64"/>
                  <a:gd name="T5" fmla="*/ 16 h 47"/>
                  <a:gd name="T6" fmla="*/ 56 w 64"/>
                  <a:gd name="T7" fmla="*/ 45 h 47"/>
                  <a:gd name="T8" fmla="*/ 51 w 64"/>
                  <a:gd name="T9" fmla="*/ 44 h 47"/>
                  <a:gd name="T10" fmla="*/ 43 w 64"/>
                  <a:gd name="T11" fmla="*/ 47 h 47"/>
                  <a:gd name="T12" fmla="*/ 64 w 64"/>
                  <a:gd name="T13" fmla="*/ 46 h 47"/>
                  <a:gd name="T14" fmla="*/ 64 w 64"/>
                  <a:gd name="T15" fmla="*/ 16 h 47"/>
                  <a:gd name="T16" fmla="*/ 64 w 64"/>
                  <a:gd name="T17" fmla="*/ 0 h 47"/>
                  <a:gd name="T18" fmla="*/ 56 w 64"/>
                  <a:gd name="T19" fmla="*/ 0 h 47"/>
                  <a:gd name="T20" fmla="*/ 16 w 64"/>
                  <a:gd name="T21" fmla="*/ 0 h 47"/>
                  <a:gd name="T22" fmla="*/ 8 w 64"/>
                  <a:gd name="T23" fmla="*/ 0 h 47"/>
                  <a:gd name="T24" fmla="*/ 8 w 64"/>
                  <a:gd name="T25" fmla="*/ 16 h 47"/>
                  <a:gd name="T26" fmla="*/ 8 w 64"/>
                  <a:gd name="T27" fmla="*/ 45 h 47"/>
                  <a:gd name="T28" fmla="*/ 3 w 64"/>
                  <a:gd name="T29" fmla="*/ 44 h 47"/>
                  <a:gd name="T30" fmla="*/ 0 w 64"/>
                  <a:gd name="T31" fmla="*/ 44 h 47"/>
                  <a:gd name="T32" fmla="*/ 16 w 64"/>
                  <a:gd name="T33"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47">
                    <a:moveTo>
                      <a:pt x="16" y="46"/>
                    </a:moveTo>
                    <a:cubicBezTo>
                      <a:pt x="16" y="16"/>
                      <a:pt x="16" y="16"/>
                      <a:pt x="16" y="16"/>
                    </a:cubicBezTo>
                    <a:cubicBezTo>
                      <a:pt x="56" y="16"/>
                      <a:pt x="56" y="16"/>
                      <a:pt x="56" y="16"/>
                    </a:cubicBezTo>
                    <a:cubicBezTo>
                      <a:pt x="56" y="45"/>
                      <a:pt x="56" y="45"/>
                      <a:pt x="56" y="45"/>
                    </a:cubicBezTo>
                    <a:cubicBezTo>
                      <a:pt x="54" y="44"/>
                      <a:pt x="53" y="44"/>
                      <a:pt x="51" y="44"/>
                    </a:cubicBezTo>
                    <a:cubicBezTo>
                      <a:pt x="48" y="44"/>
                      <a:pt x="45" y="45"/>
                      <a:pt x="43" y="47"/>
                    </a:cubicBezTo>
                    <a:cubicBezTo>
                      <a:pt x="50" y="47"/>
                      <a:pt x="57" y="47"/>
                      <a:pt x="64" y="46"/>
                    </a:cubicBezTo>
                    <a:cubicBezTo>
                      <a:pt x="64" y="16"/>
                      <a:pt x="64" y="16"/>
                      <a:pt x="64" y="16"/>
                    </a:cubicBezTo>
                    <a:cubicBezTo>
                      <a:pt x="64" y="0"/>
                      <a:pt x="64" y="0"/>
                      <a:pt x="64" y="0"/>
                    </a:cubicBezTo>
                    <a:cubicBezTo>
                      <a:pt x="56" y="0"/>
                      <a:pt x="56" y="0"/>
                      <a:pt x="56" y="0"/>
                    </a:cubicBezTo>
                    <a:cubicBezTo>
                      <a:pt x="16" y="0"/>
                      <a:pt x="16" y="0"/>
                      <a:pt x="16" y="0"/>
                    </a:cubicBezTo>
                    <a:cubicBezTo>
                      <a:pt x="8" y="0"/>
                      <a:pt x="8" y="0"/>
                      <a:pt x="8" y="0"/>
                    </a:cubicBezTo>
                    <a:cubicBezTo>
                      <a:pt x="8" y="16"/>
                      <a:pt x="8" y="16"/>
                      <a:pt x="8" y="16"/>
                    </a:cubicBezTo>
                    <a:cubicBezTo>
                      <a:pt x="8" y="45"/>
                      <a:pt x="8" y="45"/>
                      <a:pt x="8" y="45"/>
                    </a:cubicBezTo>
                    <a:cubicBezTo>
                      <a:pt x="6" y="44"/>
                      <a:pt x="5" y="44"/>
                      <a:pt x="3" y="44"/>
                    </a:cubicBezTo>
                    <a:cubicBezTo>
                      <a:pt x="2" y="44"/>
                      <a:pt x="1" y="44"/>
                      <a:pt x="0" y="44"/>
                    </a:cubicBezTo>
                    <a:cubicBezTo>
                      <a:pt x="5" y="45"/>
                      <a:pt x="10" y="46"/>
                      <a:pt x="1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90" name="Freeform: Shape 38">
                <a:extLst>
                  <a:ext uri="{FF2B5EF4-FFF2-40B4-BE49-F238E27FC236}">
                    <a16:creationId xmlns:a16="http://schemas.microsoft.com/office/drawing/2014/main" id="{A56B4116-39C2-43EF-BA91-C76C0AB86F9B}"/>
                  </a:ext>
                </a:extLst>
              </p:cNvPr>
              <p:cNvSpPr>
                <a:spLocks/>
              </p:cNvSpPr>
              <p:nvPr/>
            </p:nvSpPr>
            <p:spPr bwMode="auto">
              <a:xfrm>
                <a:off x="5333889" y="1660957"/>
                <a:ext cx="273267" cy="159304"/>
              </a:xfrm>
              <a:custGeom>
                <a:avLst/>
                <a:gdLst>
                  <a:gd name="T0" fmla="*/ 35 w 62"/>
                  <a:gd name="T1" fmla="*/ 0 h 36"/>
                  <a:gd name="T2" fmla="*/ 35 w 62"/>
                  <a:gd name="T3" fmla="*/ 6 h 36"/>
                  <a:gd name="T4" fmla="*/ 0 w 62"/>
                  <a:gd name="T5" fmla="*/ 36 h 36"/>
                  <a:gd name="T6" fmla="*/ 35 w 62"/>
                  <a:gd name="T7" fmla="*/ 29 h 36"/>
                  <a:gd name="T8" fmla="*/ 35 w 62"/>
                  <a:gd name="T9" fmla="*/ 36 h 36"/>
                  <a:gd name="T10" fmla="*/ 62 w 62"/>
                  <a:gd name="T11" fmla="*/ 18 h 36"/>
                  <a:gd name="T12" fmla="*/ 35 w 62"/>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62" h="36">
                    <a:moveTo>
                      <a:pt x="35" y="0"/>
                    </a:moveTo>
                    <a:cubicBezTo>
                      <a:pt x="35" y="6"/>
                      <a:pt x="35" y="6"/>
                      <a:pt x="35" y="6"/>
                    </a:cubicBezTo>
                    <a:cubicBezTo>
                      <a:pt x="4" y="6"/>
                      <a:pt x="0" y="36"/>
                      <a:pt x="0" y="36"/>
                    </a:cubicBezTo>
                    <a:cubicBezTo>
                      <a:pt x="0" y="36"/>
                      <a:pt x="10" y="29"/>
                      <a:pt x="35" y="29"/>
                    </a:cubicBezTo>
                    <a:cubicBezTo>
                      <a:pt x="35" y="36"/>
                      <a:pt x="35" y="36"/>
                      <a:pt x="35" y="36"/>
                    </a:cubicBezTo>
                    <a:cubicBezTo>
                      <a:pt x="62" y="18"/>
                      <a:pt x="62" y="18"/>
                      <a:pt x="62" y="18"/>
                    </a:cubicBezTo>
                    <a:lnTo>
                      <a:pt x="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91" name="Freeform: Shape 39">
                <a:extLst>
                  <a:ext uri="{FF2B5EF4-FFF2-40B4-BE49-F238E27FC236}">
                    <a16:creationId xmlns:a16="http://schemas.microsoft.com/office/drawing/2014/main" id="{1598CDA8-B0A7-4841-A741-4BF5899FB148}"/>
                  </a:ext>
                </a:extLst>
              </p:cNvPr>
              <p:cNvSpPr>
                <a:spLocks/>
              </p:cNvSpPr>
              <p:nvPr/>
            </p:nvSpPr>
            <p:spPr bwMode="auto">
              <a:xfrm>
                <a:off x="5306930" y="1801879"/>
                <a:ext cx="269591" cy="159304"/>
              </a:xfrm>
              <a:custGeom>
                <a:avLst/>
                <a:gdLst>
                  <a:gd name="T0" fmla="*/ 27 w 61"/>
                  <a:gd name="T1" fmla="*/ 36 h 36"/>
                  <a:gd name="T2" fmla="*/ 27 w 61"/>
                  <a:gd name="T3" fmla="*/ 30 h 36"/>
                  <a:gd name="T4" fmla="*/ 61 w 61"/>
                  <a:gd name="T5" fmla="*/ 0 h 36"/>
                  <a:gd name="T6" fmla="*/ 27 w 61"/>
                  <a:gd name="T7" fmla="*/ 7 h 36"/>
                  <a:gd name="T8" fmla="*/ 27 w 61"/>
                  <a:gd name="T9" fmla="*/ 1 h 36"/>
                  <a:gd name="T10" fmla="*/ 0 w 61"/>
                  <a:gd name="T11" fmla="*/ 19 h 36"/>
                  <a:gd name="T12" fmla="*/ 27 w 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1" h="36">
                    <a:moveTo>
                      <a:pt x="27" y="36"/>
                    </a:moveTo>
                    <a:cubicBezTo>
                      <a:pt x="27" y="30"/>
                      <a:pt x="27" y="30"/>
                      <a:pt x="27" y="30"/>
                    </a:cubicBezTo>
                    <a:cubicBezTo>
                      <a:pt x="58" y="30"/>
                      <a:pt x="61" y="0"/>
                      <a:pt x="61" y="0"/>
                    </a:cubicBezTo>
                    <a:cubicBezTo>
                      <a:pt x="61" y="0"/>
                      <a:pt x="52" y="7"/>
                      <a:pt x="27" y="7"/>
                    </a:cubicBezTo>
                    <a:cubicBezTo>
                      <a:pt x="27" y="1"/>
                      <a:pt x="27" y="1"/>
                      <a:pt x="27" y="1"/>
                    </a:cubicBezTo>
                    <a:cubicBezTo>
                      <a:pt x="0" y="19"/>
                      <a:pt x="0" y="19"/>
                      <a:pt x="0" y="19"/>
                    </a:cubicBezTo>
                    <a:lnTo>
                      <a:pt x="27"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92" name="Freeform: Shape 40">
                <a:extLst>
                  <a:ext uri="{FF2B5EF4-FFF2-40B4-BE49-F238E27FC236}">
                    <a16:creationId xmlns:a16="http://schemas.microsoft.com/office/drawing/2014/main" id="{C2678E56-2FDF-47E7-B686-6AF3CC58856A}"/>
                  </a:ext>
                </a:extLst>
              </p:cNvPr>
              <p:cNvSpPr>
                <a:spLocks/>
              </p:cNvSpPr>
              <p:nvPr/>
            </p:nvSpPr>
            <p:spPr bwMode="auto">
              <a:xfrm>
                <a:off x="5885324" y="2977050"/>
                <a:ext cx="4902" cy="8578"/>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1" y="2"/>
                      <a:pt x="1" y="2"/>
                    </a:cubicBezTo>
                    <a:cubicBezTo>
                      <a:pt x="1" y="2"/>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93" name="Freeform: Shape 41">
                <a:extLst>
                  <a:ext uri="{FF2B5EF4-FFF2-40B4-BE49-F238E27FC236}">
                    <a16:creationId xmlns:a16="http://schemas.microsoft.com/office/drawing/2014/main" id="{927B5CB4-97D0-4AA9-83A0-F372E3FCEE1A}"/>
                  </a:ext>
                </a:extLst>
              </p:cNvPr>
              <p:cNvSpPr>
                <a:spLocks/>
              </p:cNvSpPr>
              <p:nvPr/>
            </p:nvSpPr>
            <p:spPr bwMode="auto">
              <a:xfrm>
                <a:off x="5885324" y="2880242"/>
                <a:ext cx="26959" cy="79652"/>
              </a:xfrm>
              <a:custGeom>
                <a:avLst/>
                <a:gdLst>
                  <a:gd name="T0" fmla="*/ 6 w 6"/>
                  <a:gd name="T1" fmla="*/ 0 h 18"/>
                  <a:gd name="T2" fmla="*/ 0 w 6"/>
                  <a:gd name="T3" fmla="*/ 18 h 18"/>
                  <a:gd name="T4" fmla="*/ 2 w 6"/>
                  <a:gd name="T5" fmla="*/ 18 h 18"/>
                  <a:gd name="T6" fmla="*/ 6 w 6"/>
                  <a:gd name="T7" fmla="*/ 1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cubicBezTo>
                      <a:pt x="3" y="5"/>
                      <a:pt x="1" y="11"/>
                      <a:pt x="0" y="18"/>
                    </a:cubicBezTo>
                    <a:cubicBezTo>
                      <a:pt x="2" y="18"/>
                      <a:pt x="2" y="18"/>
                      <a:pt x="2" y="18"/>
                    </a:cubicBezTo>
                    <a:cubicBezTo>
                      <a:pt x="4" y="12"/>
                      <a:pt x="5" y="7"/>
                      <a:pt x="6" y="1"/>
                    </a:cubicBezTo>
                    <a:cubicBezTo>
                      <a:pt x="6" y="1"/>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94" name="Freeform: Shape 42">
                <a:extLst>
                  <a:ext uri="{FF2B5EF4-FFF2-40B4-BE49-F238E27FC236}">
                    <a16:creationId xmlns:a16="http://schemas.microsoft.com/office/drawing/2014/main" id="{39A1DC85-C33C-4D7E-A94D-9F20062B526D}"/>
                  </a:ext>
                </a:extLst>
              </p:cNvPr>
              <p:cNvSpPr>
                <a:spLocks/>
              </p:cNvSpPr>
              <p:nvPr/>
            </p:nvSpPr>
            <p:spPr bwMode="auto">
              <a:xfrm>
                <a:off x="5841210" y="2848382"/>
                <a:ext cx="53918" cy="111513"/>
              </a:xfrm>
              <a:custGeom>
                <a:avLst/>
                <a:gdLst>
                  <a:gd name="T0" fmla="*/ 0 w 12"/>
                  <a:gd name="T1" fmla="*/ 0 h 25"/>
                  <a:gd name="T2" fmla="*/ 0 w 12"/>
                  <a:gd name="T3" fmla="*/ 25 h 25"/>
                  <a:gd name="T4" fmla="*/ 6 w 12"/>
                  <a:gd name="T5" fmla="*/ 25 h 25"/>
                  <a:gd name="T6" fmla="*/ 12 w 12"/>
                  <a:gd name="T7" fmla="*/ 4 h 25"/>
                  <a:gd name="T8" fmla="*/ 0 w 12"/>
                  <a:gd name="T9" fmla="*/ 0 h 25"/>
                </a:gdLst>
                <a:ahLst/>
                <a:cxnLst>
                  <a:cxn ang="0">
                    <a:pos x="T0" y="T1"/>
                  </a:cxn>
                  <a:cxn ang="0">
                    <a:pos x="T2" y="T3"/>
                  </a:cxn>
                  <a:cxn ang="0">
                    <a:pos x="T4" y="T5"/>
                  </a:cxn>
                  <a:cxn ang="0">
                    <a:pos x="T6" y="T7"/>
                  </a:cxn>
                  <a:cxn ang="0">
                    <a:pos x="T8" y="T9"/>
                  </a:cxn>
                </a:cxnLst>
                <a:rect l="0" t="0" r="r" b="b"/>
                <a:pathLst>
                  <a:path w="12" h="25">
                    <a:moveTo>
                      <a:pt x="0" y="0"/>
                    </a:moveTo>
                    <a:cubicBezTo>
                      <a:pt x="0" y="25"/>
                      <a:pt x="0" y="25"/>
                      <a:pt x="0" y="25"/>
                    </a:cubicBezTo>
                    <a:cubicBezTo>
                      <a:pt x="6" y="25"/>
                      <a:pt x="6" y="25"/>
                      <a:pt x="6" y="25"/>
                    </a:cubicBezTo>
                    <a:cubicBezTo>
                      <a:pt x="6" y="17"/>
                      <a:pt x="9" y="10"/>
                      <a:pt x="12" y="4"/>
                    </a:cubicBezTo>
                    <a:cubicBezTo>
                      <a:pt x="9" y="2"/>
                      <a:pt x="4"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95" name="Freeform: Shape 43">
                <a:extLst>
                  <a:ext uri="{FF2B5EF4-FFF2-40B4-BE49-F238E27FC236}">
                    <a16:creationId xmlns:a16="http://schemas.microsoft.com/office/drawing/2014/main" id="{CBF3EC20-949E-44E3-8F0A-C0208FB5CD5A}"/>
                  </a:ext>
                </a:extLst>
              </p:cNvPr>
              <p:cNvSpPr>
                <a:spLocks/>
              </p:cNvSpPr>
              <p:nvPr/>
            </p:nvSpPr>
            <p:spPr bwMode="auto">
              <a:xfrm>
                <a:off x="5766459" y="2977050"/>
                <a:ext cx="52693" cy="110287"/>
              </a:xfrm>
              <a:custGeom>
                <a:avLst/>
                <a:gdLst>
                  <a:gd name="T0" fmla="*/ 12 w 12"/>
                  <a:gd name="T1" fmla="*/ 25 h 25"/>
                  <a:gd name="T2" fmla="*/ 12 w 12"/>
                  <a:gd name="T3" fmla="*/ 0 h 25"/>
                  <a:gd name="T4" fmla="*/ 6 w 12"/>
                  <a:gd name="T5" fmla="*/ 0 h 25"/>
                  <a:gd name="T6" fmla="*/ 0 w 12"/>
                  <a:gd name="T7" fmla="*/ 21 h 25"/>
                  <a:gd name="T8" fmla="*/ 12 w 12"/>
                  <a:gd name="T9" fmla="*/ 25 h 25"/>
                </a:gdLst>
                <a:ahLst/>
                <a:cxnLst>
                  <a:cxn ang="0">
                    <a:pos x="T0" y="T1"/>
                  </a:cxn>
                  <a:cxn ang="0">
                    <a:pos x="T2" y="T3"/>
                  </a:cxn>
                  <a:cxn ang="0">
                    <a:pos x="T4" y="T5"/>
                  </a:cxn>
                  <a:cxn ang="0">
                    <a:pos x="T6" y="T7"/>
                  </a:cxn>
                  <a:cxn ang="0">
                    <a:pos x="T8" y="T9"/>
                  </a:cxn>
                </a:cxnLst>
                <a:rect l="0" t="0" r="r" b="b"/>
                <a:pathLst>
                  <a:path w="12" h="25">
                    <a:moveTo>
                      <a:pt x="12" y="25"/>
                    </a:moveTo>
                    <a:cubicBezTo>
                      <a:pt x="12" y="0"/>
                      <a:pt x="12" y="0"/>
                      <a:pt x="12" y="0"/>
                    </a:cubicBezTo>
                    <a:cubicBezTo>
                      <a:pt x="6" y="0"/>
                      <a:pt x="6" y="0"/>
                      <a:pt x="6" y="0"/>
                    </a:cubicBezTo>
                    <a:cubicBezTo>
                      <a:pt x="6" y="9"/>
                      <a:pt x="3" y="16"/>
                      <a:pt x="0" y="21"/>
                    </a:cubicBezTo>
                    <a:cubicBezTo>
                      <a:pt x="3" y="23"/>
                      <a:pt x="8" y="25"/>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96" name="Freeform: Shape 44">
                <a:extLst>
                  <a:ext uri="{FF2B5EF4-FFF2-40B4-BE49-F238E27FC236}">
                    <a16:creationId xmlns:a16="http://schemas.microsoft.com/office/drawing/2014/main" id="{936864FD-54B9-4A88-99B9-25DE8F52C2FC}"/>
                  </a:ext>
                </a:extLst>
              </p:cNvPr>
              <p:cNvSpPr>
                <a:spLocks/>
              </p:cNvSpPr>
              <p:nvPr/>
            </p:nvSpPr>
            <p:spPr bwMode="auto">
              <a:xfrm>
                <a:off x="5766459" y="2848382"/>
                <a:ext cx="52693" cy="111513"/>
              </a:xfrm>
              <a:custGeom>
                <a:avLst/>
                <a:gdLst>
                  <a:gd name="T0" fmla="*/ 6 w 12"/>
                  <a:gd name="T1" fmla="*/ 25 h 25"/>
                  <a:gd name="T2" fmla="*/ 12 w 12"/>
                  <a:gd name="T3" fmla="*/ 25 h 25"/>
                  <a:gd name="T4" fmla="*/ 12 w 12"/>
                  <a:gd name="T5" fmla="*/ 0 h 25"/>
                  <a:gd name="T6" fmla="*/ 0 w 12"/>
                  <a:gd name="T7" fmla="*/ 5 h 25"/>
                  <a:gd name="T8" fmla="*/ 6 w 12"/>
                  <a:gd name="T9" fmla="*/ 25 h 25"/>
                </a:gdLst>
                <a:ahLst/>
                <a:cxnLst>
                  <a:cxn ang="0">
                    <a:pos x="T0" y="T1"/>
                  </a:cxn>
                  <a:cxn ang="0">
                    <a:pos x="T2" y="T3"/>
                  </a:cxn>
                  <a:cxn ang="0">
                    <a:pos x="T4" y="T5"/>
                  </a:cxn>
                  <a:cxn ang="0">
                    <a:pos x="T6" y="T7"/>
                  </a:cxn>
                  <a:cxn ang="0">
                    <a:pos x="T8" y="T9"/>
                  </a:cxn>
                </a:cxnLst>
                <a:rect l="0" t="0" r="r" b="b"/>
                <a:pathLst>
                  <a:path w="12" h="25">
                    <a:moveTo>
                      <a:pt x="6" y="25"/>
                    </a:moveTo>
                    <a:cubicBezTo>
                      <a:pt x="12" y="25"/>
                      <a:pt x="12" y="25"/>
                      <a:pt x="12" y="25"/>
                    </a:cubicBezTo>
                    <a:cubicBezTo>
                      <a:pt x="12" y="0"/>
                      <a:pt x="12" y="0"/>
                      <a:pt x="12" y="0"/>
                    </a:cubicBezTo>
                    <a:cubicBezTo>
                      <a:pt x="8" y="1"/>
                      <a:pt x="3" y="2"/>
                      <a:pt x="0" y="5"/>
                    </a:cubicBezTo>
                    <a:cubicBezTo>
                      <a:pt x="3" y="10"/>
                      <a:pt x="6" y="17"/>
                      <a:pt x="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97" name="Freeform: Shape 45">
                <a:extLst>
                  <a:ext uri="{FF2B5EF4-FFF2-40B4-BE49-F238E27FC236}">
                    <a16:creationId xmlns:a16="http://schemas.microsoft.com/office/drawing/2014/main" id="{D6379D8C-1D46-45A6-8F98-44661251BC91}"/>
                  </a:ext>
                </a:extLst>
              </p:cNvPr>
              <p:cNvSpPr>
                <a:spLocks/>
              </p:cNvSpPr>
              <p:nvPr/>
            </p:nvSpPr>
            <p:spPr bwMode="auto">
              <a:xfrm>
                <a:off x="5713767" y="2977050"/>
                <a:ext cx="61271" cy="79652"/>
              </a:xfrm>
              <a:custGeom>
                <a:avLst/>
                <a:gdLst>
                  <a:gd name="T0" fmla="*/ 8 w 14"/>
                  <a:gd name="T1" fmla="*/ 18 h 18"/>
                  <a:gd name="T2" fmla="*/ 14 w 14"/>
                  <a:gd name="T3" fmla="*/ 0 h 18"/>
                  <a:gd name="T4" fmla="*/ 0 w 14"/>
                  <a:gd name="T5" fmla="*/ 0 h 18"/>
                  <a:gd name="T6" fmla="*/ 8 w 14"/>
                  <a:gd name="T7" fmla="*/ 18 h 18"/>
                </a:gdLst>
                <a:ahLst/>
                <a:cxnLst>
                  <a:cxn ang="0">
                    <a:pos x="T0" y="T1"/>
                  </a:cxn>
                  <a:cxn ang="0">
                    <a:pos x="T2" y="T3"/>
                  </a:cxn>
                  <a:cxn ang="0">
                    <a:pos x="T4" y="T5"/>
                  </a:cxn>
                  <a:cxn ang="0">
                    <a:pos x="T6" y="T7"/>
                  </a:cxn>
                </a:cxnLst>
                <a:rect l="0" t="0" r="r" b="b"/>
                <a:pathLst>
                  <a:path w="14" h="18">
                    <a:moveTo>
                      <a:pt x="8" y="18"/>
                    </a:moveTo>
                    <a:cubicBezTo>
                      <a:pt x="11" y="14"/>
                      <a:pt x="13" y="7"/>
                      <a:pt x="14" y="0"/>
                    </a:cubicBezTo>
                    <a:cubicBezTo>
                      <a:pt x="0" y="0"/>
                      <a:pt x="0" y="0"/>
                      <a:pt x="0" y="0"/>
                    </a:cubicBezTo>
                    <a:cubicBezTo>
                      <a:pt x="0" y="7"/>
                      <a:pt x="3" y="13"/>
                      <a:pt x="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98" name="Freeform: Shape 46">
                <a:extLst>
                  <a:ext uri="{FF2B5EF4-FFF2-40B4-BE49-F238E27FC236}">
                    <a16:creationId xmlns:a16="http://schemas.microsoft.com/office/drawing/2014/main" id="{A1EFFD66-9063-4341-B77E-2A18AA94A639}"/>
                  </a:ext>
                </a:extLst>
              </p:cNvPr>
              <p:cNvSpPr>
                <a:spLocks/>
              </p:cNvSpPr>
              <p:nvPr/>
            </p:nvSpPr>
            <p:spPr bwMode="auto">
              <a:xfrm>
                <a:off x="5713767" y="2880242"/>
                <a:ext cx="61271" cy="79652"/>
              </a:xfrm>
              <a:custGeom>
                <a:avLst/>
                <a:gdLst>
                  <a:gd name="T0" fmla="*/ 8 w 14"/>
                  <a:gd name="T1" fmla="*/ 0 h 18"/>
                  <a:gd name="T2" fmla="*/ 0 w 14"/>
                  <a:gd name="T3" fmla="*/ 18 h 18"/>
                  <a:gd name="T4" fmla="*/ 14 w 14"/>
                  <a:gd name="T5" fmla="*/ 18 h 18"/>
                  <a:gd name="T6" fmla="*/ 8 w 14"/>
                  <a:gd name="T7" fmla="*/ 0 h 18"/>
                </a:gdLst>
                <a:ahLst/>
                <a:cxnLst>
                  <a:cxn ang="0">
                    <a:pos x="T0" y="T1"/>
                  </a:cxn>
                  <a:cxn ang="0">
                    <a:pos x="T2" y="T3"/>
                  </a:cxn>
                  <a:cxn ang="0">
                    <a:pos x="T4" y="T5"/>
                  </a:cxn>
                  <a:cxn ang="0">
                    <a:pos x="T6" y="T7"/>
                  </a:cxn>
                </a:cxnLst>
                <a:rect l="0" t="0" r="r" b="b"/>
                <a:pathLst>
                  <a:path w="14" h="18">
                    <a:moveTo>
                      <a:pt x="8" y="0"/>
                    </a:moveTo>
                    <a:cubicBezTo>
                      <a:pt x="3" y="5"/>
                      <a:pt x="0" y="11"/>
                      <a:pt x="0" y="18"/>
                    </a:cubicBezTo>
                    <a:cubicBezTo>
                      <a:pt x="14" y="18"/>
                      <a:pt x="14" y="18"/>
                      <a:pt x="14" y="18"/>
                    </a:cubicBezTo>
                    <a:cubicBezTo>
                      <a:pt x="13" y="11"/>
                      <a:pt x="11"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99" name="Freeform: Shape 47">
                <a:extLst>
                  <a:ext uri="{FF2B5EF4-FFF2-40B4-BE49-F238E27FC236}">
                    <a16:creationId xmlns:a16="http://schemas.microsoft.com/office/drawing/2014/main" id="{15A3E84A-B051-4370-A289-459026DAED9F}"/>
                  </a:ext>
                </a:extLst>
              </p:cNvPr>
              <p:cNvSpPr>
                <a:spLocks/>
              </p:cNvSpPr>
              <p:nvPr/>
            </p:nvSpPr>
            <p:spPr bwMode="auto">
              <a:xfrm>
                <a:off x="5841210" y="2977050"/>
                <a:ext cx="35537" cy="110287"/>
              </a:xfrm>
              <a:custGeom>
                <a:avLst/>
                <a:gdLst>
                  <a:gd name="T0" fmla="*/ 0 w 8"/>
                  <a:gd name="T1" fmla="*/ 25 h 25"/>
                  <a:gd name="T2" fmla="*/ 3 w 8"/>
                  <a:gd name="T3" fmla="*/ 25 h 25"/>
                  <a:gd name="T4" fmla="*/ 8 w 8"/>
                  <a:gd name="T5" fmla="*/ 11 h 25"/>
                  <a:gd name="T6" fmla="*/ 6 w 8"/>
                  <a:gd name="T7" fmla="*/ 0 h 25"/>
                  <a:gd name="T8" fmla="*/ 0 w 8"/>
                  <a:gd name="T9" fmla="*/ 0 h 25"/>
                  <a:gd name="T10" fmla="*/ 0 w 8"/>
                  <a:gd name="T11" fmla="*/ 25 h 25"/>
                </a:gdLst>
                <a:ahLst/>
                <a:cxnLst>
                  <a:cxn ang="0">
                    <a:pos x="T0" y="T1"/>
                  </a:cxn>
                  <a:cxn ang="0">
                    <a:pos x="T2" y="T3"/>
                  </a:cxn>
                  <a:cxn ang="0">
                    <a:pos x="T4" y="T5"/>
                  </a:cxn>
                  <a:cxn ang="0">
                    <a:pos x="T6" y="T7"/>
                  </a:cxn>
                  <a:cxn ang="0">
                    <a:pos x="T8" y="T9"/>
                  </a:cxn>
                  <a:cxn ang="0">
                    <a:pos x="T10" y="T11"/>
                  </a:cxn>
                </a:cxnLst>
                <a:rect l="0" t="0" r="r" b="b"/>
                <a:pathLst>
                  <a:path w="8" h="25">
                    <a:moveTo>
                      <a:pt x="0" y="25"/>
                    </a:moveTo>
                    <a:cubicBezTo>
                      <a:pt x="1" y="25"/>
                      <a:pt x="2" y="25"/>
                      <a:pt x="3" y="25"/>
                    </a:cubicBezTo>
                    <a:cubicBezTo>
                      <a:pt x="5" y="20"/>
                      <a:pt x="6" y="16"/>
                      <a:pt x="8" y="11"/>
                    </a:cubicBezTo>
                    <a:cubicBezTo>
                      <a:pt x="7" y="8"/>
                      <a:pt x="6" y="4"/>
                      <a:pt x="6" y="0"/>
                    </a:cubicBezTo>
                    <a:cubicBezTo>
                      <a:pt x="0" y="0"/>
                      <a:pt x="0" y="0"/>
                      <a:pt x="0" y="0"/>
                    </a:cubicBez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00" name="Oval 48">
                <a:extLst>
                  <a:ext uri="{FF2B5EF4-FFF2-40B4-BE49-F238E27FC236}">
                    <a16:creationId xmlns:a16="http://schemas.microsoft.com/office/drawing/2014/main" id="{976F727F-1C70-45D1-8AAF-881FA351545C}"/>
                  </a:ext>
                </a:extLst>
              </p:cNvPr>
              <p:cNvSpPr>
                <a:spLocks/>
              </p:cNvSpPr>
              <p:nvPr/>
            </p:nvSpPr>
            <p:spPr bwMode="auto">
              <a:xfrm>
                <a:off x="4746916" y="3312813"/>
                <a:ext cx="61271" cy="61271"/>
              </a:xfrm>
              <a:prstGeom prst="ellipse">
                <a:avLst/>
              </a:prstGeom>
              <a:grpFill/>
              <a:ln>
                <a:noFill/>
              </a:ln>
            </p:spPr>
            <p:txBody>
              <a:bodyPr anchor="ctr"/>
              <a:lstStyle/>
              <a:p>
                <a:pPr algn="ctr"/>
                <a:endParaRPr>
                  <a:solidFill>
                    <a:srgbClr val="000000"/>
                  </a:solidFill>
                </a:endParaRPr>
              </a:p>
            </p:txBody>
          </p:sp>
          <p:sp>
            <p:nvSpPr>
              <p:cNvPr id="101" name="Freeform: Shape 49">
                <a:extLst>
                  <a:ext uri="{FF2B5EF4-FFF2-40B4-BE49-F238E27FC236}">
                    <a16:creationId xmlns:a16="http://schemas.microsoft.com/office/drawing/2014/main" id="{03599D64-28AD-4891-9213-C515F56C3A15}"/>
                  </a:ext>
                </a:extLst>
              </p:cNvPr>
              <p:cNvSpPr>
                <a:spLocks/>
              </p:cNvSpPr>
              <p:nvPr/>
            </p:nvSpPr>
            <p:spPr bwMode="auto">
              <a:xfrm>
                <a:off x="4507961" y="3494174"/>
                <a:ext cx="132345" cy="132345"/>
              </a:xfrm>
              <a:custGeom>
                <a:avLst/>
                <a:gdLst>
                  <a:gd name="T0" fmla="*/ 15 w 30"/>
                  <a:gd name="T1" fmla="*/ 30 h 30"/>
                  <a:gd name="T2" fmla="*/ 30 w 30"/>
                  <a:gd name="T3" fmla="*/ 15 h 30"/>
                  <a:gd name="T4" fmla="*/ 15 w 30"/>
                  <a:gd name="T5" fmla="*/ 0 h 30"/>
                  <a:gd name="T6" fmla="*/ 15 w 30"/>
                  <a:gd name="T7" fmla="*/ 7 h 30"/>
                  <a:gd name="T8" fmla="*/ 23 w 30"/>
                  <a:gd name="T9" fmla="*/ 15 h 30"/>
                  <a:gd name="T10" fmla="*/ 15 w 30"/>
                  <a:gd name="T11" fmla="*/ 23 h 30"/>
                  <a:gd name="T12" fmla="*/ 15 w 30"/>
                  <a:gd name="T13" fmla="*/ 30 h 30"/>
                  <a:gd name="T14" fmla="*/ 15 w 30"/>
                  <a:gd name="T15" fmla="*/ 0 h 30"/>
                  <a:gd name="T16" fmla="*/ 0 w 30"/>
                  <a:gd name="T17" fmla="*/ 15 h 30"/>
                  <a:gd name="T18" fmla="*/ 15 w 30"/>
                  <a:gd name="T19" fmla="*/ 30 h 30"/>
                  <a:gd name="T20" fmla="*/ 15 w 30"/>
                  <a:gd name="T21" fmla="*/ 30 h 30"/>
                  <a:gd name="T22" fmla="*/ 15 w 30"/>
                  <a:gd name="T23" fmla="*/ 23 h 30"/>
                  <a:gd name="T24" fmla="*/ 15 w 30"/>
                  <a:gd name="T25" fmla="*/ 23 h 30"/>
                  <a:gd name="T26" fmla="*/ 15 w 30"/>
                  <a:gd name="T27" fmla="*/ 23 h 30"/>
                  <a:gd name="T28" fmla="*/ 7 w 30"/>
                  <a:gd name="T29" fmla="*/ 15 h 30"/>
                  <a:gd name="T30" fmla="*/ 15 w 30"/>
                  <a:gd name="T31" fmla="*/ 7 h 30"/>
                  <a:gd name="T32" fmla="*/ 15 w 30"/>
                  <a:gd name="T33" fmla="*/ 7 h 30"/>
                  <a:gd name="T34" fmla="*/ 15 w 30"/>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0">
                    <a:moveTo>
                      <a:pt x="15" y="30"/>
                    </a:moveTo>
                    <a:cubicBezTo>
                      <a:pt x="23" y="30"/>
                      <a:pt x="30" y="23"/>
                      <a:pt x="30" y="15"/>
                    </a:cubicBezTo>
                    <a:cubicBezTo>
                      <a:pt x="30" y="7"/>
                      <a:pt x="23" y="0"/>
                      <a:pt x="15" y="0"/>
                    </a:cubicBezTo>
                    <a:cubicBezTo>
                      <a:pt x="15" y="7"/>
                      <a:pt x="15" y="7"/>
                      <a:pt x="15" y="7"/>
                    </a:cubicBezTo>
                    <a:cubicBezTo>
                      <a:pt x="19" y="7"/>
                      <a:pt x="23" y="10"/>
                      <a:pt x="23" y="15"/>
                    </a:cubicBezTo>
                    <a:cubicBezTo>
                      <a:pt x="23" y="20"/>
                      <a:pt x="19" y="23"/>
                      <a:pt x="15" y="23"/>
                    </a:cubicBezTo>
                    <a:lnTo>
                      <a:pt x="15" y="30"/>
                    </a:lnTo>
                    <a:close/>
                    <a:moveTo>
                      <a:pt x="15" y="0"/>
                    </a:moveTo>
                    <a:cubicBezTo>
                      <a:pt x="7" y="0"/>
                      <a:pt x="0" y="7"/>
                      <a:pt x="0" y="15"/>
                    </a:cubicBezTo>
                    <a:cubicBezTo>
                      <a:pt x="0" y="23"/>
                      <a:pt x="7" y="30"/>
                      <a:pt x="15" y="30"/>
                    </a:cubicBezTo>
                    <a:cubicBezTo>
                      <a:pt x="15" y="30"/>
                      <a:pt x="15" y="30"/>
                      <a:pt x="15" y="30"/>
                    </a:cubicBezTo>
                    <a:cubicBezTo>
                      <a:pt x="15" y="23"/>
                      <a:pt x="15" y="23"/>
                      <a:pt x="15" y="23"/>
                    </a:cubicBezTo>
                    <a:cubicBezTo>
                      <a:pt x="15" y="23"/>
                      <a:pt x="15" y="23"/>
                      <a:pt x="15" y="23"/>
                    </a:cubicBezTo>
                    <a:cubicBezTo>
                      <a:pt x="15" y="23"/>
                      <a:pt x="15" y="23"/>
                      <a:pt x="15" y="23"/>
                    </a:cubicBezTo>
                    <a:cubicBezTo>
                      <a:pt x="10" y="23"/>
                      <a:pt x="7" y="20"/>
                      <a:pt x="7" y="15"/>
                    </a:cubicBezTo>
                    <a:cubicBezTo>
                      <a:pt x="7" y="10"/>
                      <a:pt x="10" y="7"/>
                      <a:pt x="15" y="7"/>
                    </a:cubicBezTo>
                    <a:cubicBezTo>
                      <a:pt x="15" y="7"/>
                      <a:pt x="15" y="7"/>
                      <a:pt x="15" y="7"/>
                    </a:cubicBezTo>
                    <a:cubicBezTo>
                      <a:pt x="15" y="0"/>
                      <a:pt x="15" y="0"/>
                      <a:pt x="15" y="0"/>
                    </a:cubicBezTo>
                    <a:close/>
                  </a:path>
                </a:pathLst>
              </a:custGeom>
              <a:grpFill/>
              <a:ln>
                <a:noFill/>
              </a:ln>
            </p:spPr>
            <p:txBody>
              <a:bodyPr anchor="ctr"/>
              <a:lstStyle/>
              <a:p>
                <a:pPr algn="ctr"/>
                <a:endParaRPr>
                  <a:solidFill>
                    <a:srgbClr val="000000"/>
                  </a:solidFill>
                </a:endParaRPr>
              </a:p>
            </p:txBody>
          </p:sp>
          <p:sp>
            <p:nvSpPr>
              <p:cNvPr id="102" name="Freeform: Shape 50">
                <a:extLst>
                  <a:ext uri="{FF2B5EF4-FFF2-40B4-BE49-F238E27FC236}">
                    <a16:creationId xmlns:a16="http://schemas.microsoft.com/office/drawing/2014/main" id="{B6211321-0456-48D0-A684-249F8771AC22}"/>
                  </a:ext>
                </a:extLst>
              </p:cNvPr>
              <p:cNvSpPr>
                <a:spLocks/>
              </p:cNvSpPr>
              <p:nvPr/>
            </p:nvSpPr>
            <p:spPr bwMode="auto">
              <a:xfrm>
                <a:off x="4494481" y="3462313"/>
                <a:ext cx="159304" cy="57594"/>
              </a:xfrm>
              <a:custGeom>
                <a:avLst/>
                <a:gdLst>
                  <a:gd name="T0" fmla="*/ 3 w 36"/>
                  <a:gd name="T1" fmla="*/ 13 h 13"/>
                  <a:gd name="T2" fmla="*/ 5 w 36"/>
                  <a:gd name="T3" fmla="*/ 12 h 13"/>
                  <a:gd name="T4" fmla="*/ 18 w 36"/>
                  <a:gd name="T5" fmla="*/ 4 h 13"/>
                  <a:gd name="T6" fmla="*/ 31 w 36"/>
                  <a:gd name="T7" fmla="*/ 12 h 13"/>
                  <a:gd name="T8" fmla="*/ 35 w 36"/>
                  <a:gd name="T9" fmla="*/ 12 h 13"/>
                  <a:gd name="T10" fmla="*/ 35 w 36"/>
                  <a:gd name="T11" fmla="*/ 9 h 13"/>
                  <a:gd name="T12" fmla="*/ 18 w 36"/>
                  <a:gd name="T13" fmla="*/ 0 h 13"/>
                  <a:gd name="T14" fmla="*/ 1 w 36"/>
                  <a:gd name="T15" fmla="*/ 9 h 13"/>
                  <a:gd name="T16" fmla="*/ 1 w 36"/>
                  <a:gd name="T17" fmla="*/ 12 h 13"/>
                  <a:gd name="T18" fmla="*/ 3 w 36"/>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3" y="13"/>
                    </a:moveTo>
                    <a:cubicBezTo>
                      <a:pt x="3" y="13"/>
                      <a:pt x="4" y="12"/>
                      <a:pt x="5" y="12"/>
                    </a:cubicBezTo>
                    <a:cubicBezTo>
                      <a:pt x="8" y="7"/>
                      <a:pt x="13" y="4"/>
                      <a:pt x="18" y="4"/>
                    </a:cubicBezTo>
                    <a:cubicBezTo>
                      <a:pt x="23" y="4"/>
                      <a:pt x="28" y="7"/>
                      <a:pt x="31" y="12"/>
                    </a:cubicBezTo>
                    <a:cubicBezTo>
                      <a:pt x="32" y="13"/>
                      <a:pt x="34" y="13"/>
                      <a:pt x="35" y="12"/>
                    </a:cubicBezTo>
                    <a:cubicBezTo>
                      <a:pt x="36" y="11"/>
                      <a:pt x="36" y="10"/>
                      <a:pt x="35" y="9"/>
                    </a:cubicBezTo>
                    <a:cubicBezTo>
                      <a:pt x="31" y="3"/>
                      <a:pt x="25" y="0"/>
                      <a:pt x="18" y="0"/>
                    </a:cubicBezTo>
                    <a:cubicBezTo>
                      <a:pt x="11" y="0"/>
                      <a:pt x="5" y="3"/>
                      <a:pt x="1" y="9"/>
                    </a:cubicBezTo>
                    <a:cubicBezTo>
                      <a:pt x="0" y="10"/>
                      <a:pt x="0" y="11"/>
                      <a:pt x="1" y="12"/>
                    </a:cubicBezTo>
                    <a:cubicBezTo>
                      <a:pt x="2" y="12"/>
                      <a:pt x="2" y="13"/>
                      <a:pt x="3" y="13"/>
                    </a:cubicBezTo>
                    <a:close/>
                  </a:path>
                </a:pathLst>
              </a:custGeom>
              <a:grpFill/>
              <a:ln>
                <a:noFill/>
              </a:ln>
            </p:spPr>
            <p:txBody>
              <a:bodyPr anchor="ctr"/>
              <a:lstStyle/>
              <a:p>
                <a:pPr algn="ctr"/>
                <a:endParaRPr>
                  <a:solidFill>
                    <a:srgbClr val="000000"/>
                  </a:solidFill>
                </a:endParaRPr>
              </a:p>
            </p:txBody>
          </p:sp>
          <p:sp>
            <p:nvSpPr>
              <p:cNvPr id="103" name="Freeform: Shape 51">
                <a:extLst>
                  <a:ext uri="{FF2B5EF4-FFF2-40B4-BE49-F238E27FC236}">
                    <a16:creationId xmlns:a16="http://schemas.microsoft.com/office/drawing/2014/main" id="{1D10D5BB-B05E-4D9E-9ADD-1CEB8EF5611F}"/>
                  </a:ext>
                </a:extLst>
              </p:cNvPr>
              <p:cNvSpPr>
                <a:spLocks/>
              </p:cNvSpPr>
              <p:nvPr/>
            </p:nvSpPr>
            <p:spPr bwMode="auto">
              <a:xfrm>
                <a:off x="4750592" y="3494174"/>
                <a:ext cx="132345" cy="132345"/>
              </a:xfrm>
              <a:custGeom>
                <a:avLst/>
                <a:gdLst>
                  <a:gd name="T0" fmla="*/ 15 w 30"/>
                  <a:gd name="T1" fmla="*/ 0 h 30"/>
                  <a:gd name="T2" fmla="*/ 15 w 30"/>
                  <a:gd name="T3" fmla="*/ 0 h 30"/>
                  <a:gd name="T4" fmla="*/ 15 w 30"/>
                  <a:gd name="T5" fmla="*/ 7 h 30"/>
                  <a:gd name="T6" fmla="*/ 15 w 30"/>
                  <a:gd name="T7" fmla="*/ 7 h 30"/>
                  <a:gd name="T8" fmla="*/ 23 w 30"/>
                  <a:gd name="T9" fmla="*/ 15 h 30"/>
                  <a:gd name="T10" fmla="*/ 15 w 30"/>
                  <a:gd name="T11" fmla="*/ 23 h 30"/>
                  <a:gd name="T12" fmla="*/ 15 w 30"/>
                  <a:gd name="T13" fmla="*/ 23 h 30"/>
                  <a:gd name="T14" fmla="*/ 15 w 30"/>
                  <a:gd name="T15" fmla="*/ 23 h 30"/>
                  <a:gd name="T16" fmla="*/ 15 w 30"/>
                  <a:gd name="T17" fmla="*/ 30 h 30"/>
                  <a:gd name="T18" fmla="*/ 15 w 30"/>
                  <a:gd name="T19" fmla="*/ 30 h 30"/>
                  <a:gd name="T20" fmla="*/ 30 w 30"/>
                  <a:gd name="T21" fmla="*/ 15 h 30"/>
                  <a:gd name="T22" fmla="*/ 15 w 30"/>
                  <a:gd name="T23" fmla="*/ 0 h 30"/>
                  <a:gd name="T24" fmla="*/ 15 w 30"/>
                  <a:gd name="T25" fmla="*/ 0 h 30"/>
                  <a:gd name="T26" fmla="*/ 0 w 30"/>
                  <a:gd name="T27" fmla="*/ 15 h 30"/>
                  <a:gd name="T28" fmla="*/ 15 w 30"/>
                  <a:gd name="T29" fmla="*/ 30 h 30"/>
                  <a:gd name="T30" fmla="*/ 15 w 30"/>
                  <a:gd name="T31" fmla="*/ 23 h 30"/>
                  <a:gd name="T32" fmla="*/ 7 w 30"/>
                  <a:gd name="T33" fmla="*/ 15 h 30"/>
                  <a:gd name="T34" fmla="*/ 15 w 30"/>
                  <a:gd name="T35" fmla="*/ 7 h 30"/>
                  <a:gd name="T36" fmla="*/ 15 w 30"/>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0">
                    <a:moveTo>
                      <a:pt x="15" y="0"/>
                    </a:moveTo>
                    <a:cubicBezTo>
                      <a:pt x="15" y="0"/>
                      <a:pt x="15" y="0"/>
                      <a:pt x="15" y="0"/>
                    </a:cubicBezTo>
                    <a:cubicBezTo>
                      <a:pt x="15" y="7"/>
                      <a:pt x="15" y="7"/>
                      <a:pt x="15" y="7"/>
                    </a:cubicBezTo>
                    <a:cubicBezTo>
                      <a:pt x="15" y="7"/>
                      <a:pt x="15" y="7"/>
                      <a:pt x="15" y="7"/>
                    </a:cubicBezTo>
                    <a:cubicBezTo>
                      <a:pt x="19" y="7"/>
                      <a:pt x="23" y="10"/>
                      <a:pt x="23" y="15"/>
                    </a:cubicBezTo>
                    <a:cubicBezTo>
                      <a:pt x="23" y="20"/>
                      <a:pt x="19" y="23"/>
                      <a:pt x="15" y="23"/>
                    </a:cubicBezTo>
                    <a:cubicBezTo>
                      <a:pt x="15" y="23"/>
                      <a:pt x="15" y="23"/>
                      <a:pt x="15" y="23"/>
                    </a:cubicBezTo>
                    <a:cubicBezTo>
                      <a:pt x="15" y="23"/>
                      <a:pt x="15" y="23"/>
                      <a:pt x="15" y="23"/>
                    </a:cubicBezTo>
                    <a:cubicBezTo>
                      <a:pt x="15" y="30"/>
                      <a:pt x="15" y="30"/>
                      <a:pt x="15" y="30"/>
                    </a:cubicBezTo>
                    <a:cubicBezTo>
                      <a:pt x="15" y="30"/>
                      <a:pt x="15" y="30"/>
                      <a:pt x="15" y="30"/>
                    </a:cubicBezTo>
                    <a:cubicBezTo>
                      <a:pt x="23" y="30"/>
                      <a:pt x="30" y="23"/>
                      <a:pt x="30" y="15"/>
                    </a:cubicBezTo>
                    <a:cubicBezTo>
                      <a:pt x="30" y="7"/>
                      <a:pt x="23" y="0"/>
                      <a:pt x="15" y="0"/>
                    </a:cubicBezTo>
                    <a:close/>
                    <a:moveTo>
                      <a:pt x="15" y="0"/>
                    </a:moveTo>
                    <a:cubicBezTo>
                      <a:pt x="6" y="0"/>
                      <a:pt x="0" y="7"/>
                      <a:pt x="0" y="15"/>
                    </a:cubicBezTo>
                    <a:cubicBezTo>
                      <a:pt x="0" y="23"/>
                      <a:pt x="6" y="30"/>
                      <a:pt x="15" y="30"/>
                    </a:cubicBezTo>
                    <a:cubicBezTo>
                      <a:pt x="15" y="23"/>
                      <a:pt x="15" y="23"/>
                      <a:pt x="15" y="23"/>
                    </a:cubicBezTo>
                    <a:cubicBezTo>
                      <a:pt x="10" y="23"/>
                      <a:pt x="7" y="20"/>
                      <a:pt x="7" y="15"/>
                    </a:cubicBezTo>
                    <a:cubicBezTo>
                      <a:pt x="7" y="10"/>
                      <a:pt x="10" y="7"/>
                      <a:pt x="15" y="7"/>
                    </a:cubicBezTo>
                    <a:lnTo>
                      <a:pt x="15" y="0"/>
                    </a:lnTo>
                    <a:close/>
                  </a:path>
                </a:pathLst>
              </a:custGeom>
              <a:grpFill/>
              <a:ln>
                <a:noFill/>
              </a:ln>
            </p:spPr>
            <p:txBody>
              <a:bodyPr anchor="ctr"/>
              <a:lstStyle/>
              <a:p>
                <a:pPr algn="ctr"/>
                <a:endParaRPr>
                  <a:solidFill>
                    <a:srgbClr val="000000"/>
                  </a:solidFill>
                </a:endParaRPr>
              </a:p>
            </p:txBody>
          </p:sp>
          <p:sp>
            <p:nvSpPr>
              <p:cNvPr id="104" name="Freeform: Shape 52">
                <a:extLst>
                  <a:ext uri="{FF2B5EF4-FFF2-40B4-BE49-F238E27FC236}">
                    <a16:creationId xmlns:a16="http://schemas.microsoft.com/office/drawing/2014/main" id="{2989FEAE-F957-4D28-8AA0-921B7280F469}"/>
                  </a:ext>
                </a:extLst>
              </p:cNvPr>
              <p:cNvSpPr>
                <a:spLocks/>
              </p:cNvSpPr>
              <p:nvPr/>
            </p:nvSpPr>
            <p:spPr bwMode="auto">
              <a:xfrm>
                <a:off x="4737113" y="3462313"/>
                <a:ext cx="159304" cy="57594"/>
              </a:xfrm>
              <a:custGeom>
                <a:avLst/>
                <a:gdLst>
                  <a:gd name="T0" fmla="*/ 18 w 36"/>
                  <a:gd name="T1" fmla="*/ 0 h 13"/>
                  <a:gd name="T2" fmla="*/ 1 w 36"/>
                  <a:gd name="T3" fmla="*/ 9 h 13"/>
                  <a:gd name="T4" fmla="*/ 1 w 36"/>
                  <a:gd name="T5" fmla="*/ 12 h 13"/>
                  <a:gd name="T6" fmla="*/ 3 w 36"/>
                  <a:gd name="T7" fmla="*/ 13 h 13"/>
                  <a:gd name="T8" fmla="*/ 4 w 36"/>
                  <a:gd name="T9" fmla="*/ 12 h 13"/>
                  <a:gd name="T10" fmla="*/ 18 w 36"/>
                  <a:gd name="T11" fmla="*/ 4 h 13"/>
                  <a:gd name="T12" fmla="*/ 31 w 36"/>
                  <a:gd name="T13" fmla="*/ 12 h 13"/>
                  <a:gd name="T14" fmla="*/ 35 w 36"/>
                  <a:gd name="T15" fmla="*/ 12 h 13"/>
                  <a:gd name="T16" fmla="*/ 35 w 36"/>
                  <a:gd name="T17" fmla="*/ 9 h 13"/>
                  <a:gd name="T18" fmla="*/ 18 w 3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18" y="0"/>
                    </a:moveTo>
                    <a:cubicBezTo>
                      <a:pt x="11" y="0"/>
                      <a:pt x="4" y="3"/>
                      <a:pt x="1" y="9"/>
                    </a:cubicBezTo>
                    <a:cubicBezTo>
                      <a:pt x="0" y="10"/>
                      <a:pt x="0" y="11"/>
                      <a:pt x="1" y="12"/>
                    </a:cubicBezTo>
                    <a:cubicBezTo>
                      <a:pt x="2" y="12"/>
                      <a:pt x="2" y="13"/>
                      <a:pt x="3" y="13"/>
                    </a:cubicBezTo>
                    <a:cubicBezTo>
                      <a:pt x="3" y="13"/>
                      <a:pt x="4" y="12"/>
                      <a:pt x="4" y="12"/>
                    </a:cubicBezTo>
                    <a:cubicBezTo>
                      <a:pt x="7" y="7"/>
                      <a:pt x="12" y="4"/>
                      <a:pt x="18" y="4"/>
                    </a:cubicBezTo>
                    <a:cubicBezTo>
                      <a:pt x="23" y="4"/>
                      <a:pt x="28" y="7"/>
                      <a:pt x="31" y="12"/>
                    </a:cubicBezTo>
                    <a:cubicBezTo>
                      <a:pt x="32" y="13"/>
                      <a:pt x="33" y="13"/>
                      <a:pt x="35" y="12"/>
                    </a:cubicBezTo>
                    <a:cubicBezTo>
                      <a:pt x="36" y="11"/>
                      <a:pt x="36" y="10"/>
                      <a:pt x="35" y="9"/>
                    </a:cubicBezTo>
                    <a:cubicBezTo>
                      <a:pt x="31" y="3"/>
                      <a:pt x="25" y="0"/>
                      <a:pt x="18" y="0"/>
                    </a:cubicBezTo>
                    <a:close/>
                  </a:path>
                </a:pathLst>
              </a:custGeom>
              <a:grpFill/>
              <a:ln>
                <a:noFill/>
              </a:ln>
            </p:spPr>
            <p:txBody>
              <a:bodyPr anchor="ctr"/>
              <a:lstStyle/>
              <a:p>
                <a:pPr algn="ctr"/>
                <a:endParaRPr>
                  <a:solidFill>
                    <a:srgbClr val="000000"/>
                  </a:solidFill>
                </a:endParaRPr>
              </a:p>
            </p:txBody>
          </p:sp>
          <p:sp>
            <p:nvSpPr>
              <p:cNvPr id="105" name="Freeform: Shape 53">
                <a:extLst>
                  <a:ext uri="{FF2B5EF4-FFF2-40B4-BE49-F238E27FC236}">
                    <a16:creationId xmlns:a16="http://schemas.microsoft.com/office/drawing/2014/main" id="{39D5AB28-C598-4C49-94B1-ED641C14BC80}"/>
                  </a:ext>
                </a:extLst>
              </p:cNvPr>
              <p:cNvSpPr>
                <a:spLocks/>
              </p:cNvSpPr>
              <p:nvPr/>
            </p:nvSpPr>
            <p:spPr bwMode="auto">
              <a:xfrm>
                <a:off x="4618248" y="3348350"/>
                <a:ext cx="234054" cy="273267"/>
              </a:xfrm>
              <a:custGeom>
                <a:avLst/>
                <a:gdLst>
                  <a:gd name="T0" fmla="*/ 36 w 53"/>
                  <a:gd name="T1" fmla="*/ 22 h 62"/>
                  <a:gd name="T2" fmla="*/ 37 w 53"/>
                  <a:gd name="T3" fmla="*/ 23 h 62"/>
                  <a:gd name="T4" fmla="*/ 51 w 53"/>
                  <a:gd name="T5" fmla="*/ 17 h 62"/>
                  <a:gd name="T6" fmla="*/ 53 w 53"/>
                  <a:gd name="T7" fmla="*/ 12 h 62"/>
                  <a:gd name="T8" fmla="*/ 48 w 53"/>
                  <a:gd name="T9" fmla="*/ 11 h 62"/>
                  <a:gd name="T10" fmla="*/ 39 w 53"/>
                  <a:gd name="T11" fmla="*/ 15 h 62"/>
                  <a:gd name="T12" fmla="*/ 38 w 53"/>
                  <a:gd name="T13" fmla="*/ 15 h 62"/>
                  <a:gd name="T14" fmla="*/ 23 w 53"/>
                  <a:gd name="T15" fmla="*/ 0 h 62"/>
                  <a:gd name="T16" fmla="*/ 21 w 53"/>
                  <a:gd name="T17" fmla="*/ 0 h 62"/>
                  <a:gd name="T18" fmla="*/ 0 w 53"/>
                  <a:gd name="T19" fmla="*/ 21 h 62"/>
                  <a:gd name="T20" fmla="*/ 0 w 53"/>
                  <a:gd name="T21" fmla="*/ 22 h 62"/>
                  <a:gd name="T22" fmla="*/ 15 w 53"/>
                  <a:gd name="T23" fmla="*/ 35 h 62"/>
                  <a:gd name="T24" fmla="*/ 15 w 53"/>
                  <a:gd name="T25" fmla="*/ 36 h 62"/>
                  <a:gd name="T26" fmla="*/ 8 w 53"/>
                  <a:gd name="T27" fmla="*/ 52 h 62"/>
                  <a:gd name="T28" fmla="*/ 8 w 53"/>
                  <a:gd name="T29" fmla="*/ 54 h 62"/>
                  <a:gd name="T30" fmla="*/ 13 w 53"/>
                  <a:gd name="T31" fmla="*/ 60 h 62"/>
                  <a:gd name="T32" fmla="*/ 16 w 53"/>
                  <a:gd name="T33" fmla="*/ 62 h 62"/>
                  <a:gd name="T34" fmla="*/ 19 w 53"/>
                  <a:gd name="T35" fmla="*/ 61 h 62"/>
                  <a:gd name="T36" fmla="*/ 20 w 53"/>
                  <a:gd name="T37" fmla="*/ 55 h 62"/>
                  <a:gd name="T38" fmla="*/ 18 w 53"/>
                  <a:gd name="T39" fmla="*/ 53 h 62"/>
                  <a:gd name="T40" fmla="*/ 18 w 53"/>
                  <a:gd name="T41" fmla="*/ 51 h 62"/>
                  <a:gd name="T42" fmla="*/ 25 w 53"/>
                  <a:gd name="T43" fmla="*/ 34 h 62"/>
                  <a:gd name="T44" fmla="*/ 25 w 53"/>
                  <a:gd name="T45" fmla="*/ 32 h 62"/>
                  <a:gd name="T46" fmla="*/ 17 w 53"/>
                  <a:gd name="T47" fmla="*/ 25 h 62"/>
                  <a:gd name="T48" fmla="*/ 17 w 53"/>
                  <a:gd name="T49" fmla="*/ 23 h 62"/>
                  <a:gd name="T50" fmla="*/ 26 w 53"/>
                  <a:gd name="T51" fmla="*/ 14 h 62"/>
                  <a:gd name="T52" fmla="*/ 27 w 53"/>
                  <a:gd name="T53" fmla="*/ 15 h 62"/>
                  <a:gd name="T54" fmla="*/ 36 w 53"/>
                  <a:gd name="T55" fmla="*/ 2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62">
                    <a:moveTo>
                      <a:pt x="36" y="22"/>
                    </a:moveTo>
                    <a:cubicBezTo>
                      <a:pt x="36" y="23"/>
                      <a:pt x="37" y="23"/>
                      <a:pt x="37" y="23"/>
                    </a:cubicBezTo>
                    <a:cubicBezTo>
                      <a:pt x="51" y="17"/>
                      <a:pt x="51" y="17"/>
                      <a:pt x="51" y="17"/>
                    </a:cubicBezTo>
                    <a:cubicBezTo>
                      <a:pt x="53" y="16"/>
                      <a:pt x="53" y="14"/>
                      <a:pt x="53" y="12"/>
                    </a:cubicBezTo>
                    <a:cubicBezTo>
                      <a:pt x="52" y="11"/>
                      <a:pt x="50" y="10"/>
                      <a:pt x="48" y="11"/>
                    </a:cubicBezTo>
                    <a:cubicBezTo>
                      <a:pt x="39" y="15"/>
                      <a:pt x="39" y="15"/>
                      <a:pt x="39" y="15"/>
                    </a:cubicBezTo>
                    <a:cubicBezTo>
                      <a:pt x="39" y="15"/>
                      <a:pt x="38" y="15"/>
                      <a:pt x="38" y="15"/>
                    </a:cubicBezTo>
                    <a:cubicBezTo>
                      <a:pt x="23" y="0"/>
                      <a:pt x="23" y="0"/>
                      <a:pt x="23" y="0"/>
                    </a:cubicBezTo>
                    <a:cubicBezTo>
                      <a:pt x="22" y="0"/>
                      <a:pt x="22" y="0"/>
                      <a:pt x="21" y="0"/>
                    </a:cubicBezTo>
                    <a:cubicBezTo>
                      <a:pt x="0" y="21"/>
                      <a:pt x="0" y="21"/>
                      <a:pt x="0" y="21"/>
                    </a:cubicBezTo>
                    <a:cubicBezTo>
                      <a:pt x="0" y="21"/>
                      <a:pt x="0" y="22"/>
                      <a:pt x="0" y="22"/>
                    </a:cubicBezTo>
                    <a:cubicBezTo>
                      <a:pt x="3" y="25"/>
                      <a:pt x="12" y="32"/>
                      <a:pt x="15" y="35"/>
                    </a:cubicBezTo>
                    <a:cubicBezTo>
                      <a:pt x="15" y="35"/>
                      <a:pt x="15" y="36"/>
                      <a:pt x="15" y="36"/>
                    </a:cubicBezTo>
                    <a:cubicBezTo>
                      <a:pt x="8" y="52"/>
                      <a:pt x="8" y="52"/>
                      <a:pt x="8" y="52"/>
                    </a:cubicBezTo>
                    <a:cubicBezTo>
                      <a:pt x="8" y="52"/>
                      <a:pt x="8" y="53"/>
                      <a:pt x="8" y="54"/>
                    </a:cubicBezTo>
                    <a:cubicBezTo>
                      <a:pt x="13" y="60"/>
                      <a:pt x="13" y="60"/>
                      <a:pt x="13" y="60"/>
                    </a:cubicBezTo>
                    <a:cubicBezTo>
                      <a:pt x="14" y="61"/>
                      <a:pt x="15" y="62"/>
                      <a:pt x="16" y="62"/>
                    </a:cubicBezTo>
                    <a:cubicBezTo>
                      <a:pt x="17" y="62"/>
                      <a:pt x="18" y="62"/>
                      <a:pt x="19" y="61"/>
                    </a:cubicBezTo>
                    <a:cubicBezTo>
                      <a:pt x="21" y="60"/>
                      <a:pt x="21" y="57"/>
                      <a:pt x="20" y="55"/>
                    </a:cubicBezTo>
                    <a:cubicBezTo>
                      <a:pt x="18" y="53"/>
                      <a:pt x="18" y="53"/>
                      <a:pt x="18" y="53"/>
                    </a:cubicBezTo>
                    <a:cubicBezTo>
                      <a:pt x="18" y="52"/>
                      <a:pt x="18" y="51"/>
                      <a:pt x="18" y="51"/>
                    </a:cubicBezTo>
                    <a:cubicBezTo>
                      <a:pt x="25" y="34"/>
                      <a:pt x="25" y="34"/>
                      <a:pt x="25" y="34"/>
                    </a:cubicBezTo>
                    <a:cubicBezTo>
                      <a:pt x="25" y="33"/>
                      <a:pt x="25" y="33"/>
                      <a:pt x="25" y="32"/>
                    </a:cubicBezTo>
                    <a:cubicBezTo>
                      <a:pt x="23" y="31"/>
                      <a:pt x="19" y="27"/>
                      <a:pt x="17" y="25"/>
                    </a:cubicBezTo>
                    <a:cubicBezTo>
                      <a:pt x="17" y="24"/>
                      <a:pt x="17" y="24"/>
                      <a:pt x="17" y="23"/>
                    </a:cubicBezTo>
                    <a:cubicBezTo>
                      <a:pt x="26" y="14"/>
                      <a:pt x="26" y="14"/>
                      <a:pt x="26" y="14"/>
                    </a:cubicBezTo>
                    <a:cubicBezTo>
                      <a:pt x="26" y="14"/>
                      <a:pt x="27" y="14"/>
                      <a:pt x="27" y="15"/>
                    </a:cubicBezTo>
                    <a:lnTo>
                      <a:pt x="36" y="22"/>
                    </a:lnTo>
                    <a:close/>
                  </a:path>
                </a:pathLst>
              </a:custGeom>
              <a:grpFill/>
              <a:ln>
                <a:noFill/>
              </a:ln>
            </p:spPr>
            <p:txBody>
              <a:bodyPr anchor="ctr"/>
              <a:lstStyle/>
              <a:p>
                <a:pPr algn="ctr"/>
                <a:endParaRPr>
                  <a:solidFill>
                    <a:srgbClr val="000000"/>
                  </a:solidFill>
                </a:endParaRPr>
              </a:p>
            </p:txBody>
          </p:sp>
          <p:sp>
            <p:nvSpPr>
              <p:cNvPr id="106" name="Freeform: Shape 54">
                <a:extLst>
                  <a:ext uri="{FF2B5EF4-FFF2-40B4-BE49-F238E27FC236}">
                    <a16:creationId xmlns:a16="http://schemas.microsoft.com/office/drawing/2014/main" id="{06745B58-7311-4D78-9DE0-612CEC6F38BB}"/>
                  </a:ext>
                </a:extLst>
              </p:cNvPr>
              <p:cNvSpPr>
                <a:spLocks/>
              </p:cNvSpPr>
              <p:nvPr/>
            </p:nvSpPr>
            <p:spPr bwMode="auto">
              <a:xfrm>
                <a:off x="3514151" y="1696494"/>
                <a:ext cx="26959" cy="30635"/>
              </a:xfrm>
              <a:custGeom>
                <a:avLst/>
                <a:gdLst>
                  <a:gd name="T0" fmla="*/ 0 w 6"/>
                  <a:gd name="T1" fmla="*/ 7 h 7"/>
                  <a:gd name="T2" fmla="*/ 6 w 6"/>
                  <a:gd name="T3" fmla="*/ 7 h 7"/>
                  <a:gd name="T4" fmla="*/ 6 w 6"/>
                  <a:gd name="T5" fmla="*/ 0 h 7"/>
                  <a:gd name="T6" fmla="*/ 0 w 6"/>
                  <a:gd name="T7" fmla="*/ 7 h 7"/>
                </a:gdLst>
                <a:ahLst/>
                <a:cxnLst>
                  <a:cxn ang="0">
                    <a:pos x="T0" y="T1"/>
                  </a:cxn>
                  <a:cxn ang="0">
                    <a:pos x="T2" y="T3"/>
                  </a:cxn>
                  <a:cxn ang="0">
                    <a:pos x="T4" y="T5"/>
                  </a:cxn>
                  <a:cxn ang="0">
                    <a:pos x="T6" y="T7"/>
                  </a:cxn>
                </a:cxnLst>
                <a:rect l="0" t="0" r="r" b="b"/>
                <a:pathLst>
                  <a:path w="6" h="7">
                    <a:moveTo>
                      <a:pt x="0" y="7"/>
                    </a:moveTo>
                    <a:cubicBezTo>
                      <a:pt x="6" y="7"/>
                      <a:pt x="6" y="7"/>
                      <a:pt x="6" y="7"/>
                    </a:cubicBezTo>
                    <a:cubicBezTo>
                      <a:pt x="6" y="0"/>
                      <a:pt x="6" y="0"/>
                      <a:pt x="6" y="0"/>
                    </a:cubicBezTo>
                    <a:cubicBezTo>
                      <a:pt x="4" y="3"/>
                      <a:pt x="2"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07" name="Freeform: Shape 55">
                <a:extLst>
                  <a:ext uri="{FF2B5EF4-FFF2-40B4-BE49-F238E27FC236}">
                    <a16:creationId xmlns:a16="http://schemas.microsoft.com/office/drawing/2014/main" id="{46E719E0-255E-485E-B334-9B3227C2AAF3}"/>
                  </a:ext>
                </a:extLst>
              </p:cNvPr>
              <p:cNvSpPr>
                <a:spLocks/>
              </p:cNvSpPr>
              <p:nvPr/>
            </p:nvSpPr>
            <p:spPr bwMode="auto">
              <a:xfrm>
                <a:off x="4097447" y="3582404"/>
                <a:ext cx="145824" cy="145824"/>
              </a:xfrm>
              <a:custGeom>
                <a:avLst/>
                <a:gdLst>
                  <a:gd name="T0" fmla="*/ 8 w 33"/>
                  <a:gd name="T1" fmla="*/ 30 h 33"/>
                  <a:gd name="T2" fmla="*/ 17 w 33"/>
                  <a:gd name="T3" fmla="*/ 33 h 33"/>
                  <a:gd name="T4" fmla="*/ 33 w 33"/>
                  <a:gd name="T5" fmla="*/ 17 h 33"/>
                  <a:gd name="T6" fmla="*/ 17 w 33"/>
                  <a:gd name="T7" fmla="*/ 0 h 33"/>
                  <a:gd name="T8" fmla="*/ 0 w 33"/>
                  <a:gd name="T9" fmla="*/ 14 h 33"/>
                  <a:gd name="T10" fmla="*/ 17 w 33"/>
                  <a:gd name="T11" fmla="*/ 14 h 33"/>
                  <a:gd name="T12" fmla="*/ 22 w 33"/>
                  <a:gd name="T13" fmla="*/ 14 h 33"/>
                  <a:gd name="T14" fmla="*/ 18 w 33"/>
                  <a:gd name="T15" fmla="*/ 18 h 33"/>
                  <a:gd name="T16" fmla="*/ 8 w 33"/>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8" y="30"/>
                    </a:moveTo>
                    <a:cubicBezTo>
                      <a:pt x="10" y="32"/>
                      <a:pt x="13" y="33"/>
                      <a:pt x="17" y="33"/>
                    </a:cubicBezTo>
                    <a:cubicBezTo>
                      <a:pt x="26" y="33"/>
                      <a:pt x="33" y="26"/>
                      <a:pt x="33" y="17"/>
                    </a:cubicBezTo>
                    <a:cubicBezTo>
                      <a:pt x="33" y="7"/>
                      <a:pt x="26" y="0"/>
                      <a:pt x="17" y="0"/>
                    </a:cubicBezTo>
                    <a:cubicBezTo>
                      <a:pt x="8" y="0"/>
                      <a:pt x="1" y="6"/>
                      <a:pt x="0" y="14"/>
                    </a:cubicBezTo>
                    <a:cubicBezTo>
                      <a:pt x="17" y="14"/>
                      <a:pt x="17" y="14"/>
                      <a:pt x="17" y="14"/>
                    </a:cubicBezTo>
                    <a:cubicBezTo>
                      <a:pt x="22" y="14"/>
                      <a:pt x="22" y="14"/>
                      <a:pt x="22" y="14"/>
                    </a:cubicBezTo>
                    <a:cubicBezTo>
                      <a:pt x="18" y="18"/>
                      <a:pt x="18" y="18"/>
                      <a:pt x="18" y="18"/>
                    </a:cubicBezTo>
                    <a:lnTo>
                      <a:pt x="8" y="30"/>
                    </a:lnTo>
                    <a:close/>
                  </a:path>
                </a:pathLst>
              </a:custGeom>
              <a:grpFill/>
              <a:ln>
                <a:noFill/>
              </a:ln>
            </p:spPr>
            <p:txBody>
              <a:bodyPr anchor="ctr"/>
              <a:lstStyle/>
              <a:p>
                <a:pPr algn="ctr"/>
                <a:endParaRPr>
                  <a:solidFill>
                    <a:srgbClr val="000000"/>
                  </a:solidFill>
                </a:endParaRPr>
              </a:p>
            </p:txBody>
          </p:sp>
          <p:sp>
            <p:nvSpPr>
              <p:cNvPr id="108" name="Freeform: Shape 56">
                <a:extLst>
                  <a:ext uri="{FF2B5EF4-FFF2-40B4-BE49-F238E27FC236}">
                    <a16:creationId xmlns:a16="http://schemas.microsoft.com/office/drawing/2014/main" id="{8765873E-9BEF-4E6D-B926-1A95053398A9}"/>
                  </a:ext>
                </a:extLst>
              </p:cNvPr>
              <p:cNvSpPr>
                <a:spLocks/>
              </p:cNvSpPr>
              <p:nvPr/>
            </p:nvSpPr>
            <p:spPr bwMode="auto">
              <a:xfrm>
                <a:off x="3871972" y="3657154"/>
                <a:ext cx="300226" cy="211996"/>
              </a:xfrm>
              <a:custGeom>
                <a:avLst/>
                <a:gdLst>
                  <a:gd name="T0" fmla="*/ 30 w 68"/>
                  <a:gd name="T1" fmla="*/ 34 h 48"/>
                  <a:gd name="T2" fmla="*/ 30 w 68"/>
                  <a:gd name="T3" fmla="*/ 35 h 48"/>
                  <a:gd name="T4" fmla="*/ 30 w 68"/>
                  <a:gd name="T5" fmla="*/ 37 h 48"/>
                  <a:gd name="T6" fmla="*/ 30 w 68"/>
                  <a:gd name="T7" fmla="*/ 44 h 48"/>
                  <a:gd name="T8" fmla="*/ 37 w 68"/>
                  <a:gd name="T9" fmla="*/ 48 h 48"/>
                  <a:gd name="T10" fmla="*/ 37 w 68"/>
                  <a:gd name="T11" fmla="*/ 37 h 48"/>
                  <a:gd name="T12" fmla="*/ 37 w 68"/>
                  <a:gd name="T13" fmla="*/ 35 h 48"/>
                  <a:gd name="T14" fmla="*/ 37 w 68"/>
                  <a:gd name="T15" fmla="*/ 34 h 48"/>
                  <a:gd name="T16" fmla="*/ 57 w 68"/>
                  <a:gd name="T17" fmla="*/ 12 h 48"/>
                  <a:gd name="T18" fmla="*/ 68 w 68"/>
                  <a:gd name="T19" fmla="*/ 0 h 48"/>
                  <a:gd name="T20" fmla="*/ 51 w 68"/>
                  <a:gd name="T21" fmla="*/ 0 h 48"/>
                  <a:gd name="T22" fmla="*/ 0 w 68"/>
                  <a:gd name="T23" fmla="*/ 0 h 48"/>
                  <a:gd name="T24" fmla="*/ 30 w 68"/>
                  <a:gd name="T25"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8">
                    <a:moveTo>
                      <a:pt x="30" y="34"/>
                    </a:moveTo>
                    <a:cubicBezTo>
                      <a:pt x="30" y="35"/>
                      <a:pt x="30" y="35"/>
                      <a:pt x="30" y="35"/>
                    </a:cubicBezTo>
                    <a:cubicBezTo>
                      <a:pt x="30" y="37"/>
                      <a:pt x="30" y="37"/>
                      <a:pt x="30" y="37"/>
                    </a:cubicBezTo>
                    <a:cubicBezTo>
                      <a:pt x="30" y="44"/>
                      <a:pt x="30" y="44"/>
                      <a:pt x="30" y="44"/>
                    </a:cubicBezTo>
                    <a:cubicBezTo>
                      <a:pt x="33" y="45"/>
                      <a:pt x="35" y="47"/>
                      <a:pt x="37" y="48"/>
                    </a:cubicBezTo>
                    <a:cubicBezTo>
                      <a:pt x="37" y="37"/>
                      <a:pt x="37" y="37"/>
                      <a:pt x="37" y="37"/>
                    </a:cubicBezTo>
                    <a:cubicBezTo>
                      <a:pt x="37" y="35"/>
                      <a:pt x="37" y="35"/>
                      <a:pt x="37" y="35"/>
                    </a:cubicBezTo>
                    <a:cubicBezTo>
                      <a:pt x="37" y="34"/>
                      <a:pt x="37" y="34"/>
                      <a:pt x="37" y="34"/>
                    </a:cubicBezTo>
                    <a:cubicBezTo>
                      <a:pt x="57" y="12"/>
                      <a:pt x="57" y="12"/>
                      <a:pt x="57" y="12"/>
                    </a:cubicBezTo>
                    <a:cubicBezTo>
                      <a:pt x="68" y="0"/>
                      <a:pt x="68" y="0"/>
                      <a:pt x="68" y="0"/>
                    </a:cubicBezTo>
                    <a:cubicBezTo>
                      <a:pt x="51" y="0"/>
                      <a:pt x="51" y="0"/>
                      <a:pt x="51" y="0"/>
                    </a:cubicBezTo>
                    <a:cubicBezTo>
                      <a:pt x="0" y="0"/>
                      <a:pt x="0" y="0"/>
                      <a:pt x="0" y="0"/>
                    </a:cubicBezTo>
                    <a:lnTo>
                      <a:pt x="30" y="34"/>
                    </a:lnTo>
                    <a:close/>
                  </a:path>
                </a:pathLst>
              </a:custGeom>
              <a:grpFill/>
              <a:ln>
                <a:noFill/>
              </a:ln>
            </p:spPr>
            <p:txBody>
              <a:bodyPr anchor="ctr"/>
              <a:lstStyle/>
              <a:p>
                <a:pPr algn="ctr"/>
                <a:endParaRPr>
                  <a:solidFill>
                    <a:srgbClr val="000000"/>
                  </a:solidFill>
                </a:endParaRPr>
              </a:p>
            </p:txBody>
          </p:sp>
          <p:sp>
            <p:nvSpPr>
              <p:cNvPr id="109" name="Freeform: Shape 57">
                <a:extLst>
                  <a:ext uri="{FF2B5EF4-FFF2-40B4-BE49-F238E27FC236}">
                    <a16:creationId xmlns:a16="http://schemas.microsoft.com/office/drawing/2014/main" id="{59AB5AEC-C71F-425F-BAEB-00370E47D93B}"/>
                  </a:ext>
                </a:extLst>
              </p:cNvPr>
              <p:cNvSpPr>
                <a:spLocks/>
              </p:cNvSpPr>
              <p:nvPr/>
            </p:nvSpPr>
            <p:spPr bwMode="auto">
              <a:xfrm>
                <a:off x="3266618" y="1903588"/>
                <a:ext cx="238955" cy="269591"/>
              </a:xfrm>
              <a:custGeom>
                <a:avLst/>
                <a:gdLst>
                  <a:gd name="T0" fmla="*/ 0 w 54"/>
                  <a:gd name="T1" fmla="*/ 61 h 61"/>
                  <a:gd name="T2" fmla="*/ 11 w 54"/>
                  <a:gd name="T3" fmla="*/ 50 h 61"/>
                  <a:gd name="T4" fmla="*/ 11 w 54"/>
                  <a:gd name="T5" fmla="*/ 50 h 61"/>
                  <a:gd name="T6" fmla="*/ 11 w 54"/>
                  <a:gd name="T7" fmla="*/ 32 h 61"/>
                  <a:gd name="T8" fmla="*/ 0 w 54"/>
                  <a:gd name="T9" fmla="*/ 61 h 61"/>
                  <a:gd name="T10" fmla="*/ 0 w 54"/>
                  <a:gd name="T11" fmla="*/ 61 h 61"/>
                  <a:gd name="T12" fmla="*/ 20 w 54"/>
                  <a:gd name="T13" fmla="*/ 14 h 61"/>
                  <a:gd name="T14" fmla="*/ 47 w 54"/>
                  <a:gd name="T15" fmla="*/ 14 h 61"/>
                  <a:gd name="T16" fmla="*/ 47 w 54"/>
                  <a:gd name="T17" fmla="*/ 40 h 61"/>
                  <a:gd name="T18" fmla="*/ 43 w 54"/>
                  <a:gd name="T19" fmla="*/ 39 h 61"/>
                  <a:gd name="T20" fmla="*/ 32 w 54"/>
                  <a:gd name="T21" fmla="*/ 50 h 61"/>
                  <a:gd name="T22" fmla="*/ 43 w 54"/>
                  <a:gd name="T23" fmla="*/ 61 h 61"/>
                  <a:gd name="T24" fmla="*/ 54 w 54"/>
                  <a:gd name="T25" fmla="*/ 50 h 61"/>
                  <a:gd name="T26" fmla="*/ 54 w 54"/>
                  <a:gd name="T27" fmla="*/ 50 h 61"/>
                  <a:gd name="T28" fmla="*/ 54 w 54"/>
                  <a:gd name="T29" fmla="*/ 50 h 61"/>
                  <a:gd name="T30" fmla="*/ 54 w 54"/>
                  <a:gd name="T31" fmla="*/ 14 h 61"/>
                  <a:gd name="T32" fmla="*/ 54 w 54"/>
                  <a:gd name="T33" fmla="*/ 0 h 61"/>
                  <a:gd name="T34" fmla="*/ 47 w 54"/>
                  <a:gd name="T35" fmla="*/ 0 h 61"/>
                  <a:gd name="T36" fmla="*/ 28 w 54"/>
                  <a:gd name="T37" fmla="*/ 0 h 61"/>
                  <a:gd name="T38" fmla="*/ 20 w 54"/>
                  <a:gd name="T39"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1">
                    <a:moveTo>
                      <a:pt x="0" y="61"/>
                    </a:moveTo>
                    <a:cubicBezTo>
                      <a:pt x="6" y="61"/>
                      <a:pt x="11" y="56"/>
                      <a:pt x="11" y="50"/>
                    </a:cubicBezTo>
                    <a:cubicBezTo>
                      <a:pt x="11" y="50"/>
                      <a:pt x="11" y="50"/>
                      <a:pt x="11" y="50"/>
                    </a:cubicBezTo>
                    <a:cubicBezTo>
                      <a:pt x="11" y="32"/>
                      <a:pt x="11" y="32"/>
                      <a:pt x="11" y="32"/>
                    </a:cubicBezTo>
                    <a:cubicBezTo>
                      <a:pt x="7" y="42"/>
                      <a:pt x="3" y="51"/>
                      <a:pt x="0" y="61"/>
                    </a:cubicBezTo>
                    <a:cubicBezTo>
                      <a:pt x="0" y="61"/>
                      <a:pt x="0" y="61"/>
                      <a:pt x="0" y="61"/>
                    </a:cubicBezTo>
                    <a:close/>
                    <a:moveTo>
                      <a:pt x="20" y="14"/>
                    </a:moveTo>
                    <a:cubicBezTo>
                      <a:pt x="47" y="14"/>
                      <a:pt x="47" y="14"/>
                      <a:pt x="47" y="14"/>
                    </a:cubicBezTo>
                    <a:cubicBezTo>
                      <a:pt x="47" y="40"/>
                      <a:pt x="47" y="40"/>
                      <a:pt x="47" y="40"/>
                    </a:cubicBezTo>
                    <a:cubicBezTo>
                      <a:pt x="46" y="39"/>
                      <a:pt x="44" y="39"/>
                      <a:pt x="43" y="39"/>
                    </a:cubicBezTo>
                    <a:cubicBezTo>
                      <a:pt x="37" y="39"/>
                      <a:pt x="32" y="44"/>
                      <a:pt x="32" y="50"/>
                    </a:cubicBezTo>
                    <a:cubicBezTo>
                      <a:pt x="32" y="56"/>
                      <a:pt x="37" y="61"/>
                      <a:pt x="43" y="61"/>
                    </a:cubicBezTo>
                    <a:cubicBezTo>
                      <a:pt x="49" y="61"/>
                      <a:pt x="54" y="56"/>
                      <a:pt x="54" y="50"/>
                    </a:cubicBezTo>
                    <a:cubicBezTo>
                      <a:pt x="54" y="50"/>
                      <a:pt x="54" y="50"/>
                      <a:pt x="54" y="50"/>
                    </a:cubicBezTo>
                    <a:cubicBezTo>
                      <a:pt x="54" y="50"/>
                      <a:pt x="54" y="50"/>
                      <a:pt x="54" y="50"/>
                    </a:cubicBezTo>
                    <a:cubicBezTo>
                      <a:pt x="54" y="14"/>
                      <a:pt x="54" y="14"/>
                      <a:pt x="54" y="14"/>
                    </a:cubicBezTo>
                    <a:cubicBezTo>
                      <a:pt x="54" y="0"/>
                      <a:pt x="54" y="0"/>
                      <a:pt x="54" y="0"/>
                    </a:cubicBezTo>
                    <a:cubicBezTo>
                      <a:pt x="47" y="0"/>
                      <a:pt x="47" y="0"/>
                      <a:pt x="47" y="0"/>
                    </a:cubicBezTo>
                    <a:cubicBezTo>
                      <a:pt x="28" y="0"/>
                      <a:pt x="28" y="0"/>
                      <a:pt x="28" y="0"/>
                    </a:cubicBezTo>
                    <a:cubicBezTo>
                      <a:pt x="25" y="5"/>
                      <a:pt x="22" y="9"/>
                      <a:pt x="20" y="14"/>
                    </a:cubicBezTo>
                    <a:close/>
                  </a:path>
                </a:pathLst>
              </a:custGeom>
              <a:grpFill/>
              <a:ln>
                <a:noFill/>
              </a:ln>
            </p:spPr>
            <p:txBody>
              <a:bodyPr anchor="ctr"/>
              <a:lstStyle/>
              <a:p>
                <a:pPr algn="ctr"/>
                <a:endParaRPr>
                  <a:solidFill>
                    <a:srgbClr val="000000"/>
                  </a:solidFill>
                </a:endParaRPr>
              </a:p>
            </p:txBody>
          </p:sp>
          <p:sp>
            <p:nvSpPr>
              <p:cNvPr id="110" name="Freeform: Shape 58">
                <a:extLst>
                  <a:ext uri="{FF2B5EF4-FFF2-40B4-BE49-F238E27FC236}">
                    <a16:creationId xmlns:a16="http://schemas.microsoft.com/office/drawing/2014/main" id="{EF610348-F101-452F-95DB-E12E2DA28B92}"/>
                  </a:ext>
                </a:extLst>
              </p:cNvPr>
              <p:cNvSpPr>
                <a:spLocks/>
              </p:cNvSpPr>
              <p:nvPr/>
            </p:nvSpPr>
            <p:spPr bwMode="auto">
              <a:xfrm>
                <a:off x="4838822" y="1276177"/>
                <a:ext cx="340665" cy="274492"/>
              </a:xfrm>
              <a:custGeom>
                <a:avLst/>
                <a:gdLst>
                  <a:gd name="T0" fmla="*/ 11 w 77"/>
                  <a:gd name="T1" fmla="*/ 48 h 62"/>
                  <a:gd name="T2" fmla="*/ 32 w 77"/>
                  <a:gd name="T3" fmla="*/ 37 h 62"/>
                  <a:gd name="T4" fmla="*/ 36 w 77"/>
                  <a:gd name="T5" fmla="*/ 37 h 62"/>
                  <a:gd name="T6" fmla="*/ 36 w 77"/>
                  <a:gd name="T7" fmla="*/ 41 h 62"/>
                  <a:gd name="T8" fmla="*/ 36 w 77"/>
                  <a:gd name="T9" fmla="*/ 50 h 62"/>
                  <a:gd name="T10" fmla="*/ 35 w 77"/>
                  <a:gd name="T11" fmla="*/ 62 h 62"/>
                  <a:gd name="T12" fmla="*/ 42 w 77"/>
                  <a:gd name="T13" fmla="*/ 62 h 62"/>
                  <a:gd name="T14" fmla="*/ 41 w 77"/>
                  <a:gd name="T15" fmla="*/ 50 h 62"/>
                  <a:gd name="T16" fmla="*/ 41 w 77"/>
                  <a:gd name="T17" fmla="*/ 41 h 62"/>
                  <a:gd name="T18" fmla="*/ 41 w 77"/>
                  <a:gd name="T19" fmla="*/ 37 h 62"/>
                  <a:gd name="T20" fmla="*/ 45 w 77"/>
                  <a:gd name="T21" fmla="*/ 37 h 62"/>
                  <a:gd name="T22" fmla="*/ 66 w 77"/>
                  <a:gd name="T23" fmla="*/ 48 h 62"/>
                  <a:gd name="T24" fmla="*/ 74 w 77"/>
                  <a:gd name="T25" fmla="*/ 40 h 62"/>
                  <a:gd name="T26" fmla="*/ 74 w 77"/>
                  <a:gd name="T27" fmla="*/ 20 h 62"/>
                  <a:gd name="T28" fmla="*/ 60 w 77"/>
                  <a:gd name="T29" fmla="*/ 14 h 62"/>
                  <a:gd name="T30" fmla="*/ 43 w 77"/>
                  <a:gd name="T31" fmla="*/ 30 h 62"/>
                  <a:gd name="T32" fmla="*/ 42 w 77"/>
                  <a:gd name="T33" fmla="*/ 28 h 62"/>
                  <a:gd name="T34" fmla="*/ 46 w 77"/>
                  <a:gd name="T35" fmla="*/ 19 h 62"/>
                  <a:gd name="T36" fmla="*/ 52 w 77"/>
                  <a:gd name="T37" fmla="*/ 11 h 62"/>
                  <a:gd name="T38" fmla="*/ 22 w 77"/>
                  <a:gd name="T39" fmla="*/ 0 h 62"/>
                  <a:gd name="T40" fmla="*/ 30 w 77"/>
                  <a:gd name="T41" fmla="*/ 19 h 62"/>
                  <a:gd name="T42" fmla="*/ 35 w 77"/>
                  <a:gd name="T43" fmla="*/ 28 h 62"/>
                  <a:gd name="T44" fmla="*/ 34 w 77"/>
                  <a:gd name="T45" fmla="*/ 30 h 62"/>
                  <a:gd name="T46" fmla="*/ 8 w 77"/>
                  <a:gd name="T47" fmla="*/ 13 h 62"/>
                  <a:gd name="T48" fmla="*/ 2 w 77"/>
                  <a:gd name="T49" fmla="*/ 40 h 62"/>
                  <a:gd name="T50" fmla="*/ 11 w 77"/>
                  <a:gd name="T51"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62">
                    <a:moveTo>
                      <a:pt x="11" y="48"/>
                    </a:moveTo>
                    <a:cubicBezTo>
                      <a:pt x="19" y="49"/>
                      <a:pt x="25" y="41"/>
                      <a:pt x="32" y="37"/>
                    </a:cubicBezTo>
                    <a:cubicBezTo>
                      <a:pt x="33" y="37"/>
                      <a:pt x="35" y="35"/>
                      <a:pt x="36" y="37"/>
                    </a:cubicBezTo>
                    <a:cubicBezTo>
                      <a:pt x="36" y="38"/>
                      <a:pt x="36" y="40"/>
                      <a:pt x="36" y="41"/>
                    </a:cubicBezTo>
                    <a:cubicBezTo>
                      <a:pt x="36" y="44"/>
                      <a:pt x="36" y="47"/>
                      <a:pt x="36" y="50"/>
                    </a:cubicBezTo>
                    <a:cubicBezTo>
                      <a:pt x="36" y="53"/>
                      <a:pt x="35" y="59"/>
                      <a:pt x="35" y="62"/>
                    </a:cubicBezTo>
                    <a:cubicBezTo>
                      <a:pt x="42" y="62"/>
                      <a:pt x="42" y="62"/>
                      <a:pt x="42" y="62"/>
                    </a:cubicBezTo>
                    <a:cubicBezTo>
                      <a:pt x="41" y="59"/>
                      <a:pt x="41" y="53"/>
                      <a:pt x="41" y="50"/>
                    </a:cubicBezTo>
                    <a:cubicBezTo>
                      <a:pt x="41" y="47"/>
                      <a:pt x="41" y="44"/>
                      <a:pt x="41" y="41"/>
                    </a:cubicBezTo>
                    <a:cubicBezTo>
                      <a:pt x="41" y="40"/>
                      <a:pt x="40" y="38"/>
                      <a:pt x="41" y="37"/>
                    </a:cubicBezTo>
                    <a:cubicBezTo>
                      <a:pt x="42" y="35"/>
                      <a:pt x="44" y="37"/>
                      <a:pt x="45" y="37"/>
                    </a:cubicBezTo>
                    <a:cubicBezTo>
                      <a:pt x="51" y="41"/>
                      <a:pt x="58" y="49"/>
                      <a:pt x="66" y="48"/>
                    </a:cubicBezTo>
                    <a:cubicBezTo>
                      <a:pt x="70" y="48"/>
                      <a:pt x="73" y="44"/>
                      <a:pt x="74" y="40"/>
                    </a:cubicBezTo>
                    <a:cubicBezTo>
                      <a:pt x="76" y="35"/>
                      <a:pt x="77" y="26"/>
                      <a:pt x="74" y="20"/>
                    </a:cubicBezTo>
                    <a:cubicBezTo>
                      <a:pt x="70" y="18"/>
                      <a:pt x="65" y="16"/>
                      <a:pt x="60" y="14"/>
                    </a:cubicBezTo>
                    <a:cubicBezTo>
                      <a:pt x="54" y="18"/>
                      <a:pt x="50" y="29"/>
                      <a:pt x="43" y="30"/>
                    </a:cubicBezTo>
                    <a:cubicBezTo>
                      <a:pt x="41" y="30"/>
                      <a:pt x="41" y="29"/>
                      <a:pt x="42" y="28"/>
                    </a:cubicBezTo>
                    <a:cubicBezTo>
                      <a:pt x="43" y="24"/>
                      <a:pt x="44" y="21"/>
                      <a:pt x="46" y="19"/>
                    </a:cubicBezTo>
                    <a:cubicBezTo>
                      <a:pt x="48" y="16"/>
                      <a:pt x="50" y="14"/>
                      <a:pt x="52" y="11"/>
                    </a:cubicBezTo>
                    <a:cubicBezTo>
                      <a:pt x="42" y="7"/>
                      <a:pt x="32" y="3"/>
                      <a:pt x="22" y="0"/>
                    </a:cubicBezTo>
                    <a:cubicBezTo>
                      <a:pt x="21" y="7"/>
                      <a:pt x="27" y="14"/>
                      <a:pt x="30" y="19"/>
                    </a:cubicBezTo>
                    <a:cubicBezTo>
                      <a:pt x="32" y="21"/>
                      <a:pt x="34" y="24"/>
                      <a:pt x="35" y="28"/>
                    </a:cubicBezTo>
                    <a:cubicBezTo>
                      <a:pt x="36" y="29"/>
                      <a:pt x="36" y="30"/>
                      <a:pt x="34" y="30"/>
                    </a:cubicBezTo>
                    <a:cubicBezTo>
                      <a:pt x="24" y="29"/>
                      <a:pt x="20" y="6"/>
                      <a:pt x="8" y="13"/>
                    </a:cubicBezTo>
                    <a:cubicBezTo>
                      <a:pt x="0" y="18"/>
                      <a:pt x="0" y="32"/>
                      <a:pt x="2" y="40"/>
                    </a:cubicBezTo>
                    <a:cubicBezTo>
                      <a:pt x="4" y="44"/>
                      <a:pt x="6" y="48"/>
                      <a:pt x="11" y="48"/>
                    </a:cubicBezTo>
                    <a:close/>
                  </a:path>
                </a:pathLst>
              </a:custGeom>
              <a:grpFill/>
              <a:ln>
                <a:noFill/>
              </a:ln>
            </p:spPr>
            <p:txBody>
              <a:bodyPr anchor="ctr"/>
              <a:lstStyle/>
              <a:p>
                <a:pPr algn="ctr"/>
                <a:endParaRPr>
                  <a:solidFill>
                    <a:srgbClr val="000000"/>
                  </a:solidFill>
                </a:endParaRPr>
              </a:p>
            </p:txBody>
          </p:sp>
          <p:sp>
            <p:nvSpPr>
              <p:cNvPr id="111" name="Freeform: Shape 59">
                <a:extLst>
                  <a:ext uri="{FF2B5EF4-FFF2-40B4-BE49-F238E27FC236}">
                    <a16:creationId xmlns:a16="http://schemas.microsoft.com/office/drawing/2014/main" id="{37528EAC-7EDB-4E87-83E3-E0D66A888BCA}"/>
                  </a:ext>
                </a:extLst>
              </p:cNvPr>
              <p:cNvSpPr>
                <a:spLocks/>
              </p:cNvSpPr>
              <p:nvPr/>
            </p:nvSpPr>
            <p:spPr bwMode="auto">
              <a:xfrm>
                <a:off x="5832632" y="2464827"/>
                <a:ext cx="101709" cy="101709"/>
              </a:xfrm>
              <a:custGeom>
                <a:avLst/>
                <a:gdLst>
                  <a:gd name="T0" fmla="*/ 11 w 23"/>
                  <a:gd name="T1" fmla="*/ 23 h 23"/>
                  <a:gd name="T2" fmla="*/ 11 w 23"/>
                  <a:gd name="T3" fmla="*/ 23 h 23"/>
                  <a:gd name="T4" fmla="*/ 23 w 23"/>
                  <a:gd name="T5" fmla="*/ 11 h 23"/>
                  <a:gd name="T6" fmla="*/ 11 w 23"/>
                  <a:gd name="T7" fmla="*/ 0 h 23"/>
                  <a:gd name="T8" fmla="*/ 0 w 23"/>
                  <a:gd name="T9" fmla="*/ 11 h 23"/>
                  <a:gd name="T10" fmla="*/ 6 w 23"/>
                  <a:gd name="T11" fmla="*/ 15 h 23"/>
                  <a:gd name="T12" fmla="*/ 11 w 2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11" y="23"/>
                    </a:moveTo>
                    <a:cubicBezTo>
                      <a:pt x="11" y="23"/>
                      <a:pt x="11" y="23"/>
                      <a:pt x="11" y="23"/>
                    </a:cubicBezTo>
                    <a:cubicBezTo>
                      <a:pt x="18" y="23"/>
                      <a:pt x="23" y="17"/>
                      <a:pt x="23" y="11"/>
                    </a:cubicBezTo>
                    <a:cubicBezTo>
                      <a:pt x="23" y="5"/>
                      <a:pt x="18" y="0"/>
                      <a:pt x="11" y="0"/>
                    </a:cubicBezTo>
                    <a:cubicBezTo>
                      <a:pt x="5" y="0"/>
                      <a:pt x="0" y="5"/>
                      <a:pt x="0" y="11"/>
                    </a:cubicBezTo>
                    <a:cubicBezTo>
                      <a:pt x="2" y="12"/>
                      <a:pt x="4" y="13"/>
                      <a:pt x="6" y="15"/>
                    </a:cubicBezTo>
                    <a:cubicBezTo>
                      <a:pt x="8" y="17"/>
                      <a:pt x="10" y="20"/>
                      <a:pt x="11" y="23"/>
                    </a:cubicBezTo>
                    <a:close/>
                  </a:path>
                </a:pathLst>
              </a:custGeom>
              <a:grpFill/>
              <a:ln>
                <a:noFill/>
              </a:ln>
            </p:spPr>
            <p:txBody>
              <a:bodyPr anchor="ctr"/>
              <a:lstStyle/>
              <a:p>
                <a:pPr algn="ctr"/>
                <a:endParaRPr>
                  <a:solidFill>
                    <a:srgbClr val="000000"/>
                  </a:solidFill>
                </a:endParaRPr>
              </a:p>
            </p:txBody>
          </p:sp>
          <p:sp>
            <p:nvSpPr>
              <p:cNvPr id="112" name="Freeform: Shape 60">
                <a:extLst>
                  <a:ext uri="{FF2B5EF4-FFF2-40B4-BE49-F238E27FC236}">
                    <a16:creationId xmlns:a16="http://schemas.microsoft.com/office/drawing/2014/main" id="{4297C235-A895-43DA-B1C9-2AAAEC919B14}"/>
                  </a:ext>
                </a:extLst>
              </p:cNvPr>
              <p:cNvSpPr>
                <a:spLocks/>
              </p:cNvSpPr>
              <p:nvPr/>
            </p:nvSpPr>
            <p:spPr bwMode="auto">
              <a:xfrm>
                <a:off x="5868169" y="2434192"/>
                <a:ext cx="26959" cy="22057"/>
              </a:xfrm>
              <a:custGeom>
                <a:avLst/>
                <a:gdLst>
                  <a:gd name="T0" fmla="*/ 22 w 22"/>
                  <a:gd name="T1" fmla="*/ 18 h 18"/>
                  <a:gd name="T2" fmla="*/ 11 w 22"/>
                  <a:gd name="T3" fmla="*/ 0 h 18"/>
                  <a:gd name="T4" fmla="*/ 0 w 22"/>
                  <a:gd name="T5" fmla="*/ 18 h 18"/>
                  <a:gd name="T6" fmla="*/ 22 w 22"/>
                  <a:gd name="T7" fmla="*/ 18 h 18"/>
                </a:gdLst>
                <a:ahLst/>
                <a:cxnLst>
                  <a:cxn ang="0">
                    <a:pos x="T0" y="T1"/>
                  </a:cxn>
                  <a:cxn ang="0">
                    <a:pos x="T2" y="T3"/>
                  </a:cxn>
                  <a:cxn ang="0">
                    <a:pos x="T4" y="T5"/>
                  </a:cxn>
                  <a:cxn ang="0">
                    <a:pos x="T6" y="T7"/>
                  </a:cxn>
                </a:cxnLst>
                <a:rect l="0" t="0" r="r" b="b"/>
                <a:pathLst>
                  <a:path w="22" h="18">
                    <a:moveTo>
                      <a:pt x="22" y="18"/>
                    </a:moveTo>
                    <a:lnTo>
                      <a:pt x="11" y="0"/>
                    </a:lnTo>
                    <a:lnTo>
                      <a:pt x="0" y="18"/>
                    </a:lnTo>
                    <a:lnTo>
                      <a:pt x="22" y="18"/>
                    </a:lnTo>
                    <a:close/>
                  </a:path>
                </a:pathLst>
              </a:custGeom>
              <a:grpFill/>
              <a:ln>
                <a:noFill/>
              </a:ln>
            </p:spPr>
            <p:txBody>
              <a:bodyPr anchor="ctr"/>
              <a:lstStyle/>
              <a:p>
                <a:pPr algn="ctr"/>
                <a:endParaRPr>
                  <a:solidFill>
                    <a:srgbClr val="000000"/>
                  </a:solidFill>
                </a:endParaRPr>
              </a:p>
            </p:txBody>
          </p:sp>
          <p:sp>
            <p:nvSpPr>
              <p:cNvPr id="113" name="Freeform: Shape 61">
                <a:extLst>
                  <a:ext uri="{FF2B5EF4-FFF2-40B4-BE49-F238E27FC236}">
                    <a16:creationId xmlns:a16="http://schemas.microsoft.com/office/drawing/2014/main" id="{4463A7B7-CC93-47C8-8E40-BE9FD568FF42}"/>
                  </a:ext>
                </a:extLst>
              </p:cNvPr>
              <p:cNvSpPr>
                <a:spLocks/>
              </p:cNvSpPr>
              <p:nvPr/>
            </p:nvSpPr>
            <p:spPr bwMode="auto">
              <a:xfrm>
                <a:off x="5939243" y="2500364"/>
                <a:ext cx="3676" cy="25734"/>
              </a:xfrm>
              <a:custGeom>
                <a:avLst/>
                <a:gdLst>
                  <a:gd name="T0" fmla="*/ 0 w 1"/>
                  <a:gd name="T1" fmla="*/ 6 h 6"/>
                  <a:gd name="T2" fmla="*/ 1 w 1"/>
                  <a:gd name="T3" fmla="*/ 6 h 6"/>
                  <a:gd name="T4" fmla="*/ 0 w 1"/>
                  <a:gd name="T5" fmla="*/ 0 h 6"/>
                  <a:gd name="T6" fmla="*/ 0 w 1"/>
                  <a:gd name="T7" fmla="*/ 0 h 6"/>
                  <a:gd name="T8" fmla="*/ 0 w 1"/>
                  <a:gd name="T9" fmla="*/ 6 h 6"/>
                </a:gdLst>
                <a:ahLst/>
                <a:cxnLst>
                  <a:cxn ang="0">
                    <a:pos x="T0" y="T1"/>
                  </a:cxn>
                  <a:cxn ang="0">
                    <a:pos x="T2" y="T3"/>
                  </a:cxn>
                  <a:cxn ang="0">
                    <a:pos x="T4" y="T5"/>
                  </a:cxn>
                  <a:cxn ang="0">
                    <a:pos x="T6" y="T7"/>
                  </a:cxn>
                  <a:cxn ang="0">
                    <a:pos x="T8" y="T9"/>
                  </a:cxn>
                </a:cxnLst>
                <a:rect l="0" t="0" r="r" b="b"/>
                <a:pathLst>
                  <a:path w="1" h="6">
                    <a:moveTo>
                      <a:pt x="0" y="6"/>
                    </a:moveTo>
                    <a:cubicBezTo>
                      <a:pt x="1" y="6"/>
                      <a:pt x="1" y="6"/>
                      <a:pt x="1" y="6"/>
                    </a:cubicBezTo>
                    <a:cubicBezTo>
                      <a:pt x="1" y="4"/>
                      <a:pt x="1" y="2"/>
                      <a:pt x="0" y="0"/>
                    </a:cubicBezTo>
                    <a:cubicBezTo>
                      <a:pt x="0" y="0"/>
                      <a:pt x="0" y="0"/>
                      <a:pt x="0" y="0"/>
                    </a:cubicBezTo>
                    <a:lnTo>
                      <a:pt x="0" y="6"/>
                    </a:lnTo>
                    <a:close/>
                  </a:path>
                </a:pathLst>
              </a:custGeom>
              <a:grpFill/>
              <a:ln>
                <a:noFill/>
              </a:ln>
            </p:spPr>
            <p:txBody>
              <a:bodyPr anchor="ctr"/>
              <a:lstStyle/>
              <a:p>
                <a:pPr algn="ctr"/>
                <a:endParaRPr>
                  <a:solidFill>
                    <a:srgbClr val="000000"/>
                  </a:solidFill>
                </a:endParaRPr>
              </a:p>
            </p:txBody>
          </p:sp>
          <p:sp>
            <p:nvSpPr>
              <p:cNvPr id="114" name="Freeform: Shape 62">
                <a:extLst>
                  <a:ext uri="{FF2B5EF4-FFF2-40B4-BE49-F238E27FC236}">
                    <a16:creationId xmlns:a16="http://schemas.microsoft.com/office/drawing/2014/main" id="{30D1F797-B3C5-4F7F-87F8-2D5E491CF3B9}"/>
                  </a:ext>
                </a:extLst>
              </p:cNvPr>
              <p:cNvSpPr>
                <a:spLocks/>
              </p:cNvSpPr>
              <p:nvPr/>
            </p:nvSpPr>
            <p:spPr bwMode="auto">
              <a:xfrm>
                <a:off x="5810574" y="2500364"/>
                <a:ext cx="13480" cy="8578"/>
              </a:xfrm>
              <a:custGeom>
                <a:avLst/>
                <a:gdLst>
                  <a:gd name="T0" fmla="*/ 3 w 3"/>
                  <a:gd name="T1" fmla="*/ 0 h 2"/>
                  <a:gd name="T2" fmla="*/ 0 w 3"/>
                  <a:gd name="T3" fmla="*/ 2 h 2"/>
                  <a:gd name="T4" fmla="*/ 3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2"/>
                      <a:pt x="0" y="2"/>
                      <a:pt x="0" y="2"/>
                    </a:cubicBezTo>
                    <a:cubicBezTo>
                      <a:pt x="1" y="2"/>
                      <a:pt x="2" y="2"/>
                      <a:pt x="3" y="2"/>
                    </a:cubicBezTo>
                    <a:lnTo>
                      <a:pt x="3" y="0"/>
                    </a:lnTo>
                    <a:close/>
                  </a:path>
                </a:pathLst>
              </a:custGeom>
              <a:grpFill/>
              <a:ln>
                <a:noFill/>
              </a:ln>
            </p:spPr>
            <p:txBody>
              <a:bodyPr anchor="ctr"/>
              <a:lstStyle/>
              <a:p>
                <a:pPr algn="ctr"/>
                <a:endParaRPr>
                  <a:solidFill>
                    <a:srgbClr val="000000"/>
                  </a:solidFill>
                </a:endParaRPr>
              </a:p>
            </p:txBody>
          </p:sp>
          <p:sp>
            <p:nvSpPr>
              <p:cNvPr id="115" name="Freeform: Shape 63">
                <a:extLst>
                  <a:ext uri="{FF2B5EF4-FFF2-40B4-BE49-F238E27FC236}">
                    <a16:creationId xmlns:a16="http://schemas.microsoft.com/office/drawing/2014/main" id="{957E3D3D-2062-4BAD-897F-F7E67A361776}"/>
                  </a:ext>
                </a:extLst>
              </p:cNvPr>
              <p:cNvSpPr>
                <a:spLocks/>
              </p:cNvSpPr>
              <p:nvPr/>
            </p:nvSpPr>
            <p:spPr bwMode="auto">
              <a:xfrm>
                <a:off x="5912283" y="2456249"/>
                <a:ext cx="26959" cy="25734"/>
              </a:xfrm>
              <a:custGeom>
                <a:avLst/>
                <a:gdLst>
                  <a:gd name="T0" fmla="*/ 0 w 6"/>
                  <a:gd name="T1" fmla="*/ 2 h 6"/>
                  <a:gd name="T2" fmla="*/ 5 w 6"/>
                  <a:gd name="T3" fmla="*/ 6 h 6"/>
                  <a:gd name="T4" fmla="*/ 6 w 6"/>
                  <a:gd name="T5" fmla="*/ 2 h 6"/>
                  <a:gd name="T6" fmla="*/ 6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cubicBezTo>
                      <a:pt x="5" y="6"/>
                      <a:pt x="5" y="6"/>
                      <a:pt x="5" y="6"/>
                    </a:cubicBezTo>
                    <a:cubicBezTo>
                      <a:pt x="6" y="2"/>
                      <a:pt x="6" y="2"/>
                      <a:pt x="6" y="2"/>
                    </a:cubicBezTo>
                    <a:cubicBezTo>
                      <a:pt x="6" y="1"/>
                      <a:pt x="6" y="1"/>
                      <a:pt x="6" y="0"/>
                    </a:cubicBezTo>
                    <a:lnTo>
                      <a:pt x="0" y="2"/>
                    </a:lnTo>
                    <a:close/>
                  </a:path>
                </a:pathLst>
              </a:custGeom>
              <a:grpFill/>
              <a:ln>
                <a:noFill/>
              </a:ln>
            </p:spPr>
            <p:txBody>
              <a:bodyPr anchor="ctr"/>
              <a:lstStyle/>
              <a:p>
                <a:pPr algn="ctr"/>
                <a:endParaRPr>
                  <a:solidFill>
                    <a:srgbClr val="000000"/>
                  </a:solidFill>
                </a:endParaRPr>
              </a:p>
            </p:txBody>
          </p:sp>
          <p:sp>
            <p:nvSpPr>
              <p:cNvPr id="116" name="Freeform: Shape 64">
                <a:extLst>
                  <a:ext uri="{FF2B5EF4-FFF2-40B4-BE49-F238E27FC236}">
                    <a16:creationId xmlns:a16="http://schemas.microsoft.com/office/drawing/2014/main" id="{4914D8D5-C22F-43DC-8A6B-F9B6620B016A}"/>
                  </a:ext>
                </a:extLst>
              </p:cNvPr>
              <p:cNvSpPr>
                <a:spLocks/>
              </p:cNvSpPr>
              <p:nvPr/>
            </p:nvSpPr>
            <p:spPr bwMode="auto">
              <a:xfrm>
                <a:off x="5912283" y="2544479"/>
                <a:ext cx="26959" cy="25734"/>
              </a:xfrm>
              <a:custGeom>
                <a:avLst/>
                <a:gdLst>
                  <a:gd name="T0" fmla="*/ 18 w 22"/>
                  <a:gd name="T1" fmla="*/ 0 h 21"/>
                  <a:gd name="T2" fmla="*/ 0 w 22"/>
                  <a:gd name="T3" fmla="*/ 18 h 21"/>
                  <a:gd name="T4" fmla="*/ 22 w 22"/>
                  <a:gd name="T5" fmla="*/ 21 h 21"/>
                  <a:gd name="T6" fmla="*/ 18 w 22"/>
                  <a:gd name="T7" fmla="*/ 0 h 21"/>
                </a:gdLst>
                <a:ahLst/>
                <a:cxnLst>
                  <a:cxn ang="0">
                    <a:pos x="T0" y="T1"/>
                  </a:cxn>
                  <a:cxn ang="0">
                    <a:pos x="T2" y="T3"/>
                  </a:cxn>
                  <a:cxn ang="0">
                    <a:pos x="T4" y="T5"/>
                  </a:cxn>
                  <a:cxn ang="0">
                    <a:pos x="T6" y="T7"/>
                  </a:cxn>
                </a:cxnLst>
                <a:rect l="0" t="0" r="r" b="b"/>
                <a:pathLst>
                  <a:path w="22" h="21">
                    <a:moveTo>
                      <a:pt x="18" y="0"/>
                    </a:moveTo>
                    <a:lnTo>
                      <a:pt x="0" y="18"/>
                    </a:lnTo>
                    <a:lnTo>
                      <a:pt x="22" y="21"/>
                    </a:lnTo>
                    <a:lnTo>
                      <a:pt x="18" y="0"/>
                    </a:lnTo>
                    <a:close/>
                  </a:path>
                </a:pathLst>
              </a:custGeom>
              <a:grpFill/>
              <a:ln>
                <a:noFill/>
              </a:ln>
            </p:spPr>
            <p:txBody>
              <a:bodyPr anchor="ctr"/>
              <a:lstStyle/>
              <a:p>
                <a:pPr algn="ctr"/>
                <a:endParaRPr>
                  <a:solidFill>
                    <a:srgbClr val="000000"/>
                  </a:solidFill>
                </a:endParaRPr>
              </a:p>
            </p:txBody>
          </p:sp>
          <p:sp>
            <p:nvSpPr>
              <p:cNvPr id="117" name="Freeform: Shape 65">
                <a:extLst>
                  <a:ext uri="{FF2B5EF4-FFF2-40B4-BE49-F238E27FC236}">
                    <a16:creationId xmlns:a16="http://schemas.microsoft.com/office/drawing/2014/main" id="{6A44B829-C7A9-4DAF-8ECF-F14D45A8B37B}"/>
                  </a:ext>
                </a:extLst>
              </p:cNvPr>
              <p:cNvSpPr>
                <a:spLocks/>
              </p:cNvSpPr>
              <p:nvPr/>
            </p:nvSpPr>
            <p:spPr bwMode="auto">
              <a:xfrm>
                <a:off x="5824054" y="2456249"/>
                <a:ext cx="26959" cy="25734"/>
              </a:xfrm>
              <a:custGeom>
                <a:avLst/>
                <a:gdLst>
                  <a:gd name="T0" fmla="*/ 7 w 22"/>
                  <a:gd name="T1" fmla="*/ 21 h 21"/>
                  <a:gd name="T2" fmla="*/ 22 w 22"/>
                  <a:gd name="T3" fmla="*/ 7 h 21"/>
                  <a:gd name="T4" fmla="*/ 0 w 22"/>
                  <a:gd name="T5" fmla="*/ 0 h 21"/>
                  <a:gd name="T6" fmla="*/ 7 w 22"/>
                  <a:gd name="T7" fmla="*/ 21 h 21"/>
                </a:gdLst>
                <a:ahLst/>
                <a:cxnLst>
                  <a:cxn ang="0">
                    <a:pos x="T0" y="T1"/>
                  </a:cxn>
                  <a:cxn ang="0">
                    <a:pos x="T2" y="T3"/>
                  </a:cxn>
                  <a:cxn ang="0">
                    <a:pos x="T4" y="T5"/>
                  </a:cxn>
                  <a:cxn ang="0">
                    <a:pos x="T6" y="T7"/>
                  </a:cxn>
                </a:cxnLst>
                <a:rect l="0" t="0" r="r" b="b"/>
                <a:pathLst>
                  <a:path w="22" h="21">
                    <a:moveTo>
                      <a:pt x="7" y="21"/>
                    </a:moveTo>
                    <a:lnTo>
                      <a:pt x="22" y="7"/>
                    </a:lnTo>
                    <a:lnTo>
                      <a:pt x="0" y="0"/>
                    </a:lnTo>
                    <a:lnTo>
                      <a:pt x="7" y="21"/>
                    </a:lnTo>
                    <a:close/>
                  </a:path>
                </a:pathLst>
              </a:custGeom>
              <a:grpFill/>
              <a:ln>
                <a:noFill/>
              </a:ln>
            </p:spPr>
            <p:txBody>
              <a:bodyPr anchor="ctr"/>
              <a:lstStyle/>
              <a:p>
                <a:pPr algn="ctr"/>
                <a:endParaRPr>
                  <a:solidFill>
                    <a:srgbClr val="000000"/>
                  </a:solidFill>
                </a:endParaRPr>
              </a:p>
            </p:txBody>
          </p:sp>
          <p:sp>
            <p:nvSpPr>
              <p:cNvPr id="118" name="Freeform: Shape 66">
                <a:extLst>
                  <a:ext uri="{FF2B5EF4-FFF2-40B4-BE49-F238E27FC236}">
                    <a16:creationId xmlns:a16="http://schemas.microsoft.com/office/drawing/2014/main" id="{D7EF4DE3-2656-40AD-8149-55B818C890AE}"/>
                  </a:ext>
                </a:extLst>
              </p:cNvPr>
              <p:cNvSpPr>
                <a:spLocks/>
              </p:cNvSpPr>
              <p:nvPr/>
            </p:nvSpPr>
            <p:spPr bwMode="auto">
              <a:xfrm>
                <a:off x="5717443" y="2513844"/>
                <a:ext cx="221800" cy="136021"/>
              </a:xfrm>
              <a:custGeom>
                <a:avLst/>
                <a:gdLst>
                  <a:gd name="T0" fmla="*/ 41 w 50"/>
                  <a:gd name="T1" fmla="*/ 13 h 31"/>
                  <a:gd name="T2" fmla="*/ 40 w 50"/>
                  <a:gd name="T3" fmla="*/ 14 h 31"/>
                  <a:gd name="T4" fmla="*/ 36 w 50"/>
                  <a:gd name="T5" fmla="*/ 16 h 31"/>
                  <a:gd name="T6" fmla="*/ 35 w 50"/>
                  <a:gd name="T7" fmla="*/ 13 h 31"/>
                  <a:gd name="T8" fmla="*/ 35 w 50"/>
                  <a:gd name="T9" fmla="*/ 11 h 31"/>
                  <a:gd name="T10" fmla="*/ 26 w 50"/>
                  <a:gd name="T11" fmla="*/ 1 h 31"/>
                  <a:gd name="T12" fmla="*/ 24 w 50"/>
                  <a:gd name="T13" fmla="*/ 1 h 31"/>
                  <a:gd name="T14" fmla="*/ 20 w 50"/>
                  <a:gd name="T15" fmla="*/ 0 h 31"/>
                  <a:gd name="T16" fmla="*/ 19 w 50"/>
                  <a:gd name="T17" fmla="*/ 0 h 31"/>
                  <a:gd name="T18" fmla="*/ 5 w 50"/>
                  <a:gd name="T19" fmla="*/ 16 h 31"/>
                  <a:gd name="T20" fmla="*/ 5 w 50"/>
                  <a:gd name="T21" fmla="*/ 20 h 31"/>
                  <a:gd name="T22" fmla="*/ 0 w 50"/>
                  <a:gd name="T23" fmla="*/ 26 h 31"/>
                  <a:gd name="T24" fmla="*/ 5 w 50"/>
                  <a:gd name="T25" fmla="*/ 31 h 31"/>
                  <a:gd name="T26" fmla="*/ 20 w 50"/>
                  <a:gd name="T27" fmla="*/ 31 h 31"/>
                  <a:gd name="T28" fmla="*/ 21 w 50"/>
                  <a:gd name="T29" fmla="*/ 31 h 31"/>
                  <a:gd name="T30" fmla="*/ 41 w 50"/>
                  <a:gd name="T31" fmla="*/ 31 h 31"/>
                  <a:gd name="T32" fmla="*/ 50 w 50"/>
                  <a:gd name="T33" fmla="*/ 22 h 31"/>
                  <a:gd name="T34" fmla="*/ 41 w 50"/>
                  <a:gd name="T35"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31">
                    <a:moveTo>
                      <a:pt x="41" y="13"/>
                    </a:moveTo>
                    <a:cubicBezTo>
                      <a:pt x="41" y="13"/>
                      <a:pt x="41" y="14"/>
                      <a:pt x="40" y="14"/>
                    </a:cubicBezTo>
                    <a:cubicBezTo>
                      <a:pt x="38" y="14"/>
                      <a:pt x="37" y="15"/>
                      <a:pt x="36" y="16"/>
                    </a:cubicBezTo>
                    <a:cubicBezTo>
                      <a:pt x="36" y="15"/>
                      <a:pt x="36" y="14"/>
                      <a:pt x="35" y="13"/>
                    </a:cubicBezTo>
                    <a:cubicBezTo>
                      <a:pt x="35" y="13"/>
                      <a:pt x="35" y="12"/>
                      <a:pt x="35" y="11"/>
                    </a:cubicBezTo>
                    <a:cubicBezTo>
                      <a:pt x="34" y="7"/>
                      <a:pt x="30" y="3"/>
                      <a:pt x="26" y="1"/>
                    </a:cubicBezTo>
                    <a:cubicBezTo>
                      <a:pt x="25" y="1"/>
                      <a:pt x="25" y="1"/>
                      <a:pt x="24" y="1"/>
                    </a:cubicBezTo>
                    <a:cubicBezTo>
                      <a:pt x="23" y="1"/>
                      <a:pt x="21" y="0"/>
                      <a:pt x="20" y="0"/>
                    </a:cubicBezTo>
                    <a:cubicBezTo>
                      <a:pt x="20" y="0"/>
                      <a:pt x="20" y="0"/>
                      <a:pt x="19" y="0"/>
                    </a:cubicBezTo>
                    <a:cubicBezTo>
                      <a:pt x="11" y="1"/>
                      <a:pt x="5" y="8"/>
                      <a:pt x="5" y="16"/>
                    </a:cubicBezTo>
                    <a:cubicBezTo>
                      <a:pt x="5" y="17"/>
                      <a:pt x="5" y="19"/>
                      <a:pt x="5" y="20"/>
                    </a:cubicBezTo>
                    <a:cubicBezTo>
                      <a:pt x="2" y="21"/>
                      <a:pt x="0" y="23"/>
                      <a:pt x="0" y="26"/>
                    </a:cubicBezTo>
                    <a:cubicBezTo>
                      <a:pt x="0" y="29"/>
                      <a:pt x="2" y="31"/>
                      <a:pt x="5" y="31"/>
                    </a:cubicBezTo>
                    <a:cubicBezTo>
                      <a:pt x="20" y="31"/>
                      <a:pt x="20" y="31"/>
                      <a:pt x="20" y="31"/>
                    </a:cubicBezTo>
                    <a:cubicBezTo>
                      <a:pt x="21" y="31"/>
                      <a:pt x="21" y="31"/>
                      <a:pt x="21" y="31"/>
                    </a:cubicBezTo>
                    <a:cubicBezTo>
                      <a:pt x="41" y="31"/>
                      <a:pt x="41" y="31"/>
                      <a:pt x="41" y="31"/>
                    </a:cubicBezTo>
                    <a:cubicBezTo>
                      <a:pt x="46" y="31"/>
                      <a:pt x="50" y="27"/>
                      <a:pt x="50" y="22"/>
                    </a:cubicBezTo>
                    <a:cubicBezTo>
                      <a:pt x="50" y="18"/>
                      <a:pt x="46" y="13"/>
                      <a:pt x="41" y="13"/>
                    </a:cubicBezTo>
                    <a:close/>
                  </a:path>
                </a:pathLst>
              </a:custGeom>
              <a:grpFill/>
              <a:ln>
                <a:noFill/>
              </a:ln>
            </p:spPr>
            <p:txBody>
              <a:bodyPr anchor="ctr"/>
              <a:lstStyle/>
              <a:p>
                <a:pPr algn="ctr"/>
                <a:endParaRPr>
                  <a:solidFill>
                    <a:srgbClr val="000000"/>
                  </a:solidFill>
                </a:endParaRPr>
              </a:p>
            </p:txBody>
          </p:sp>
          <p:sp>
            <p:nvSpPr>
              <p:cNvPr id="119" name="Freeform: Shape 67">
                <a:extLst>
                  <a:ext uri="{FF2B5EF4-FFF2-40B4-BE49-F238E27FC236}">
                    <a16:creationId xmlns:a16="http://schemas.microsoft.com/office/drawing/2014/main" id="{D2CE58D7-B3A5-468F-A13F-4174D979F0AF}"/>
                  </a:ext>
                </a:extLst>
              </p:cNvPr>
              <p:cNvSpPr>
                <a:spLocks/>
              </p:cNvSpPr>
              <p:nvPr/>
            </p:nvSpPr>
            <p:spPr bwMode="auto">
              <a:xfrm>
                <a:off x="3456557" y="3361830"/>
                <a:ext cx="150726" cy="215673"/>
              </a:xfrm>
              <a:custGeom>
                <a:avLst/>
                <a:gdLst>
                  <a:gd name="T0" fmla="*/ 34 w 34"/>
                  <a:gd name="T1" fmla="*/ 49 h 49"/>
                  <a:gd name="T2" fmla="*/ 34 w 34"/>
                  <a:gd name="T3" fmla="*/ 21 h 49"/>
                  <a:gd name="T4" fmla="*/ 33 w 34"/>
                  <a:gd name="T5" fmla="*/ 13 h 49"/>
                  <a:gd name="T6" fmla="*/ 28 w 34"/>
                  <a:gd name="T7" fmla="*/ 7 h 49"/>
                  <a:gd name="T8" fmla="*/ 28 w 34"/>
                  <a:gd name="T9" fmla="*/ 2 h 49"/>
                  <a:gd name="T10" fmla="*/ 28 w 34"/>
                  <a:gd name="T11" fmla="*/ 0 h 49"/>
                  <a:gd name="T12" fmla="*/ 26 w 34"/>
                  <a:gd name="T13" fmla="*/ 0 h 49"/>
                  <a:gd name="T14" fmla="*/ 5 w 34"/>
                  <a:gd name="T15" fmla="*/ 0 h 49"/>
                  <a:gd name="T16" fmla="*/ 3 w 34"/>
                  <a:gd name="T17" fmla="*/ 0 h 49"/>
                  <a:gd name="T18" fmla="*/ 3 w 34"/>
                  <a:gd name="T19" fmla="*/ 2 h 49"/>
                  <a:gd name="T20" fmla="*/ 3 w 34"/>
                  <a:gd name="T21" fmla="*/ 7 h 49"/>
                  <a:gd name="T22" fmla="*/ 0 w 34"/>
                  <a:gd name="T23" fmla="*/ 9 h 49"/>
                  <a:gd name="T24" fmla="*/ 5 w 34"/>
                  <a:gd name="T25" fmla="*/ 17 h 49"/>
                  <a:gd name="T26" fmla="*/ 5 w 34"/>
                  <a:gd name="T27" fmla="*/ 6 h 49"/>
                  <a:gd name="T28" fmla="*/ 5 w 34"/>
                  <a:gd name="T29" fmla="*/ 6 h 49"/>
                  <a:gd name="T30" fmla="*/ 5 w 34"/>
                  <a:gd name="T31" fmla="*/ 6 h 49"/>
                  <a:gd name="T32" fmla="*/ 5 w 34"/>
                  <a:gd name="T33" fmla="*/ 2 h 49"/>
                  <a:gd name="T34" fmla="*/ 26 w 34"/>
                  <a:gd name="T35" fmla="*/ 2 h 49"/>
                  <a:gd name="T36" fmla="*/ 26 w 34"/>
                  <a:gd name="T37" fmla="*/ 6 h 49"/>
                  <a:gd name="T38" fmla="*/ 26 w 34"/>
                  <a:gd name="T39" fmla="*/ 34 h 49"/>
                  <a:gd name="T40" fmla="*/ 16 w 34"/>
                  <a:gd name="T41" fmla="*/ 24 h 49"/>
                  <a:gd name="T42" fmla="*/ 13 w 34"/>
                  <a:gd name="T43" fmla="*/ 26 h 49"/>
                  <a:gd name="T44" fmla="*/ 34 w 34"/>
                  <a:gd name="T4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9">
                    <a:moveTo>
                      <a:pt x="34" y="49"/>
                    </a:moveTo>
                    <a:cubicBezTo>
                      <a:pt x="34" y="38"/>
                      <a:pt x="34" y="27"/>
                      <a:pt x="34" y="21"/>
                    </a:cubicBezTo>
                    <a:cubicBezTo>
                      <a:pt x="34" y="19"/>
                      <a:pt x="34" y="15"/>
                      <a:pt x="33" y="13"/>
                    </a:cubicBezTo>
                    <a:cubicBezTo>
                      <a:pt x="32" y="10"/>
                      <a:pt x="30" y="8"/>
                      <a:pt x="28" y="7"/>
                    </a:cubicBezTo>
                    <a:cubicBezTo>
                      <a:pt x="28" y="2"/>
                      <a:pt x="28" y="2"/>
                      <a:pt x="28" y="2"/>
                    </a:cubicBezTo>
                    <a:cubicBezTo>
                      <a:pt x="28" y="0"/>
                      <a:pt x="28" y="0"/>
                      <a:pt x="28" y="0"/>
                    </a:cubicBezTo>
                    <a:cubicBezTo>
                      <a:pt x="26" y="0"/>
                      <a:pt x="26" y="0"/>
                      <a:pt x="26" y="0"/>
                    </a:cubicBezTo>
                    <a:cubicBezTo>
                      <a:pt x="5" y="0"/>
                      <a:pt x="5" y="0"/>
                      <a:pt x="5" y="0"/>
                    </a:cubicBezTo>
                    <a:cubicBezTo>
                      <a:pt x="3" y="0"/>
                      <a:pt x="3" y="0"/>
                      <a:pt x="3" y="0"/>
                    </a:cubicBezTo>
                    <a:cubicBezTo>
                      <a:pt x="3" y="2"/>
                      <a:pt x="3" y="2"/>
                      <a:pt x="3" y="2"/>
                    </a:cubicBezTo>
                    <a:cubicBezTo>
                      <a:pt x="3" y="7"/>
                      <a:pt x="3" y="7"/>
                      <a:pt x="3" y="7"/>
                    </a:cubicBezTo>
                    <a:cubicBezTo>
                      <a:pt x="2" y="8"/>
                      <a:pt x="1" y="8"/>
                      <a:pt x="0" y="9"/>
                    </a:cubicBezTo>
                    <a:cubicBezTo>
                      <a:pt x="2" y="12"/>
                      <a:pt x="3" y="14"/>
                      <a:pt x="5" y="17"/>
                    </a:cubicBezTo>
                    <a:cubicBezTo>
                      <a:pt x="5" y="6"/>
                      <a:pt x="5" y="6"/>
                      <a:pt x="5" y="6"/>
                    </a:cubicBezTo>
                    <a:cubicBezTo>
                      <a:pt x="5" y="6"/>
                      <a:pt x="5" y="6"/>
                      <a:pt x="5" y="6"/>
                    </a:cubicBezTo>
                    <a:cubicBezTo>
                      <a:pt x="5" y="6"/>
                      <a:pt x="5" y="6"/>
                      <a:pt x="5" y="6"/>
                    </a:cubicBezTo>
                    <a:cubicBezTo>
                      <a:pt x="5" y="2"/>
                      <a:pt x="5" y="2"/>
                      <a:pt x="5" y="2"/>
                    </a:cubicBezTo>
                    <a:cubicBezTo>
                      <a:pt x="26" y="2"/>
                      <a:pt x="26" y="2"/>
                      <a:pt x="26" y="2"/>
                    </a:cubicBezTo>
                    <a:cubicBezTo>
                      <a:pt x="26" y="6"/>
                      <a:pt x="26" y="6"/>
                      <a:pt x="26" y="6"/>
                    </a:cubicBezTo>
                    <a:cubicBezTo>
                      <a:pt x="26" y="34"/>
                      <a:pt x="26" y="34"/>
                      <a:pt x="26" y="34"/>
                    </a:cubicBezTo>
                    <a:cubicBezTo>
                      <a:pt x="16" y="24"/>
                      <a:pt x="16" y="24"/>
                      <a:pt x="16" y="24"/>
                    </a:cubicBezTo>
                    <a:cubicBezTo>
                      <a:pt x="13" y="26"/>
                      <a:pt x="13" y="26"/>
                      <a:pt x="13" y="26"/>
                    </a:cubicBezTo>
                    <a:cubicBezTo>
                      <a:pt x="20" y="34"/>
                      <a:pt x="26" y="42"/>
                      <a:pt x="3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20" name="Freeform: Shape 68">
                <a:extLst>
                  <a:ext uri="{FF2B5EF4-FFF2-40B4-BE49-F238E27FC236}">
                    <a16:creationId xmlns:a16="http://schemas.microsoft.com/office/drawing/2014/main" id="{0C70B938-E491-4FFB-A7AA-83F5F156A4C4}"/>
                  </a:ext>
                </a:extLst>
              </p:cNvPr>
              <p:cNvSpPr>
                <a:spLocks/>
              </p:cNvSpPr>
              <p:nvPr/>
            </p:nvSpPr>
            <p:spPr bwMode="auto">
              <a:xfrm>
                <a:off x="3615860" y="3383887"/>
                <a:ext cx="162980" cy="339439"/>
              </a:xfrm>
              <a:custGeom>
                <a:avLst/>
                <a:gdLst>
                  <a:gd name="T0" fmla="*/ 22 w 37"/>
                  <a:gd name="T1" fmla="*/ 66 h 77"/>
                  <a:gd name="T2" fmla="*/ 36 w 37"/>
                  <a:gd name="T3" fmla="*/ 74 h 77"/>
                  <a:gd name="T4" fmla="*/ 37 w 37"/>
                  <a:gd name="T5" fmla="*/ 74 h 77"/>
                  <a:gd name="T6" fmla="*/ 37 w 37"/>
                  <a:gd name="T7" fmla="*/ 16 h 77"/>
                  <a:gd name="T8" fmla="*/ 36 w 37"/>
                  <a:gd name="T9" fmla="*/ 8 h 77"/>
                  <a:gd name="T10" fmla="*/ 18 w 37"/>
                  <a:gd name="T11" fmla="*/ 0 h 77"/>
                  <a:gd name="T12" fmla="*/ 1 w 37"/>
                  <a:gd name="T13" fmla="*/ 8 h 77"/>
                  <a:gd name="T14" fmla="*/ 0 w 37"/>
                  <a:gd name="T15" fmla="*/ 16 h 77"/>
                  <a:gd name="T16" fmla="*/ 0 w 37"/>
                  <a:gd name="T17" fmla="*/ 46 h 77"/>
                  <a:gd name="T18" fmla="*/ 22 w 37"/>
                  <a:gd name="T19" fmla="*/ 6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7">
                    <a:moveTo>
                      <a:pt x="22" y="66"/>
                    </a:moveTo>
                    <a:cubicBezTo>
                      <a:pt x="29" y="66"/>
                      <a:pt x="34" y="69"/>
                      <a:pt x="36" y="74"/>
                    </a:cubicBezTo>
                    <a:cubicBezTo>
                      <a:pt x="37" y="77"/>
                      <a:pt x="37" y="77"/>
                      <a:pt x="37" y="74"/>
                    </a:cubicBezTo>
                    <a:cubicBezTo>
                      <a:pt x="37" y="62"/>
                      <a:pt x="37" y="28"/>
                      <a:pt x="37" y="16"/>
                    </a:cubicBezTo>
                    <a:cubicBezTo>
                      <a:pt x="37" y="14"/>
                      <a:pt x="37" y="10"/>
                      <a:pt x="36" y="8"/>
                    </a:cubicBezTo>
                    <a:cubicBezTo>
                      <a:pt x="34" y="1"/>
                      <a:pt x="27" y="0"/>
                      <a:pt x="18" y="0"/>
                    </a:cubicBezTo>
                    <a:cubicBezTo>
                      <a:pt x="10" y="0"/>
                      <a:pt x="3" y="1"/>
                      <a:pt x="1" y="8"/>
                    </a:cubicBezTo>
                    <a:cubicBezTo>
                      <a:pt x="0" y="10"/>
                      <a:pt x="0" y="14"/>
                      <a:pt x="0" y="16"/>
                    </a:cubicBezTo>
                    <a:cubicBezTo>
                      <a:pt x="0" y="46"/>
                      <a:pt x="0" y="46"/>
                      <a:pt x="0" y="46"/>
                    </a:cubicBezTo>
                    <a:cubicBezTo>
                      <a:pt x="7" y="53"/>
                      <a:pt x="15" y="60"/>
                      <a:pt x="22"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21" name="Freeform: Shape 69">
                <a:extLst>
                  <a:ext uri="{FF2B5EF4-FFF2-40B4-BE49-F238E27FC236}">
                    <a16:creationId xmlns:a16="http://schemas.microsoft.com/office/drawing/2014/main" id="{497CA26A-9BC0-479A-8B06-96F4CA0B2739}"/>
                  </a:ext>
                </a:extLst>
              </p:cNvPr>
              <p:cNvSpPr>
                <a:spLocks/>
              </p:cNvSpPr>
              <p:nvPr/>
            </p:nvSpPr>
            <p:spPr bwMode="auto">
              <a:xfrm>
                <a:off x="5550787" y="3472117"/>
                <a:ext cx="25734" cy="91906"/>
              </a:xfrm>
              <a:custGeom>
                <a:avLst/>
                <a:gdLst>
                  <a:gd name="T0" fmla="*/ 6 w 6"/>
                  <a:gd name="T1" fmla="*/ 1 h 21"/>
                  <a:gd name="T2" fmla="*/ 3 w 6"/>
                  <a:gd name="T3" fmla="*/ 0 h 21"/>
                  <a:gd name="T4" fmla="*/ 3 w 6"/>
                  <a:gd name="T5" fmla="*/ 0 h 21"/>
                  <a:gd name="T6" fmla="*/ 0 w 6"/>
                  <a:gd name="T7" fmla="*/ 1 h 21"/>
                  <a:gd name="T8" fmla="*/ 0 w 6"/>
                  <a:gd name="T9" fmla="*/ 21 h 21"/>
                  <a:gd name="T10" fmla="*/ 6 w 6"/>
                  <a:gd name="T11" fmla="*/ 15 h 21"/>
                  <a:gd name="T12" fmla="*/ 6 w 6"/>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6" h="21">
                    <a:moveTo>
                      <a:pt x="6" y="1"/>
                    </a:moveTo>
                    <a:cubicBezTo>
                      <a:pt x="5" y="1"/>
                      <a:pt x="4" y="0"/>
                      <a:pt x="3" y="0"/>
                    </a:cubicBezTo>
                    <a:cubicBezTo>
                      <a:pt x="3" y="0"/>
                      <a:pt x="3" y="0"/>
                      <a:pt x="3" y="0"/>
                    </a:cubicBezTo>
                    <a:cubicBezTo>
                      <a:pt x="2" y="0"/>
                      <a:pt x="1" y="1"/>
                      <a:pt x="0" y="1"/>
                    </a:cubicBezTo>
                    <a:cubicBezTo>
                      <a:pt x="0" y="21"/>
                      <a:pt x="0" y="21"/>
                      <a:pt x="0" y="21"/>
                    </a:cubicBezTo>
                    <a:cubicBezTo>
                      <a:pt x="2" y="19"/>
                      <a:pt x="4" y="17"/>
                      <a:pt x="6" y="15"/>
                    </a:cubicBezTo>
                    <a:lnTo>
                      <a:pt x="6" y="1"/>
                    </a:lnTo>
                    <a:close/>
                  </a:path>
                </a:pathLst>
              </a:custGeom>
              <a:grpFill/>
              <a:ln>
                <a:noFill/>
              </a:ln>
            </p:spPr>
            <p:txBody>
              <a:bodyPr anchor="ctr"/>
              <a:lstStyle/>
              <a:p>
                <a:pPr algn="ctr"/>
                <a:endParaRPr>
                  <a:solidFill>
                    <a:srgbClr val="000000"/>
                  </a:solidFill>
                </a:endParaRPr>
              </a:p>
            </p:txBody>
          </p:sp>
          <p:sp>
            <p:nvSpPr>
              <p:cNvPr id="122" name="Freeform: Shape 70">
                <a:extLst>
                  <a:ext uri="{FF2B5EF4-FFF2-40B4-BE49-F238E27FC236}">
                    <a16:creationId xmlns:a16="http://schemas.microsoft.com/office/drawing/2014/main" id="{A9685E4F-950A-4DE7-BEB2-1162317DCA09}"/>
                  </a:ext>
                </a:extLst>
              </p:cNvPr>
              <p:cNvSpPr>
                <a:spLocks/>
              </p:cNvSpPr>
              <p:nvPr/>
            </p:nvSpPr>
            <p:spPr bwMode="auto">
              <a:xfrm>
                <a:off x="5550787" y="3290756"/>
                <a:ext cx="25734" cy="17156"/>
              </a:xfrm>
              <a:custGeom>
                <a:avLst/>
                <a:gdLst>
                  <a:gd name="T0" fmla="*/ 4 w 6"/>
                  <a:gd name="T1" fmla="*/ 4 h 4"/>
                  <a:gd name="T2" fmla="*/ 4 w 6"/>
                  <a:gd name="T3" fmla="*/ 4 h 4"/>
                  <a:gd name="T4" fmla="*/ 6 w 6"/>
                  <a:gd name="T5" fmla="*/ 4 h 4"/>
                  <a:gd name="T6" fmla="*/ 6 w 6"/>
                  <a:gd name="T7" fmla="*/ 0 h 4"/>
                  <a:gd name="T8" fmla="*/ 0 w 6"/>
                  <a:gd name="T9" fmla="*/ 0 h 4"/>
                  <a:gd name="T10" fmla="*/ 0 w 6"/>
                  <a:gd name="T11" fmla="*/ 4 h 4"/>
                  <a:gd name="T12" fmla="*/ 4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4"/>
                    </a:moveTo>
                    <a:cubicBezTo>
                      <a:pt x="4" y="4"/>
                      <a:pt x="4" y="4"/>
                      <a:pt x="4" y="4"/>
                    </a:cubicBezTo>
                    <a:cubicBezTo>
                      <a:pt x="5" y="4"/>
                      <a:pt x="5" y="4"/>
                      <a:pt x="6" y="4"/>
                    </a:cubicBezTo>
                    <a:cubicBezTo>
                      <a:pt x="6" y="0"/>
                      <a:pt x="6" y="0"/>
                      <a:pt x="6" y="0"/>
                    </a:cubicBezTo>
                    <a:cubicBezTo>
                      <a:pt x="0" y="0"/>
                      <a:pt x="0" y="0"/>
                      <a:pt x="0" y="0"/>
                    </a:cubicBezTo>
                    <a:cubicBezTo>
                      <a:pt x="0" y="4"/>
                      <a:pt x="0" y="4"/>
                      <a:pt x="0" y="4"/>
                    </a:cubicBezTo>
                    <a:cubicBezTo>
                      <a:pt x="1" y="4"/>
                      <a:pt x="2" y="4"/>
                      <a:pt x="4" y="4"/>
                    </a:cubicBezTo>
                    <a:close/>
                  </a:path>
                </a:pathLst>
              </a:custGeom>
              <a:grpFill/>
              <a:ln>
                <a:noFill/>
              </a:ln>
            </p:spPr>
            <p:txBody>
              <a:bodyPr anchor="ctr"/>
              <a:lstStyle/>
              <a:p>
                <a:pPr algn="ctr"/>
                <a:endParaRPr>
                  <a:solidFill>
                    <a:srgbClr val="000000"/>
                  </a:solidFill>
                </a:endParaRPr>
              </a:p>
            </p:txBody>
          </p:sp>
          <p:sp>
            <p:nvSpPr>
              <p:cNvPr id="123" name="Freeform: Shape 71">
                <a:extLst>
                  <a:ext uri="{FF2B5EF4-FFF2-40B4-BE49-F238E27FC236}">
                    <a16:creationId xmlns:a16="http://schemas.microsoft.com/office/drawing/2014/main" id="{17A15681-C7E5-44CE-9B58-5F155D031AFE}"/>
                  </a:ext>
                </a:extLst>
              </p:cNvPr>
              <p:cNvSpPr>
                <a:spLocks/>
              </p:cNvSpPr>
              <p:nvPr/>
            </p:nvSpPr>
            <p:spPr bwMode="auto">
              <a:xfrm>
                <a:off x="5439274" y="3316489"/>
                <a:ext cx="243857" cy="177685"/>
              </a:xfrm>
              <a:custGeom>
                <a:avLst/>
                <a:gdLst>
                  <a:gd name="T0" fmla="*/ 31 w 55"/>
                  <a:gd name="T1" fmla="*/ 0 h 40"/>
                  <a:gd name="T2" fmla="*/ 29 w 55"/>
                  <a:gd name="T3" fmla="*/ 0 h 40"/>
                  <a:gd name="T4" fmla="*/ 29 w 55"/>
                  <a:gd name="T5" fmla="*/ 0 h 40"/>
                  <a:gd name="T6" fmla="*/ 25 w 55"/>
                  <a:gd name="T7" fmla="*/ 0 h 40"/>
                  <a:gd name="T8" fmla="*/ 0 w 55"/>
                  <a:gd name="T9" fmla="*/ 27 h 40"/>
                  <a:gd name="T10" fmla="*/ 2 w 55"/>
                  <a:gd name="T11" fmla="*/ 38 h 40"/>
                  <a:gd name="T12" fmla="*/ 3 w 55"/>
                  <a:gd name="T13" fmla="*/ 39 h 40"/>
                  <a:gd name="T14" fmla="*/ 5 w 55"/>
                  <a:gd name="T15" fmla="*/ 37 h 40"/>
                  <a:gd name="T16" fmla="*/ 12 w 55"/>
                  <a:gd name="T17" fmla="*/ 33 h 40"/>
                  <a:gd name="T18" fmla="*/ 12 w 55"/>
                  <a:gd name="T19" fmla="*/ 33 h 40"/>
                  <a:gd name="T20" fmla="*/ 19 w 55"/>
                  <a:gd name="T21" fmla="*/ 38 h 40"/>
                  <a:gd name="T22" fmla="*/ 20 w 55"/>
                  <a:gd name="T23" fmla="*/ 39 h 40"/>
                  <a:gd name="T24" fmla="*/ 21 w 55"/>
                  <a:gd name="T25" fmla="*/ 38 h 40"/>
                  <a:gd name="T26" fmla="*/ 25 w 55"/>
                  <a:gd name="T27" fmla="*/ 34 h 40"/>
                  <a:gd name="T28" fmla="*/ 28 w 55"/>
                  <a:gd name="T29" fmla="*/ 33 h 40"/>
                  <a:gd name="T30" fmla="*/ 28 w 55"/>
                  <a:gd name="T31" fmla="*/ 33 h 40"/>
                  <a:gd name="T32" fmla="*/ 31 w 55"/>
                  <a:gd name="T33" fmla="*/ 34 h 40"/>
                  <a:gd name="T34" fmla="*/ 36 w 55"/>
                  <a:gd name="T35" fmla="*/ 38 h 40"/>
                  <a:gd name="T36" fmla="*/ 36 w 55"/>
                  <a:gd name="T37" fmla="*/ 40 h 40"/>
                  <a:gd name="T38" fmla="*/ 37 w 55"/>
                  <a:gd name="T39" fmla="*/ 38 h 40"/>
                  <a:gd name="T40" fmla="*/ 44 w 55"/>
                  <a:gd name="T41" fmla="*/ 34 h 40"/>
                  <a:gd name="T42" fmla="*/ 44 w 55"/>
                  <a:gd name="T43" fmla="*/ 34 h 40"/>
                  <a:gd name="T44" fmla="*/ 45 w 55"/>
                  <a:gd name="T45" fmla="*/ 34 h 40"/>
                  <a:gd name="T46" fmla="*/ 55 w 55"/>
                  <a:gd name="T47" fmla="*/ 20 h 40"/>
                  <a:gd name="T48" fmla="*/ 31 w 55"/>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40">
                    <a:moveTo>
                      <a:pt x="31" y="0"/>
                    </a:moveTo>
                    <a:cubicBezTo>
                      <a:pt x="30" y="0"/>
                      <a:pt x="30" y="0"/>
                      <a:pt x="29" y="0"/>
                    </a:cubicBezTo>
                    <a:cubicBezTo>
                      <a:pt x="29" y="0"/>
                      <a:pt x="29" y="0"/>
                      <a:pt x="29" y="0"/>
                    </a:cubicBezTo>
                    <a:cubicBezTo>
                      <a:pt x="27" y="0"/>
                      <a:pt x="26" y="0"/>
                      <a:pt x="25" y="0"/>
                    </a:cubicBezTo>
                    <a:cubicBezTo>
                      <a:pt x="11" y="2"/>
                      <a:pt x="1" y="13"/>
                      <a:pt x="0" y="27"/>
                    </a:cubicBezTo>
                    <a:cubicBezTo>
                      <a:pt x="0" y="31"/>
                      <a:pt x="1" y="34"/>
                      <a:pt x="2" y="38"/>
                    </a:cubicBezTo>
                    <a:cubicBezTo>
                      <a:pt x="3" y="39"/>
                      <a:pt x="3" y="39"/>
                      <a:pt x="3" y="39"/>
                    </a:cubicBezTo>
                    <a:cubicBezTo>
                      <a:pt x="4" y="39"/>
                      <a:pt x="4" y="38"/>
                      <a:pt x="5" y="37"/>
                    </a:cubicBezTo>
                    <a:cubicBezTo>
                      <a:pt x="6" y="35"/>
                      <a:pt x="9" y="33"/>
                      <a:pt x="12" y="33"/>
                    </a:cubicBezTo>
                    <a:cubicBezTo>
                      <a:pt x="12" y="33"/>
                      <a:pt x="12" y="33"/>
                      <a:pt x="12" y="33"/>
                    </a:cubicBezTo>
                    <a:cubicBezTo>
                      <a:pt x="15" y="33"/>
                      <a:pt x="18" y="35"/>
                      <a:pt x="19" y="38"/>
                    </a:cubicBezTo>
                    <a:cubicBezTo>
                      <a:pt x="20" y="39"/>
                      <a:pt x="20" y="39"/>
                      <a:pt x="20" y="39"/>
                    </a:cubicBezTo>
                    <a:cubicBezTo>
                      <a:pt x="20" y="39"/>
                      <a:pt x="20" y="39"/>
                      <a:pt x="21" y="38"/>
                    </a:cubicBezTo>
                    <a:cubicBezTo>
                      <a:pt x="22" y="36"/>
                      <a:pt x="23" y="35"/>
                      <a:pt x="25" y="34"/>
                    </a:cubicBezTo>
                    <a:cubicBezTo>
                      <a:pt x="26" y="34"/>
                      <a:pt x="27" y="33"/>
                      <a:pt x="28" y="33"/>
                    </a:cubicBezTo>
                    <a:cubicBezTo>
                      <a:pt x="28" y="33"/>
                      <a:pt x="28" y="33"/>
                      <a:pt x="28" y="33"/>
                    </a:cubicBezTo>
                    <a:cubicBezTo>
                      <a:pt x="29" y="33"/>
                      <a:pt x="30" y="34"/>
                      <a:pt x="31" y="34"/>
                    </a:cubicBezTo>
                    <a:cubicBezTo>
                      <a:pt x="33" y="35"/>
                      <a:pt x="35" y="36"/>
                      <a:pt x="36" y="38"/>
                    </a:cubicBezTo>
                    <a:cubicBezTo>
                      <a:pt x="36" y="39"/>
                      <a:pt x="36" y="40"/>
                      <a:pt x="36" y="40"/>
                    </a:cubicBezTo>
                    <a:cubicBezTo>
                      <a:pt x="37" y="40"/>
                      <a:pt x="37" y="39"/>
                      <a:pt x="37" y="38"/>
                    </a:cubicBezTo>
                    <a:cubicBezTo>
                      <a:pt x="39" y="36"/>
                      <a:pt x="41" y="34"/>
                      <a:pt x="44" y="34"/>
                    </a:cubicBezTo>
                    <a:cubicBezTo>
                      <a:pt x="44" y="34"/>
                      <a:pt x="44" y="34"/>
                      <a:pt x="44" y="34"/>
                    </a:cubicBezTo>
                    <a:cubicBezTo>
                      <a:pt x="45" y="34"/>
                      <a:pt x="45" y="34"/>
                      <a:pt x="45" y="34"/>
                    </a:cubicBezTo>
                    <a:cubicBezTo>
                      <a:pt x="48" y="29"/>
                      <a:pt x="52" y="25"/>
                      <a:pt x="55" y="20"/>
                    </a:cubicBezTo>
                    <a:cubicBezTo>
                      <a:pt x="52" y="9"/>
                      <a:pt x="43" y="1"/>
                      <a:pt x="31" y="0"/>
                    </a:cubicBezTo>
                    <a:close/>
                  </a:path>
                </a:pathLst>
              </a:custGeom>
              <a:grpFill/>
              <a:ln>
                <a:noFill/>
              </a:ln>
            </p:spPr>
            <p:txBody>
              <a:bodyPr anchor="ctr"/>
              <a:lstStyle/>
              <a:p>
                <a:pPr algn="ctr"/>
                <a:endParaRPr>
                  <a:solidFill>
                    <a:srgbClr val="000000"/>
                  </a:solidFill>
                </a:endParaRPr>
              </a:p>
            </p:txBody>
          </p:sp>
          <p:sp>
            <p:nvSpPr>
              <p:cNvPr id="124" name="Freeform: Shape 72">
                <a:extLst>
                  <a:ext uri="{FF2B5EF4-FFF2-40B4-BE49-F238E27FC236}">
                    <a16:creationId xmlns:a16="http://schemas.microsoft.com/office/drawing/2014/main" id="{748F8B28-CDC8-4DD5-8FBC-BD95B72AD722}"/>
                  </a:ext>
                </a:extLst>
              </p:cNvPr>
              <p:cNvSpPr>
                <a:spLocks/>
              </p:cNvSpPr>
              <p:nvPr/>
            </p:nvSpPr>
            <p:spPr bwMode="auto">
              <a:xfrm>
                <a:off x="4295964" y="1228386"/>
                <a:ext cx="322284" cy="256111"/>
              </a:xfrm>
              <a:custGeom>
                <a:avLst/>
                <a:gdLst>
                  <a:gd name="T0" fmla="*/ 71 w 73"/>
                  <a:gd name="T1" fmla="*/ 14 h 58"/>
                  <a:gd name="T2" fmla="*/ 57 w 73"/>
                  <a:gd name="T3" fmla="*/ 20 h 58"/>
                  <a:gd name="T4" fmla="*/ 51 w 73"/>
                  <a:gd name="T5" fmla="*/ 20 h 58"/>
                  <a:gd name="T6" fmla="*/ 48 w 73"/>
                  <a:gd name="T7" fmla="*/ 13 h 58"/>
                  <a:gd name="T8" fmla="*/ 52 w 73"/>
                  <a:gd name="T9" fmla="*/ 9 h 58"/>
                  <a:gd name="T10" fmla="*/ 67 w 73"/>
                  <a:gd name="T11" fmla="*/ 3 h 58"/>
                  <a:gd name="T12" fmla="*/ 51 w 73"/>
                  <a:gd name="T13" fmla="*/ 1 h 58"/>
                  <a:gd name="T14" fmla="*/ 50 w 73"/>
                  <a:gd name="T15" fmla="*/ 3 h 58"/>
                  <a:gd name="T16" fmla="*/ 43 w 73"/>
                  <a:gd name="T17" fmla="*/ 13 h 58"/>
                  <a:gd name="T18" fmla="*/ 44 w 73"/>
                  <a:gd name="T19" fmla="*/ 2 h 58"/>
                  <a:gd name="T20" fmla="*/ 38 w 73"/>
                  <a:gd name="T21" fmla="*/ 1 h 58"/>
                  <a:gd name="T22" fmla="*/ 34 w 73"/>
                  <a:gd name="T23" fmla="*/ 7 h 58"/>
                  <a:gd name="T24" fmla="*/ 27 w 73"/>
                  <a:gd name="T25" fmla="*/ 10 h 58"/>
                  <a:gd name="T26" fmla="*/ 23 w 73"/>
                  <a:gd name="T27" fmla="*/ 3 h 58"/>
                  <a:gd name="T28" fmla="*/ 22 w 73"/>
                  <a:gd name="T29" fmla="*/ 3 h 58"/>
                  <a:gd name="T30" fmla="*/ 19 w 73"/>
                  <a:gd name="T31" fmla="*/ 7 h 58"/>
                  <a:gd name="T32" fmla="*/ 17 w 73"/>
                  <a:gd name="T33" fmla="*/ 13 h 58"/>
                  <a:gd name="T34" fmla="*/ 25 w 73"/>
                  <a:gd name="T35" fmla="*/ 20 h 58"/>
                  <a:gd name="T36" fmla="*/ 14 w 73"/>
                  <a:gd name="T37" fmla="*/ 18 h 58"/>
                  <a:gd name="T38" fmla="*/ 4 w 73"/>
                  <a:gd name="T39" fmla="*/ 11 h 58"/>
                  <a:gd name="T40" fmla="*/ 0 w 73"/>
                  <a:gd name="T41" fmla="*/ 20 h 58"/>
                  <a:gd name="T42" fmla="*/ 1 w 73"/>
                  <a:gd name="T43" fmla="*/ 30 h 58"/>
                  <a:gd name="T44" fmla="*/ 16 w 73"/>
                  <a:gd name="T45" fmla="*/ 24 h 58"/>
                  <a:gd name="T46" fmla="*/ 22 w 73"/>
                  <a:gd name="T47" fmla="*/ 24 h 58"/>
                  <a:gd name="T48" fmla="*/ 24 w 73"/>
                  <a:gd name="T49" fmla="*/ 31 h 58"/>
                  <a:gd name="T50" fmla="*/ 20 w 73"/>
                  <a:gd name="T51" fmla="*/ 35 h 58"/>
                  <a:gd name="T52" fmla="*/ 6 w 73"/>
                  <a:gd name="T53" fmla="*/ 41 h 58"/>
                  <a:gd name="T54" fmla="*/ 12 w 73"/>
                  <a:gd name="T55" fmla="*/ 49 h 58"/>
                  <a:gd name="T56" fmla="*/ 22 w 73"/>
                  <a:gd name="T57" fmla="*/ 53 h 58"/>
                  <a:gd name="T58" fmla="*/ 23 w 73"/>
                  <a:gd name="T59" fmla="*/ 41 h 58"/>
                  <a:gd name="T60" fmla="*/ 30 w 73"/>
                  <a:gd name="T61" fmla="*/ 31 h 58"/>
                  <a:gd name="T62" fmla="*/ 29 w 73"/>
                  <a:gd name="T63" fmla="*/ 42 h 58"/>
                  <a:gd name="T64" fmla="*/ 34 w 73"/>
                  <a:gd name="T65" fmla="*/ 45 h 58"/>
                  <a:gd name="T66" fmla="*/ 34 w 73"/>
                  <a:gd name="T67" fmla="*/ 51 h 58"/>
                  <a:gd name="T68" fmla="*/ 38 w 73"/>
                  <a:gd name="T69" fmla="*/ 51 h 58"/>
                  <a:gd name="T70" fmla="*/ 38 w 73"/>
                  <a:gd name="T71" fmla="*/ 45 h 58"/>
                  <a:gd name="T72" fmla="*/ 44 w 73"/>
                  <a:gd name="T73" fmla="*/ 42 h 58"/>
                  <a:gd name="T74" fmla="*/ 43 w 73"/>
                  <a:gd name="T75" fmla="*/ 31 h 58"/>
                  <a:gd name="T76" fmla="*/ 50 w 73"/>
                  <a:gd name="T77" fmla="*/ 41 h 58"/>
                  <a:gd name="T78" fmla="*/ 51 w 73"/>
                  <a:gd name="T79" fmla="*/ 53 h 58"/>
                  <a:gd name="T80" fmla="*/ 61 w 73"/>
                  <a:gd name="T81" fmla="*/ 49 h 58"/>
                  <a:gd name="T82" fmla="*/ 67 w 73"/>
                  <a:gd name="T83" fmla="*/ 41 h 58"/>
                  <a:gd name="T84" fmla="*/ 52 w 73"/>
                  <a:gd name="T85" fmla="*/ 35 h 58"/>
                  <a:gd name="T86" fmla="*/ 48 w 73"/>
                  <a:gd name="T87" fmla="*/ 31 h 58"/>
                  <a:gd name="T88" fmla="*/ 51 w 73"/>
                  <a:gd name="T89" fmla="*/ 24 h 58"/>
                  <a:gd name="T90" fmla="*/ 57 w 73"/>
                  <a:gd name="T91" fmla="*/ 24 h 58"/>
                  <a:gd name="T92" fmla="*/ 71 w 73"/>
                  <a:gd name="T93" fmla="*/ 30 h 58"/>
                  <a:gd name="T94" fmla="*/ 73 w 73"/>
                  <a:gd name="T95"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58">
                    <a:moveTo>
                      <a:pt x="73" y="20"/>
                    </a:moveTo>
                    <a:cubicBezTo>
                      <a:pt x="65" y="20"/>
                      <a:pt x="65" y="20"/>
                      <a:pt x="65" y="20"/>
                    </a:cubicBezTo>
                    <a:cubicBezTo>
                      <a:pt x="71" y="14"/>
                      <a:pt x="71" y="14"/>
                      <a:pt x="71" y="14"/>
                    </a:cubicBezTo>
                    <a:cubicBezTo>
                      <a:pt x="69" y="11"/>
                      <a:pt x="69" y="11"/>
                      <a:pt x="69" y="11"/>
                    </a:cubicBezTo>
                    <a:cubicBezTo>
                      <a:pt x="59" y="20"/>
                      <a:pt x="59" y="20"/>
                      <a:pt x="59" y="20"/>
                    </a:cubicBezTo>
                    <a:cubicBezTo>
                      <a:pt x="57" y="20"/>
                      <a:pt x="57" y="20"/>
                      <a:pt x="57" y="20"/>
                    </a:cubicBezTo>
                    <a:cubicBezTo>
                      <a:pt x="59" y="18"/>
                      <a:pt x="59" y="18"/>
                      <a:pt x="59" y="18"/>
                    </a:cubicBezTo>
                    <a:cubicBezTo>
                      <a:pt x="56" y="15"/>
                      <a:pt x="56" y="15"/>
                      <a:pt x="56" y="15"/>
                    </a:cubicBezTo>
                    <a:cubicBezTo>
                      <a:pt x="51" y="20"/>
                      <a:pt x="51" y="20"/>
                      <a:pt x="51" y="20"/>
                    </a:cubicBezTo>
                    <a:cubicBezTo>
                      <a:pt x="47" y="20"/>
                      <a:pt x="47" y="20"/>
                      <a:pt x="47" y="20"/>
                    </a:cubicBezTo>
                    <a:cubicBezTo>
                      <a:pt x="47" y="18"/>
                      <a:pt x="46" y="17"/>
                      <a:pt x="46" y="16"/>
                    </a:cubicBezTo>
                    <a:cubicBezTo>
                      <a:pt x="48" y="13"/>
                      <a:pt x="48" y="13"/>
                      <a:pt x="48" y="13"/>
                    </a:cubicBezTo>
                    <a:cubicBezTo>
                      <a:pt x="56" y="13"/>
                      <a:pt x="56" y="13"/>
                      <a:pt x="56" y="13"/>
                    </a:cubicBezTo>
                    <a:cubicBezTo>
                      <a:pt x="56" y="9"/>
                      <a:pt x="56" y="9"/>
                      <a:pt x="56" y="9"/>
                    </a:cubicBezTo>
                    <a:cubicBezTo>
                      <a:pt x="52" y="9"/>
                      <a:pt x="52" y="9"/>
                      <a:pt x="52" y="9"/>
                    </a:cubicBezTo>
                    <a:cubicBezTo>
                      <a:pt x="54" y="7"/>
                      <a:pt x="54" y="7"/>
                      <a:pt x="54" y="7"/>
                    </a:cubicBezTo>
                    <a:cubicBezTo>
                      <a:pt x="67" y="7"/>
                      <a:pt x="67" y="7"/>
                      <a:pt x="67" y="7"/>
                    </a:cubicBezTo>
                    <a:cubicBezTo>
                      <a:pt x="67" y="3"/>
                      <a:pt x="67" y="3"/>
                      <a:pt x="67" y="3"/>
                    </a:cubicBezTo>
                    <a:cubicBezTo>
                      <a:pt x="58" y="3"/>
                      <a:pt x="58" y="3"/>
                      <a:pt x="58" y="3"/>
                    </a:cubicBezTo>
                    <a:cubicBezTo>
                      <a:pt x="61" y="0"/>
                      <a:pt x="61" y="0"/>
                      <a:pt x="61" y="0"/>
                    </a:cubicBezTo>
                    <a:cubicBezTo>
                      <a:pt x="58" y="0"/>
                      <a:pt x="54" y="0"/>
                      <a:pt x="51" y="1"/>
                    </a:cubicBezTo>
                    <a:cubicBezTo>
                      <a:pt x="51" y="4"/>
                      <a:pt x="51" y="4"/>
                      <a:pt x="51" y="4"/>
                    </a:cubicBezTo>
                    <a:cubicBezTo>
                      <a:pt x="50" y="6"/>
                      <a:pt x="50" y="6"/>
                      <a:pt x="50" y="6"/>
                    </a:cubicBezTo>
                    <a:cubicBezTo>
                      <a:pt x="50" y="3"/>
                      <a:pt x="50" y="3"/>
                      <a:pt x="50" y="3"/>
                    </a:cubicBezTo>
                    <a:cubicBezTo>
                      <a:pt x="46" y="3"/>
                      <a:pt x="46" y="3"/>
                      <a:pt x="46" y="3"/>
                    </a:cubicBezTo>
                    <a:cubicBezTo>
                      <a:pt x="46" y="10"/>
                      <a:pt x="46" y="10"/>
                      <a:pt x="46" y="10"/>
                    </a:cubicBezTo>
                    <a:cubicBezTo>
                      <a:pt x="43" y="13"/>
                      <a:pt x="43" y="13"/>
                      <a:pt x="43" y="13"/>
                    </a:cubicBezTo>
                    <a:cubicBezTo>
                      <a:pt x="41" y="12"/>
                      <a:pt x="40" y="11"/>
                      <a:pt x="38" y="11"/>
                    </a:cubicBezTo>
                    <a:cubicBezTo>
                      <a:pt x="38" y="7"/>
                      <a:pt x="38" y="7"/>
                      <a:pt x="38" y="7"/>
                    </a:cubicBezTo>
                    <a:cubicBezTo>
                      <a:pt x="44" y="2"/>
                      <a:pt x="44" y="2"/>
                      <a:pt x="44" y="2"/>
                    </a:cubicBezTo>
                    <a:cubicBezTo>
                      <a:pt x="43" y="1"/>
                      <a:pt x="43" y="1"/>
                      <a:pt x="43" y="1"/>
                    </a:cubicBezTo>
                    <a:cubicBezTo>
                      <a:pt x="41" y="1"/>
                      <a:pt x="40" y="1"/>
                      <a:pt x="39" y="1"/>
                    </a:cubicBezTo>
                    <a:cubicBezTo>
                      <a:pt x="38" y="1"/>
                      <a:pt x="38" y="1"/>
                      <a:pt x="38" y="1"/>
                    </a:cubicBezTo>
                    <a:cubicBezTo>
                      <a:pt x="38" y="1"/>
                      <a:pt x="38" y="1"/>
                      <a:pt x="38" y="1"/>
                    </a:cubicBezTo>
                    <a:cubicBezTo>
                      <a:pt x="35" y="2"/>
                      <a:pt x="32" y="2"/>
                      <a:pt x="29" y="2"/>
                    </a:cubicBezTo>
                    <a:cubicBezTo>
                      <a:pt x="34" y="7"/>
                      <a:pt x="34" y="7"/>
                      <a:pt x="34" y="7"/>
                    </a:cubicBezTo>
                    <a:cubicBezTo>
                      <a:pt x="34" y="11"/>
                      <a:pt x="34" y="11"/>
                      <a:pt x="34" y="11"/>
                    </a:cubicBezTo>
                    <a:cubicBezTo>
                      <a:pt x="33" y="11"/>
                      <a:pt x="31" y="12"/>
                      <a:pt x="30" y="13"/>
                    </a:cubicBezTo>
                    <a:cubicBezTo>
                      <a:pt x="27" y="10"/>
                      <a:pt x="27" y="10"/>
                      <a:pt x="27" y="10"/>
                    </a:cubicBezTo>
                    <a:cubicBezTo>
                      <a:pt x="27" y="3"/>
                      <a:pt x="27" y="3"/>
                      <a:pt x="27" y="3"/>
                    </a:cubicBezTo>
                    <a:cubicBezTo>
                      <a:pt x="24" y="3"/>
                      <a:pt x="24" y="3"/>
                      <a:pt x="24" y="3"/>
                    </a:cubicBezTo>
                    <a:cubicBezTo>
                      <a:pt x="24" y="3"/>
                      <a:pt x="23" y="3"/>
                      <a:pt x="23" y="3"/>
                    </a:cubicBezTo>
                    <a:cubicBezTo>
                      <a:pt x="23" y="6"/>
                      <a:pt x="23" y="6"/>
                      <a:pt x="23" y="6"/>
                    </a:cubicBezTo>
                    <a:cubicBezTo>
                      <a:pt x="22" y="4"/>
                      <a:pt x="22" y="4"/>
                      <a:pt x="22" y="4"/>
                    </a:cubicBezTo>
                    <a:cubicBezTo>
                      <a:pt x="22" y="3"/>
                      <a:pt x="22" y="3"/>
                      <a:pt x="22" y="3"/>
                    </a:cubicBezTo>
                    <a:cubicBezTo>
                      <a:pt x="16" y="4"/>
                      <a:pt x="11" y="5"/>
                      <a:pt x="6" y="6"/>
                    </a:cubicBezTo>
                    <a:cubicBezTo>
                      <a:pt x="6" y="7"/>
                      <a:pt x="6" y="7"/>
                      <a:pt x="6" y="7"/>
                    </a:cubicBezTo>
                    <a:cubicBezTo>
                      <a:pt x="19" y="7"/>
                      <a:pt x="19" y="7"/>
                      <a:pt x="19" y="7"/>
                    </a:cubicBezTo>
                    <a:cubicBezTo>
                      <a:pt x="20" y="9"/>
                      <a:pt x="20" y="9"/>
                      <a:pt x="20" y="9"/>
                    </a:cubicBezTo>
                    <a:cubicBezTo>
                      <a:pt x="17" y="9"/>
                      <a:pt x="17" y="9"/>
                      <a:pt x="17" y="9"/>
                    </a:cubicBezTo>
                    <a:cubicBezTo>
                      <a:pt x="17" y="13"/>
                      <a:pt x="17" y="13"/>
                      <a:pt x="17" y="13"/>
                    </a:cubicBezTo>
                    <a:cubicBezTo>
                      <a:pt x="24" y="13"/>
                      <a:pt x="24" y="13"/>
                      <a:pt x="24" y="13"/>
                    </a:cubicBezTo>
                    <a:cubicBezTo>
                      <a:pt x="27" y="16"/>
                      <a:pt x="27" y="16"/>
                      <a:pt x="27" y="16"/>
                    </a:cubicBezTo>
                    <a:cubicBezTo>
                      <a:pt x="26" y="17"/>
                      <a:pt x="26" y="18"/>
                      <a:pt x="25" y="20"/>
                    </a:cubicBezTo>
                    <a:cubicBezTo>
                      <a:pt x="22" y="20"/>
                      <a:pt x="22" y="20"/>
                      <a:pt x="22" y="20"/>
                    </a:cubicBezTo>
                    <a:cubicBezTo>
                      <a:pt x="16" y="15"/>
                      <a:pt x="16" y="15"/>
                      <a:pt x="16" y="15"/>
                    </a:cubicBezTo>
                    <a:cubicBezTo>
                      <a:pt x="14" y="18"/>
                      <a:pt x="14" y="18"/>
                      <a:pt x="14" y="18"/>
                    </a:cubicBezTo>
                    <a:cubicBezTo>
                      <a:pt x="16" y="20"/>
                      <a:pt x="16" y="20"/>
                      <a:pt x="16" y="20"/>
                    </a:cubicBezTo>
                    <a:cubicBezTo>
                      <a:pt x="13" y="20"/>
                      <a:pt x="13" y="20"/>
                      <a:pt x="13" y="20"/>
                    </a:cubicBezTo>
                    <a:cubicBezTo>
                      <a:pt x="4" y="11"/>
                      <a:pt x="4" y="11"/>
                      <a:pt x="4" y="11"/>
                    </a:cubicBezTo>
                    <a:cubicBezTo>
                      <a:pt x="1" y="14"/>
                      <a:pt x="1" y="14"/>
                      <a:pt x="1" y="14"/>
                    </a:cubicBezTo>
                    <a:cubicBezTo>
                      <a:pt x="8" y="20"/>
                      <a:pt x="8" y="20"/>
                      <a:pt x="8" y="20"/>
                    </a:cubicBezTo>
                    <a:cubicBezTo>
                      <a:pt x="0" y="20"/>
                      <a:pt x="0" y="20"/>
                      <a:pt x="0" y="20"/>
                    </a:cubicBezTo>
                    <a:cubicBezTo>
                      <a:pt x="0" y="24"/>
                      <a:pt x="0" y="24"/>
                      <a:pt x="0" y="24"/>
                    </a:cubicBezTo>
                    <a:cubicBezTo>
                      <a:pt x="8" y="24"/>
                      <a:pt x="8" y="24"/>
                      <a:pt x="8" y="24"/>
                    </a:cubicBezTo>
                    <a:cubicBezTo>
                      <a:pt x="1" y="30"/>
                      <a:pt x="1" y="30"/>
                      <a:pt x="1" y="30"/>
                    </a:cubicBezTo>
                    <a:cubicBezTo>
                      <a:pt x="4" y="33"/>
                      <a:pt x="4" y="33"/>
                      <a:pt x="4" y="33"/>
                    </a:cubicBezTo>
                    <a:cubicBezTo>
                      <a:pt x="13" y="24"/>
                      <a:pt x="13" y="24"/>
                      <a:pt x="13" y="24"/>
                    </a:cubicBezTo>
                    <a:cubicBezTo>
                      <a:pt x="16" y="24"/>
                      <a:pt x="16" y="24"/>
                      <a:pt x="16" y="24"/>
                    </a:cubicBezTo>
                    <a:cubicBezTo>
                      <a:pt x="14" y="26"/>
                      <a:pt x="14" y="26"/>
                      <a:pt x="14" y="26"/>
                    </a:cubicBezTo>
                    <a:cubicBezTo>
                      <a:pt x="16" y="29"/>
                      <a:pt x="16" y="29"/>
                      <a:pt x="16" y="29"/>
                    </a:cubicBezTo>
                    <a:cubicBezTo>
                      <a:pt x="22" y="24"/>
                      <a:pt x="22" y="24"/>
                      <a:pt x="22" y="24"/>
                    </a:cubicBezTo>
                    <a:cubicBezTo>
                      <a:pt x="25" y="24"/>
                      <a:pt x="25" y="24"/>
                      <a:pt x="25" y="24"/>
                    </a:cubicBezTo>
                    <a:cubicBezTo>
                      <a:pt x="26" y="26"/>
                      <a:pt x="26" y="27"/>
                      <a:pt x="27" y="28"/>
                    </a:cubicBezTo>
                    <a:cubicBezTo>
                      <a:pt x="24" y="31"/>
                      <a:pt x="24" y="31"/>
                      <a:pt x="24" y="31"/>
                    </a:cubicBezTo>
                    <a:cubicBezTo>
                      <a:pt x="17" y="31"/>
                      <a:pt x="17" y="31"/>
                      <a:pt x="17" y="31"/>
                    </a:cubicBezTo>
                    <a:cubicBezTo>
                      <a:pt x="17" y="35"/>
                      <a:pt x="17" y="35"/>
                      <a:pt x="17" y="35"/>
                    </a:cubicBezTo>
                    <a:cubicBezTo>
                      <a:pt x="20" y="35"/>
                      <a:pt x="20" y="35"/>
                      <a:pt x="20" y="35"/>
                    </a:cubicBezTo>
                    <a:cubicBezTo>
                      <a:pt x="19" y="37"/>
                      <a:pt x="19" y="37"/>
                      <a:pt x="19" y="37"/>
                    </a:cubicBezTo>
                    <a:cubicBezTo>
                      <a:pt x="6" y="37"/>
                      <a:pt x="6" y="37"/>
                      <a:pt x="6" y="37"/>
                    </a:cubicBezTo>
                    <a:cubicBezTo>
                      <a:pt x="6" y="41"/>
                      <a:pt x="6" y="41"/>
                      <a:pt x="6" y="41"/>
                    </a:cubicBezTo>
                    <a:cubicBezTo>
                      <a:pt x="15" y="41"/>
                      <a:pt x="15" y="41"/>
                      <a:pt x="15" y="41"/>
                    </a:cubicBezTo>
                    <a:cubicBezTo>
                      <a:pt x="9" y="46"/>
                      <a:pt x="9" y="46"/>
                      <a:pt x="9" y="46"/>
                    </a:cubicBezTo>
                    <a:cubicBezTo>
                      <a:pt x="12" y="49"/>
                      <a:pt x="12" y="49"/>
                      <a:pt x="12" y="49"/>
                    </a:cubicBezTo>
                    <a:cubicBezTo>
                      <a:pt x="18" y="44"/>
                      <a:pt x="18" y="44"/>
                      <a:pt x="18" y="44"/>
                    </a:cubicBezTo>
                    <a:cubicBezTo>
                      <a:pt x="18" y="53"/>
                      <a:pt x="18" y="53"/>
                      <a:pt x="18" y="53"/>
                    </a:cubicBezTo>
                    <a:cubicBezTo>
                      <a:pt x="22" y="53"/>
                      <a:pt x="22" y="53"/>
                      <a:pt x="22" y="53"/>
                    </a:cubicBezTo>
                    <a:cubicBezTo>
                      <a:pt x="22" y="40"/>
                      <a:pt x="22" y="40"/>
                      <a:pt x="22" y="40"/>
                    </a:cubicBezTo>
                    <a:cubicBezTo>
                      <a:pt x="23" y="38"/>
                      <a:pt x="23" y="38"/>
                      <a:pt x="23" y="38"/>
                    </a:cubicBezTo>
                    <a:cubicBezTo>
                      <a:pt x="23" y="41"/>
                      <a:pt x="23" y="41"/>
                      <a:pt x="23" y="41"/>
                    </a:cubicBezTo>
                    <a:cubicBezTo>
                      <a:pt x="27" y="41"/>
                      <a:pt x="27" y="41"/>
                      <a:pt x="27" y="41"/>
                    </a:cubicBezTo>
                    <a:cubicBezTo>
                      <a:pt x="27" y="34"/>
                      <a:pt x="27" y="34"/>
                      <a:pt x="27" y="34"/>
                    </a:cubicBezTo>
                    <a:cubicBezTo>
                      <a:pt x="30" y="31"/>
                      <a:pt x="30" y="31"/>
                      <a:pt x="30" y="31"/>
                    </a:cubicBezTo>
                    <a:cubicBezTo>
                      <a:pt x="31" y="32"/>
                      <a:pt x="33" y="33"/>
                      <a:pt x="34" y="33"/>
                    </a:cubicBezTo>
                    <a:cubicBezTo>
                      <a:pt x="34" y="37"/>
                      <a:pt x="34" y="37"/>
                      <a:pt x="34" y="37"/>
                    </a:cubicBezTo>
                    <a:cubicBezTo>
                      <a:pt x="29" y="42"/>
                      <a:pt x="29" y="42"/>
                      <a:pt x="29" y="42"/>
                    </a:cubicBezTo>
                    <a:cubicBezTo>
                      <a:pt x="32" y="45"/>
                      <a:pt x="32" y="45"/>
                      <a:pt x="32" y="45"/>
                    </a:cubicBezTo>
                    <a:cubicBezTo>
                      <a:pt x="34" y="43"/>
                      <a:pt x="34" y="43"/>
                      <a:pt x="34" y="43"/>
                    </a:cubicBezTo>
                    <a:cubicBezTo>
                      <a:pt x="34" y="45"/>
                      <a:pt x="34" y="45"/>
                      <a:pt x="34" y="45"/>
                    </a:cubicBezTo>
                    <a:cubicBezTo>
                      <a:pt x="25" y="54"/>
                      <a:pt x="25" y="54"/>
                      <a:pt x="25" y="54"/>
                    </a:cubicBezTo>
                    <a:cubicBezTo>
                      <a:pt x="28" y="57"/>
                      <a:pt x="28" y="57"/>
                      <a:pt x="28" y="57"/>
                    </a:cubicBezTo>
                    <a:cubicBezTo>
                      <a:pt x="34" y="51"/>
                      <a:pt x="34" y="51"/>
                      <a:pt x="34" y="51"/>
                    </a:cubicBezTo>
                    <a:cubicBezTo>
                      <a:pt x="34" y="58"/>
                      <a:pt x="34" y="58"/>
                      <a:pt x="34" y="58"/>
                    </a:cubicBezTo>
                    <a:cubicBezTo>
                      <a:pt x="38" y="58"/>
                      <a:pt x="38" y="58"/>
                      <a:pt x="38" y="58"/>
                    </a:cubicBezTo>
                    <a:cubicBezTo>
                      <a:pt x="38" y="51"/>
                      <a:pt x="38" y="51"/>
                      <a:pt x="38" y="51"/>
                    </a:cubicBezTo>
                    <a:cubicBezTo>
                      <a:pt x="45" y="57"/>
                      <a:pt x="45" y="57"/>
                      <a:pt x="45" y="57"/>
                    </a:cubicBezTo>
                    <a:cubicBezTo>
                      <a:pt x="48" y="54"/>
                      <a:pt x="48" y="54"/>
                      <a:pt x="48" y="54"/>
                    </a:cubicBezTo>
                    <a:cubicBezTo>
                      <a:pt x="38" y="45"/>
                      <a:pt x="38" y="45"/>
                      <a:pt x="38" y="45"/>
                    </a:cubicBezTo>
                    <a:cubicBezTo>
                      <a:pt x="38" y="43"/>
                      <a:pt x="38" y="43"/>
                      <a:pt x="38" y="43"/>
                    </a:cubicBezTo>
                    <a:cubicBezTo>
                      <a:pt x="41" y="45"/>
                      <a:pt x="41" y="45"/>
                      <a:pt x="41" y="45"/>
                    </a:cubicBezTo>
                    <a:cubicBezTo>
                      <a:pt x="44" y="42"/>
                      <a:pt x="44" y="42"/>
                      <a:pt x="44" y="42"/>
                    </a:cubicBezTo>
                    <a:cubicBezTo>
                      <a:pt x="38" y="37"/>
                      <a:pt x="38" y="37"/>
                      <a:pt x="38" y="37"/>
                    </a:cubicBezTo>
                    <a:cubicBezTo>
                      <a:pt x="38" y="33"/>
                      <a:pt x="38" y="33"/>
                      <a:pt x="38" y="33"/>
                    </a:cubicBezTo>
                    <a:cubicBezTo>
                      <a:pt x="40" y="33"/>
                      <a:pt x="41" y="32"/>
                      <a:pt x="43" y="31"/>
                    </a:cubicBezTo>
                    <a:cubicBezTo>
                      <a:pt x="46" y="34"/>
                      <a:pt x="46" y="34"/>
                      <a:pt x="46" y="34"/>
                    </a:cubicBezTo>
                    <a:cubicBezTo>
                      <a:pt x="46" y="41"/>
                      <a:pt x="46" y="41"/>
                      <a:pt x="46" y="41"/>
                    </a:cubicBezTo>
                    <a:cubicBezTo>
                      <a:pt x="50" y="41"/>
                      <a:pt x="50" y="41"/>
                      <a:pt x="50" y="41"/>
                    </a:cubicBezTo>
                    <a:cubicBezTo>
                      <a:pt x="50" y="38"/>
                      <a:pt x="50" y="38"/>
                      <a:pt x="50" y="38"/>
                    </a:cubicBezTo>
                    <a:cubicBezTo>
                      <a:pt x="51" y="40"/>
                      <a:pt x="51" y="40"/>
                      <a:pt x="51" y="40"/>
                    </a:cubicBezTo>
                    <a:cubicBezTo>
                      <a:pt x="51" y="53"/>
                      <a:pt x="51" y="53"/>
                      <a:pt x="51" y="53"/>
                    </a:cubicBezTo>
                    <a:cubicBezTo>
                      <a:pt x="55" y="53"/>
                      <a:pt x="55" y="53"/>
                      <a:pt x="55" y="53"/>
                    </a:cubicBezTo>
                    <a:cubicBezTo>
                      <a:pt x="55" y="44"/>
                      <a:pt x="55" y="44"/>
                      <a:pt x="55" y="44"/>
                    </a:cubicBezTo>
                    <a:cubicBezTo>
                      <a:pt x="61" y="49"/>
                      <a:pt x="61" y="49"/>
                      <a:pt x="61" y="49"/>
                    </a:cubicBezTo>
                    <a:cubicBezTo>
                      <a:pt x="63" y="46"/>
                      <a:pt x="63" y="46"/>
                      <a:pt x="63" y="46"/>
                    </a:cubicBezTo>
                    <a:cubicBezTo>
                      <a:pt x="58" y="41"/>
                      <a:pt x="58" y="41"/>
                      <a:pt x="58" y="41"/>
                    </a:cubicBezTo>
                    <a:cubicBezTo>
                      <a:pt x="67" y="41"/>
                      <a:pt x="67" y="41"/>
                      <a:pt x="67" y="41"/>
                    </a:cubicBezTo>
                    <a:cubicBezTo>
                      <a:pt x="67" y="37"/>
                      <a:pt x="67" y="37"/>
                      <a:pt x="67" y="37"/>
                    </a:cubicBezTo>
                    <a:cubicBezTo>
                      <a:pt x="54" y="37"/>
                      <a:pt x="54" y="37"/>
                      <a:pt x="54" y="37"/>
                    </a:cubicBezTo>
                    <a:cubicBezTo>
                      <a:pt x="52" y="35"/>
                      <a:pt x="52" y="35"/>
                      <a:pt x="52" y="35"/>
                    </a:cubicBezTo>
                    <a:cubicBezTo>
                      <a:pt x="56" y="35"/>
                      <a:pt x="56" y="35"/>
                      <a:pt x="56" y="35"/>
                    </a:cubicBezTo>
                    <a:cubicBezTo>
                      <a:pt x="56" y="31"/>
                      <a:pt x="56" y="31"/>
                      <a:pt x="56" y="31"/>
                    </a:cubicBezTo>
                    <a:cubicBezTo>
                      <a:pt x="48" y="31"/>
                      <a:pt x="48" y="31"/>
                      <a:pt x="48" y="31"/>
                    </a:cubicBezTo>
                    <a:cubicBezTo>
                      <a:pt x="46" y="28"/>
                      <a:pt x="46" y="28"/>
                      <a:pt x="46" y="28"/>
                    </a:cubicBezTo>
                    <a:cubicBezTo>
                      <a:pt x="46" y="27"/>
                      <a:pt x="47" y="26"/>
                      <a:pt x="47" y="24"/>
                    </a:cubicBezTo>
                    <a:cubicBezTo>
                      <a:pt x="51" y="24"/>
                      <a:pt x="51" y="24"/>
                      <a:pt x="51" y="24"/>
                    </a:cubicBezTo>
                    <a:cubicBezTo>
                      <a:pt x="56" y="29"/>
                      <a:pt x="56" y="29"/>
                      <a:pt x="56" y="29"/>
                    </a:cubicBezTo>
                    <a:cubicBezTo>
                      <a:pt x="59" y="26"/>
                      <a:pt x="59" y="26"/>
                      <a:pt x="59" y="26"/>
                    </a:cubicBezTo>
                    <a:cubicBezTo>
                      <a:pt x="57" y="24"/>
                      <a:pt x="57" y="24"/>
                      <a:pt x="57" y="24"/>
                    </a:cubicBezTo>
                    <a:cubicBezTo>
                      <a:pt x="59" y="24"/>
                      <a:pt x="59" y="24"/>
                      <a:pt x="59" y="24"/>
                    </a:cubicBezTo>
                    <a:cubicBezTo>
                      <a:pt x="69" y="33"/>
                      <a:pt x="69" y="33"/>
                      <a:pt x="69" y="33"/>
                    </a:cubicBezTo>
                    <a:cubicBezTo>
                      <a:pt x="71" y="30"/>
                      <a:pt x="71" y="30"/>
                      <a:pt x="71" y="30"/>
                    </a:cubicBezTo>
                    <a:cubicBezTo>
                      <a:pt x="65" y="24"/>
                      <a:pt x="65" y="24"/>
                      <a:pt x="65" y="24"/>
                    </a:cubicBezTo>
                    <a:cubicBezTo>
                      <a:pt x="73" y="24"/>
                      <a:pt x="73" y="24"/>
                      <a:pt x="73" y="24"/>
                    </a:cubicBezTo>
                    <a:lnTo>
                      <a:pt x="7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25" name="Freeform: Shape 73">
                <a:extLst>
                  <a:ext uri="{FF2B5EF4-FFF2-40B4-BE49-F238E27FC236}">
                    <a16:creationId xmlns:a16="http://schemas.microsoft.com/office/drawing/2014/main" id="{D57D5C60-9A15-420F-AB61-E2744547C677}"/>
                  </a:ext>
                </a:extLst>
              </p:cNvPr>
              <p:cNvSpPr>
                <a:spLocks/>
              </p:cNvSpPr>
              <p:nvPr/>
            </p:nvSpPr>
            <p:spPr bwMode="auto">
              <a:xfrm>
                <a:off x="3320536" y="2283466"/>
                <a:ext cx="259787" cy="256111"/>
              </a:xfrm>
              <a:custGeom>
                <a:avLst/>
                <a:gdLst>
                  <a:gd name="T0" fmla="*/ 52 w 59"/>
                  <a:gd name="T1" fmla="*/ 41 h 58"/>
                  <a:gd name="T2" fmla="*/ 55 w 59"/>
                  <a:gd name="T3" fmla="*/ 44 h 58"/>
                  <a:gd name="T4" fmla="*/ 48 w 59"/>
                  <a:gd name="T5" fmla="*/ 52 h 58"/>
                  <a:gd name="T6" fmla="*/ 45 w 59"/>
                  <a:gd name="T7" fmla="*/ 49 h 58"/>
                  <a:gd name="T8" fmla="*/ 37 w 59"/>
                  <a:gd name="T9" fmla="*/ 53 h 58"/>
                  <a:gd name="T10" fmla="*/ 37 w 59"/>
                  <a:gd name="T11" fmla="*/ 58 h 58"/>
                  <a:gd name="T12" fmla="*/ 29 w 59"/>
                  <a:gd name="T13" fmla="*/ 58 h 58"/>
                  <a:gd name="T14" fmla="*/ 29 w 59"/>
                  <a:gd name="T15" fmla="*/ 46 h 58"/>
                  <a:gd name="T16" fmla="*/ 42 w 59"/>
                  <a:gd name="T17" fmla="*/ 40 h 58"/>
                  <a:gd name="T18" fmla="*/ 40 w 59"/>
                  <a:gd name="T19" fmla="*/ 16 h 58"/>
                  <a:gd name="T20" fmla="*/ 40 w 59"/>
                  <a:gd name="T21" fmla="*/ 16 h 58"/>
                  <a:gd name="T22" fmla="*/ 34 w 59"/>
                  <a:gd name="T23" fmla="*/ 13 h 58"/>
                  <a:gd name="T24" fmla="*/ 29 w 59"/>
                  <a:gd name="T25" fmla="*/ 12 h 58"/>
                  <a:gd name="T26" fmla="*/ 29 w 59"/>
                  <a:gd name="T27" fmla="*/ 0 h 58"/>
                  <a:gd name="T28" fmla="*/ 32 w 59"/>
                  <a:gd name="T29" fmla="*/ 0 h 58"/>
                  <a:gd name="T30" fmla="*/ 33 w 59"/>
                  <a:gd name="T31" fmla="*/ 4 h 58"/>
                  <a:gd name="T32" fmla="*/ 41 w 59"/>
                  <a:gd name="T33" fmla="*/ 7 h 58"/>
                  <a:gd name="T34" fmla="*/ 44 w 59"/>
                  <a:gd name="T35" fmla="*/ 3 h 58"/>
                  <a:gd name="T36" fmla="*/ 52 w 59"/>
                  <a:gd name="T37" fmla="*/ 10 h 58"/>
                  <a:gd name="T38" fmla="*/ 49 w 59"/>
                  <a:gd name="T39" fmla="*/ 14 h 58"/>
                  <a:gd name="T40" fmla="*/ 53 w 59"/>
                  <a:gd name="T41" fmla="*/ 22 h 58"/>
                  <a:gd name="T42" fmla="*/ 58 w 59"/>
                  <a:gd name="T43" fmla="*/ 21 h 58"/>
                  <a:gd name="T44" fmla="*/ 59 w 59"/>
                  <a:gd name="T45" fmla="*/ 32 h 58"/>
                  <a:gd name="T46" fmla="*/ 54 w 59"/>
                  <a:gd name="T47" fmla="*/ 32 h 58"/>
                  <a:gd name="T48" fmla="*/ 52 w 59"/>
                  <a:gd name="T49" fmla="*/ 41 h 58"/>
                  <a:gd name="T50" fmla="*/ 29 w 59"/>
                  <a:gd name="T51" fmla="*/ 58 h 58"/>
                  <a:gd name="T52" fmla="*/ 26 w 59"/>
                  <a:gd name="T53" fmla="*/ 58 h 58"/>
                  <a:gd name="T54" fmla="*/ 26 w 59"/>
                  <a:gd name="T55" fmla="*/ 54 h 58"/>
                  <a:gd name="T56" fmla="*/ 18 w 59"/>
                  <a:gd name="T57" fmla="*/ 51 h 58"/>
                  <a:gd name="T58" fmla="*/ 15 w 59"/>
                  <a:gd name="T59" fmla="*/ 55 h 58"/>
                  <a:gd name="T60" fmla="*/ 7 w 59"/>
                  <a:gd name="T61" fmla="*/ 48 h 58"/>
                  <a:gd name="T62" fmla="*/ 9 w 59"/>
                  <a:gd name="T63" fmla="*/ 45 h 58"/>
                  <a:gd name="T64" fmla="*/ 5 w 59"/>
                  <a:gd name="T65" fmla="*/ 37 h 58"/>
                  <a:gd name="T66" fmla="*/ 1 w 59"/>
                  <a:gd name="T67" fmla="*/ 37 h 58"/>
                  <a:gd name="T68" fmla="*/ 0 w 59"/>
                  <a:gd name="T69" fmla="*/ 26 h 58"/>
                  <a:gd name="T70" fmla="*/ 4 w 59"/>
                  <a:gd name="T71" fmla="*/ 26 h 58"/>
                  <a:gd name="T72" fmla="*/ 7 w 59"/>
                  <a:gd name="T73" fmla="*/ 17 h 58"/>
                  <a:gd name="T74" fmla="*/ 4 w 59"/>
                  <a:gd name="T75" fmla="*/ 15 h 58"/>
                  <a:gd name="T76" fmla="*/ 11 w 59"/>
                  <a:gd name="T77" fmla="*/ 6 h 58"/>
                  <a:gd name="T78" fmla="*/ 14 w 59"/>
                  <a:gd name="T79" fmla="*/ 9 h 58"/>
                  <a:gd name="T80" fmla="*/ 22 w 59"/>
                  <a:gd name="T81" fmla="*/ 5 h 58"/>
                  <a:gd name="T82" fmla="*/ 21 w 59"/>
                  <a:gd name="T83" fmla="*/ 1 h 58"/>
                  <a:gd name="T84" fmla="*/ 29 w 59"/>
                  <a:gd name="T85" fmla="*/ 0 h 58"/>
                  <a:gd name="T86" fmla="*/ 29 w 59"/>
                  <a:gd name="T87" fmla="*/ 12 h 58"/>
                  <a:gd name="T88" fmla="*/ 16 w 59"/>
                  <a:gd name="T89" fmla="*/ 18 h 58"/>
                  <a:gd name="T90" fmla="*/ 18 w 59"/>
                  <a:gd name="T91" fmla="*/ 42 h 58"/>
                  <a:gd name="T92" fmla="*/ 24 w 59"/>
                  <a:gd name="T93" fmla="*/ 45 h 58"/>
                  <a:gd name="T94" fmla="*/ 29 w 59"/>
                  <a:gd name="T95" fmla="*/ 46 h 58"/>
                  <a:gd name="T96" fmla="*/ 29 w 59"/>
                  <a:gd name="T9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58">
                    <a:moveTo>
                      <a:pt x="52" y="41"/>
                    </a:moveTo>
                    <a:cubicBezTo>
                      <a:pt x="55" y="44"/>
                      <a:pt x="55" y="44"/>
                      <a:pt x="55" y="44"/>
                    </a:cubicBezTo>
                    <a:cubicBezTo>
                      <a:pt x="48" y="52"/>
                      <a:pt x="48" y="52"/>
                      <a:pt x="48" y="52"/>
                    </a:cubicBezTo>
                    <a:cubicBezTo>
                      <a:pt x="45" y="49"/>
                      <a:pt x="45" y="49"/>
                      <a:pt x="45" y="49"/>
                    </a:cubicBezTo>
                    <a:cubicBezTo>
                      <a:pt x="42" y="51"/>
                      <a:pt x="40" y="52"/>
                      <a:pt x="37" y="53"/>
                    </a:cubicBezTo>
                    <a:cubicBezTo>
                      <a:pt x="37" y="58"/>
                      <a:pt x="37" y="58"/>
                      <a:pt x="37" y="58"/>
                    </a:cubicBezTo>
                    <a:cubicBezTo>
                      <a:pt x="29" y="58"/>
                      <a:pt x="29" y="58"/>
                      <a:pt x="29" y="58"/>
                    </a:cubicBezTo>
                    <a:cubicBezTo>
                      <a:pt x="29" y="46"/>
                      <a:pt x="29" y="46"/>
                      <a:pt x="29" y="46"/>
                    </a:cubicBezTo>
                    <a:cubicBezTo>
                      <a:pt x="34" y="46"/>
                      <a:pt x="39" y="44"/>
                      <a:pt x="42" y="40"/>
                    </a:cubicBezTo>
                    <a:cubicBezTo>
                      <a:pt x="48" y="33"/>
                      <a:pt x="47" y="22"/>
                      <a:pt x="40" y="16"/>
                    </a:cubicBezTo>
                    <a:cubicBezTo>
                      <a:pt x="40" y="16"/>
                      <a:pt x="40" y="16"/>
                      <a:pt x="40" y="16"/>
                    </a:cubicBezTo>
                    <a:cubicBezTo>
                      <a:pt x="38" y="15"/>
                      <a:pt x="36" y="14"/>
                      <a:pt x="34" y="13"/>
                    </a:cubicBezTo>
                    <a:cubicBezTo>
                      <a:pt x="33" y="12"/>
                      <a:pt x="31" y="12"/>
                      <a:pt x="29" y="12"/>
                    </a:cubicBezTo>
                    <a:cubicBezTo>
                      <a:pt x="29" y="0"/>
                      <a:pt x="29" y="0"/>
                      <a:pt x="29" y="0"/>
                    </a:cubicBezTo>
                    <a:cubicBezTo>
                      <a:pt x="32" y="0"/>
                      <a:pt x="32" y="0"/>
                      <a:pt x="32" y="0"/>
                    </a:cubicBezTo>
                    <a:cubicBezTo>
                      <a:pt x="33" y="4"/>
                      <a:pt x="33" y="4"/>
                      <a:pt x="33" y="4"/>
                    </a:cubicBezTo>
                    <a:cubicBezTo>
                      <a:pt x="36" y="4"/>
                      <a:pt x="38" y="5"/>
                      <a:pt x="41" y="7"/>
                    </a:cubicBezTo>
                    <a:cubicBezTo>
                      <a:pt x="44" y="3"/>
                      <a:pt x="44" y="3"/>
                      <a:pt x="44" y="3"/>
                    </a:cubicBezTo>
                    <a:cubicBezTo>
                      <a:pt x="52" y="10"/>
                      <a:pt x="52" y="10"/>
                      <a:pt x="52" y="10"/>
                    </a:cubicBezTo>
                    <a:cubicBezTo>
                      <a:pt x="49" y="14"/>
                      <a:pt x="49" y="14"/>
                      <a:pt x="49" y="14"/>
                    </a:cubicBezTo>
                    <a:cubicBezTo>
                      <a:pt x="51" y="16"/>
                      <a:pt x="53" y="19"/>
                      <a:pt x="53" y="22"/>
                    </a:cubicBezTo>
                    <a:cubicBezTo>
                      <a:pt x="58" y="21"/>
                      <a:pt x="58" y="21"/>
                      <a:pt x="58" y="21"/>
                    </a:cubicBezTo>
                    <a:cubicBezTo>
                      <a:pt x="59" y="32"/>
                      <a:pt x="59" y="32"/>
                      <a:pt x="59" y="32"/>
                    </a:cubicBezTo>
                    <a:cubicBezTo>
                      <a:pt x="54" y="32"/>
                      <a:pt x="54" y="32"/>
                      <a:pt x="54" y="32"/>
                    </a:cubicBezTo>
                    <a:cubicBezTo>
                      <a:pt x="54" y="35"/>
                      <a:pt x="53" y="38"/>
                      <a:pt x="52" y="41"/>
                    </a:cubicBezTo>
                    <a:close/>
                    <a:moveTo>
                      <a:pt x="29" y="58"/>
                    </a:moveTo>
                    <a:cubicBezTo>
                      <a:pt x="26" y="58"/>
                      <a:pt x="26" y="58"/>
                      <a:pt x="26" y="58"/>
                    </a:cubicBezTo>
                    <a:cubicBezTo>
                      <a:pt x="26" y="54"/>
                      <a:pt x="26" y="54"/>
                      <a:pt x="26" y="54"/>
                    </a:cubicBezTo>
                    <a:cubicBezTo>
                      <a:pt x="23" y="54"/>
                      <a:pt x="20" y="53"/>
                      <a:pt x="18" y="51"/>
                    </a:cubicBezTo>
                    <a:cubicBezTo>
                      <a:pt x="15" y="55"/>
                      <a:pt x="15" y="55"/>
                      <a:pt x="15" y="55"/>
                    </a:cubicBezTo>
                    <a:cubicBezTo>
                      <a:pt x="7" y="48"/>
                      <a:pt x="7" y="48"/>
                      <a:pt x="7" y="48"/>
                    </a:cubicBezTo>
                    <a:cubicBezTo>
                      <a:pt x="9" y="45"/>
                      <a:pt x="9" y="45"/>
                      <a:pt x="9" y="45"/>
                    </a:cubicBezTo>
                    <a:cubicBezTo>
                      <a:pt x="8" y="42"/>
                      <a:pt x="6" y="40"/>
                      <a:pt x="5" y="37"/>
                    </a:cubicBezTo>
                    <a:cubicBezTo>
                      <a:pt x="1" y="37"/>
                      <a:pt x="1" y="37"/>
                      <a:pt x="1" y="37"/>
                    </a:cubicBezTo>
                    <a:cubicBezTo>
                      <a:pt x="0" y="26"/>
                      <a:pt x="0" y="26"/>
                      <a:pt x="0" y="26"/>
                    </a:cubicBezTo>
                    <a:cubicBezTo>
                      <a:pt x="4" y="26"/>
                      <a:pt x="4" y="26"/>
                      <a:pt x="4" y="26"/>
                    </a:cubicBezTo>
                    <a:cubicBezTo>
                      <a:pt x="5" y="23"/>
                      <a:pt x="6" y="20"/>
                      <a:pt x="7" y="17"/>
                    </a:cubicBezTo>
                    <a:cubicBezTo>
                      <a:pt x="4" y="15"/>
                      <a:pt x="4" y="15"/>
                      <a:pt x="4" y="15"/>
                    </a:cubicBezTo>
                    <a:cubicBezTo>
                      <a:pt x="11" y="6"/>
                      <a:pt x="11" y="6"/>
                      <a:pt x="11" y="6"/>
                    </a:cubicBezTo>
                    <a:cubicBezTo>
                      <a:pt x="14" y="9"/>
                      <a:pt x="14" y="9"/>
                      <a:pt x="14" y="9"/>
                    </a:cubicBezTo>
                    <a:cubicBezTo>
                      <a:pt x="16" y="7"/>
                      <a:pt x="19" y="6"/>
                      <a:pt x="22" y="5"/>
                    </a:cubicBezTo>
                    <a:cubicBezTo>
                      <a:pt x="21" y="1"/>
                      <a:pt x="21" y="1"/>
                      <a:pt x="21" y="1"/>
                    </a:cubicBezTo>
                    <a:cubicBezTo>
                      <a:pt x="29" y="0"/>
                      <a:pt x="29" y="0"/>
                      <a:pt x="29" y="0"/>
                    </a:cubicBezTo>
                    <a:cubicBezTo>
                      <a:pt x="29" y="12"/>
                      <a:pt x="29" y="12"/>
                      <a:pt x="29" y="12"/>
                    </a:cubicBezTo>
                    <a:cubicBezTo>
                      <a:pt x="24" y="12"/>
                      <a:pt x="20" y="14"/>
                      <a:pt x="16" y="18"/>
                    </a:cubicBezTo>
                    <a:cubicBezTo>
                      <a:pt x="10" y="25"/>
                      <a:pt x="11" y="36"/>
                      <a:pt x="18" y="42"/>
                    </a:cubicBezTo>
                    <a:cubicBezTo>
                      <a:pt x="20" y="44"/>
                      <a:pt x="22" y="45"/>
                      <a:pt x="24" y="45"/>
                    </a:cubicBezTo>
                    <a:cubicBezTo>
                      <a:pt x="26" y="46"/>
                      <a:pt x="28" y="46"/>
                      <a:pt x="29" y="46"/>
                    </a:cubicBezTo>
                    <a:lnTo>
                      <a:pt x="2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26" name="Freeform: Shape 74">
                <a:extLst>
                  <a:ext uri="{FF2B5EF4-FFF2-40B4-BE49-F238E27FC236}">
                    <a16:creationId xmlns:a16="http://schemas.microsoft.com/office/drawing/2014/main" id="{977CE6D3-18EC-44E2-B30A-1C3026C5AF7C}"/>
                  </a:ext>
                </a:extLst>
              </p:cNvPr>
              <p:cNvSpPr>
                <a:spLocks/>
              </p:cNvSpPr>
              <p:nvPr/>
            </p:nvSpPr>
            <p:spPr bwMode="auto">
              <a:xfrm>
                <a:off x="3205347" y="2729517"/>
                <a:ext cx="13480" cy="22057"/>
              </a:xfrm>
              <a:custGeom>
                <a:avLst/>
                <a:gdLst>
                  <a:gd name="T0" fmla="*/ 0 w 3"/>
                  <a:gd name="T1" fmla="*/ 5 h 5"/>
                  <a:gd name="T2" fmla="*/ 3 w 3"/>
                  <a:gd name="T3" fmla="*/ 1 h 5"/>
                  <a:gd name="T4" fmla="*/ 0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3" y="1"/>
                      <a:pt x="3" y="1"/>
                      <a:pt x="3" y="1"/>
                    </a:cubicBezTo>
                    <a:cubicBezTo>
                      <a:pt x="2" y="1"/>
                      <a:pt x="1" y="1"/>
                      <a:pt x="0" y="0"/>
                    </a:cubicBezTo>
                    <a:cubicBezTo>
                      <a:pt x="0" y="2"/>
                      <a:pt x="0" y="3"/>
                      <a:pt x="0" y="5"/>
                    </a:cubicBezTo>
                    <a:close/>
                  </a:path>
                </a:pathLst>
              </a:custGeom>
              <a:grpFill/>
              <a:ln>
                <a:noFill/>
              </a:ln>
            </p:spPr>
            <p:txBody>
              <a:bodyPr anchor="ctr"/>
              <a:lstStyle/>
              <a:p>
                <a:pPr algn="ctr"/>
                <a:endParaRPr>
                  <a:solidFill>
                    <a:srgbClr val="000000"/>
                  </a:solidFill>
                </a:endParaRPr>
              </a:p>
            </p:txBody>
          </p:sp>
          <p:sp>
            <p:nvSpPr>
              <p:cNvPr id="127" name="Freeform: Shape 75">
                <a:extLst>
                  <a:ext uri="{FF2B5EF4-FFF2-40B4-BE49-F238E27FC236}">
                    <a16:creationId xmlns:a16="http://schemas.microsoft.com/office/drawing/2014/main" id="{57C0C405-D222-49C8-ABDD-5BBFF6129106}"/>
                  </a:ext>
                </a:extLst>
              </p:cNvPr>
              <p:cNvSpPr>
                <a:spLocks/>
              </p:cNvSpPr>
              <p:nvPr/>
            </p:nvSpPr>
            <p:spPr bwMode="auto">
              <a:xfrm>
                <a:off x="3200445" y="2671922"/>
                <a:ext cx="49017" cy="53918"/>
              </a:xfrm>
              <a:custGeom>
                <a:avLst/>
                <a:gdLst>
                  <a:gd name="T0" fmla="*/ 5 w 11"/>
                  <a:gd name="T1" fmla="*/ 12 h 12"/>
                  <a:gd name="T2" fmla="*/ 6 w 11"/>
                  <a:gd name="T3" fmla="*/ 12 h 12"/>
                  <a:gd name="T4" fmla="*/ 6 w 11"/>
                  <a:gd name="T5" fmla="*/ 12 h 12"/>
                  <a:gd name="T6" fmla="*/ 11 w 11"/>
                  <a:gd name="T7" fmla="*/ 6 h 12"/>
                  <a:gd name="T8" fmla="*/ 11 w 11"/>
                  <a:gd name="T9" fmla="*/ 6 h 12"/>
                  <a:gd name="T10" fmla="*/ 11 w 11"/>
                  <a:gd name="T11" fmla="*/ 5 h 12"/>
                  <a:gd name="T12" fmla="*/ 5 w 11"/>
                  <a:gd name="T13" fmla="*/ 0 h 12"/>
                  <a:gd name="T14" fmla="*/ 4 w 11"/>
                  <a:gd name="T15" fmla="*/ 0 h 12"/>
                  <a:gd name="T16" fmla="*/ 0 w 11"/>
                  <a:gd name="T17" fmla="*/ 3 h 12"/>
                  <a:gd name="T18" fmla="*/ 1 w 11"/>
                  <a:gd name="T19" fmla="*/ 9 h 12"/>
                  <a:gd name="T20" fmla="*/ 5 w 11"/>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5" y="12"/>
                    </a:moveTo>
                    <a:cubicBezTo>
                      <a:pt x="5" y="12"/>
                      <a:pt x="6" y="12"/>
                      <a:pt x="6" y="12"/>
                    </a:cubicBezTo>
                    <a:cubicBezTo>
                      <a:pt x="6" y="12"/>
                      <a:pt x="6" y="12"/>
                      <a:pt x="6" y="12"/>
                    </a:cubicBezTo>
                    <a:cubicBezTo>
                      <a:pt x="9" y="11"/>
                      <a:pt x="11" y="8"/>
                      <a:pt x="11" y="6"/>
                    </a:cubicBezTo>
                    <a:cubicBezTo>
                      <a:pt x="11" y="6"/>
                      <a:pt x="11" y="6"/>
                      <a:pt x="11" y="6"/>
                    </a:cubicBezTo>
                    <a:cubicBezTo>
                      <a:pt x="11" y="5"/>
                      <a:pt x="11" y="5"/>
                      <a:pt x="11" y="5"/>
                    </a:cubicBezTo>
                    <a:cubicBezTo>
                      <a:pt x="10" y="2"/>
                      <a:pt x="8" y="0"/>
                      <a:pt x="5" y="0"/>
                    </a:cubicBezTo>
                    <a:cubicBezTo>
                      <a:pt x="5" y="0"/>
                      <a:pt x="4" y="0"/>
                      <a:pt x="4" y="0"/>
                    </a:cubicBezTo>
                    <a:cubicBezTo>
                      <a:pt x="2" y="1"/>
                      <a:pt x="1" y="2"/>
                      <a:pt x="0" y="3"/>
                    </a:cubicBezTo>
                    <a:cubicBezTo>
                      <a:pt x="0" y="5"/>
                      <a:pt x="0" y="7"/>
                      <a:pt x="1" y="9"/>
                    </a:cubicBezTo>
                    <a:cubicBezTo>
                      <a:pt x="2" y="11"/>
                      <a:pt x="3" y="12"/>
                      <a:pt x="5" y="12"/>
                    </a:cubicBezTo>
                    <a:close/>
                  </a:path>
                </a:pathLst>
              </a:custGeom>
              <a:grpFill/>
              <a:ln>
                <a:noFill/>
              </a:ln>
            </p:spPr>
            <p:txBody>
              <a:bodyPr anchor="ctr"/>
              <a:lstStyle/>
              <a:p>
                <a:pPr algn="ctr"/>
                <a:endParaRPr>
                  <a:solidFill>
                    <a:srgbClr val="000000"/>
                  </a:solidFill>
                </a:endParaRPr>
              </a:p>
            </p:txBody>
          </p:sp>
          <p:sp>
            <p:nvSpPr>
              <p:cNvPr id="128" name="Freeform: Shape 76">
                <a:extLst>
                  <a:ext uri="{FF2B5EF4-FFF2-40B4-BE49-F238E27FC236}">
                    <a16:creationId xmlns:a16="http://schemas.microsoft.com/office/drawing/2014/main" id="{BFEAD2E7-94E3-443A-B146-5A4CF9F46621}"/>
                  </a:ext>
                </a:extLst>
              </p:cNvPr>
              <p:cNvSpPr>
                <a:spLocks/>
              </p:cNvSpPr>
              <p:nvPr/>
            </p:nvSpPr>
            <p:spPr bwMode="auto">
              <a:xfrm>
                <a:off x="3293577" y="2712361"/>
                <a:ext cx="96808" cy="91906"/>
              </a:xfrm>
              <a:custGeom>
                <a:avLst/>
                <a:gdLst>
                  <a:gd name="T0" fmla="*/ 12 w 22"/>
                  <a:gd name="T1" fmla="*/ 21 h 21"/>
                  <a:gd name="T2" fmla="*/ 22 w 22"/>
                  <a:gd name="T3" fmla="*/ 21 h 21"/>
                  <a:gd name="T4" fmla="*/ 6 w 22"/>
                  <a:gd name="T5" fmla="*/ 0 h 21"/>
                  <a:gd name="T6" fmla="*/ 0 w 22"/>
                  <a:gd name="T7" fmla="*/ 5 h 21"/>
                  <a:gd name="T8" fmla="*/ 12 w 22"/>
                  <a:gd name="T9" fmla="*/ 21 h 21"/>
                </a:gdLst>
                <a:ahLst/>
                <a:cxnLst>
                  <a:cxn ang="0">
                    <a:pos x="T0" y="T1"/>
                  </a:cxn>
                  <a:cxn ang="0">
                    <a:pos x="T2" y="T3"/>
                  </a:cxn>
                  <a:cxn ang="0">
                    <a:pos x="T4" y="T5"/>
                  </a:cxn>
                  <a:cxn ang="0">
                    <a:pos x="T6" y="T7"/>
                  </a:cxn>
                  <a:cxn ang="0">
                    <a:pos x="T8" y="T9"/>
                  </a:cxn>
                </a:cxnLst>
                <a:rect l="0" t="0" r="r" b="b"/>
                <a:pathLst>
                  <a:path w="22" h="21">
                    <a:moveTo>
                      <a:pt x="12" y="21"/>
                    </a:moveTo>
                    <a:cubicBezTo>
                      <a:pt x="22" y="21"/>
                      <a:pt x="22" y="21"/>
                      <a:pt x="22" y="21"/>
                    </a:cubicBezTo>
                    <a:cubicBezTo>
                      <a:pt x="6" y="0"/>
                      <a:pt x="6" y="0"/>
                      <a:pt x="6" y="0"/>
                    </a:cubicBezTo>
                    <a:cubicBezTo>
                      <a:pt x="5" y="3"/>
                      <a:pt x="2" y="5"/>
                      <a:pt x="0" y="5"/>
                    </a:cubicBezTo>
                    <a:lnTo>
                      <a:pt x="12" y="21"/>
                    </a:lnTo>
                    <a:close/>
                  </a:path>
                </a:pathLst>
              </a:custGeom>
              <a:grpFill/>
              <a:ln>
                <a:noFill/>
              </a:ln>
            </p:spPr>
            <p:txBody>
              <a:bodyPr anchor="ctr"/>
              <a:lstStyle/>
              <a:p>
                <a:pPr algn="ctr"/>
                <a:endParaRPr>
                  <a:solidFill>
                    <a:srgbClr val="000000"/>
                  </a:solidFill>
                </a:endParaRPr>
              </a:p>
            </p:txBody>
          </p:sp>
          <p:sp>
            <p:nvSpPr>
              <p:cNvPr id="129" name="Freeform: Shape 77">
                <a:extLst>
                  <a:ext uri="{FF2B5EF4-FFF2-40B4-BE49-F238E27FC236}">
                    <a16:creationId xmlns:a16="http://schemas.microsoft.com/office/drawing/2014/main" id="{C62C7AD7-7F98-422F-BD8B-FA25F8D582FC}"/>
                  </a:ext>
                </a:extLst>
              </p:cNvPr>
              <p:cNvSpPr>
                <a:spLocks/>
              </p:cNvSpPr>
              <p:nvPr/>
            </p:nvSpPr>
            <p:spPr bwMode="auto">
              <a:xfrm>
                <a:off x="3258040" y="2671922"/>
                <a:ext cx="52693" cy="53918"/>
              </a:xfrm>
              <a:custGeom>
                <a:avLst/>
                <a:gdLst>
                  <a:gd name="T0" fmla="*/ 8 w 12"/>
                  <a:gd name="T1" fmla="*/ 0 h 12"/>
                  <a:gd name="T2" fmla="*/ 6 w 12"/>
                  <a:gd name="T3" fmla="*/ 0 h 12"/>
                  <a:gd name="T4" fmla="*/ 1 w 12"/>
                  <a:gd name="T5" fmla="*/ 5 h 12"/>
                  <a:gd name="T6" fmla="*/ 1 w 12"/>
                  <a:gd name="T7" fmla="*/ 6 h 12"/>
                  <a:gd name="T8" fmla="*/ 1 w 12"/>
                  <a:gd name="T9" fmla="*/ 6 h 12"/>
                  <a:gd name="T10" fmla="*/ 5 w 12"/>
                  <a:gd name="T11" fmla="*/ 12 h 12"/>
                  <a:gd name="T12" fmla="*/ 6 w 12"/>
                  <a:gd name="T13" fmla="*/ 12 h 12"/>
                  <a:gd name="T14" fmla="*/ 6 w 12"/>
                  <a:gd name="T15" fmla="*/ 12 h 12"/>
                  <a:gd name="T16" fmla="*/ 12 w 12"/>
                  <a:gd name="T17" fmla="*/ 7 h 12"/>
                  <a:gd name="T18" fmla="*/ 12 w 12"/>
                  <a:gd name="T19" fmla="*/ 7 h 12"/>
                  <a:gd name="T20" fmla="*/ 8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8" y="0"/>
                    </a:moveTo>
                    <a:cubicBezTo>
                      <a:pt x="7" y="0"/>
                      <a:pt x="7" y="0"/>
                      <a:pt x="6" y="0"/>
                    </a:cubicBezTo>
                    <a:cubicBezTo>
                      <a:pt x="4" y="0"/>
                      <a:pt x="1" y="2"/>
                      <a:pt x="1" y="5"/>
                    </a:cubicBezTo>
                    <a:cubicBezTo>
                      <a:pt x="1" y="5"/>
                      <a:pt x="1" y="5"/>
                      <a:pt x="1" y="6"/>
                    </a:cubicBezTo>
                    <a:cubicBezTo>
                      <a:pt x="1" y="6"/>
                      <a:pt x="1" y="6"/>
                      <a:pt x="1" y="6"/>
                    </a:cubicBezTo>
                    <a:cubicBezTo>
                      <a:pt x="0" y="8"/>
                      <a:pt x="2" y="11"/>
                      <a:pt x="5" y="12"/>
                    </a:cubicBezTo>
                    <a:cubicBezTo>
                      <a:pt x="5" y="12"/>
                      <a:pt x="5" y="12"/>
                      <a:pt x="6" y="12"/>
                    </a:cubicBezTo>
                    <a:cubicBezTo>
                      <a:pt x="6" y="12"/>
                      <a:pt x="6" y="12"/>
                      <a:pt x="6" y="12"/>
                    </a:cubicBezTo>
                    <a:cubicBezTo>
                      <a:pt x="9" y="12"/>
                      <a:pt x="11" y="10"/>
                      <a:pt x="12" y="7"/>
                    </a:cubicBezTo>
                    <a:cubicBezTo>
                      <a:pt x="12" y="7"/>
                      <a:pt x="12" y="7"/>
                      <a:pt x="12" y="7"/>
                    </a:cubicBezTo>
                    <a:cubicBezTo>
                      <a:pt x="12" y="4"/>
                      <a:pt x="11" y="1"/>
                      <a:pt x="8" y="0"/>
                    </a:cubicBezTo>
                    <a:close/>
                  </a:path>
                </a:pathLst>
              </a:custGeom>
              <a:grpFill/>
              <a:ln>
                <a:noFill/>
              </a:ln>
            </p:spPr>
            <p:txBody>
              <a:bodyPr anchor="ctr"/>
              <a:lstStyle/>
              <a:p>
                <a:pPr algn="ctr"/>
                <a:endParaRPr>
                  <a:solidFill>
                    <a:srgbClr val="000000"/>
                  </a:solidFill>
                </a:endParaRPr>
              </a:p>
            </p:txBody>
          </p:sp>
          <p:sp>
            <p:nvSpPr>
              <p:cNvPr id="130" name="Freeform: Shape 78">
                <a:extLst>
                  <a:ext uri="{FF2B5EF4-FFF2-40B4-BE49-F238E27FC236}">
                    <a16:creationId xmlns:a16="http://schemas.microsoft.com/office/drawing/2014/main" id="{81B00F50-3498-42E8-87F3-C993E4594D0F}"/>
                  </a:ext>
                </a:extLst>
              </p:cNvPr>
              <p:cNvSpPr>
                <a:spLocks/>
              </p:cNvSpPr>
              <p:nvPr/>
            </p:nvSpPr>
            <p:spPr bwMode="auto">
              <a:xfrm>
                <a:off x="3213925" y="2814070"/>
                <a:ext cx="220574" cy="180136"/>
              </a:xfrm>
              <a:custGeom>
                <a:avLst/>
                <a:gdLst>
                  <a:gd name="T0" fmla="*/ 9 w 50"/>
                  <a:gd name="T1" fmla="*/ 41 h 41"/>
                  <a:gd name="T2" fmla="*/ 39 w 50"/>
                  <a:gd name="T3" fmla="*/ 41 h 41"/>
                  <a:gd name="T4" fmla="*/ 50 w 50"/>
                  <a:gd name="T5" fmla="*/ 0 h 41"/>
                  <a:gd name="T6" fmla="*/ 41 w 50"/>
                  <a:gd name="T7" fmla="*/ 0 h 41"/>
                  <a:gd name="T8" fmla="*/ 31 w 50"/>
                  <a:gd name="T9" fmla="*/ 0 h 41"/>
                  <a:gd name="T10" fmla="*/ 0 w 50"/>
                  <a:gd name="T11" fmla="*/ 0 h 41"/>
                  <a:gd name="T12" fmla="*/ 9 w 50"/>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50" h="41">
                    <a:moveTo>
                      <a:pt x="9" y="41"/>
                    </a:moveTo>
                    <a:cubicBezTo>
                      <a:pt x="39" y="41"/>
                      <a:pt x="39" y="41"/>
                      <a:pt x="39" y="41"/>
                    </a:cubicBezTo>
                    <a:cubicBezTo>
                      <a:pt x="50" y="0"/>
                      <a:pt x="50" y="0"/>
                      <a:pt x="50" y="0"/>
                    </a:cubicBezTo>
                    <a:cubicBezTo>
                      <a:pt x="41" y="0"/>
                      <a:pt x="41" y="0"/>
                      <a:pt x="41" y="0"/>
                    </a:cubicBezTo>
                    <a:cubicBezTo>
                      <a:pt x="31" y="0"/>
                      <a:pt x="31" y="0"/>
                      <a:pt x="31" y="0"/>
                    </a:cubicBezTo>
                    <a:cubicBezTo>
                      <a:pt x="0" y="0"/>
                      <a:pt x="0" y="0"/>
                      <a:pt x="0" y="0"/>
                    </a:cubicBezTo>
                    <a:cubicBezTo>
                      <a:pt x="2" y="14"/>
                      <a:pt x="5" y="28"/>
                      <a:pt x="9" y="41"/>
                    </a:cubicBezTo>
                    <a:close/>
                  </a:path>
                </a:pathLst>
              </a:custGeom>
              <a:grpFill/>
              <a:ln>
                <a:noFill/>
              </a:ln>
            </p:spPr>
            <p:txBody>
              <a:bodyPr anchor="ctr"/>
              <a:lstStyle/>
              <a:p>
                <a:pPr algn="ctr"/>
                <a:endParaRPr>
                  <a:solidFill>
                    <a:srgbClr val="000000"/>
                  </a:solidFill>
                </a:endParaRPr>
              </a:p>
            </p:txBody>
          </p:sp>
          <p:sp>
            <p:nvSpPr>
              <p:cNvPr id="131" name="Freeform: Shape 79">
                <a:extLst>
                  <a:ext uri="{FF2B5EF4-FFF2-40B4-BE49-F238E27FC236}">
                    <a16:creationId xmlns:a16="http://schemas.microsoft.com/office/drawing/2014/main" id="{DA64A84F-9F04-4FB9-9432-46D8B6F1ABC0}"/>
                  </a:ext>
                </a:extLst>
              </p:cNvPr>
              <p:cNvSpPr>
                <a:spLocks/>
              </p:cNvSpPr>
              <p:nvPr/>
            </p:nvSpPr>
            <p:spPr bwMode="auto">
              <a:xfrm>
                <a:off x="5735824" y="2010199"/>
                <a:ext cx="88230" cy="88230"/>
              </a:xfrm>
              <a:custGeom>
                <a:avLst/>
                <a:gdLst>
                  <a:gd name="T0" fmla="*/ 17 w 20"/>
                  <a:gd name="T1" fmla="*/ 0 h 20"/>
                  <a:gd name="T2" fmla="*/ 9 w 20"/>
                  <a:gd name="T3" fmla="*/ 0 h 20"/>
                  <a:gd name="T4" fmla="*/ 0 w 20"/>
                  <a:gd name="T5" fmla="*/ 9 h 20"/>
                  <a:gd name="T6" fmla="*/ 0 w 20"/>
                  <a:gd name="T7" fmla="*/ 20 h 20"/>
                  <a:gd name="T8" fmla="*/ 7 w 20"/>
                  <a:gd name="T9" fmla="*/ 20 h 20"/>
                  <a:gd name="T10" fmla="*/ 7 w 20"/>
                  <a:gd name="T11" fmla="*/ 9 h 20"/>
                  <a:gd name="T12" fmla="*/ 9 w 20"/>
                  <a:gd name="T13" fmla="*/ 7 h 20"/>
                  <a:gd name="T14" fmla="*/ 20 w 20"/>
                  <a:gd name="T15" fmla="*/ 7 h 20"/>
                  <a:gd name="T16" fmla="*/ 17 w 2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17" y="0"/>
                    </a:moveTo>
                    <a:cubicBezTo>
                      <a:pt x="9" y="0"/>
                      <a:pt x="9" y="0"/>
                      <a:pt x="9" y="0"/>
                    </a:cubicBezTo>
                    <a:cubicBezTo>
                      <a:pt x="4" y="0"/>
                      <a:pt x="0" y="4"/>
                      <a:pt x="0" y="9"/>
                    </a:cubicBezTo>
                    <a:cubicBezTo>
                      <a:pt x="0" y="20"/>
                      <a:pt x="0" y="20"/>
                      <a:pt x="0" y="20"/>
                    </a:cubicBezTo>
                    <a:cubicBezTo>
                      <a:pt x="7" y="20"/>
                      <a:pt x="7" y="20"/>
                      <a:pt x="7" y="20"/>
                    </a:cubicBezTo>
                    <a:cubicBezTo>
                      <a:pt x="7" y="9"/>
                      <a:pt x="7" y="9"/>
                      <a:pt x="7" y="9"/>
                    </a:cubicBezTo>
                    <a:cubicBezTo>
                      <a:pt x="7" y="8"/>
                      <a:pt x="8" y="7"/>
                      <a:pt x="9" y="7"/>
                    </a:cubicBezTo>
                    <a:cubicBezTo>
                      <a:pt x="20" y="7"/>
                      <a:pt x="20" y="7"/>
                      <a:pt x="20" y="7"/>
                    </a:cubicBezTo>
                    <a:cubicBezTo>
                      <a:pt x="19" y="4"/>
                      <a:pt x="18" y="2"/>
                      <a:pt x="17" y="0"/>
                    </a:cubicBezTo>
                    <a:close/>
                  </a:path>
                </a:pathLst>
              </a:custGeom>
              <a:grpFill/>
              <a:ln>
                <a:noFill/>
              </a:ln>
            </p:spPr>
            <p:txBody>
              <a:bodyPr anchor="ctr"/>
              <a:lstStyle/>
              <a:p>
                <a:pPr algn="ctr"/>
                <a:endParaRPr>
                  <a:solidFill>
                    <a:srgbClr val="000000"/>
                  </a:solidFill>
                </a:endParaRPr>
              </a:p>
            </p:txBody>
          </p:sp>
          <p:sp>
            <p:nvSpPr>
              <p:cNvPr id="132" name="Freeform: Shape 80">
                <a:extLst>
                  <a:ext uri="{FF2B5EF4-FFF2-40B4-BE49-F238E27FC236}">
                    <a16:creationId xmlns:a16="http://schemas.microsoft.com/office/drawing/2014/main" id="{1D43FD6E-0E8A-402D-9A65-67D09D8F177A}"/>
                  </a:ext>
                </a:extLst>
              </p:cNvPr>
              <p:cNvSpPr>
                <a:spLocks/>
              </p:cNvSpPr>
              <p:nvPr/>
            </p:nvSpPr>
            <p:spPr bwMode="auto">
              <a:xfrm>
                <a:off x="5708865" y="2142544"/>
                <a:ext cx="198517" cy="149500"/>
              </a:xfrm>
              <a:custGeom>
                <a:avLst/>
                <a:gdLst>
                  <a:gd name="T0" fmla="*/ 35 w 45"/>
                  <a:gd name="T1" fmla="*/ 0 h 34"/>
                  <a:gd name="T2" fmla="*/ 29 w 45"/>
                  <a:gd name="T3" fmla="*/ 0 h 34"/>
                  <a:gd name="T4" fmla="*/ 29 w 45"/>
                  <a:gd name="T5" fmla="*/ 9 h 34"/>
                  <a:gd name="T6" fmla="*/ 34 w 45"/>
                  <a:gd name="T7" fmla="*/ 15 h 34"/>
                  <a:gd name="T8" fmla="*/ 31 w 45"/>
                  <a:gd name="T9" fmla="*/ 19 h 34"/>
                  <a:gd name="T10" fmla="*/ 31 w 45"/>
                  <a:gd name="T11" fmla="*/ 19 h 34"/>
                  <a:gd name="T12" fmla="*/ 31 w 45"/>
                  <a:gd name="T13" fmla="*/ 27 h 34"/>
                  <a:gd name="T14" fmla="*/ 29 w 45"/>
                  <a:gd name="T15" fmla="*/ 27 h 34"/>
                  <a:gd name="T16" fmla="*/ 29 w 45"/>
                  <a:gd name="T17" fmla="*/ 34 h 34"/>
                  <a:gd name="T18" fmla="*/ 45 w 45"/>
                  <a:gd name="T19" fmla="*/ 34 h 34"/>
                  <a:gd name="T20" fmla="*/ 35 w 45"/>
                  <a:gd name="T21" fmla="*/ 0 h 34"/>
                  <a:gd name="T22" fmla="*/ 29 w 45"/>
                  <a:gd name="T23" fmla="*/ 0 h 34"/>
                  <a:gd name="T24" fmla="*/ 0 w 45"/>
                  <a:gd name="T25" fmla="*/ 0 h 34"/>
                  <a:gd name="T26" fmla="*/ 0 w 45"/>
                  <a:gd name="T27" fmla="*/ 34 h 34"/>
                  <a:gd name="T28" fmla="*/ 29 w 45"/>
                  <a:gd name="T29" fmla="*/ 34 h 34"/>
                  <a:gd name="T30" fmla="*/ 29 w 45"/>
                  <a:gd name="T31" fmla="*/ 27 h 34"/>
                  <a:gd name="T32" fmla="*/ 27 w 45"/>
                  <a:gd name="T33" fmla="*/ 27 h 34"/>
                  <a:gd name="T34" fmla="*/ 27 w 45"/>
                  <a:gd name="T35" fmla="*/ 19 h 34"/>
                  <a:gd name="T36" fmla="*/ 24 w 45"/>
                  <a:gd name="T37" fmla="*/ 15 h 34"/>
                  <a:gd name="T38" fmla="*/ 29 w 45"/>
                  <a:gd name="T39" fmla="*/ 9 h 34"/>
                  <a:gd name="T40" fmla="*/ 29 w 45"/>
                  <a:gd name="T41" fmla="*/ 9 h 34"/>
                  <a:gd name="T42" fmla="*/ 29 w 45"/>
                  <a:gd name="T4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4">
                    <a:moveTo>
                      <a:pt x="35" y="0"/>
                    </a:moveTo>
                    <a:cubicBezTo>
                      <a:pt x="29" y="0"/>
                      <a:pt x="29" y="0"/>
                      <a:pt x="29" y="0"/>
                    </a:cubicBezTo>
                    <a:cubicBezTo>
                      <a:pt x="29" y="9"/>
                      <a:pt x="29" y="9"/>
                      <a:pt x="29" y="9"/>
                    </a:cubicBezTo>
                    <a:cubicBezTo>
                      <a:pt x="32" y="9"/>
                      <a:pt x="34" y="12"/>
                      <a:pt x="34" y="15"/>
                    </a:cubicBezTo>
                    <a:cubicBezTo>
                      <a:pt x="34" y="17"/>
                      <a:pt x="33" y="19"/>
                      <a:pt x="31" y="19"/>
                    </a:cubicBezTo>
                    <a:cubicBezTo>
                      <a:pt x="31" y="19"/>
                      <a:pt x="31" y="19"/>
                      <a:pt x="31" y="19"/>
                    </a:cubicBezTo>
                    <a:cubicBezTo>
                      <a:pt x="31" y="27"/>
                      <a:pt x="31" y="27"/>
                      <a:pt x="31" y="27"/>
                    </a:cubicBezTo>
                    <a:cubicBezTo>
                      <a:pt x="29" y="27"/>
                      <a:pt x="29" y="27"/>
                      <a:pt x="29" y="27"/>
                    </a:cubicBezTo>
                    <a:cubicBezTo>
                      <a:pt x="29" y="34"/>
                      <a:pt x="29" y="34"/>
                      <a:pt x="29" y="34"/>
                    </a:cubicBezTo>
                    <a:cubicBezTo>
                      <a:pt x="45" y="34"/>
                      <a:pt x="45" y="34"/>
                      <a:pt x="45" y="34"/>
                    </a:cubicBezTo>
                    <a:cubicBezTo>
                      <a:pt x="42" y="22"/>
                      <a:pt x="39" y="11"/>
                      <a:pt x="35" y="0"/>
                    </a:cubicBezTo>
                    <a:close/>
                    <a:moveTo>
                      <a:pt x="29" y="0"/>
                    </a:moveTo>
                    <a:cubicBezTo>
                      <a:pt x="0" y="0"/>
                      <a:pt x="0" y="0"/>
                      <a:pt x="0" y="0"/>
                    </a:cubicBezTo>
                    <a:cubicBezTo>
                      <a:pt x="0" y="34"/>
                      <a:pt x="0" y="34"/>
                      <a:pt x="0" y="34"/>
                    </a:cubicBezTo>
                    <a:cubicBezTo>
                      <a:pt x="29" y="34"/>
                      <a:pt x="29" y="34"/>
                      <a:pt x="29" y="34"/>
                    </a:cubicBezTo>
                    <a:cubicBezTo>
                      <a:pt x="29" y="27"/>
                      <a:pt x="29" y="27"/>
                      <a:pt x="29" y="27"/>
                    </a:cubicBezTo>
                    <a:cubicBezTo>
                      <a:pt x="27" y="27"/>
                      <a:pt x="27" y="27"/>
                      <a:pt x="27" y="27"/>
                    </a:cubicBezTo>
                    <a:cubicBezTo>
                      <a:pt x="27" y="19"/>
                      <a:pt x="27" y="19"/>
                      <a:pt x="27" y="19"/>
                    </a:cubicBezTo>
                    <a:cubicBezTo>
                      <a:pt x="25" y="19"/>
                      <a:pt x="24" y="17"/>
                      <a:pt x="24" y="15"/>
                    </a:cubicBezTo>
                    <a:cubicBezTo>
                      <a:pt x="24" y="12"/>
                      <a:pt x="26" y="9"/>
                      <a:pt x="29" y="9"/>
                    </a:cubicBezTo>
                    <a:cubicBezTo>
                      <a:pt x="29" y="9"/>
                      <a:pt x="29" y="9"/>
                      <a:pt x="29" y="9"/>
                    </a:cubicBezTo>
                    <a:lnTo>
                      <a:pt x="29" y="0"/>
                    </a:lnTo>
                    <a:close/>
                  </a:path>
                </a:pathLst>
              </a:custGeom>
              <a:grpFill/>
              <a:ln>
                <a:noFill/>
              </a:ln>
            </p:spPr>
            <p:txBody>
              <a:bodyPr anchor="ctr"/>
              <a:lstStyle/>
              <a:p>
                <a:pPr algn="ctr"/>
                <a:endParaRPr>
                  <a:solidFill>
                    <a:srgbClr val="000000"/>
                  </a:solidFill>
                </a:endParaRPr>
              </a:p>
            </p:txBody>
          </p:sp>
          <p:sp>
            <p:nvSpPr>
              <p:cNvPr id="133" name="Freeform: Shape 81">
                <a:extLst>
                  <a:ext uri="{FF2B5EF4-FFF2-40B4-BE49-F238E27FC236}">
                    <a16:creationId xmlns:a16="http://schemas.microsoft.com/office/drawing/2014/main" id="{F6BA0757-DF9C-4078-86AE-440A21179F9B}"/>
                  </a:ext>
                </a:extLst>
              </p:cNvPr>
              <p:cNvSpPr>
                <a:spLocks/>
              </p:cNvSpPr>
              <p:nvPr/>
            </p:nvSpPr>
            <p:spPr bwMode="auto">
              <a:xfrm>
                <a:off x="4269005" y="1537190"/>
                <a:ext cx="155627" cy="66172"/>
              </a:xfrm>
              <a:custGeom>
                <a:avLst/>
                <a:gdLst>
                  <a:gd name="T0" fmla="*/ 0 w 127"/>
                  <a:gd name="T1" fmla="*/ 29 h 54"/>
                  <a:gd name="T2" fmla="*/ 51 w 127"/>
                  <a:gd name="T3" fmla="*/ 54 h 54"/>
                  <a:gd name="T4" fmla="*/ 127 w 127"/>
                  <a:gd name="T5" fmla="*/ 54 h 54"/>
                  <a:gd name="T6" fmla="*/ 15 w 127"/>
                  <a:gd name="T7" fmla="*/ 0 h 54"/>
                  <a:gd name="T8" fmla="*/ 0 w 127"/>
                  <a:gd name="T9" fmla="*/ 29 h 54"/>
                </a:gdLst>
                <a:ahLst/>
                <a:cxnLst>
                  <a:cxn ang="0">
                    <a:pos x="T0" y="T1"/>
                  </a:cxn>
                  <a:cxn ang="0">
                    <a:pos x="T2" y="T3"/>
                  </a:cxn>
                  <a:cxn ang="0">
                    <a:pos x="T4" y="T5"/>
                  </a:cxn>
                  <a:cxn ang="0">
                    <a:pos x="T6" y="T7"/>
                  </a:cxn>
                  <a:cxn ang="0">
                    <a:pos x="T8" y="T9"/>
                  </a:cxn>
                </a:cxnLst>
                <a:rect l="0" t="0" r="r" b="b"/>
                <a:pathLst>
                  <a:path w="127" h="54">
                    <a:moveTo>
                      <a:pt x="0" y="29"/>
                    </a:moveTo>
                    <a:lnTo>
                      <a:pt x="51" y="54"/>
                    </a:lnTo>
                    <a:lnTo>
                      <a:pt x="127" y="54"/>
                    </a:lnTo>
                    <a:lnTo>
                      <a:pt x="15"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34" name="Freeform: Shape 82">
                <a:extLst>
                  <a:ext uri="{FF2B5EF4-FFF2-40B4-BE49-F238E27FC236}">
                    <a16:creationId xmlns:a16="http://schemas.microsoft.com/office/drawing/2014/main" id="{71E533D9-E1AD-4B92-9374-25BB73B1AADC}"/>
                  </a:ext>
                </a:extLst>
              </p:cNvPr>
              <p:cNvSpPr>
                <a:spLocks/>
              </p:cNvSpPr>
              <p:nvPr/>
            </p:nvSpPr>
            <p:spPr bwMode="auto">
              <a:xfrm>
                <a:off x="4269005" y="1611940"/>
                <a:ext cx="376202" cy="189939"/>
              </a:xfrm>
              <a:custGeom>
                <a:avLst/>
                <a:gdLst>
                  <a:gd name="T0" fmla="*/ 123 w 307"/>
                  <a:gd name="T1" fmla="*/ 155 h 155"/>
                  <a:gd name="T2" fmla="*/ 245 w 307"/>
                  <a:gd name="T3" fmla="*/ 155 h 155"/>
                  <a:gd name="T4" fmla="*/ 245 w 307"/>
                  <a:gd name="T5" fmla="*/ 123 h 155"/>
                  <a:gd name="T6" fmla="*/ 307 w 307"/>
                  <a:gd name="T7" fmla="*/ 123 h 155"/>
                  <a:gd name="T8" fmla="*/ 307 w 307"/>
                  <a:gd name="T9" fmla="*/ 33 h 155"/>
                  <a:gd name="T10" fmla="*/ 245 w 307"/>
                  <a:gd name="T11" fmla="*/ 33 h 155"/>
                  <a:gd name="T12" fmla="*/ 245 w 307"/>
                  <a:gd name="T13" fmla="*/ 0 h 155"/>
                  <a:gd name="T14" fmla="*/ 145 w 307"/>
                  <a:gd name="T15" fmla="*/ 0 h 155"/>
                  <a:gd name="T16" fmla="*/ 123 w 307"/>
                  <a:gd name="T17" fmla="*/ 0 h 155"/>
                  <a:gd name="T18" fmla="*/ 123 w 307"/>
                  <a:gd name="T19" fmla="*/ 62 h 155"/>
                  <a:gd name="T20" fmla="*/ 184 w 307"/>
                  <a:gd name="T21" fmla="*/ 62 h 155"/>
                  <a:gd name="T22" fmla="*/ 184 w 307"/>
                  <a:gd name="T23" fmla="*/ 94 h 155"/>
                  <a:gd name="T24" fmla="*/ 123 w 307"/>
                  <a:gd name="T25" fmla="*/ 94 h 155"/>
                  <a:gd name="T26" fmla="*/ 123 w 307"/>
                  <a:gd name="T27" fmla="*/ 155 h 155"/>
                  <a:gd name="T28" fmla="*/ 0 w 307"/>
                  <a:gd name="T29" fmla="*/ 155 h 155"/>
                  <a:gd name="T30" fmla="*/ 123 w 307"/>
                  <a:gd name="T31" fmla="*/ 155 h 155"/>
                  <a:gd name="T32" fmla="*/ 123 w 307"/>
                  <a:gd name="T33" fmla="*/ 94 h 155"/>
                  <a:gd name="T34" fmla="*/ 62 w 307"/>
                  <a:gd name="T35" fmla="*/ 94 h 155"/>
                  <a:gd name="T36" fmla="*/ 62 w 307"/>
                  <a:gd name="T37" fmla="*/ 62 h 155"/>
                  <a:gd name="T38" fmla="*/ 62 w 307"/>
                  <a:gd name="T39" fmla="*/ 62 h 155"/>
                  <a:gd name="T40" fmla="*/ 123 w 307"/>
                  <a:gd name="T41" fmla="*/ 62 h 155"/>
                  <a:gd name="T42" fmla="*/ 123 w 307"/>
                  <a:gd name="T43" fmla="*/ 0 h 155"/>
                  <a:gd name="T44" fmla="*/ 65 w 307"/>
                  <a:gd name="T45" fmla="*/ 0 h 155"/>
                  <a:gd name="T46" fmla="*/ 0 w 307"/>
                  <a:gd name="T47" fmla="*/ 0 h 155"/>
                  <a:gd name="T48" fmla="*/ 0 w 307"/>
                  <a:gd name="T4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155">
                    <a:moveTo>
                      <a:pt x="123" y="155"/>
                    </a:moveTo>
                    <a:lnTo>
                      <a:pt x="245" y="155"/>
                    </a:lnTo>
                    <a:lnTo>
                      <a:pt x="245" y="123"/>
                    </a:lnTo>
                    <a:lnTo>
                      <a:pt x="307" y="123"/>
                    </a:lnTo>
                    <a:lnTo>
                      <a:pt x="307" y="33"/>
                    </a:lnTo>
                    <a:lnTo>
                      <a:pt x="245" y="33"/>
                    </a:lnTo>
                    <a:lnTo>
                      <a:pt x="245" y="0"/>
                    </a:lnTo>
                    <a:lnTo>
                      <a:pt x="145" y="0"/>
                    </a:lnTo>
                    <a:lnTo>
                      <a:pt x="123" y="0"/>
                    </a:lnTo>
                    <a:lnTo>
                      <a:pt x="123" y="62"/>
                    </a:lnTo>
                    <a:lnTo>
                      <a:pt x="184" y="62"/>
                    </a:lnTo>
                    <a:lnTo>
                      <a:pt x="184" y="94"/>
                    </a:lnTo>
                    <a:lnTo>
                      <a:pt x="123" y="94"/>
                    </a:lnTo>
                    <a:lnTo>
                      <a:pt x="123" y="155"/>
                    </a:lnTo>
                    <a:close/>
                    <a:moveTo>
                      <a:pt x="0" y="155"/>
                    </a:moveTo>
                    <a:lnTo>
                      <a:pt x="123" y="155"/>
                    </a:lnTo>
                    <a:lnTo>
                      <a:pt x="123" y="94"/>
                    </a:lnTo>
                    <a:lnTo>
                      <a:pt x="62" y="94"/>
                    </a:lnTo>
                    <a:lnTo>
                      <a:pt x="62" y="62"/>
                    </a:lnTo>
                    <a:lnTo>
                      <a:pt x="62" y="62"/>
                    </a:lnTo>
                    <a:lnTo>
                      <a:pt x="123" y="62"/>
                    </a:lnTo>
                    <a:lnTo>
                      <a:pt x="123" y="0"/>
                    </a:lnTo>
                    <a:lnTo>
                      <a:pt x="65" y="0"/>
                    </a:lnTo>
                    <a:lnTo>
                      <a:pt x="0" y="0"/>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35" name="Freeform: Shape 83">
                <a:extLst>
                  <a:ext uri="{FF2B5EF4-FFF2-40B4-BE49-F238E27FC236}">
                    <a16:creationId xmlns:a16="http://schemas.microsoft.com/office/drawing/2014/main" id="{44CC8EE6-802A-43A0-8F5D-C7B9E8D18A9A}"/>
                  </a:ext>
                </a:extLst>
              </p:cNvPr>
              <p:cNvSpPr>
                <a:spLocks/>
              </p:cNvSpPr>
              <p:nvPr/>
            </p:nvSpPr>
            <p:spPr bwMode="auto">
              <a:xfrm>
                <a:off x="3637918" y="1788400"/>
                <a:ext cx="84553" cy="142148"/>
              </a:xfrm>
              <a:custGeom>
                <a:avLst/>
                <a:gdLst>
                  <a:gd name="T0" fmla="*/ 0 w 19"/>
                  <a:gd name="T1" fmla="*/ 22 h 32"/>
                  <a:gd name="T2" fmla="*/ 0 w 19"/>
                  <a:gd name="T3" fmla="*/ 27 h 32"/>
                  <a:gd name="T4" fmla="*/ 6 w 19"/>
                  <a:gd name="T5" fmla="*/ 32 h 32"/>
                  <a:gd name="T6" fmla="*/ 14 w 19"/>
                  <a:gd name="T7" fmla="*/ 32 h 32"/>
                  <a:gd name="T8" fmla="*/ 19 w 19"/>
                  <a:gd name="T9" fmla="*/ 27 h 32"/>
                  <a:gd name="T10" fmla="*/ 19 w 19"/>
                  <a:gd name="T11" fmla="*/ 22 h 32"/>
                  <a:gd name="T12" fmla="*/ 12 w 19"/>
                  <a:gd name="T13" fmla="*/ 22 h 32"/>
                  <a:gd name="T14" fmla="*/ 12 w 19"/>
                  <a:gd name="T15" fmla="*/ 18 h 32"/>
                  <a:gd name="T16" fmla="*/ 19 w 19"/>
                  <a:gd name="T17" fmla="*/ 18 h 32"/>
                  <a:gd name="T18" fmla="*/ 19 w 19"/>
                  <a:gd name="T19" fmla="*/ 12 h 32"/>
                  <a:gd name="T20" fmla="*/ 12 w 19"/>
                  <a:gd name="T21" fmla="*/ 12 h 32"/>
                  <a:gd name="T22" fmla="*/ 12 w 19"/>
                  <a:gd name="T23" fmla="*/ 8 h 32"/>
                  <a:gd name="T24" fmla="*/ 19 w 19"/>
                  <a:gd name="T25" fmla="*/ 8 h 32"/>
                  <a:gd name="T26" fmla="*/ 19 w 19"/>
                  <a:gd name="T27" fmla="*/ 6 h 32"/>
                  <a:gd name="T28" fmla="*/ 14 w 19"/>
                  <a:gd name="T29" fmla="*/ 0 h 32"/>
                  <a:gd name="T30" fmla="*/ 6 w 19"/>
                  <a:gd name="T31" fmla="*/ 0 h 32"/>
                  <a:gd name="T32" fmla="*/ 0 w 19"/>
                  <a:gd name="T33" fmla="*/ 6 h 32"/>
                  <a:gd name="T34" fmla="*/ 0 w 19"/>
                  <a:gd name="T35" fmla="*/ 8 h 32"/>
                  <a:gd name="T36" fmla="*/ 7 w 19"/>
                  <a:gd name="T37" fmla="*/ 8 h 32"/>
                  <a:gd name="T38" fmla="*/ 7 w 19"/>
                  <a:gd name="T39" fmla="*/ 12 h 32"/>
                  <a:gd name="T40" fmla="*/ 0 w 19"/>
                  <a:gd name="T41" fmla="*/ 12 h 32"/>
                  <a:gd name="T42" fmla="*/ 0 w 19"/>
                  <a:gd name="T43" fmla="*/ 18 h 32"/>
                  <a:gd name="T44" fmla="*/ 7 w 19"/>
                  <a:gd name="T45" fmla="*/ 18 h 32"/>
                  <a:gd name="T46" fmla="*/ 7 w 19"/>
                  <a:gd name="T47" fmla="*/ 22 h 32"/>
                  <a:gd name="T48" fmla="*/ 0 w 19"/>
                  <a:gd name="T4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2">
                    <a:moveTo>
                      <a:pt x="0" y="22"/>
                    </a:moveTo>
                    <a:cubicBezTo>
                      <a:pt x="0" y="27"/>
                      <a:pt x="0" y="27"/>
                      <a:pt x="0" y="27"/>
                    </a:cubicBezTo>
                    <a:cubicBezTo>
                      <a:pt x="0" y="30"/>
                      <a:pt x="3" y="32"/>
                      <a:pt x="6" y="32"/>
                    </a:cubicBezTo>
                    <a:cubicBezTo>
                      <a:pt x="14" y="32"/>
                      <a:pt x="14" y="32"/>
                      <a:pt x="14" y="32"/>
                    </a:cubicBezTo>
                    <a:cubicBezTo>
                      <a:pt x="17" y="32"/>
                      <a:pt x="19" y="30"/>
                      <a:pt x="19" y="27"/>
                    </a:cubicBezTo>
                    <a:cubicBezTo>
                      <a:pt x="19" y="22"/>
                      <a:pt x="19" y="22"/>
                      <a:pt x="19" y="22"/>
                    </a:cubicBezTo>
                    <a:cubicBezTo>
                      <a:pt x="12" y="22"/>
                      <a:pt x="12" y="22"/>
                      <a:pt x="12" y="22"/>
                    </a:cubicBezTo>
                    <a:cubicBezTo>
                      <a:pt x="12" y="18"/>
                      <a:pt x="12" y="18"/>
                      <a:pt x="12" y="18"/>
                    </a:cubicBezTo>
                    <a:cubicBezTo>
                      <a:pt x="19" y="18"/>
                      <a:pt x="19" y="18"/>
                      <a:pt x="19" y="18"/>
                    </a:cubicBezTo>
                    <a:cubicBezTo>
                      <a:pt x="19" y="12"/>
                      <a:pt x="19" y="12"/>
                      <a:pt x="19" y="12"/>
                    </a:cubicBezTo>
                    <a:cubicBezTo>
                      <a:pt x="12" y="12"/>
                      <a:pt x="12" y="12"/>
                      <a:pt x="12" y="12"/>
                    </a:cubicBezTo>
                    <a:cubicBezTo>
                      <a:pt x="12" y="8"/>
                      <a:pt x="12" y="8"/>
                      <a:pt x="12" y="8"/>
                    </a:cubicBezTo>
                    <a:cubicBezTo>
                      <a:pt x="19" y="8"/>
                      <a:pt x="19" y="8"/>
                      <a:pt x="19" y="8"/>
                    </a:cubicBezTo>
                    <a:cubicBezTo>
                      <a:pt x="19" y="6"/>
                      <a:pt x="19" y="6"/>
                      <a:pt x="19" y="6"/>
                    </a:cubicBezTo>
                    <a:cubicBezTo>
                      <a:pt x="19" y="3"/>
                      <a:pt x="17" y="0"/>
                      <a:pt x="14" y="0"/>
                    </a:cubicBezTo>
                    <a:cubicBezTo>
                      <a:pt x="6" y="0"/>
                      <a:pt x="6" y="0"/>
                      <a:pt x="6" y="0"/>
                    </a:cubicBezTo>
                    <a:cubicBezTo>
                      <a:pt x="3" y="0"/>
                      <a:pt x="0" y="3"/>
                      <a:pt x="0" y="6"/>
                    </a:cubicBezTo>
                    <a:cubicBezTo>
                      <a:pt x="0" y="8"/>
                      <a:pt x="0" y="8"/>
                      <a:pt x="0" y="8"/>
                    </a:cubicBezTo>
                    <a:cubicBezTo>
                      <a:pt x="7" y="8"/>
                      <a:pt x="7" y="8"/>
                      <a:pt x="7" y="8"/>
                    </a:cubicBezTo>
                    <a:cubicBezTo>
                      <a:pt x="7" y="12"/>
                      <a:pt x="7" y="12"/>
                      <a:pt x="7" y="12"/>
                    </a:cubicBezTo>
                    <a:cubicBezTo>
                      <a:pt x="0" y="12"/>
                      <a:pt x="0" y="12"/>
                      <a:pt x="0" y="12"/>
                    </a:cubicBezTo>
                    <a:cubicBezTo>
                      <a:pt x="0" y="18"/>
                      <a:pt x="0" y="18"/>
                      <a:pt x="0" y="18"/>
                    </a:cubicBezTo>
                    <a:cubicBezTo>
                      <a:pt x="7" y="18"/>
                      <a:pt x="7" y="18"/>
                      <a:pt x="7" y="18"/>
                    </a:cubicBezTo>
                    <a:cubicBezTo>
                      <a:pt x="7" y="22"/>
                      <a:pt x="7" y="22"/>
                      <a:pt x="7" y="22"/>
                    </a:cubicBez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36" name="Freeform: Shape 84">
                <a:extLst>
                  <a:ext uri="{FF2B5EF4-FFF2-40B4-BE49-F238E27FC236}">
                    <a16:creationId xmlns:a16="http://schemas.microsoft.com/office/drawing/2014/main" id="{850BC645-11C2-441B-8298-F31420DA680C}"/>
                  </a:ext>
                </a:extLst>
              </p:cNvPr>
              <p:cNvSpPr>
                <a:spLocks/>
              </p:cNvSpPr>
              <p:nvPr/>
            </p:nvSpPr>
            <p:spPr bwMode="auto">
              <a:xfrm>
                <a:off x="3615860" y="1917068"/>
                <a:ext cx="132345" cy="83328"/>
              </a:xfrm>
              <a:custGeom>
                <a:avLst/>
                <a:gdLst>
                  <a:gd name="T0" fmla="*/ 0 w 30"/>
                  <a:gd name="T1" fmla="*/ 0 h 19"/>
                  <a:gd name="T2" fmla="*/ 10 w 30"/>
                  <a:gd name="T3" fmla="*/ 9 h 19"/>
                  <a:gd name="T4" fmla="*/ 13 w 30"/>
                  <a:gd name="T5" fmla="*/ 9 h 19"/>
                  <a:gd name="T6" fmla="*/ 13 w 30"/>
                  <a:gd name="T7" fmla="*/ 15 h 19"/>
                  <a:gd name="T8" fmla="*/ 9 w 30"/>
                  <a:gd name="T9" fmla="*/ 15 h 19"/>
                  <a:gd name="T10" fmla="*/ 9 w 30"/>
                  <a:gd name="T11" fmla="*/ 19 h 19"/>
                  <a:gd name="T12" fmla="*/ 21 w 30"/>
                  <a:gd name="T13" fmla="*/ 19 h 19"/>
                  <a:gd name="T14" fmla="*/ 21 w 30"/>
                  <a:gd name="T15" fmla="*/ 15 h 19"/>
                  <a:gd name="T16" fmla="*/ 17 w 30"/>
                  <a:gd name="T17" fmla="*/ 15 h 19"/>
                  <a:gd name="T18" fmla="*/ 17 w 30"/>
                  <a:gd name="T19" fmla="*/ 9 h 19"/>
                  <a:gd name="T20" fmla="*/ 20 w 30"/>
                  <a:gd name="T21" fmla="*/ 9 h 19"/>
                  <a:gd name="T22" fmla="*/ 30 w 30"/>
                  <a:gd name="T23" fmla="*/ 0 h 19"/>
                  <a:gd name="T24" fmla="*/ 26 w 30"/>
                  <a:gd name="T25" fmla="*/ 0 h 19"/>
                  <a:gd name="T26" fmla="*/ 20 w 30"/>
                  <a:gd name="T27" fmla="*/ 5 h 19"/>
                  <a:gd name="T28" fmla="*/ 10 w 30"/>
                  <a:gd name="T29" fmla="*/ 5 h 19"/>
                  <a:gd name="T30" fmla="*/ 4 w 30"/>
                  <a:gd name="T31" fmla="*/ 0 h 19"/>
                  <a:gd name="T32" fmla="*/ 0 w 30"/>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9">
                    <a:moveTo>
                      <a:pt x="0" y="0"/>
                    </a:moveTo>
                    <a:cubicBezTo>
                      <a:pt x="1" y="5"/>
                      <a:pt x="5" y="9"/>
                      <a:pt x="10" y="9"/>
                    </a:cubicBezTo>
                    <a:cubicBezTo>
                      <a:pt x="13" y="9"/>
                      <a:pt x="13" y="9"/>
                      <a:pt x="13" y="9"/>
                    </a:cubicBezTo>
                    <a:cubicBezTo>
                      <a:pt x="13" y="15"/>
                      <a:pt x="13" y="15"/>
                      <a:pt x="13" y="15"/>
                    </a:cubicBezTo>
                    <a:cubicBezTo>
                      <a:pt x="9" y="15"/>
                      <a:pt x="9" y="15"/>
                      <a:pt x="9" y="15"/>
                    </a:cubicBezTo>
                    <a:cubicBezTo>
                      <a:pt x="9" y="19"/>
                      <a:pt x="9" y="19"/>
                      <a:pt x="9" y="19"/>
                    </a:cubicBezTo>
                    <a:cubicBezTo>
                      <a:pt x="21" y="19"/>
                      <a:pt x="21" y="19"/>
                      <a:pt x="21" y="19"/>
                    </a:cubicBezTo>
                    <a:cubicBezTo>
                      <a:pt x="21" y="15"/>
                      <a:pt x="21" y="15"/>
                      <a:pt x="21" y="15"/>
                    </a:cubicBezTo>
                    <a:cubicBezTo>
                      <a:pt x="17" y="15"/>
                      <a:pt x="17" y="15"/>
                      <a:pt x="17" y="15"/>
                    </a:cubicBezTo>
                    <a:cubicBezTo>
                      <a:pt x="17" y="9"/>
                      <a:pt x="17" y="9"/>
                      <a:pt x="17" y="9"/>
                    </a:cubicBezTo>
                    <a:cubicBezTo>
                      <a:pt x="20" y="9"/>
                      <a:pt x="20" y="9"/>
                      <a:pt x="20" y="9"/>
                    </a:cubicBezTo>
                    <a:cubicBezTo>
                      <a:pt x="25" y="9"/>
                      <a:pt x="29" y="5"/>
                      <a:pt x="30" y="0"/>
                    </a:cubicBezTo>
                    <a:cubicBezTo>
                      <a:pt x="26" y="0"/>
                      <a:pt x="26" y="0"/>
                      <a:pt x="26" y="0"/>
                    </a:cubicBezTo>
                    <a:cubicBezTo>
                      <a:pt x="25" y="2"/>
                      <a:pt x="23" y="5"/>
                      <a:pt x="20" y="5"/>
                    </a:cubicBezTo>
                    <a:cubicBezTo>
                      <a:pt x="10" y="5"/>
                      <a:pt x="10" y="5"/>
                      <a:pt x="10" y="5"/>
                    </a:cubicBezTo>
                    <a:cubicBezTo>
                      <a:pt x="7" y="5"/>
                      <a:pt x="4" y="2"/>
                      <a:pt x="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37" name="Freeform: Shape 85">
                <a:extLst>
                  <a:ext uri="{FF2B5EF4-FFF2-40B4-BE49-F238E27FC236}">
                    <a16:creationId xmlns:a16="http://schemas.microsoft.com/office/drawing/2014/main" id="{CF1FB12C-E5EF-4472-8304-361A1C5D468B}"/>
                  </a:ext>
                </a:extLst>
              </p:cNvPr>
              <p:cNvSpPr>
                <a:spLocks/>
              </p:cNvSpPr>
              <p:nvPr/>
            </p:nvSpPr>
            <p:spPr bwMode="auto">
              <a:xfrm>
                <a:off x="5369426" y="2200138"/>
                <a:ext cx="269591" cy="136021"/>
              </a:xfrm>
              <a:custGeom>
                <a:avLst/>
                <a:gdLst>
                  <a:gd name="T0" fmla="*/ 53 w 61"/>
                  <a:gd name="T1" fmla="*/ 22 h 31"/>
                  <a:gd name="T2" fmla="*/ 61 w 61"/>
                  <a:gd name="T3" fmla="*/ 11 h 31"/>
                  <a:gd name="T4" fmla="*/ 53 w 61"/>
                  <a:gd name="T5" fmla="*/ 1 h 31"/>
                  <a:gd name="T6" fmla="*/ 53 w 61"/>
                  <a:gd name="T7" fmla="*/ 5 h 31"/>
                  <a:gd name="T8" fmla="*/ 57 w 61"/>
                  <a:gd name="T9" fmla="*/ 11 h 31"/>
                  <a:gd name="T10" fmla="*/ 53 w 61"/>
                  <a:gd name="T11" fmla="*/ 17 h 31"/>
                  <a:gd name="T12" fmla="*/ 53 w 61"/>
                  <a:gd name="T13" fmla="*/ 22 h 31"/>
                  <a:gd name="T14" fmla="*/ 26 w 61"/>
                  <a:gd name="T15" fmla="*/ 31 h 31"/>
                  <a:gd name="T16" fmla="*/ 46 w 61"/>
                  <a:gd name="T17" fmla="*/ 21 h 31"/>
                  <a:gd name="T18" fmla="*/ 51 w 61"/>
                  <a:gd name="T19" fmla="*/ 22 h 31"/>
                  <a:gd name="T20" fmla="*/ 53 w 61"/>
                  <a:gd name="T21" fmla="*/ 22 h 31"/>
                  <a:gd name="T22" fmla="*/ 53 w 61"/>
                  <a:gd name="T23" fmla="*/ 17 h 31"/>
                  <a:gd name="T24" fmla="*/ 51 w 61"/>
                  <a:gd name="T25" fmla="*/ 17 h 31"/>
                  <a:gd name="T26" fmla="*/ 49 w 61"/>
                  <a:gd name="T27" fmla="*/ 17 h 31"/>
                  <a:gd name="T28" fmla="*/ 52 w 61"/>
                  <a:gd name="T29" fmla="*/ 5 h 31"/>
                  <a:gd name="T30" fmla="*/ 52 w 61"/>
                  <a:gd name="T31" fmla="*/ 5 h 31"/>
                  <a:gd name="T32" fmla="*/ 52 w 61"/>
                  <a:gd name="T33" fmla="*/ 5 h 31"/>
                  <a:gd name="T34" fmla="*/ 53 w 61"/>
                  <a:gd name="T35" fmla="*/ 5 h 31"/>
                  <a:gd name="T36" fmla="*/ 53 w 61"/>
                  <a:gd name="T37" fmla="*/ 1 h 31"/>
                  <a:gd name="T38" fmla="*/ 51 w 61"/>
                  <a:gd name="T39" fmla="*/ 0 h 31"/>
                  <a:gd name="T40" fmla="*/ 51 w 61"/>
                  <a:gd name="T41" fmla="*/ 0 h 31"/>
                  <a:gd name="T42" fmla="*/ 1 w 61"/>
                  <a:gd name="T43" fmla="*/ 0 h 31"/>
                  <a:gd name="T44" fmla="*/ 0 w 61"/>
                  <a:gd name="T45" fmla="*/ 5 h 31"/>
                  <a:gd name="T46" fmla="*/ 26 w 6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31">
                    <a:moveTo>
                      <a:pt x="53" y="22"/>
                    </a:moveTo>
                    <a:cubicBezTo>
                      <a:pt x="58" y="21"/>
                      <a:pt x="61" y="16"/>
                      <a:pt x="61" y="11"/>
                    </a:cubicBezTo>
                    <a:cubicBezTo>
                      <a:pt x="61" y="6"/>
                      <a:pt x="58" y="1"/>
                      <a:pt x="53" y="1"/>
                    </a:cubicBezTo>
                    <a:cubicBezTo>
                      <a:pt x="53" y="5"/>
                      <a:pt x="53" y="5"/>
                      <a:pt x="53" y="5"/>
                    </a:cubicBezTo>
                    <a:cubicBezTo>
                      <a:pt x="55" y="6"/>
                      <a:pt x="57" y="8"/>
                      <a:pt x="57" y="11"/>
                    </a:cubicBezTo>
                    <a:cubicBezTo>
                      <a:pt x="57" y="14"/>
                      <a:pt x="55" y="16"/>
                      <a:pt x="53" y="17"/>
                    </a:cubicBezTo>
                    <a:lnTo>
                      <a:pt x="53" y="22"/>
                    </a:lnTo>
                    <a:close/>
                    <a:moveTo>
                      <a:pt x="26" y="31"/>
                    </a:moveTo>
                    <a:cubicBezTo>
                      <a:pt x="34" y="31"/>
                      <a:pt x="41" y="27"/>
                      <a:pt x="46" y="21"/>
                    </a:cubicBezTo>
                    <a:cubicBezTo>
                      <a:pt x="47" y="22"/>
                      <a:pt x="49" y="22"/>
                      <a:pt x="51" y="22"/>
                    </a:cubicBezTo>
                    <a:cubicBezTo>
                      <a:pt x="51" y="22"/>
                      <a:pt x="52" y="22"/>
                      <a:pt x="53" y="22"/>
                    </a:cubicBezTo>
                    <a:cubicBezTo>
                      <a:pt x="53" y="17"/>
                      <a:pt x="53" y="17"/>
                      <a:pt x="53" y="17"/>
                    </a:cubicBezTo>
                    <a:cubicBezTo>
                      <a:pt x="52" y="17"/>
                      <a:pt x="51" y="17"/>
                      <a:pt x="51" y="17"/>
                    </a:cubicBezTo>
                    <a:cubicBezTo>
                      <a:pt x="50" y="17"/>
                      <a:pt x="49" y="17"/>
                      <a:pt x="49" y="17"/>
                    </a:cubicBezTo>
                    <a:cubicBezTo>
                      <a:pt x="51" y="13"/>
                      <a:pt x="52" y="9"/>
                      <a:pt x="52" y="5"/>
                    </a:cubicBezTo>
                    <a:cubicBezTo>
                      <a:pt x="52" y="5"/>
                      <a:pt x="52" y="5"/>
                      <a:pt x="52" y="5"/>
                    </a:cubicBezTo>
                    <a:cubicBezTo>
                      <a:pt x="52" y="5"/>
                      <a:pt x="52" y="5"/>
                      <a:pt x="52" y="5"/>
                    </a:cubicBezTo>
                    <a:cubicBezTo>
                      <a:pt x="52" y="5"/>
                      <a:pt x="52" y="5"/>
                      <a:pt x="53" y="5"/>
                    </a:cubicBezTo>
                    <a:cubicBezTo>
                      <a:pt x="53" y="1"/>
                      <a:pt x="53" y="1"/>
                      <a:pt x="53" y="1"/>
                    </a:cubicBezTo>
                    <a:cubicBezTo>
                      <a:pt x="52" y="0"/>
                      <a:pt x="52" y="0"/>
                      <a:pt x="51" y="0"/>
                    </a:cubicBezTo>
                    <a:cubicBezTo>
                      <a:pt x="51" y="0"/>
                      <a:pt x="51" y="0"/>
                      <a:pt x="51" y="0"/>
                    </a:cubicBezTo>
                    <a:cubicBezTo>
                      <a:pt x="1" y="0"/>
                      <a:pt x="1" y="0"/>
                      <a:pt x="1" y="0"/>
                    </a:cubicBezTo>
                    <a:cubicBezTo>
                      <a:pt x="0" y="2"/>
                      <a:pt x="0" y="3"/>
                      <a:pt x="0" y="5"/>
                    </a:cubicBezTo>
                    <a:cubicBezTo>
                      <a:pt x="0" y="19"/>
                      <a:pt x="12" y="31"/>
                      <a:pt x="26"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38" name="Rectangle 86">
                <a:extLst>
                  <a:ext uri="{FF2B5EF4-FFF2-40B4-BE49-F238E27FC236}">
                    <a16:creationId xmlns:a16="http://schemas.microsoft.com/office/drawing/2014/main" id="{E693D414-9C9F-411E-B372-8ABA7F76A64F}"/>
                  </a:ext>
                </a:extLst>
              </p:cNvPr>
              <p:cNvSpPr>
                <a:spLocks/>
              </p:cNvSpPr>
              <p:nvPr/>
            </p:nvSpPr>
            <p:spPr bwMode="auto">
              <a:xfrm>
                <a:off x="5369426" y="2345962"/>
                <a:ext cx="247533" cy="220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000000"/>
                  </a:solidFill>
                </a:endParaRPr>
              </a:p>
            </p:txBody>
          </p:sp>
          <p:sp>
            <p:nvSpPr>
              <p:cNvPr id="139" name="Freeform: Shape 87">
                <a:extLst>
                  <a:ext uri="{FF2B5EF4-FFF2-40B4-BE49-F238E27FC236}">
                    <a16:creationId xmlns:a16="http://schemas.microsoft.com/office/drawing/2014/main" id="{EAC01C04-C78B-4395-81D4-CB28E4A7DCD8}"/>
                  </a:ext>
                </a:extLst>
              </p:cNvPr>
              <p:cNvSpPr>
                <a:spLocks/>
              </p:cNvSpPr>
              <p:nvPr/>
            </p:nvSpPr>
            <p:spPr bwMode="auto">
              <a:xfrm>
                <a:off x="5427020" y="2080048"/>
                <a:ext cx="44115" cy="115189"/>
              </a:xfrm>
              <a:custGeom>
                <a:avLst/>
                <a:gdLst>
                  <a:gd name="T0" fmla="*/ 3 w 10"/>
                  <a:gd name="T1" fmla="*/ 19 h 26"/>
                  <a:gd name="T2" fmla="*/ 5 w 10"/>
                  <a:gd name="T3" fmla="*/ 25 h 26"/>
                  <a:gd name="T4" fmla="*/ 9 w 10"/>
                  <a:gd name="T5" fmla="*/ 16 h 26"/>
                  <a:gd name="T6" fmla="*/ 7 w 10"/>
                  <a:gd name="T7" fmla="*/ 11 h 26"/>
                  <a:gd name="T8" fmla="*/ 6 w 10"/>
                  <a:gd name="T9" fmla="*/ 7 h 26"/>
                  <a:gd name="T10" fmla="*/ 4 w 10"/>
                  <a:gd name="T11" fmla="*/ 2 h 26"/>
                  <a:gd name="T12" fmla="*/ 1 w 10"/>
                  <a:gd name="T13" fmla="*/ 11 h 26"/>
                  <a:gd name="T14" fmla="*/ 3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3" y="19"/>
                    </a:moveTo>
                    <a:cubicBezTo>
                      <a:pt x="0" y="21"/>
                      <a:pt x="2" y="26"/>
                      <a:pt x="5" y="25"/>
                    </a:cubicBezTo>
                    <a:cubicBezTo>
                      <a:pt x="9" y="23"/>
                      <a:pt x="10" y="19"/>
                      <a:pt x="9" y="16"/>
                    </a:cubicBezTo>
                    <a:cubicBezTo>
                      <a:pt x="9" y="14"/>
                      <a:pt x="7" y="12"/>
                      <a:pt x="7" y="11"/>
                    </a:cubicBezTo>
                    <a:cubicBezTo>
                      <a:pt x="6" y="10"/>
                      <a:pt x="5" y="7"/>
                      <a:pt x="6" y="7"/>
                    </a:cubicBezTo>
                    <a:cubicBezTo>
                      <a:pt x="9" y="5"/>
                      <a:pt x="7" y="0"/>
                      <a:pt x="4" y="2"/>
                    </a:cubicBezTo>
                    <a:cubicBezTo>
                      <a:pt x="1" y="4"/>
                      <a:pt x="0" y="8"/>
                      <a:pt x="1" y="11"/>
                    </a:cubicBezTo>
                    <a:cubicBezTo>
                      <a:pt x="1" y="12"/>
                      <a:pt x="6" y="19"/>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40" name="Freeform: Shape 88">
                <a:extLst>
                  <a:ext uri="{FF2B5EF4-FFF2-40B4-BE49-F238E27FC236}">
                    <a16:creationId xmlns:a16="http://schemas.microsoft.com/office/drawing/2014/main" id="{41E6ACA6-4388-483F-BB9F-4FCEFEC5182A}"/>
                  </a:ext>
                </a:extLst>
              </p:cNvPr>
              <p:cNvSpPr>
                <a:spLocks/>
              </p:cNvSpPr>
              <p:nvPr/>
            </p:nvSpPr>
            <p:spPr bwMode="auto">
              <a:xfrm>
                <a:off x="5488291" y="2080048"/>
                <a:ext cx="44115" cy="115189"/>
              </a:xfrm>
              <a:custGeom>
                <a:avLst/>
                <a:gdLst>
                  <a:gd name="T0" fmla="*/ 4 w 10"/>
                  <a:gd name="T1" fmla="*/ 19 h 26"/>
                  <a:gd name="T2" fmla="*/ 5 w 10"/>
                  <a:gd name="T3" fmla="*/ 25 h 26"/>
                  <a:gd name="T4" fmla="*/ 9 w 10"/>
                  <a:gd name="T5" fmla="*/ 16 h 26"/>
                  <a:gd name="T6" fmla="*/ 7 w 10"/>
                  <a:gd name="T7" fmla="*/ 11 h 26"/>
                  <a:gd name="T8" fmla="*/ 7 w 10"/>
                  <a:gd name="T9" fmla="*/ 7 h 26"/>
                  <a:gd name="T10" fmla="*/ 4 w 10"/>
                  <a:gd name="T11" fmla="*/ 2 h 26"/>
                  <a:gd name="T12" fmla="*/ 1 w 10"/>
                  <a:gd name="T13" fmla="*/ 11 h 26"/>
                  <a:gd name="T14" fmla="*/ 4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4" y="19"/>
                    </a:moveTo>
                    <a:cubicBezTo>
                      <a:pt x="1" y="21"/>
                      <a:pt x="2" y="26"/>
                      <a:pt x="5" y="25"/>
                    </a:cubicBezTo>
                    <a:cubicBezTo>
                      <a:pt x="9" y="23"/>
                      <a:pt x="10" y="19"/>
                      <a:pt x="9" y="16"/>
                    </a:cubicBezTo>
                    <a:cubicBezTo>
                      <a:pt x="9" y="14"/>
                      <a:pt x="8" y="12"/>
                      <a:pt x="7" y="11"/>
                    </a:cubicBezTo>
                    <a:cubicBezTo>
                      <a:pt x="6" y="10"/>
                      <a:pt x="5" y="7"/>
                      <a:pt x="7" y="7"/>
                    </a:cubicBezTo>
                    <a:cubicBezTo>
                      <a:pt x="10" y="5"/>
                      <a:pt x="7" y="0"/>
                      <a:pt x="4" y="2"/>
                    </a:cubicBezTo>
                    <a:cubicBezTo>
                      <a:pt x="1" y="4"/>
                      <a:pt x="0" y="8"/>
                      <a:pt x="1" y="11"/>
                    </a:cubicBezTo>
                    <a:cubicBezTo>
                      <a:pt x="2" y="12"/>
                      <a:pt x="6" y="19"/>
                      <a:pt x="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41" name="Freeform: Shape 89">
                <a:extLst>
                  <a:ext uri="{FF2B5EF4-FFF2-40B4-BE49-F238E27FC236}">
                    <a16:creationId xmlns:a16="http://schemas.microsoft.com/office/drawing/2014/main" id="{C7CEE352-EDFA-4C8C-A875-690411489C6C}"/>
                  </a:ext>
                </a:extLst>
              </p:cNvPr>
              <p:cNvSpPr>
                <a:spLocks/>
              </p:cNvSpPr>
              <p:nvPr/>
            </p:nvSpPr>
            <p:spPr bwMode="auto">
              <a:xfrm>
                <a:off x="4794707" y="1638899"/>
                <a:ext cx="220574" cy="220574"/>
              </a:xfrm>
              <a:custGeom>
                <a:avLst/>
                <a:gdLst>
                  <a:gd name="T0" fmla="*/ 25 w 50"/>
                  <a:gd name="T1" fmla="*/ 47 h 50"/>
                  <a:gd name="T2" fmla="*/ 29 w 50"/>
                  <a:gd name="T3" fmla="*/ 46 h 50"/>
                  <a:gd name="T4" fmla="*/ 30 w 50"/>
                  <a:gd name="T5" fmla="*/ 50 h 50"/>
                  <a:gd name="T6" fmla="*/ 39 w 50"/>
                  <a:gd name="T7" fmla="*/ 46 h 50"/>
                  <a:gd name="T8" fmla="*/ 38 w 50"/>
                  <a:gd name="T9" fmla="*/ 43 h 50"/>
                  <a:gd name="T10" fmla="*/ 43 w 50"/>
                  <a:gd name="T11" fmla="*/ 37 h 50"/>
                  <a:gd name="T12" fmla="*/ 46 w 50"/>
                  <a:gd name="T13" fmla="*/ 39 h 50"/>
                  <a:gd name="T14" fmla="*/ 50 w 50"/>
                  <a:gd name="T15" fmla="*/ 30 h 50"/>
                  <a:gd name="T16" fmla="*/ 46 w 50"/>
                  <a:gd name="T17" fmla="*/ 29 h 50"/>
                  <a:gd name="T18" fmla="*/ 46 w 50"/>
                  <a:gd name="T19" fmla="*/ 21 h 50"/>
                  <a:gd name="T20" fmla="*/ 50 w 50"/>
                  <a:gd name="T21" fmla="*/ 20 h 50"/>
                  <a:gd name="T22" fmla="*/ 46 w 50"/>
                  <a:gd name="T23" fmla="*/ 11 h 50"/>
                  <a:gd name="T24" fmla="*/ 43 w 50"/>
                  <a:gd name="T25" fmla="*/ 12 h 50"/>
                  <a:gd name="T26" fmla="*/ 37 w 50"/>
                  <a:gd name="T27" fmla="*/ 7 h 50"/>
                  <a:gd name="T28" fmla="*/ 39 w 50"/>
                  <a:gd name="T29" fmla="*/ 4 h 50"/>
                  <a:gd name="T30" fmla="*/ 30 w 50"/>
                  <a:gd name="T31" fmla="*/ 0 h 50"/>
                  <a:gd name="T32" fmla="*/ 29 w 50"/>
                  <a:gd name="T33" fmla="*/ 4 h 50"/>
                  <a:gd name="T34" fmla="*/ 25 w 50"/>
                  <a:gd name="T35" fmla="*/ 3 h 50"/>
                  <a:gd name="T36" fmla="*/ 25 w 50"/>
                  <a:gd name="T37" fmla="*/ 10 h 50"/>
                  <a:gd name="T38" fmla="*/ 38 w 50"/>
                  <a:gd name="T39" fmla="*/ 19 h 50"/>
                  <a:gd name="T40" fmla="*/ 31 w 50"/>
                  <a:gd name="T41" fmla="*/ 38 h 50"/>
                  <a:gd name="T42" fmla="*/ 25 w 50"/>
                  <a:gd name="T43" fmla="*/ 40 h 50"/>
                  <a:gd name="T44" fmla="*/ 25 w 50"/>
                  <a:gd name="T45" fmla="*/ 40 h 50"/>
                  <a:gd name="T46" fmla="*/ 25 w 50"/>
                  <a:gd name="T47" fmla="*/ 47 h 50"/>
                  <a:gd name="T48" fmla="*/ 4 w 50"/>
                  <a:gd name="T49" fmla="*/ 29 h 50"/>
                  <a:gd name="T50" fmla="*/ 0 w 50"/>
                  <a:gd name="T51" fmla="*/ 31 h 50"/>
                  <a:gd name="T52" fmla="*/ 4 w 50"/>
                  <a:gd name="T53" fmla="*/ 39 h 50"/>
                  <a:gd name="T54" fmla="*/ 7 w 50"/>
                  <a:gd name="T55" fmla="*/ 38 h 50"/>
                  <a:gd name="T56" fmla="*/ 13 w 50"/>
                  <a:gd name="T57" fmla="*/ 43 h 50"/>
                  <a:gd name="T58" fmla="*/ 11 w 50"/>
                  <a:gd name="T59" fmla="*/ 46 h 50"/>
                  <a:gd name="T60" fmla="*/ 20 w 50"/>
                  <a:gd name="T61" fmla="*/ 50 h 50"/>
                  <a:gd name="T62" fmla="*/ 21 w 50"/>
                  <a:gd name="T63" fmla="*/ 46 h 50"/>
                  <a:gd name="T64" fmla="*/ 25 w 50"/>
                  <a:gd name="T65" fmla="*/ 47 h 50"/>
                  <a:gd name="T66" fmla="*/ 25 w 50"/>
                  <a:gd name="T67" fmla="*/ 40 h 50"/>
                  <a:gd name="T68" fmla="*/ 12 w 50"/>
                  <a:gd name="T69" fmla="*/ 31 h 50"/>
                  <a:gd name="T70" fmla="*/ 19 w 50"/>
                  <a:gd name="T71" fmla="*/ 12 h 50"/>
                  <a:gd name="T72" fmla="*/ 19 w 50"/>
                  <a:gd name="T73" fmla="*/ 12 h 50"/>
                  <a:gd name="T74" fmla="*/ 25 w 50"/>
                  <a:gd name="T75" fmla="*/ 10 h 50"/>
                  <a:gd name="T76" fmla="*/ 25 w 50"/>
                  <a:gd name="T77" fmla="*/ 10 h 50"/>
                  <a:gd name="T78" fmla="*/ 25 w 50"/>
                  <a:gd name="T79" fmla="*/ 3 h 50"/>
                  <a:gd name="T80" fmla="*/ 21 w 50"/>
                  <a:gd name="T81" fmla="*/ 4 h 50"/>
                  <a:gd name="T82" fmla="*/ 19 w 50"/>
                  <a:gd name="T83" fmla="*/ 0 h 50"/>
                  <a:gd name="T84" fmla="*/ 11 w 50"/>
                  <a:gd name="T85" fmla="*/ 4 h 50"/>
                  <a:gd name="T86" fmla="*/ 12 w 50"/>
                  <a:gd name="T87" fmla="*/ 7 h 50"/>
                  <a:gd name="T88" fmla="*/ 7 w 50"/>
                  <a:gd name="T89" fmla="*/ 13 h 50"/>
                  <a:gd name="T90" fmla="*/ 4 w 50"/>
                  <a:gd name="T91" fmla="*/ 11 h 50"/>
                  <a:gd name="T92" fmla="*/ 0 w 50"/>
                  <a:gd name="T93" fmla="*/ 20 h 50"/>
                  <a:gd name="T94" fmla="*/ 4 w 50"/>
                  <a:gd name="T95" fmla="*/ 21 h 50"/>
                  <a:gd name="T96" fmla="*/ 4 w 50"/>
                  <a:gd name="T9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0">
                    <a:moveTo>
                      <a:pt x="25" y="47"/>
                    </a:moveTo>
                    <a:cubicBezTo>
                      <a:pt x="26" y="47"/>
                      <a:pt x="28" y="47"/>
                      <a:pt x="29" y="46"/>
                    </a:cubicBezTo>
                    <a:cubicBezTo>
                      <a:pt x="30" y="50"/>
                      <a:pt x="30" y="50"/>
                      <a:pt x="30" y="50"/>
                    </a:cubicBezTo>
                    <a:cubicBezTo>
                      <a:pt x="39" y="46"/>
                      <a:pt x="39" y="46"/>
                      <a:pt x="39" y="46"/>
                    </a:cubicBezTo>
                    <a:cubicBezTo>
                      <a:pt x="38" y="43"/>
                      <a:pt x="38" y="43"/>
                      <a:pt x="38" y="43"/>
                    </a:cubicBezTo>
                    <a:cubicBezTo>
                      <a:pt x="40" y="41"/>
                      <a:pt x="41" y="39"/>
                      <a:pt x="43" y="37"/>
                    </a:cubicBezTo>
                    <a:cubicBezTo>
                      <a:pt x="46" y="39"/>
                      <a:pt x="46" y="39"/>
                      <a:pt x="46" y="39"/>
                    </a:cubicBezTo>
                    <a:cubicBezTo>
                      <a:pt x="50" y="30"/>
                      <a:pt x="50" y="30"/>
                      <a:pt x="50" y="30"/>
                    </a:cubicBezTo>
                    <a:cubicBezTo>
                      <a:pt x="46" y="29"/>
                      <a:pt x="46" y="29"/>
                      <a:pt x="46" y="29"/>
                    </a:cubicBezTo>
                    <a:cubicBezTo>
                      <a:pt x="47" y="26"/>
                      <a:pt x="47" y="24"/>
                      <a:pt x="46" y="21"/>
                    </a:cubicBezTo>
                    <a:cubicBezTo>
                      <a:pt x="50" y="20"/>
                      <a:pt x="50" y="20"/>
                      <a:pt x="50" y="20"/>
                    </a:cubicBezTo>
                    <a:cubicBezTo>
                      <a:pt x="46" y="11"/>
                      <a:pt x="46" y="11"/>
                      <a:pt x="46" y="11"/>
                    </a:cubicBezTo>
                    <a:cubicBezTo>
                      <a:pt x="43" y="12"/>
                      <a:pt x="43" y="12"/>
                      <a:pt x="43" y="12"/>
                    </a:cubicBezTo>
                    <a:cubicBezTo>
                      <a:pt x="41" y="10"/>
                      <a:pt x="39" y="9"/>
                      <a:pt x="37" y="7"/>
                    </a:cubicBezTo>
                    <a:cubicBezTo>
                      <a:pt x="39" y="4"/>
                      <a:pt x="39" y="4"/>
                      <a:pt x="39" y="4"/>
                    </a:cubicBezTo>
                    <a:cubicBezTo>
                      <a:pt x="30" y="0"/>
                      <a:pt x="30" y="0"/>
                      <a:pt x="30" y="0"/>
                    </a:cubicBezTo>
                    <a:cubicBezTo>
                      <a:pt x="29" y="4"/>
                      <a:pt x="29" y="4"/>
                      <a:pt x="29" y="4"/>
                    </a:cubicBezTo>
                    <a:cubicBezTo>
                      <a:pt x="27" y="3"/>
                      <a:pt x="26" y="3"/>
                      <a:pt x="25" y="3"/>
                    </a:cubicBezTo>
                    <a:cubicBezTo>
                      <a:pt x="25" y="10"/>
                      <a:pt x="25" y="10"/>
                      <a:pt x="25" y="10"/>
                    </a:cubicBezTo>
                    <a:cubicBezTo>
                      <a:pt x="31" y="10"/>
                      <a:pt x="36" y="14"/>
                      <a:pt x="38" y="19"/>
                    </a:cubicBezTo>
                    <a:cubicBezTo>
                      <a:pt x="42" y="27"/>
                      <a:pt x="38" y="35"/>
                      <a:pt x="31" y="38"/>
                    </a:cubicBezTo>
                    <a:cubicBezTo>
                      <a:pt x="29" y="39"/>
                      <a:pt x="27" y="40"/>
                      <a:pt x="25" y="40"/>
                    </a:cubicBezTo>
                    <a:cubicBezTo>
                      <a:pt x="25" y="40"/>
                      <a:pt x="25" y="40"/>
                      <a:pt x="25" y="40"/>
                    </a:cubicBezTo>
                    <a:lnTo>
                      <a:pt x="25" y="47"/>
                    </a:lnTo>
                    <a:close/>
                    <a:moveTo>
                      <a:pt x="4" y="29"/>
                    </a:moveTo>
                    <a:cubicBezTo>
                      <a:pt x="0" y="31"/>
                      <a:pt x="0" y="31"/>
                      <a:pt x="0" y="31"/>
                    </a:cubicBezTo>
                    <a:cubicBezTo>
                      <a:pt x="4" y="39"/>
                      <a:pt x="4" y="39"/>
                      <a:pt x="4" y="39"/>
                    </a:cubicBezTo>
                    <a:cubicBezTo>
                      <a:pt x="7" y="38"/>
                      <a:pt x="7" y="38"/>
                      <a:pt x="7" y="38"/>
                    </a:cubicBezTo>
                    <a:cubicBezTo>
                      <a:pt x="9" y="40"/>
                      <a:pt x="11" y="42"/>
                      <a:pt x="13" y="43"/>
                    </a:cubicBezTo>
                    <a:cubicBezTo>
                      <a:pt x="11" y="46"/>
                      <a:pt x="11" y="46"/>
                      <a:pt x="11" y="46"/>
                    </a:cubicBezTo>
                    <a:cubicBezTo>
                      <a:pt x="20" y="50"/>
                      <a:pt x="20" y="50"/>
                      <a:pt x="20" y="50"/>
                    </a:cubicBezTo>
                    <a:cubicBezTo>
                      <a:pt x="21" y="46"/>
                      <a:pt x="21" y="46"/>
                      <a:pt x="21" y="46"/>
                    </a:cubicBezTo>
                    <a:cubicBezTo>
                      <a:pt x="23" y="47"/>
                      <a:pt x="24" y="47"/>
                      <a:pt x="25" y="47"/>
                    </a:cubicBezTo>
                    <a:cubicBezTo>
                      <a:pt x="25" y="40"/>
                      <a:pt x="25" y="40"/>
                      <a:pt x="25" y="40"/>
                    </a:cubicBezTo>
                    <a:cubicBezTo>
                      <a:pt x="19" y="40"/>
                      <a:pt x="14" y="36"/>
                      <a:pt x="12" y="31"/>
                    </a:cubicBezTo>
                    <a:cubicBezTo>
                      <a:pt x="8" y="23"/>
                      <a:pt x="12" y="15"/>
                      <a:pt x="19" y="12"/>
                    </a:cubicBezTo>
                    <a:cubicBezTo>
                      <a:pt x="19" y="12"/>
                      <a:pt x="19" y="12"/>
                      <a:pt x="19" y="12"/>
                    </a:cubicBezTo>
                    <a:cubicBezTo>
                      <a:pt x="21" y="11"/>
                      <a:pt x="23" y="10"/>
                      <a:pt x="25" y="10"/>
                    </a:cubicBezTo>
                    <a:cubicBezTo>
                      <a:pt x="25" y="10"/>
                      <a:pt x="25" y="10"/>
                      <a:pt x="25" y="10"/>
                    </a:cubicBezTo>
                    <a:cubicBezTo>
                      <a:pt x="25" y="3"/>
                      <a:pt x="25" y="3"/>
                      <a:pt x="25" y="3"/>
                    </a:cubicBezTo>
                    <a:cubicBezTo>
                      <a:pt x="24" y="3"/>
                      <a:pt x="22" y="3"/>
                      <a:pt x="21" y="4"/>
                    </a:cubicBezTo>
                    <a:cubicBezTo>
                      <a:pt x="19" y="0"/>
                      <a:pt x="19" y="0"/>
                      <a:pt x="19" y="0"/>
                    </a:cubicBezTo>
                    <a:cubicBezTo>
                      <a:pt x="11" y="4"/>
                      <a:pt x="11" y="4"/>
                      <a:pt x="11" y="4"/>
                    </a:cubicBezTo>
                    <a:cubicBezTo>
                      <a:pt x="12" y="7"/>
                      <a:pt x="12" y="7"/>
                      <a:pt x="12" y="7"/>
                    </a:cubicBezTo>
                    <a:cubicBezTo>
                      <a:pt x="10" y="9"/>
                      <a:pt x="8" y="11"/>
                      <a:pt x="7" y="13"/>
                    </a:cubicBezTo>
                    <a:cubicBezTo>
                      <a:pt x="4" y="11"/>
                      <a:pt x="4" y="11"/>
                      <a:pt x="4" y="11"/>
                    </a:cubicBezTo>
                    <a:cubicBezTo>
                      <a:pt x="0" y="20"/>
                      <a:pt x="0" y="20"/>
                      <a:pt x="0" y="20"/>
                    </a:cubicBezTo>
                    <a:cubicBezTo>
                      <a:pt x="4" y="21"/>
                      <a:pt x="4" y="21"/>
                      <a:pt x="4" y="21"/>
                    </a:cubicBezTo>
                    <a:cubicBezTo>
                      <a:pt x="3" y="24"/>
                      <a:pt x="3" y="27"/>
                      <a:pt x="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42" name="Freeform: Shape 90">
                <a:extLst>
                  <a:ext uri="{FF2B5EF4-FFF2-40B4-BE49-F238E27FC236}">
                    <a16:creationId xmlns:a16="http://schemas.microsoft.com/office/drawing/2014/main" id="{8623182B-A011-40FB-9A01-6B5A1942F6D2}"/>
                  </a:ext>
                </a:extLst>
              </p:cNvPr>
              <p:cNvSpPr>
                <a:spLocks/>
              </p:cNvSpPr>
              <p:nvPr/>
            </p:nvSpPr>
            <p:spPr bwMode="auto">
              <a:xfrm>
                <a:off x="4163620" y="3246641"/>
                <a:ext cx="225476" cy="229152"/>
              </a:xfrm>
              <a:custGeom>
                <a:avLst/>
                <a:gdLst>
                  <a:gd name="T0" fmla="*/ 38 w 51"/>
                  <a:gd name="T1" fmla="*/ 52 h 52"/>
                  <a:gd name="T2" fmla="*/ 35 w 51"/>
                  <a:gd name="T3" fmla="*/ 52 h 52"/>
                  <a:gd name="T4" fmla="*/ 34 w 51"/>
                  <a:gd name="T5" fmla="*/ 51 h 52"/>
                  <a:gd name="T6" fmla="*/ 30 w 51"/>
                  <a:gd name="T7" fmla="*/ 49 h 52"/>
                  <a:gd name="T8" fmla="*/ 12 w 51"/>
                  <a:gd name="T9" fmla="*/ 49 h 52"/>
                  <a:gd name="T10" fmla="*/ 8 w 51"/>
                  <a:gd name="T11" fmla="*/ 47 h 52"/>
                  <a:gd name="T12" fmla="*/ 1 w 51"/>
                  <a:gd name="T13" fmla="*/ 25 h 52"/>
                  <a:gd name="T14" fmla="*/ 4 w 51"/>
                  <a:gd name="T15" fmla="*/ 20 h 52"/>
                  <a:gd name="T16" fmla="*/ 20 w 51"/>
                  <a:gd name="T17" fmla="*/ 20 h 52"/>
                  <a:gd name="T18" fmla="*/ 19 w 51"/>
                  <a:gd name="T19" fmla="*/ 15 h 52"/>
                  <a:gd name="T20" fmla="*/ 16 w 51"/>
                  <a:gd name="T21" fmla="*/ 7 h 52"/>
                  <a:gd name="T22" fmla="*/ 18 w 51"/>
                  <a:gd name="T23" fmla="*/ 3 h 52"/>
                  <a:gd name="T24" fmla="*/ 24 w 51"/>
                  <a:gd name="T25" fmla="*/ 3 h 52"/>
                  <a:gd name="T26" fmla="*/ 28 w 51"/>
                  <a:gd name="T27" fmla="*/ 13 h 52"/>
                  <a:gd name="T28" fmla="*/ 38 w 51"/>
                  <a:gd name="T29" fmla="*/ 25 h 52"/>
                  <a:gd name="T30" fmla="*/ 40 w 51"/>
                  <a:gd name="T31" fmla="*/ 27 h 52"/>
                  <a:gd name="T32" fmla="*/ 50 w 51"/>
                  <a:gd name="T33" fmla="*/ 37 h 52"/>
                  <a:gd name="T34" fmla="*/ 50 w 51"/>
                  <a:gd name="T35" fmla="*/ 40 h 52"/>
                  <a:gd name="T36" fmla="*/ 38 w 51"/>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2">
                    <a:moveTo>
                      <a:pt x="38" y="52"/>
                    </a:moveTo>
                    <a:cubicBezTo>
                      <a:pt x="37" y="52"/>
                      <a:pt x="36" y="52"/>
                      <a:pt x="35" y="52"/>
                    </a:cubicBezTo>
                    <a:cubicBezTo>
                      <a:pt x="34" y="51"/>
                      <a:pt x="34" y="51"/>
                      <a:pt x="34" y="51"/>
                    </a:cubicBezTo>
                    <a:cubicBezTo>
                      <a:pt x="33" y="50"/>
                      <a:pt x="31" y="49"/>
                      <a:pt x="30" y="49"/>
                    </a:cubicBezTo>
                    <a:cubicBezTo>
                      <a:pt x="12" y="49"/>
                      <a:pt x="12" y="49"/>
                      <a:pt x="12" y="49"/>
                    </a:cubicBezTo>
                    <a:cubicBezTo>
                      <a:pt x="10" y="49"/>
                      <a:pt x="9" y="48"/>
                      <a:pt x="8" y="47"/>
                    </a:cubicBezTo>
                    <a:cubicBezTo>
                      <a:pt x="1" y="25"/>
                      <a:pt x="1" y="25"/>
                      <a:pt x="1" y="25"/>
                    </a:cubicBezTo>
                    <a:cubicBezTo>
                      <a:pt x="0" y="22"/>
                      <a:pt x="1" y="20"/>
                      <a:pt x="4" y="20"/>
                    </a:cubicBezTo>
                    <a:cubicBezTo>
                      <a:pt x="20" y="20"/>
                      <a:pt x="20" y="20"/>
                      <a:pt x="20" y="20"/>
                    </a:cubicBezTo>
                    <a:cubicBezTo>
                      <a:pt x="20" y="18"/>
                      <a:pt x="20" y="16"/>
                      <a:pt x="19" y="15"/>
                    </a:cubicBezTo>
                    <a:cubicBezTo>
                      <a:pt x="18" y="14"/>
                      <a:pt x="16" y="11"/>
                      <a:pt x="16" y="7"/>
                    </a:cubicBezTo>
                    <a:cubicBezTo>
                      <a:pt x="16" y="6"/>
                      <a:pt x="17" y="4"/>
                      <a:pt x="18" y="3"/>
                    </a:cubicBezTo>
                    <a:cubicBezTo>
                      <a:pt x="20" y="0"/>
                      <a:pt x="24" y="0"/>
                      <a:pt x="24" y="3"/>
                    </a:cubicBezTo>
                    <a:cubicBezTo>
                      <a:pt x="24" y="6"/>
                      <a:pt x="22" y="10"/>
                      <a:pt x="28" y="13"/>
                    </a:cubicBezTo>
                    <a:cubicBezTo>
                      <a:pt x="34" y="17"/>
                      <a:pt x="38" y="25"/>
                      <a:pt x="38" y="25"/>
                    </a:cubicBezTo>
                    <a:cubicBezTo>
                      <a:pt x="38" y="25"/>
                      <a:pt x="39" y="26"/>
                      <a:pt x="40" y="27"/>
                    </a:cubicBezTo>
                    <a:cubicBezTo>
                      <a:pt x="50" y="37"/>
                      <a:pt x="50" y="37"/>
                      <a:pt x="50" y="37"/>
                    </a:cubicBezTo>
                    <a:cubicBezTo>
                      <a:pt x="51" y="38"/>
                      <a:pt x="51" y="39"/>
                      <a:pt x="50" y="40"/>
                    </a:cubicBezTo>
                    <a:lnTo>
                      <a:pt x="3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43" name="Freeform: Shape 91">
                <a:extLst>
                  <a:ext uri="{FF2B5EF4-FFF2-40B4-BE49-F238E27FC236}">
                    <a16:creationId xmlns:a16="http://schemas.microsoft.com/office/drawing/2014/main" id="{73A55AD1-B4D7-4F3E-AF35-3EAA59506F85}"/>
                  </a:ext>
                </a:extLst>
              </p:cNvPr>
              <p:cNvSpPr>
                <a:spLocks/>
              </p:cNvSpPr>
              <p:nvPr/>
            </p:nvSpPr>
            <p:spPr bwMode="auto">
              <a:xfrm>
                <a:off x="4335177" y="3428002"/>
                <a:ext cx="71074" cy="69849"/>
              </a:xfrm>
              <a:custGeom>
                <a:avLst/>
                <a:gdLst>
                  <a:gd name="T0" fmla="*/ 47 w 58"/>
                  <a:gd name="T1" fmla="*/ 0 h 57"/>
                  <a:gd name="T2" fmla="*/ 0 w 58"/>
                  <a:gd name="T3" fmla="*/ 46 h 57"/>
                  <a:gd name="T4" fmla="*/ 11 w 58"/>
                  <a:gd name="T5" fmla="*/ 57 h 57"/>
                  <a:gd name="T6" fmla="*/ 58 w 58"/>
                  <a:gd name="T7" fmla="*/ 10 h 57"/>
                  <a:gd name="T8" fmla="*/ 47 w 58"/>
                  <a:gd name="T9" fmla="*/ 0 h 57"/>
                </a:gdLst>
                <a:ahLst/>
                <a:cxnLst>
                  <a:cxn ang="0">
                    <a:pos x="T0" y="T1"/>
                  </a:cxn>
                  <a:cxn ang="0">
                    <a:pos x="T2" y="T3"/>
                  </a:cxn>
                  <a:cxn ang="0">
                    <a:pos x="T4" y="T5"/>
                  </a:cxn>
                  <a:cxn ang="0">
                    <a:pos x="T6" y="T7"/>
                  </a:cxn>
                  <a:cxn ang="0">
                    <a:pos x="T8" y="T9"/>
                  </a:cxn>
                </a:cxnLst>
                <a:rect l="0" t="0" r="r" b="b"/>
                <a:pathLst>
                  <a:path w="58" h="57">
                    <a:moveTo>
                      <a:pt x="47" y="0"/>
                    </a:moveTo>
                    <a:lnTo>
                      <a:pt x="0" y="46"/>
                    </a:lnTo>
                    <a:lnTo>
                      <a:pt x="11" y="57"/>
                    </a:lnTo>
                    <a:lnTo>
                      <a:pt x="58" y="1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44" name="Oval 92">
                <a:extLst>
                  <a:ext uri="{FF2B5EF4-FFF2-40B4-BE49-F238E27FC236}">
                    <a16:creationId xmlns:a16="http://schemas.microsoft.com/office/drawing/2014/main" id="{AD1B78DC-8CB7-4A0C-ADF0-70A44DA78BF5}"/>
                  </a:ext>
                </a:extLst>
              </p:cNvPr>
              <p:cNvSpPr>
                <a:spLocks/>
              </p:cNvSpPr>
              <p:nvPr/>
            </p:nvSpPr>
            <p:spPr bwMode="auto">
              <a:xfrm>
                <a:off x="6017669" y="2646188"/>
                <a:ext cx="35537" cy="343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45" name="Freeform: Shape 93">
                <a:extLst>
                  <a:ext uri="{FF2B5EF4-FFF2-40B4-BE49-F238E27FC236}">
                    <a16:creationId xmlns:a16="http://schemas.microsoft.com/office/drawing/2014/main" id="{06C00F13-5224-4802-B9D9-AD9E05A41E04}"/>
                  </a:ext>
                </a:extLst>
              </p:cNvPr>
              <p:cNvSpPr>
                <a:spLocks/>
              </p:cNvSpPr>
              <p:nvPr/>
            </p:nvSpPr>
            <p:spPr bwMode="auto">
              <a:xfrm>
                <a:off x="3634242" y="1364407"/>
                <a:ext cx="74750" cy="75976"/>
              </a:xfrm>
              <a:custGeom>
                <a:avLst/>
                <a:gdLst>
                  <a:gd name="T0" fmla="*/ 9 w 17"/>
                  <a:gd name="T1" fmla="*/ 17 h 17"/>
                  <a:gd name="T2" fmla="*/ 17 w 17"/>
                  <a:gd name="T3" fmla="*/ 9 h 17"/>
                  <a:gd name="T4" fmla="*/ 9 w 17"/>
                  <a:gd name="T5" fmla="*/ 0 h 17"/>
                  <a:gd name="T6" fmla="*/ 9 w 17"/>
                  <a:gd name="T7" fmla="*/ 3 h 17"/>
                  <a:gd name="T8" fmla="*/ 14 w 17"/>
                  <a:gd name="T9" fmla="*/ 9 h 17"/>
                  <a:gd name="T10" fmla="*/ 9 w 17"/>
                  <a:gd name="T11" fmla="*/ 14 h 17"/>
                  <a:gd name="T12" fmla="*/ 9 w 17"/>
                  <a:gd name="T13" fmla="*/ 17 h 17"/>
                  <a:gd name="T14" fmla="*/ 9 w 17"/>
                  <a:gd name="T15" fmla="*/ 0 h 17"/>
                  <a:gd name="T16" fmla="*/ 0 w 17"/>
                  <a:gd name="T17" fmla="*/ 9 h 17"/>
                  <a:gd name="T18" fmla="*/ 9 w 17"/>
                  <a:gd name="T19" fmla="*/ 17 h 17"/>
                  <a:gd name="T20" fmla="*/ 9 w 17"/>
                  <a:gd name="T21" fmla="*/ 17 h 17"/>
                  <a:gd name="T22" fmla="*/ 9 w 17"/>
                  <a:gd name="T23" fmla="*/ 14 h 17"/>
                  <a:gd name="T24" fmla="*/ 9 w 17"/>
                  <a:gd name="T25" fmla="*/ 14 h 17"/>
                  <a:gd name="T26" fmla="*/ 9 w 17"/>
                  <a:gd name="T27" fmla="*/ 14 h 17"/>
                  <a:gd name="T28" fmla="*/ 3 w 17"/>
                  <a:gd name="T29" fmla="*/ 9 h 17"/>
                  <a:gd name="T30" fmla="*/ 9 w 17"/>
                  <a:gd name="T31" fmla="*/ 3 h 17"/>
                  <a:gd name="T32" fmla="*/ 9 w 17"/>
                  <a:gd name="T33" fmla="*/ 3 h 17"/>
                  <a:gd name="T34" fmla="*/ 9 w 17"/>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17">
                    <a:moveTo>
                      <a:pt x="9" y="17"/>
                    </a:moveTo>
                    <a:cubicBezTo>
                      <a:pt x="13" y="17"/>
                      <a:pt x="17" y="13"/>
                      <a:pt x="17" y="9"/>
                    </a:cubicBezTo>
                    <a:cubicBezTo>
                      <a:pt x="17" y="4"/>
                      <a:pt x="13" y="0"/>
                      <a:pt x="9" y="0"/>
                    </a:cubicBezTo>
                    <a:cubicBezTo>
                      <a:pt x="9" y="3"/>
                      <a:pt x="9" y="3"/>
                      <a:pt x="9" y="3"/>
                    </a:cubicBezTo>
                    <a:cubicBezTo>
                      <a:pt x="12" y="3"/>
                      <a:pt x="14" y="5"/>
                      <a:pt x="14" y="9"/>
                    </a:cubicBezTo>
                    <a:cubicBezTo>
                      <a:pt x="14" y="12"/>
                      <a:pt x="12" y="14"/>
                      <a:pt x="9" y="14"/>
                    </a:cubicBezTo>
                    <a:lnTo>
                      <a:pt x="9" y="17"/>
                    </a:lnTo>
                    <a:close/>
                    <a:moveTo>
                      <a:pt x="9" y="0"/>
                    </a:moveTo>
                    <a:cubicBezTo>
                      <a:pt x="4" y="0"/>
                      <a:pt x="0" y="4"/>
                      <a:pt x="0" y="9"/>
                    </a:cubicBezTo>
                    <a:cubicBezTo>
                      <a:pt x="0" y="13"/>
                      <a:pt x="4" y="17"/>
                      <a:pt x="9" y="17"/>
                    </a:cubicBezTo>
                    <a:cubicBezTo>
                      <a:pt x="9" y="17"/>
                      <a:pt x="9" y="17"/>
                      <a:pt x="9" y="17"/>
                    </a:cubicBezTo>
                    <a:cubicBezTo>
                      <a:pt x="9" y="14"/>
                      <a:pt x="9" y="14"/>
                      <a:pt x="9" y="14"/>
                    </a:cubicBezTo>
                    <a:cubicBezTo>
                      <a:pt x="9" y="14"/>
                      <a:pt x="9" y="14"/>
                      <a:pt x="9" y="14"/>
                    </a:cubicBezTo>
                    <a:cubicBezTo>
                      <a:pt x="9" y="14"/>
                      <a:pt x="9" y="14"/>
                      <a:pt x="9" y="14"/>
                    </a:cubicBezTo>
                    <a:cubicBezTo>
                      <a:pt x="5" y="14"/>
                      <a:pt x="3" y="12"/>
                      <a:pt x="3" y="9"/>
                    </a:cubicBezTo>
                    <a:cubicBezTo>
                      <a:pt x="3" y="5"/>
                      <a:pt x="5" y="3"/>
                      <a:pt x="9" y="3"/>
                    </a:cubicBezTo>
                    <a:cubicBezTo>
                      <a:pt x="9" y="3"/>
                      <a:pt x="9" y="3"/>
                      <a:pt x="9" y="3"/>
                    </a:cubicBezTo>
                    <a:cubicBezTo>
                      <a:pt x="9" y="0"/>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146" name="Freeform: Shape 94">
                <a:extLst>
                  <a:ext uri="{FF2B5EF4-FFF2-40B4-BE49-F238E27FC236}">
                    <a16:creationId xmlns:a16="http://schemas.microsoft.com/office/drawing/2014/main" id="{31FDC3C7-8EEC-4FF9-8788-09D54AC219C8}"/>
                  </a:ext>
                </a:extLst>
              </p:cNvPr>
              <p:cNvSpPr>
                <a:spLocks/>
              </p:cNvSpPr>
              <p:nvPr/>
            </p:nvSpPr>
            <p:spPr bwMode="auto">
              <a:xfrm>
                <a:off x="3588901" y="3533387"/>
                <a:ext cx="18381" cy="44115"/>
              </a:xfrm>
              <a:custGeom>
                <a:avLst/>
                <a:gdLst>
                  <a:gd name="T0" fmla="*/ 1 w 4"/>
                  <a:gd name="T1" fmla="*/ 8 h 10"/>
                  <a:gd name="T2" fmla="*/ 4 w 4"/>
                  <a:gd name="T3" fmla="*/ 3 h 10"/>
                  <a:gd name="T4" fmla="*/ 1 w 4"/>
                  <a:gd name="T5" fmla="*/ 0 h 10"/>
                  <a:gd name="T6" fmla="*/ 1 w 4"/>
                  <a:gd name="T7" fmla="*/ 8 h 10"/>
                  <a:gd name="T8" fmla="*/ 1 w 4"/>
                  <a:gd name="T9" fmla="*/ 8 h 10"/>
                </a:gdLst>
                <a:ahLst/>
                <a:cxnLst>
                  <a:cxn ang="0">
                    <a:pos x="T0" y="T1"/>
                  </a:cxn>
                  <a:cxn ang="0">
                    <a:pos x="T2" y="T3"/>
                  </a:cxn>
                  <a:cxn ang="0">
                    <a:pos x="T4" y="T5"/>
                  </a:cxn>
                  <a:cxn ang="0">
                    <a:pos x="T6" y="T7"/>
                  </a:cxn>
                  <a:cxn ang="0">
                    <a:pos x="T8" y="T9"/>
                  </a:cxn>
                </a:cxnLst>
                <a:rect l="0" t="0" r="r" b="b"/>
                <a:pathLst>
                  <a:path w="4" h="10">
                    <a:moveTo>
                      <a:pt x="1" y="8"/>
                    </a:moveTo>
                    <a:cubicBezTo>
                      <a:pt x="2" y="6"/>
                      <a:pt x="3" y="5"/>
                      <a:pt x="4" y="3"/>
                    </a:cubicBezTo>
                    <a:cubicBezTo>
                      <a:pt x="3" y="2"/>
                      <a:pt x="2" y="1"/>
                      <a:pt x="1" y="0"/>
                    </a:cubicBezTo>
                    <a:cubicBezTo>
                      <a:pt x="1" y="8"/>
                      <a:pt x="1" y="8"/>
                      <a:pt x="1" y="8"/>
                    </a:cubicBezTo>
                    <a:cubicBezTo>
                      <a:pt x="1" y="10"/>
                      <a:pt x="0" y="10"/>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grpSp>
        <p:grpSp>
          <p:nvGrpSpPr>
            <p:cNvPr id="10" name="Group 184">
              <a:extLst>
                <a:ext uri="{FF2B5EF4-FFF2-40B4-BE49-F238E27FC236}">
                  <a16:creationId xmlns:a16="http://schemas.microsoft.com/office/drawing/2014/main" id="{1990994E-1D63-41EF-BBD6-0E3605E8BE81}"/>
                </a:ext>
              </a:extLst>
            </p:cNvPr>
            <p:cNvGrpSpPr/>
            <p:nvPr/>
          </p:nvGrpSpPr>
          <p:grpSpPr>
            <a:xfrm>
              <a:off x="6156413" y="1688103"/>
              <a:ext cx="4164538" cy="4199328"/>
              <a:chOff x="2949236" y="972275"/>
              <a:chExt cx="3227736" cy="3254695"/>
            </a:xfrm>
            <a:solidFill>
              <a:schemeClr val="bg1">
                <a:lumMod val="95000"/>
              </a:schemeClr>
            </a:solidFill>
          </p:grpSpPr>
          <p:sp>
            <p:nvSpPr>
              <p:cNvPr id="17" name="Freeform: Shape 185">
                <a:extLst>
                  <a:ext uri="{FF2B5EF4-FFF2-40B4-BE49-F238E27FC236}">
                    <a16:creationId xmlns:a16="http://schemas.microsoft.com/office/drawing/2014/main" id="{CE32FA42-2F06-4558-BC70-8EEBA9C0B454}"/>
                  </a:ext>
                </a:extLst>
              </p:cNvPr>
              <p:cNvSpPr>
                <a:spLocks/>
              </p:cNvSpPr>
              <p:nvPr/>
            </p:nvSpPr>
            <p:spPr bwMode="auto">
              <a:xfrm>
                <a:off x="3863394" y="3855671"/>
                <a:ext cx="305128" cy="137246"/>
              </a:xfrm>
              <a:custGeom>
                <a:avLst/>
                <a:gdLst>
                  <a:gd name="T0" fmla="*/ 54 w 69"/>
                  <a:gd name="T1" fmla="*/ 31 h 31"/>
                  <a:gd name="T2" fmla="*/ 69 w 69"/>
                  <a:gd name="T3" fmla="*/ 31 h 31"/>
                  <a:gd name="T4" fmla="*/ 69 w 69"/>
                  <a:gd name="T5" fmla="*/ 12 h 31"/>
                  <a:gd name="T6" fmla="*/ 61 w 69"/>
                  <a:gd name="T7" fmla="*/ 12 h 31"/>
                  <a:gd name="T8" fmla="*/ 61 w 69"/>
                  <a:gd name="T9" fmla="*/ 6 h 31"/>
                  <a:gd name="T10" fmla="*/ 54 w 69"/>
                  <a:gd name="T11" fmla="*/ 3 h 31"/>
                  <a:gd name="T12" fmla="*/ 54 w 69"/>
                  <a:gd name="T13" fmla="*/ 18 h 31"/>
                  <a:gd name="T14" fmla="*/ 60 w 69"/>
                  <a:gd name="T15" fmla="*/ 18 h 31"/>
                  <a:gd name="T16" fmla="*/ 60 w 69"/>
                  <a:gd name="T17" fmla="*/ 26 h 31"/>
                  <a:gd name="T18" fmla="*/ 60 w 69"/>
                  <a:gd name="T19" fmla="*/ 26 h 31"/>
                  <a:gd name="T20" fmla="*/ 54 w 69"/>
                  <a:gd name="T21" fmla="*/ 26 h 31"/>
                  <a:gd name="T22" fmla="*/ 54 w 69"/>
                  <a:gd name="T23" fmla="*/ 31 h 31"/>
                  <a:gd name="T24" fmla="*/ 45 w 69"/>
                  <a:gd name="T25" fmla="*/ 0 h 31"/>
                  <a:gd name="T26" fmla="*/ 45 w 69"/>
                  <a:gd name="T27" fmla="*/ 12 h 31"/>
                  <a:gd name="T28" fmla="*/ 34 w 69"/>
                  <a:gd name="T29" fmla="*/ 12 h 31"/>
                  <a:gd name="T30" fmla="*/ 34 w 69"/>
                  <a:gd name="T31" fmla="*/ 18 h 31"/>
                  <a:gd name="T32" fmla="*/ 40 w 69"/>
                  <a:gd name="T33" fmla="*/ 18 h 31"/>
                  <a:gd name="T34" fmla="*/ 40 w 69"/>
                  <a:gd name="T35" fmla="*/ 26 h 31"/>
                  <a:gd name="T36" fmla="*/ 40 w 69"/>
                  <a:gd name="T37" fmla="*/ 26 h 31"/>
                  <a:gd name="T38" fmla="*/ 34 w 69"/>
                  <a:gd name="T39" fmla="*/ 26 h 31"/>
                  <a:gd name="T40" fmla="*/ 34 w 69"/>
                  <a:gd name="T41" fmla="*/ 31 h 31"/>
                  <a:gd name="T42" fmla="*/ 54 w 69"/>
                  <a:gd name="T43" fmla="*/ 31 h 31"/>
                  <a:gd name="T44" fmla="*/ 54 w 69"/>
                  <a:gd name="T45" fmla="*/ 26 h 31"/>
                  <a:gd name="T46" fmla="*/ 48 w 69"/>
                  <a:gd name="T47" fmla="*/ 26 h 31"/>
                  <a:gd name="T48" fmla="*/ 48 w 69"/>
                  <a:gd name="T49" fmla="*/ 18 h 31"/>
                  <a:gd name="T50" fmla="*/ 54 w 69"/>
                  <a:gd name="T51" fmla="*/ 18 h 31"/>
                  <a:gd name="T52" fmla="*/ 54 w 69"/>
                  <a:gd name="T53" fmla="*/ 3 h 31"/>
                  <a:gd name="T54" fmla="*/ 45 w 69"/>
                  <a:gd name="T55" fmla="*/ 0 h 31"/>
                  <a:gd name="T56" fmla="*/ 34 w 69"/>
                  <a:gd name="T57" fmla="*/ 12 h 31"/>
                  <a:gd name="T58" fmla="*/ 15 w 69"/>
                  <a:gd name="T59" fmla="*/ 12 h 31"/>
                  <a:gd name="T60" fmla="*/ 15 w 69"/>
                  <a:gd name="T61" fmla="*/ 18 h 31"/>
                  <a:gd name="T62" fmla="*/ 21 w 69"/>
                  <a:gd name="T63" fmla="*/ 18 h 31"/>
                  <a:gd name="T64" fmla="*/ 21 w 69"/>
                  <a:gd name="T65" fmla="*/ 26 h 31"/>
                  <a:gd name="T66" fmla="*/ 21 w 69"/>
                  <a:gd name="T67" fmla="*/ 26 h 31"/>
                  <a:gd name="T68" fmla="*/ 15 w 69"/>
                  <a:gd name="T69" fmla="*/ 26 h 31"/>
                  <a:gd name="T70" fmla="*/ 15 w 69"/>
                  <a:gd name="T71" fmla="*/ 31 h 31"/>
                  <a:gd name="T72" fmla="*/ 34 w 69"/>
                  <a:gd name="T73" fmla="*/ 31 h 31"/>
                  <a:gd name="T74" fmla="*/ 34 w 69"/>
                  <a:gd name="T75" fmla="*/ 26 h 31"/>
                  <a:gd name="T76" fmla="*/ 29 w 69"/>
                  <a:gd name="T77" fmla="*/ 26 h 31"/>
                  <a:gd name="T78" fmla="*/ 29 w 69"/>
                  <a:gd name="T79" fmla="*/ 18 h 31"/>
                  <a:gd name="T80" fmla="*/ 34 w 69"/>
                  <a:gd name="T81" fmla="*/ 18 h 31"/>
                  <a:gd name="T82" fmla="*/ 34 w 69"/>
                  <a:gd name="T83" fmla="*/ 12 h 31"/>
                  <a:gd name="T84" fmla="*/ 15 w 69"/>
                  <a:gd name="T85" fmla="*/ 12 h 31"/>
                  <a:gd name="T86" fmla="*/ 0 w 69"/>
                  <a:gd name="T87" fmla="*/ 12 h 31"/>
                  <a:gd name="T88" fmla="*/ 0 w 69"/>
                  <a:gd name="T89" fmla="*/ 31 h 31"/>
                  <a:gd name="T90" fmla="*/ 15 w 69"/>
                  <a:gd name="T91" fmla="*/ 31 h 31"/>
                  <a:gd name="T92" fmla="*/ 15 w 69"/>
                  <a:gd name="T93" fmla="*/ 26 h 31"/>
                  <a:gd name="T94" fmla="*/ 9 w 69"/>
                  <a:gd name="T95" fmla="*/ 26 h 31"/>
                  <a:gd name="T96" fmla="*/ 9 w 69"/>
                  <a:gd name="T97" fmla="*/ 18 h 31"/>
                  <a:gd name="T98" fmla="*/ 15 w 69"/>
                  <a:gd name="T99" fmla="*/ 18 h 31"/>
                  <a:gd name="T100" fmla="*/ 15 w 69"/>
                  <a:gd name="T101"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31">
                    <a:moveTo>
                      <a:pt x="54" y="31"/>
                    </a:moveTo>
                    <a:cubicBezTo>
                      <a:pt x="69" y="31"/>
                      <a:pt x="69" y="31"/>
                      <a:pt x="69" y="31"/>
                    </a:cubicBezTo>
                    <a:cubicBezTo>
                      <a:pt x="69" y="12"/>
                      <a:pt x="69" y="12"/>
                      <a:pt x="69" y="12"/>
                    </a:cubicBezTo>
                    <a:cubicBezTo>
                      <a:pt x="61" y="12"/>
                      <a:pt x="61" y="12"/>
                      <a:pt x="61" y="12"/>
                    </a:cubicBezTo>
                    <a:cubicBezTo>
                      <a:pt x="61" y="6"/>
                      <a:pt x="61" y="6"/>
                      <a:pt x="61" y="6"/>
                    </a:cubicBezTo>
                    <a:cubicBezTo>
                      <a:pt x="59" y="5"/>
                      <a:pt x="57" y="4"/>
                      <a:pt x="54" y="3"/>
                    </a:cubicBezTo>
                    <a:cubicBezTo>
                      <a:pt x="54" y="18"/>
                      <a:pt x="54" y="18"/>
                      <a:pt x="54" y="18"/>
                    </a:cubicBezTo>
                    <a:cubicBezTo>
                      <a:pt x="60" y="18"/>
                      <a:pt x="60" y="18"/>
                      <a:pt x="60" y="18"/>
                    </a:cubicBezTo>
                    <a:cubicBezTo>
                      <a:pt x="60" y="26"/>
                      <a:pt x="60" y="26"/>
                      <a:pt x="60" y="26"/>
                    </a:cubicBezTo>
                    <a:cubicBezTo>
                      <a:pt x="60" y="26"/>
                      <a:pt x="60" y="26"/>
                      <a:pt x="60" y="26"/>
                    </a:cubicBezTo>
                    <a:cubicBezTo>
                      <a:pt x="54" y="26"/>
                      <a:pt x="54" y="26"/>
                      <a:pt x="54" y="26"/>
                    </a:cubicBezTo>
                    <a:lnTo>
                      <a:pt x="54" y="31"/>
                    </a:lnTo>
                    <a:close/>
                    <a:moveTo>
                      <a:pt x="45" y="0"/>
                    </a:moveTo>
                    <a:cubicBezTo>
                      <a:pt x="45" y="12"/>
                      <a:pt x="45" y="12"/>
                      <a:pt x="45" y="12"/>
                    </a:cubicBezTo>
                    <a:cubicBezTo>
                      <a:pt x="34" y="12"/>
                      <a:pt x="34" y="12"/>
                      <a:pt x="34" y="12"/>
                    </a:cubicBezTo>
                    <a:cubicBezTo>
                      <a:pt x="34" y="18"/>
                      <a:pt x="34" y="18"/>
                      <a:pt x="34" y="18"/>
                    </a:cubicBezTo>
                    <a:cubicBezTo>
                      <a:pt x="40" y="18"/>
                      <a:pt x="40" y="18"/>
                      <a:pt x="40" y="18"/>
                    </a:cubicBezTo>
                    <a:cubicBezTo>
                      <a:pt x="40" y="26"/>
                      <a:pt x="40" y="26"/>
                      <a:pt x="40" y="26"/>
                    </a:cubicBezTo>
                    <a:cubicBezTo>
                      <a:pt x="40" y="26"/>
                      <a:pt x="40" y="26"/>
                      <a:pt x="40" y="26"/>
                    </a:cubicBezTo>
                    <a:cubicBezTo>
                      <a:pt x="34" y="26"/>
                      <a:pt x="34" y="26"/>
                      <a:pt x="34" y="26"/>
                    </a:cubicBezTo>
                    <a:cubicBezTo>
                      <a:pt x="34" y="31"/>
                      <a:pt x="34" y="31"/>
                      <a:pt x="34" y="31"/>
                    </a:cubicBezTo>
                    <a:cubicBezTo>
                      <a:pt x="54" y="31"/>
                      <a:pt x="54" y="31"/>
                      <a:pt x="54" y="31"/>
                    </a:cubicBezTo>
                    <a:cubicBezTo>
                      <a:pt x="54" y="26"/>
                      <a:pt x="54" y="26"/>
                      <a:pt x="54" y="26"/>
                    </a:cubicBezTo>
                    <a:cubicBezTo>
                      <a:pt x="48" y="26"/>
                      <a:pt x="48" y="26"/>
                      <a:pt x="48" y="26"/>
                    </a:cubicBezTo>
                    <a:cubicBezTo>
                      <a:pt x="48" y="18"/>
                      <a:pt x="48" y="18"/>
                      <a:pt x="48" y="18"/>
                    </a:cubicBezTo>
                    <a:cubicBezTo>
                      <a:pt x="54" y="18"/>
                      <a:pt x="54" y="18"/>
                      <a:pt x="54" y="18"/>
                    </a:cubicBezTo>
                    <a:cubicBezTo>
                      <a:pt x="54" y="3"/>
                      <a:pt x="54" y="3"/>
                      <a:pt x="54" y="3"/>
                    </a:cubicBezTo>
                    <a:cubicBezTo>
                      <a:pt x="51" y="2"/>
                      <a:pt x="48" y="1"/>
                      <a:pt x="45" y="0"/>
                    </a:cubicBezTo>
                    <a:close/>
                    <a:moveTo>
                      <a:pt x="34" y="12"/>
                    </a:moveTo>
                    <a:cubicBezTo>
                      <a:pt x="15" y="12"/>
                      <a:pt x="15" y="12"/>
                      <a:pt x="15" y="12"/>
                    </a:cubicBezTo>
                    <a:cubicBezTo>
                      <a:pt x="15" y="18"/>
                      <a:pt x="15" y="18"/>
                      <a:pt x="15" y="18"/>
                    </a:cubicBezTo>
                    <a:cubicBezTo>
                      <a:pt x="21" y="18"/>
                      <a:pt x="21" y="18"/>
                      <a:pt x="21" y="18"/>
                    </a:cubicBezTo>
                    <a:cubicBezTo>
                      <a:pt x="21" y="26"/>
                      <a:pt x="21" y="26"/>
                      <a:pt x="21" y="26"/>
                    </a:cubicBezTo>
                    <a:cubicBezTo>
                      <a:pt x="21" y="26"/>
                      <a:pt x="21" y="26"/>
                      <a:pt x="21" y="26"/>
                    </a:cubicBezTo>
                    <a:cubicBezTo>
                      <a:pt x="15" y="26"/>
                      <a:pt x="15" y="26"/>
                      <a:pt x="15" y="26"/>
                    </a:cubicBezTo>
                    <a:cubicBezTo>
                      <a:pt x="15" y="31"/>
                      <a:pt x="15" y="31"/>
                      <a:pt x="15" y="31"/>
                    </a:cubicBezTo>
                    <a:cubicBezTo>
                      <a:pt x="34" y="31"/>
                      <a:pt x="34" y="31"/>
                      <a:pt x="34" y="31"/>
                    </a:cubicBezTo>
                    <a:cubicBezTo>
                      <a:pt x="34" y="26"/>
                      <a:pt x="34" y="26"/>
                      <a:pt x="34" y="26"/>
                    </a:cubicBezTo>
                    <a:cubicBezTo>
                      <a:pt x="29" y="26"/>
                      <a:pt x="29" y="26"/>
                      <a:pt x="29" y="26"/>
                    </a:cubicBezTo>
                    <a:cubicBezTo>
                      <a:pt x="29" y="18"/>
                      <a:pt x="29" y="18"/>
                      <a:pt x="29" y="18"/>
                    </a:cubicBezTo>
                    <a:cubicBezTo>
                      <a:pt x="34" y="18"/>
                      <a:pt x="34" y="18"/>
                      <a:pt x="34" y="18"/>
                    </a:cubicBezTo>
                    <a:lnTo>
                      <a:pt x="34" y="12"/>
                    </a:lnTo>
                    <a:close/>
                    <a:moveTo>
                      <a:pt x="15" y="12"/>
                    </a:moveTo>
                    <a:cubicBezTo>
                      <a:pt x="0" y="12"/>
                      <a:pt x="0" y="12"/>
                      <a:pt x="0" y="12"/>
                    </a:cubicBezTo>
                    <a:cubicBezTo>
                      <a:pt x="0" y="31"/>
                      <a:pt x="0" y="31"/>
                      <a:pt x="0" y="31"/>
                    </a:cubicBezTo>
                    <a:cubicBezTo>
                      <a:pt x="15" y="31"/>
                      <a:pt x="15" y="31"/>
                      <a:pt x="15" y="31"/>
                    </a:cubicBezTo>
                    <a:cubicBezTo>
                      <a:pt x="15" y="26"/>
                      <a:pt x="15" y="26"/>
                      <a:pt x="15" y="26"/>
                    </a:cubicBezTo>
                    <a:cubicBezTo>
                      <a:pt x="9" y="26"/>
                      <a:pt x="9" y="26"/>
                      <a:pt x="9" y="26"/>
                    </a:cubicBezTo>
                    <a:cubicBezTo>
                      <a:pt x="9" y="18"/>
                      <a:pt x="9" y="18"/>
                      <a:pt x="9" y="18"/>
                    </a:cubicBezTo>
                    <a:cubicBezTo>
                      <a:pt x="15" y="18"/>
                      <a:pt x="15" y="18"/>
                      <a:pt x="15" y="18"/>
                    </a:cubicBezTo>
                    <a:lnTo>
                      <a:pt x="15" y="12"/>
                    </a:lnTo>
                    <a:close/>
                  </a:path>
                </a:pathLst>
              </a:custGeom>
              <a:grpFill/>
              <a:ln>
                <a:noFill/>
              </a:ln>
            </p:spPr>
            <p:txBody>
              <a:bodyPr anchor="ctr"/>
              <a:lstStyle/>
              <a:p>
                <a:pPr algn="ctr"/>
                <a:endParaRPr>
                  <a:solidFill>
                    <a:srgbClr val="000000"/>
                  </a:solidFill>
                </a:endParaRPr>
              </a:p>
            </p:txBody>
          </p:sp>
          <p:sp>
            <p:nvSpPr>
              <p:cNvPr id="18" name="Freeform: Shape 186">
                <a:extLst>
                  <a:ext uri="{FF2B5EF4-FFF2-40B4-BE49-F238E27FC236}">
                    <a16:creationId xmlns:a16="http://schemas.microsoft.com/office/drawing/2014/main" id="{3C1A8CB2-587F-4F44-A41C-FA82F1049338}"/>
                  </a:ext>
                </a:extLst>
              </p:cNvPr>
              <p:cNvSpPr>
                <a:spLocks/>
              </p:cNvSpPr>
              <p:nvPr/>
            </p:nvSpPr>
            <p:spPr bwMode="auto">
              <a:xfrm>
                <a:off x="3788643" y="4001495"/>
                <a:ext cx="414189" cy="132345"/>
              </a:xfrm>
              <a:custGeom>
                <a:avLst/>
                <a:gdLst>
                  <a:gd name="T0" fmla="*/ 328 w 338"/>
                  <a:gd name="T1" fmla="*/ 108 h 108"/>
                  <a:gd name="T2" fmla="*/ 338 w 338"/>
                  <a:gd name="T3" fmla="*/ 0 h 108"/>
                  <a:gd name="T4" fmla="*/ 0 w 338"/>
                  <a:gd name="T5" fmla="*/ 0 h 108"/>
                  <a:gd name="T6" fmla="*/ 39 w 338"/>
                  <a:gd name="T7" fmla="*/ 108 h 108"/>
                  <a:gd name="T8" fmla="*/ 328 w 338"/>
                  <a:gd name="T9" fmla="*/ 108 h 108"/>
                </a:gdLst>
                <a:ahLst/>
                <a:cxnLst>
                  <a:cxn ang="0">
                    <a:pos x="T0" y="T1"/>
                  </a:cxn>
                  <a:cxn ang="0">
                    <a:pos x="T2" y="T3"/>
                  </a:cxn>
                  <a:cxn ang="0">
                    <a:pos x="T4" y="T5"/>
                  </a:cxn>
                  <a:cxn ang="0">
                    <a:pos x="T6" y="T7"/>
                  </a:cxn>
                  <a:cxn ang="0">
                    <a:pos x="T8" y="T9"/>
                  </a:cxn>
                </a:cxnLst>
                <a:rect l="0" t="0" r="r" b="b"/>
                <a:pathLst>
                  <a:path w="338" h="108">
                    <a:moveTo>
                      <a:pt x="328" y="108"/>
                    </a:moveTo>
                    <a:lnTo>
                      <a:pt x="338" y="0"/>
                    </a:lnTo>
                    <a:lnTo>
                      <a:pt x="0" y="0"/>
                    </a:lnTo>
                    <a:lnTo>
                      <a:pt x="39" y="108"/>
                    </a:lnTo>
                    <a:lnTo>
                      <a:pt x="328" y="108"/>
                    </a:lnTo>
                    <a:close/>
                  </a:path>
                </a:pathLst>
              </a:custGeom>
              <a:grpFill/>
              <a:ln>
                <a:noFill/>
              </a:ln>
            </p:spPr>
            <p:txBody>
              <a:bodyPr anchor="ctr"/>
              <a:lstStyle/>
              <a:p>
                <a:pPr algn="ctr"/>
                <a:endParaRPr>
                  <a:solidFill>
                    <a:srgbClr val="000000"/>
                  </a:solidFill>
                </a:endParaRPr>
              </a:p>
            </p:txBody>
          </p:sp>
          <p:sp>
            <p:nvSpPr>
              <p:cNvPr id="19" name="Freeform: Shape 187">
                <a:extLst>
                  <a:ext uri="{FF2B5EF4-FFF2-40B4-BE49-F238E27FC236}">
                    <a16:creationId xmlns:a16="http://schemas.microsoft.com/office/drawing/2014/main" id="{D35668D5-7D0B-4FD3-B5B5-EF280991E035}"/>
                  </a:ext>
                </a:extLst>
              </p:cNvPr>
              <p:cNvSpPr>
                <a:spLocks/>
              </p:cNvSpPr>
              <p:nvPr/>
            </p:nvSpPr>
            <p:spPr bwMode="auto">
              <a:xfrm>
                <a:off x="3112216" y="3051800"/>
                <a:ext cx="194841" cy="278169"/>
              </a:xfrm>
              <a:custGeom>
                <a:avLst/>
                <a:gdLst>
                  <a:gd name="T0" fmla="*/ 41 w 44"/>
                  <a:gd name="T1" fmla="*/ 0 h 63"/>
                  <a:gd name="T2" fmla="*/ 0 w 44"/>
                  <a:gd name="T3" fmla="*/ 43 h 63"/>
                  <a:gd name="T4" fmla="*/ 5 w 44"/>
                  <a:gd name="T5" fmla="*/ 63 h 63"/>
                  <a:gd name="T6" fmla="*/ 5 w 44"/>
                  <a:gd name="T7" fmla="*/ 52 h 63"/>
                  <a:gd name="T8" fmla="*/ 7 w 44"/>
                  <a:gd name="T9" fmla="*/ 46 h 63"/>
                  <a:gd name="T10" fmla="*/ 7 w 44"/>
                  <a:gd name="T11" fmla="*/ 43 h 63"/>
                  <a:gd name="T12" fmla="*/ 43 w 44"/>
                  <a:gd name="T13" fmla="*/ 7 h 63"/>
                  <a:gd name="T14" fmla="*/ 44 w 44"/>
                  <a:gd name="T15" fmla="*/ 7 h 63"/>
                  <a:gd name="T16" fmla="*/ 41 w 44"/>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3">
                    <a:moveTo>
                      <a:pt x="41" y="0"/>
                    </a:moveTo>
                    <a:cubicBezTo>
                      <a:pt x="19" y="1"/>
                      <a:pt x="0" y="20"/>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43" y="7"/>
                      <a:pt x="44" y="7"/>
                      <a:pt x="44" y="7"/>
                    </a:cubicBezTo>
                    <a:cubicBezTo>
                      <a:pt x="43" y="4"/>
                      <a:pt x="42" y="2"/>
                      <a:pt x="41" y="0"/>
                    </a:cubicBezTo>
                    <a:close/>
                  </a:path>
                </a:pathLst>
              </a:custGeom>
              <a:grpFill/>
              <a:ln>
                <a:noFill/>
              </a:ln>
            </p:spPr>
            <p:txBody>
              <a:bodyPr anchor="ctr"/>
              <a:lstStyle/>
              <a:p>
                <a:pPr algn="ctr"/>
                <a:endParaRPr>
                  <a:solidFill>
                    <a:srgbClr val="000000"/>
                  </a:solidFill>
                </a:endParaRPr>
              </a:p>
            </p:txBody>
          </p:sp>
          <p:sp>
            <p:nvSpPr>
              <p:cNvPr id="20" name="Freeform: Shape 188">
                <a:extLst>
                  <a:ext uri="{FF2B5EF4-FFF2-40B4-BE49-F238E27FC236}">
                    <a16:creationId xmlns:a16="http://schemas.microsoft.com/office/drawing/2014/main" id="{06A07468-B77A-41E7-BDAF-89AC3504A144}"/>
                  </a:ext>
                </a:extLst>
              </p:cNvPr>
              <p:cNvSpPr>
                <a:spLocks/>
              </p:cNvSpPr>
              <p:nvPr/>
            </p:nvSpPr>
            <p:spPr bwMode="auto">
              <a:xfrm>
                <a:off x="3147753" y="3241739"/>
                <a:ext cx="84553" cy="150726"/>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8"/>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grpFill/>
              <a:ln>
                <a:noFill/>
              </a:ln>
            </p:spPr>
            <p:txBody>
              <a:bodyPr anchor="ctr"/>
              <a:lstStyle/>
              <a:p>
                <a:pPr algn="ctr"/>
                <a:endParaRPr>
                  <a:solidFill>
                    <a:srgbClr val="000000"/>
                  </a:solidFill>
                </a:endParaRPr>
              </a:p>
            </p:txBody>
          </p:sp>
          <p:sp>
            <p:nvSpPr>
              <p:cNvPr id="21" name="Freeform: Shape 189">
                <a:extLst>
                  <a:ext uri="{FF2B5EF4-FFF2-40B4-BE49-F238E27FC236}">
                    <a16:creationId xmlns:a16="http://schemas.microsoft.com/office/drawing/2014/main" id="{4A837173-7253-4364-89CB-88F7AC4B73CD}"/>
                  </a:ext>
                </a:extLst>
              </p:cNvPr>
              <p:cNvSpPr>
                <a:spLocks/>
              </p:cNvSpPr>
              <p:nvPr/>
            </p:nvSpPr>
            <p:spPr bwMode="auto">
              <a:xfrm>
                <a:off x="3373229" y="3241739"/>
                <a:ext cx="79652" cy="150726"/>
              </a:xfrm>
              <a:custGeom>
                <a:avLst/>
                <a:gdLst>
                  <a:gd name="T0" fmla="*/ 1 w 18"/>
                  <a:gd name="T1" fmla="*/ 0 h 34"/>
                  <a:gd name="T2" fmla="*/ 0 w 18"/>
                  <a:gd name="T3" fmla="*/ 0 h 34"/>
                  <a:gd name="T4" fmla="*/ 0 w 18"/>
                  <a:gd name="T5" fmla="*/ 34 h 34"/>
                  <a:gd name="T6" fmla="*/ 6 w 18"/>
                  <a:gd name="T7" fmla="*/ 34 h 34"/>
                  <a:gd name="T8" fmla="*/ 18 w 18"/>
                  <a:gd name="T9" fmla="*/ 28 h 34"/>
                  <a:gd name="T10" fmla="*/ 1 w 18"/>
                  <a:gd name="T11" fmla="*/ 0 h 34"/>
                </a:gdLst>
                <a:ahLst/>
                <a:cxnLst>
                  <a:cxn ang="0">
                    <a:pos x="T0" y="T1"/>
                  </a:cxn>
                  <a:cxn ang="0">
                    <a:pos x="T2" y="T3"/>
                  </a:cxn>
                  <a:cxn ang="0">
                    <a:pos x="T4" y="T5"/>
                  </a:cxn>
                  <a:cxn ang="0">
                    <a:pos x="T6" y="T7"/>
                  </a:cxn>
                  <a:cxn ang="0">
                    <a:pos x="T8" y="T9"/>
                  </a:cxn>
                  <a:cxn ang="0">
                    <a:pos x="T10" y="T11"/>
                  </a:cxn>
                </a:cxnLst>
                <a:rect l="0" t="0" r="r" b="b"/>
                <a:pathLst>
                  <a:path w="18" h="34">
                    <a:moveTo>
                      <a:pt x="1" y="0"/>
                    </a:moveTo>
                    <a:cubicBezTo>
                      <a:pt x="0" y="0"/>
                      <a:pt x="0" y="0"/>
                      <a:pt x="0" y="0"/>
                    </a:cubicBezTo>
                    <a:cubicBezTo>
                      <a:pt x="0" y="34"/>
                      <a:pt x="0" y="34"/>
                      <a:pt x="0" y="34"/>
                    </a:cubicBezTo>
                    <a:cubicBezTo>
                      <a:pt x="6" y="34"/>
                      <a:pt x="6" y="34"/>
                      <a:pt x="6" y="34"/>
                    </a:cubicBezTo>
                    <a:cubicBezTo>
                      <a:pt x="12" y="34"/>
                      <a:pt x="17" y="31"/>
                      <a:pt x="18" y="28"/>
                    </a:cubicBezTo>
                    <a:cubicBezTo>
                      <a:pt x="12" y="19"/>
                      <a:pt x="7" y="9"/>
                      <a:pt x="1" y="0"/>
                    </a:cubicBezTo>
                    <a:close/>
                  </a:path>
                </a:pathLst>
              </a:custGeom>
              <a:grpFill/>
              <a:ln>
                <a:noFill/>
              </a:ln>
            </p:spPr>
            <p:txBody>
              <a:bodyPr anchor="ctr"/>
              <a:lstStyle/>
              <a:p>
                <a:pPr algn="ctr"/>
                <a:endParaRPr>
                  <a:solidFill>
                    <a:srgbClr val="000000"/>
                  </a:solidFill>
                </a:endParaRPr>
              </a:p>
            </p:txBody>
          </p:sp>
          <p:sp>
            <p:nvSpPr>
              <p:cNvPr id="22" name="Rectangle 190">
                <a:extLst>
                  <a:ext uri="{FF2B5EF4-FFF2-40B4-BE49-F238E27FC236}">
                    <a16:creationId xmlns:a16="http://schemas.microsoft.com/office/drawing/2014/main" id="{C742EDFA-DDB1-4FA7-A24E-9DA195CF14E2}"/>
                  </a:ext>
                </a:extLst>
              </p:cNvPr>
              <p:cNvSpPr>
                <a:spLocks/>
              </p:cNvSpPr>
              <p:nvPr/>
            </p:nvSpPr>
            <p:spPr bwMode="auto">
              <a:xfrm>
                <a:off x="4927052" y="1069082"/>
                <a:ext cx="62496" cy="22057"/>
              </a:xfrm>
              <a:prstGeom prst="rect">
                <a:avLst/>
              </a:prstGeom>
              <a:grpFill/>
              <a:ln>
                <a:noFill/>
              </a:ln>
            </p:spPr>
            <p:txBody>
              <a:bodyPr anchor="ctr"/>
              <a:lstStyle/>
              <a:p>
                <a:pPr algn="ctr"/>
                <a:endParaRPr>
                  <a:solidFill>
                    <a:srgbClr val="000000"/>
                  </a:solidFill>
                </a:endParaRPr>
              </a:p>
            </p:txBody>
          </p:sp>
          <p:sp>
            <p:nvSpPr>
              <p:cNvPr id="23" name="Freeform: Shape 191">
                <a:extLst>
                  <a:ext uri="{FF2B5EF4-FFF2-40B4-BE49-F238E27FC236}">
                    <a16:creationId xmlns:a16="http://schemas.microsoft.com/office/drawing/2014/main" id="{6FC4FA60-9FA9-48D6-8078-7D7481E7B40E}"/>
                  </a:ext>
                </a:extLst>
              </p:cNvPr>
              <p:cNvSpPr>
                <a:spLocks/>
              </p:cNvSpPr>
              <p:nvPr/>
            </p:nvSpPr>
            <p:spPr bwMode="auto">
              <a:xfrm>
                <a:off x="4697900" y="1104619"/>
                <a:ext cx="330861" cy="225476"/>
              </a:xfrm>
              <a:custGeom>
                <a:avLst/>
                <a:gdLst>
                  <a:gd name="T0" fmla="*/ 75 w 75"/>
                  <a:gd name="T1" fmla="*/ 51 h 51"/>
                  <a:gd name="T2" fmla="*/ 75 w 75"/>
                  <a:gd name="T3" fmla="*/ 0 h 51"/>
                  <a:gd name="T4" fmla="*/ 0 w 75"/>
                  <a:gd name="T5" fmla="*/ 0 h 51"/>
                  <a:gd name="T6" fmla="*/ 0 w 75"/>
                  <a:gd name="T7" fmla="*/ 34 h 51"/>
                  <a:gd name="T8" fmla="*/ 19 w 75"/>
                  <a:gd name="T9" fmla="*/ 37 h 51"/>
                  <a:gd name="T10" fmla="*/ 17 w 75"/>
                  <a:gd name="T11" fmla="*/ 27 h 51"/>
                  <a:gd name="T12" fmla="*/ 38 w 75"/>
                  <a:gd name="T13" fmla="*/ 6 h 51"/>
                  <a:gd name="T14" fmla="*/ 38 w 75"/>
                  <a:gd name="T15" fmla="*/ 6 h 51"/>
                  <a:gd name="T16" fmla="*/ 58 w 75"/>
                  <a:gd name="T17" fmla="*/ 27 h 51"/>
                  <a:gd name="T18" fmla="*/ 50 w 75"/>
                  <a:gd name="T19" fmla="*/ 43 h 51"/>
                  <a:gd name="T20" fmla="*/ 75 w 7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51">
                    <a:moveTo>
                      <a:pt x="75" y="51"/>
                    </a:moveTo>
                    <a:cubicBezTo>
                      <a:pt x="75" y="0"/>
                      <a:pt x="75" y="0"/>
                      <a:pt x="75" y="0"/>
                    </a:cubicBezTo>
                    <a:cubicBezTo>
                      <a:pt x="0" y="0"/>
                      <a:pt x="0" y="0"/>
                      <a:pt x="0" y="0"/>
                    </a:cubicBezTo>
                    <a:cubicBezTo>
                      <a:pt x="0" y="34"/>
                      <a:pt x="0" y="34"/>
                      <a:pt x="0" y="34"/>
                    </a:cubicBezTo>
                    <a:cubicBezTo>
                      <a:pt x="7" y="35"/>
                      <a:pt x="13" y="36"/>
                      <a:pt x="19" y="37"/>
                    </a:cubicBezTo>
                    <a:cubicBezTo>
                      <a:pt x="18" y="34"/>
                      <a:pt x="17" y="30"/>
                      <a:pt x="17" y="27"/>
                    </a:cubicBezTo>
                    <a:cubicBezTo>
                      <a:pt x="17" y="15"/>
                      <a:pt x="26" y="6"/>
                      <a:pt x="38" y="6"/>
                    </a:cubicBezTo>
                    <a:cubicBezTo>
                      <a:pt x="38" y="6"/>
                      <a:pt x="38" y="6"/>
                      <a:pt x="38" y="6"/>
                    </a:cubicBezTo>
                    <a:cubicBezTo>
                      <a:pt x="49" y="6"/>
                      <a:pt x="58" y="15"/>
                      <a:pt x="58" y="27"/>
                    </a:cubicBezTo>
                    <a:cubicBezTo>
                      <a:pt x="58" y="33"/>
                      <a:pt x="55" y="39"/>
                      <a:pt x="50" y="43"/>
                    </a:cubicBezTo>
                    <a:cubicBezTo>
                      <a:pt x="59" y="46"/>
                      <a:pt x="67" y="48"/>
                      <a:pt x="75" y="51"/>
                    </a:cubicBezTo>
                    <a:close/>
                  </a:path>
                </a:pathLst>
              </a:custGeom>
              <a:grpFill/>
              <a:ln>
                <a:noFill/>
              </a:ln>
            </p:spPr>
            <p:txBody>
              <a:bodyPr anchor="ctr"/>
              <a:lstStyle/>
              <a:p>
                <a:pPr algn="ctr"/>
                <a:endParaRPr>
                  <a:solidFill>
                    <a:srgbClr val="000000"/>
                  </a:solidFill>
                </a:endParaRPr>
              </a:p>
            </p:txBody>
          </p:sp>
          <p:sp>
            <p:nvSpPr>
              <p:cNvPr id="24" name="Freeform: Shape 192">
                <a:extLst>
                  <a:ext uri="{FF2B5EF4-FFF2-40B4-BE49-F238E27FC236}">
                    <a16:creationId xmlns:a16="http://schemas.microsoft.com/office/drawing/2014/main" id="{D0692465-C3A9-4F80-BC51-8688C682D191}"/>
                  </a:ext>
                </a:extLst>
              </p:cNvPr>
              <p:cNvSpPr>
                <a:spLocks/>
              </p:cNvSpPr>
              <p:nvPr/>
            </p:nvSpPr>
            <p:spPr bwMode="auto">
              <a:xfrm>
                <a:off x="4799609" y="1157312"/>
                <a:ext cx="127443" cy="128668"/>
              </a:xfrm>
              <a:custGeom>
                <a:avLst/>
                <a:gdLst>
                  <a:gd name="T0" fmla="*/ 16 w 29"/>
                  <a:gd name="T1" fmla="*/ 29 h 29"/>
                  <a:gd name="T2" fmla="*/ 29 w 29"/>
                  <a:gd name="T3" fmla="*/ 15 h 29"/>
                  <a:gd name="T4" fmla="*/ 15 w 29"/>
                  <a:gd name="T5" fmla="*/ 0 h 29"/>
                  <a:gd name="T6" fmla="*/ 0 w 29"/>
                  <a:gd name="T7" fmla="*/ 15 h 29"/>
                  <a:gd name="T8" fmla="*/ 8 w 29"/>
                  <a:gd name="T9" fmla="*/ 27 h 29"/>
                  <a:gd name="T10" fmla="*/ 16 w 29"/>
                  <a:gd name="T11" fmla="*/ 29 h 29"/>
                </a:gdLst>
                <a:ahLst/>
                <a:cxnLst>
                  <a:cxn ang="0">
                    <a:pos x="T0" y="T1"/>
                  </a:cxn>
                  <a:cxn ang="0">
                    <a:pos x="T2" y="T3"/>
                  </a:cxn>
                  <a:cxn ang="0">
                    <a:pos x="T4" y="T5"/>
                  </a:cxn>
                  <a:cxn ang="0">
                    <a:pos x="T6" y="T7"/>
                  </a:cxn>
                  <a:cxn ang="0">
                    <a:pos x="T8" y="T9"/>
                  </a:cxn>
                  <a:cxn ang="0">
                    <a:pos x="T10" y="T11"/>
                  </a:cxn>
                </a:cxnLst>
                <a:rect l="0" t="0" r="r" b="b"/>
                <a:pathLst>
                  <a:path w="29" h="29">
                    <a:moveTo>
                      <a:pt x="16" y="29"/>
                    </a:moveTo>
                    <a:cubicBezTo>
                      <a:pt x="23" y="28"/>
                      <a:pt x="29" y="22"/>
                      <a:pt x="29" y="15"/>
                    </a:cubicBezTo>
                    <a:cubicBezTo>
                      <a:pt x="29" y="7"/>
                      <a:pt x="22" y="0"/>
                      <a:pt x="15" y="0"/>
                    </a:cubicBezTo>
                    <a:cubicBezTo>
                      <a:pt x="7" y="0"/>
                      <a:pt x="0" y="7"/>
                      <a:pt x="0" y="15"/>
                    </a:cubicBezTo>
                    <a:cubicBezTo>
                      <a:pt x="0" y="20"/>
                      <a:pt x="3" y="24"/>
                      <a:pt x="8" y="27"/>
                    </a:cubicBezTo>
                    <a:cubicBezTo>
                      <a:pt x="10" y="27"/>
                      <a:pt x="13" y="28"/>
                      <a:pt x="16" y="29"/>
                    </a:cubicBezTo>
                    <a:close/>
                  </a:path>
                </a:pathLst>
              </a:custGeom>
              <a:grpFill/>
              <a:ln>
                <a:noFill/>
              </a:ln>
            </p:spPr>
            <p:txBody>
              <a:bodyPr anchor="ctr"/>
              <a:lstStyle/>
              <a:p>
                <a:pPr algn="ctr"/>
                <a:endParaRPr>
                  <a:solidFill>
                    <a:srgbClr val="000000"/>
                  </a:solidFill>
                </a:endParaRPr>
              </a:p>
            </p:txBody>
          </p:sp>
          <p:sp>
            <p:nvSpPr>
              <p:cNvPr id="25" name="Freeform: Shape 193">
                <a:extLst>
                  <a:ext uri="{FF2B5EF4-FFF2-40B4-BE49-F238E27FC236}">
                    <a16:creationId xmlns:a16="http://schemas.microsoft.com/office/drawing/2014/main" id="{EDD1F059-6EB4-4EDC-8D2D-C4DB0628C671}"/>
                  </a:ext>
                </a:extLst>
              </p:cNvPr>
              <p:cNvSpPr>
                <a:spLocks/>
              </p:cNvSpPr>
              <p:nvPr/>
            </p:nvSpPr>
            <p:spPr bwMode="auto">
              <a:xfrm>
                <a:off x="3020310" y="2380274"/>
                <a:ext cx="215673" cy="189939"/>
              </a:xfrm>
              <a:custGeom>
                <a:avLst/>
                <a:gdLst>
                  <a:gd name="T0" fmla="*/ 49 w 49"/>
                  <a:gd name="T1" fmla="*/ 1 h 43"/>
                  <a:gd name="T2" fmla="*/ 41 w 49"/>
                  <a:gd name="T3" fmla="*/ 0 h 43"/>
                  <a:gd name="T4" fmla="*/ 20 w 49"/>
                  <a:gd name="T5" fmla="*/ 21 h 43"/>
                  <a:gd name="T6" fmla="*/ 12 w 49"/>
                  <a:gd name="T7" fmla="*/ 18 h 43"/>
                  <a:gd name="T8" fmla="*/ 0 w 49"/>
                  <a:gd name="T9" fmla="*/ 30 h 43"/>
                  <a:gd name="T10" fmla="*/ 12 w 49"/>
                  <a:gd name="T11" fmla="*/ 43 h 43"/>
                  <a:gd name="T12" fmla="*/ 40 w 49"/>
                  <a:gd name="T13" fmla="*/ 43 h 43"/>
                  <a:gd name="T14" fmla="*/ 41 w 49"/>
                  <a:gd name="T15" fmla="*/ 43 h 43"/>
                  <a:gd name="T16" fmla="*/ 45 w 49"/>
                  <a:gd name="T17" fmla="*/ 43 h 43"/>
                  <a:gd name="T18" fmla="*/ 49 w 49"/>
                  <a:gd name="T19"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3">
                    <a:moveTo>
                      <a:pt x="49" y="1"/>
                    </a:moveTo>
                    <a:cubicBezTo>
                      <a:pt x="47" y="0"/>
                      <a:pt x="44" y="0"/>
                      <a:pt x="41" y="0"/>
                    </a:cubicBezTo>
                    <a:cubicBezTo>
                      <a:pt x="29" y="0"/>
                      <a:pt x="20" y="9"/>
                      <a:pt x="20" y="21"/>
                    </a:cubicBezTo>
                    <a:cubicBezTo>
                      <a:pt x="18" y="19"/>
                      <a:pt x="15" y="18"/>
                      <a:pt x="12" y="18"/>
                    </a:cubicBezTo>
                    <a:cubicBezTo>
                      <a:pt x="5" y="18"/>
                      <a:pt x="0" y="23"/>
                      <a:pt x="0" y="30"/>
                    </a:cubicBezTo>
                    <a:cubicBezTo>
                      <a:pt x="0" y="37"/>
                      <a:pt x="5" y="43"/>
                      <a:pt x="12" y="43"/>
                    </a:cubicBezTo>
                    <a:cubicBezTo>
                      <a:pt x="40" y="43"/>
                      <a:pt x="40" y="43"/>
                      <a:pt x="40" y="43"/>
                    </a:cubicBezTo>
                    <a:cubicBezTo>
                      <a:pt x="41" y="43"/>
                      <a:pt x="41" y="43"/>
                      <a:pt x="41" y="43"/>
                    </a:cubicBezTo>
                    <a:cubicBezTo>
                      <a:pt x="45" y="43"/>
                      <a:pt x="45" y="43"/>
                      <a:pt x="45" y="43"/>
                    </a:cubicBezTo>
                    <a:cubicBezTo>
                      <a:pt x="46" y="29"/>
                      <a:pt x="47" y="15"/>
                      <a:pt x="49" y="1"/>
                    </a:cubicBezTo>
                    <a:close/>
                  </a:path>
                </a:pathLst>
              </a:custGeom>
              <a:grpFill/>
              <a:ln>
                <a:noFill/>
              </a:ln>
            </p:spPr>
            <p:txBody>
              <a:bodyPr anchor="ctr"/>
              <a:lstStyle/>
              <a:p>
                <a:pPr algn="ctr"/>
                <a:endParaRPr>
                  <a:solidFill>
                    <a:srgbClr val="000000"/>
                  </a:solidFill>
                </a:endParaRPr>
              </a:p>
            </p:txBody>
          </p:sp>
          <p:sp>
            <p:nvSpPr>
              <p:cNvPr id="26" name="Rectangle 194">
                <a:extLst>
                  <a:ext uri="{FF2B5EF4-FFF2-40B4-BE49-F238E27FC236}">
                    <a16:creationId xmlns:a16="http://schemas.microsoft.com/office/drawing/2014/main" id="{2DCECA4A-16CD-42F3-B70C-B7973F3B30D8}"/>
                  </a:ext>
                </a:extLst>
              </p:cNvPr>
              <p:cNvSpPr>
                <a:spLocks/>
              </p:cNvSpPr>
              <p:nvPr/>
            </p:nvSpPr>
            <p:spPr bwMode="auto">
              <a:xfrm>
                <a:off x="3059523" y="2583692"/>
                <a:ext cx="26959" cy="62496"/>
              </a:xfrm>
              <a:prstGeom prst="rect">
                <a:avLst/>
              </a:prstGeom>
              <a:grpFill/>
              <a:ln>
                <a:noFill/>
              </a:ln>
            </p:spPr>
            <p:txBody>
              <a:bodyPr anchor="ctr"/>
              <a:lstStyle/>
              <a:p>
                <a:pPr algn="ctr"/>
                <a:endParaRPr>
                  <a:solidFill>
                    <a:srgbClr val="000000"/>
                  </a:solidFill>
                </a:endParaRPr>
              </a:p>
            </p:txBody>
          </p:sp>
          <p:sp>
            <p:nvSpPr>
              <p:cNvPr id="27" name="Rectangle 195">
                <a:extLst>
                  <a:ext uri="{FF2B5EF4-FFF2-40B4-BE49-F238E27FC236}">
                    <a16:creationId xmlns:a16="http://schemas.microsoft.com/office/drawing/2014/main" id="{8590CBCF-9CE1-42D6-87CF-17C4F1F41E79}"/>
                  </a:ext>
                </a:extLst>
              </p:cNvPr>
              <p:cNvSpPr>
                <a:spLocks/>
              </p:cNvSpPr>
              <p:nvPr/>
            </p:nvSpPr>
            <p:spPr bwMode="auto">
              <a:xfrm>
                <a:off x="3125695" y="2619229"/>
                <a:ext cx="26959" cy="57594"/>
              </a:xfrm>
              <a:prstGeom prst="rect">
                <a:avLst/>
              </a:prstGeom>
              <a:grpFill/>
              <a:ln>
                <a:noFill/>
              </a:ln>
            </p:spPr>
            <p:txBody>
              <a:bodyPr anchor="ctr"/>
              <a:lstStyle/>
              <a:p>
                <a:pPr algn="ctr"/>
                <a:endParaRPr>
                  <a:solidFill>
                    <a:srgbClr val="000000"/>
                  </a:solidFill>
                </a:endParaRPr>
              </a:p>
            </p:txBody>
          </p:sp>
          <p:sp>
            <p:nvSpPr>
              <p:cNvPr id="28" name="Rectangle 196">
                <a:extLst>
                  <a:ext uri="{FF2B5EF4-FFF2-40B4-BE49-F238E27FC236}">
                    <a16:creationId xmlns:a16="http://schemas.microsoft.com/office/drawing/2014/main" id="{4EBCA997-77F2-4EA7-80E8-A848BFBB590E}"/>
                  </a:ext>
                </a:extLst>
              </p:cNvPr>
              <p:cNvSpPr>
                <a:spLocks/>
              </p:cNvSpPr>
              <p:nvPr/>
            </p:nvSpPr>
            <p:spPr bwMode="auto">
              <a:xfrm>
                <a:off x="3188191" y="2583692"/>
                <a:ext cx="25734" cy="62496"/>
              </a:xfrm>
              <a:prstGeom prst="rect">
                <a:avLst/>
              </a:prstGeom>
              <a:grpFill/>
              <a:ln>
                <a:noFill/>
              </a:ln>
            </p:spPr>
            <p:txBody>
              <a:bodyPr anchor="ctr"/>
              <a:lstStyle/>
              <a:p>
                <a:pPr algn="ctr"/>
                <a:endParaRPr>
                  <a:solidFill>
                    <a:srgbClr val="000000"/>
                  </a:solidFill>
                </a:endParaRPr>
              </a:p>
            </p:txBody>
          </p:sp>
          <p:sp>
            <p:nvSpPr>
              <p:cNvPr id="29" name="Freeform: Shape 197">
                <a:extLst>
                  <a:ext uri="{FF2B5EF4-FFF2-40B4-BE49-F238E27FC236}">
                    <a16:creationId xmlns:a16="http://schemas.microsoft.com/office/drawing/2014/main" id="{061C0592-2965-4AAF-88E3-C8ED3F5E7890}"/>
                  </a:ext>
                </a:extLst>
              </p:cNvPr>
              <p:cNvSpPr>
                <a:spLocks/>
              </p:cNvSpPr>
              <p:nvPr/>
            </p:nvSpPr>
            <p:spPr bwMode="auto">
              <a:xfrm>
                <a:off x="5196643" y="3899786"/>
                <a:ext cx="296550" cy="291648"/>
              </a:xfrm>
              <a:custGeom>
                <a:avLst/>
                <a:gdLst>
                  <a:gd name="T0" fmla="*/ 34 w 67"/>
                  <a:gd name="T1" fmla="*/ 4 h 66"/>
                  <a:gd name="T2" fmla="*/ 37 w 67"/>
                  <a:gd name="T3" fmla="*/ 5 h 66"/>
                  <a:gd name="T4" fmla="*/ 38 w 67"/>
                  <a:gd name="T5" fmla="*/ 0 h 66"/>
                  <a:gd name="T6" fmla="*/ 48 w 67"/>
                  <a:gd name="T7" fmla="*/ 3 h 66"/>
                  <a:gd name="T8" fmla="*/ 47 w 67"/>
                  <a:gd name="T9" fmla="*/ 8 h 66"/>
                  <a:gd name="T10" fmla="*/ 56 w 67"/>
                  <a:gd name="T11" fmla="*/ 15 h 66"/>
                  <a:gd name="T12" fmla="*/ 60 w 67"/>
                  <a:gd name="T13" fmla="*/ 13 h 66"/>
                  <a:gd name="T14" fmla="*/ 65 w 67"/>
                  <a:gd name="T15" fmla="*/ 22 h 66"/>
                  <a:gd name="T16" fmla="*/ 61 w 67"/>
                  <a:gd name="T17" fmla="*/ 24 h 66"/>
                  <a:gd name="T18" fmla="*/ 62 w 67"/>
                  <a:gd name="T19" fmla="*/ 36 h 66"/>
                  <a:gd name="T20" fmla="*/ 67 w 67"/>
                  <a:gd name="T21" fmla="*/ 38 h 66"/>
                  <a:gd name="T22" fmla="*/ 64 w 67"/>
                  <a:gd name="T23" fmla="*/ 48 h 66"/>
                  <a:gd name="T24" fmla="*/ 59 w 67"/>
                  <a:gd name="T25" fmla="*/ 46 h 66"/>
                  <a:gd name="T26" fmla="*/ 52 w 67"/>
                  <a:gd name="T27" fmla="*/ 56 h 66"/>
                  <a:gd name="T28" fmla="*/ 54 w 67"/>
                  <a:gd name="T29" fmla="*/ 60 h 66"/>
                  <a:gd name="T30" fmla="*/ 45 w 67"/>
                  <a:gd name="T31" fmla="*/ 65 h 66"/>
                  <a:gd name="T32" fmla="*/ 42 w 67"/>
                  <a:gd name="T33" fmla="*/ 60 h 66"/>
                  <a:gd name="T34" fmla="*/ 34 w 67"/>
                  <a:gd name="T35" fmla="*/ 62 h 66"/>
                  <a:gd name="T36" fmla="*/ 34 w 67"/>
                  <a:gd name="T37" fmla="*/ 54 h 66"/>
                  <a:gd name="T38" fmla="*/ 54 w 67"/>
                  <a:gd name="T39" fmla="*/ 39 h 66"/>
                  <a:gd name="T40" fmla="*/ 40 w 67"/>
                  <a:gd name="T41" fmla="*/ 13 h 66"/>
                  <a:gd name="T42" fmla="*/ 34 w 67"/>
                  <a:gd name="T43" fmla="*/ 12 h 66"/>
                  <a:gd name="T44" fmla="*/ 34 w 67"/>
                  <a:gd name="T45" fmla="*/ 4 h 66"/>
                  <a:gd name="T46" fmla="*/ 16 w 67"/>
                  <a:gd name="T47" fmla="*/ 11 h 66"/>
                  <a:gd name="T48" fmla="*/ 13 w 67"/>
                  <a:gd name="T49" fmla="*/ 6 h 66"/>
                  <a:gd name="T50" fmla="*/ 23 w 67"/>
                  <a:gd name="T51" fmla="*/ 1 h 66"/>
                  <a:gd name="T52" fmla="*/ 25 w 67"/>
                  <a:gd name="T53" fmla="*/ 6 h 66"/>
                  <a:gd name="T54" fmla="*/ 34 w 67"/>
                  <a:gd name="T55" fmla="*/ 4 h 66"/>
                  <a:gd name="T56" fmla="*/ 34 w 67"/>
                  <a:gd name="T57" fmla="*/ 12 h 66"/>
                  <a:gd name="T58" fmla="*/ 13 w 67"/>
                  <a:gd name="T59" fmla="*/ 27 h 66"/>
                  <a:gd name="T60" fmla="*/ 27 w 67"/>
                  <a:gd name="T61" fmla="*/ 53 h 66"/>
                  <a:gd name="T62" fmla="*/ 27 w 67"/>
                  <a:gd name="T63" fmla="*/ 53 h 66"/>
                  <a:gd name="T64" fmla="*/ 34 w 67"/>
                  <a:gd name="T65" fmla="*/ 54 h 66"/>
                  <a:gd name="T66" fmla="*/ 34 w 67"/>
                  <a:gd name="T67" fmla="*/ 62 h 66"/>
                  <a:gd name="T68" fmla="*/ 30 w 67"/>
                  <a:gd name="T69" fmla="*/ 62 h 66"/>
                  <a:gd name="T70" fmla="*/ 29 w 67"/>
                  <a:gd name="T71" fmla="*/ 66 h 66"/>
                  <a:gd name="T72" fmla="*/ 19 w 67"/>
                  <a:gd name="T73" fmla="*/ 63 h 66"/>
                  <a:gd name="T74" fmla="*/ 20 w 67"/>
                  <a:gd name="T75" fmla="*/ 59 h 66"/>
                  <a:gd name="T76" fmla="*/ 11 w 67"/>
                  <a:gd name="T77" fmla="*/ 51 h 66"/>
                  <a:gd name="T78" fmla="*/ 7 w 67"/>
                  <a:gd name="T79" fmla="*/ 53 h 66"/>
                  <a:gd name="T80" fmla="*/ 2 w 67"/>
                  <a:gd name="T81" fmla="*/ 44 h 66"/>
                  <a:gd name="T82" fmla="*/ 6 w 67"/>
                  <a:gd name="T83" fmla="*/ 42 h 66"/>
                  <a:gd name="T84" fmla="*/ 5 w 67"/>
                  <a:gd name="T85" fmla="*/ 30 h 66"/>
                  <a:gd name="T86" fmla="*/ 0 w 67"/>
                  <a:gd name="T87" fmla="*/ 28 h 66"/>
                  <a:gd name="T88" fmla="*/ 3 w 67"/>
                  <a:gd name="T89" fmla="*/ 18 h 66"/>
                  <a:gd name="T90" fmla="*/ 8 w 67"/>
                  <a:gd name="T91" fmla="*/ 20 h 66"/>
                  <a:gd name="T92" fmla="*/ 16 w 67"/>
                  <a:gd name="T93"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66">
                    <a:moveTo>
                      <a:pt x="34" y="4"/>
                    </a:moveTo>
                    <a:cubicBezTo>
                      <a:pt x="35" y="4"/>
                      <a:pt x="36" y="4"/>
                      <a:pt x="37" y="5"/>
                    </a:cubicBezTo>
                    <a:cubicBezTo>
                      <a:pt x="38" y="0"/>
                      <a:pt x="38" y="0"/>
                      <a:pt x="38" y="0"/>
                    </a:cubicBezTo>
                    <a:cubicBezTo>
                      <a:pt x="48" y="3"/>
                      <a:pt x="48" y="3"/>
                      <a:pt x="48" y="3"/>
                    </a:cubicBezTo>
                    <a:cubicBezTo>
                      <a:pt x="47" y="8"/>
                      <a:pt x="47" y="8"/>
                      <a:pt x="47" y="8"/>
                    </a:cubicBezTo>
                    <a:cubicBezTo>
                      <a:pt x="50" y="9"/>
                      <a:pt x="54" y="12"/>
                      <a:pt x="56" y="15"/>
                    </a:cubicBezTo>
                    <a:cubicBezTo>
                      <a:pt x="60" y="13"/>
                      <a:pt x="60" y="13"/>
                      <a:pt x="60" y="13"/>
                    </a:cubicBezTo>
                    <a:cubicBezTo>
                      <a:pt x="65" y="22"/>
                      <a:pt x="65" y="22"/>
                      <a:pt x="65" y="22"/>
                    </a:cubicBezTo>
                    <a:cubicBezTo>
                      <a:pt x="61" y="24"/>
                      <a:pt x="61" y="24"/>
                      <a:pt x="61" y="24"/>
                    </a:cubicBezTo>
                    <a:cubicBezTo>
                      <a:pt x="62" y="28"/>
                      <a:pt x="63" y="32"/>
                      <a:pt x="62" y="36"/>
                    </a:cubicBezTo>
                    <a:cubicBezTo>
                      <a:pt x="67" y="38"/>
                      <a:pt x="67" y="38"/>
                      <a:pt x="67" y="38"/>
                    </a:cubicBezTo>
                    <a:cubicBezTo>
                      <a:pt x="64" y="48"/>
                      <a:pt x="64" y="48"/>
                      <a:pt x="64" y="48"/>
                    </a:cubicBezTo>
                    <a:cubicBezTo>
                      <a:pt x="59" y="46"/>
                      <a:pt x="59" y="46"/>
                      <a:pt x="59" y="46"/>
                    </a:cubicBezTo>
                    <a:cubicBezTo>
                      <a:pt x="57" y="50"/>
                      <a:pt x="55" y="53"/>
                      <a:pt x="52" y="56"/>
                    </a:cubicBezTo>
                    <a:cubicBezTo>
                      <a:pt x="54" y="60"/>
                      <a:pt x="54" y="60"/>
                      <a:pt x="54" y="60"/>
                    </a:cubicBezTo>
                    <a:cubicBezTo>
                      <a:pt x="45" y="65"/>
                      <a:pt x="45" y="65"/>
                      <a:pt x="45" y="65"/>
                    </a:cubicBezTo>
                    <a:cubicBezTo>
                      <a:pt x="42" y="60"/>
                      <a:pt x="42" y="60"/>
                      <a:pt x="42" y="60"/>
                    </a:cubicBezTo>
                    <a:cubicBezTo>
                      <a:pt x="40" y="61"/>
                      <a:pt x="37" y="62"/>
                      <a:pt x="34" y="62"/>
                    </a:cubicBezTo>
                    <a:cubicBezTo>
                      <a:pt x="34" y="54"/>
                      <a:pt x="34" y="54"/>
                      <a:pt x="34" y="54"/>
                    </a:cubicBezTo>
                    <a:cubicBezTo>
                      <a:pt x="43" y="54"/>
                      <a:pt x="51" y="48"/>
                      <a:pt x="54" y="39"/>
                    </a:cubicBezTo>
                    <a:cubicBezTo>
                      <a:pt x="57" y="28"/>
                      <a:pt x="51" y="16"/>
                      <a:pt x="40" y="13"/>
                    </a:cubicBezTo>
                    <a:cubicBezTo>
                      <a:pt x="38" y="12"/>
                      <a:pt x="36" y="12"/>
                      <a:pt x="34" y="12"/>
                    </a:cubicBezTo>
                    <a:lnTo>
                      <a:pt x="34" y="4"/>
                    </a:lnTo>
                    <a:close/>
                    <a:moveTo>
                      <a:pt x="16" y="11"/>
                    </a:moveTo>
                    <a:cubicBezTo>
                      <a:pt x="13" y="6"/>
                      <a:pt x="13" y="6"/>
                      <a:pt x="13" y="6"/>
                    </a:cubicBezTo>
                    <a:cubicBezTo>
                      <a:pt x="23" y="1"/>
                      <a:pt x="23" y="1"/>
                      <a:pt x="23" y="1"/>
                    </a:cubicBezTo>
                    <a:cubicBezTo>
                      <a:pt x="25" y="6"/>
                      <a:pt x="25" y="6"/>
                      <a:pt x="25" y="6"/>
                    </a:cubicBezTo>
                    <a:cubicBezTo>
                      <a:pt x="28" y="5"/>
                      <a:pt x="31" y="4"/>
                      <a:pt x="34" y="4"/>
                    </a:cubicBezTo>
                    <a:cubicBezTo>
                      <a:pt x="34" y="12"/>
                      <a:pt x="34" y="12"/>
                      <a:pt x="34" y="12"/>
                    </a:cubicBezTo>
                    <a:cubicBezTo>
                      <a:pt x="25" y="12"/>
                      <a:pt x="16" y="18"/>
                      <a:pt x="13" y="27"/>
                    </a:cubicBezTo>
                    <a:cubicBezTo>
                      <a:pt x="10" y="38"/>
                      <a:pt x="16" y="50"/>
                      <a:pt x="27" y="53"/>
                    </a:cubicBezTo>
                    <a:cubicBezTo>
                      <a:pt x="27" y="53"/>
                      <a:pt x="27" y="53"/>
                      <a:pt x="27" y="53"/>
                    </a:cubicBezTo>
                    <a:cubicBezTo>
                      <a:pt x="30" y="54"/>
                      <a:pt x="32" y="54"/>
                      <a:pt x="34" y="54"/>
                    </a:cubicBezTo>
                    <a:cubicBezTo>
                      <a:pt x="34" y="62"/>
                      <a:pt x="34" y="62"/>
                      <a:pt x="34" y="62"/>
                    </a:cubicBezTo>
                    <a:cubicBezTo>
                      <a:pt x="33" y="62"/>
                      <a:pt x="32" y="62"/>
                      <a:pt x="30" y="62"/>
                    </a:cubicBezTo>
                    <a:cubicBezTo>
                      <a:pt x="29" y="66"/>
                      <a:pt x="29" y="66"/>
                      <a:pt x="29" y="66"/>
                    </a:cubicBezTo>
                    <a:cubicBezTo>
                      <a:pt x="19" y="63"/>
                      <a:pt x="19" y="63"/>
                      <a:pt x="19" y="63"/>
                    </a:cubicBezTo>
                    <a:cubicBezTo>
                      <a:pt x="20" y="59"/>
                      <a:pt x="20" y="59"/>
                      <a:pt x="20" y="59"/>
                    </a:cubicBezTo>
                    <a:cubicBezTo>
                      <a:pt x="17" y="57"/>
                      <a:pt x="14" y="54"/>
                      <a:pt x="11" y="51"/>
                    </a:cubicBezTo>
                    <a:cubicBezTo>
                      <a:pt x="7" y="53"/>
                      <a:pt x="7" y="53"/>
                      <a:pt x="7" y="53"/>
                    </a:cubicBezTo>
                    <a:cubicBezTo>
                      <a:pt x="2" y="44"/>
                      <a:pt x="2" y="44"/>
                      <a:pt x="2" y="44"/>
                    </a:cubicBezTo>
                    <a:cubicBezTo>
                      <a:pt x="6" y="42"/>
                      <a:pt x="6" y="42"/>
                      <a:pt x="6" y="42"/>
                    </a:cubicBezTo>
                    <a:cubicBezTo>
                      <a:pt x="5" y="38"/>
                      <a:pt x="5" y="34"/>
                      <a:pt x="5" y="30"/>
                    </a:cubicBezTo>
                    <a:cubicBezTo>
                      <a:pt x="0" y="28"/>
                      <a:pt x="0" y="28"/>
                      <a:pt x="0" y="28"/>
                    </a:cubicBezTo>
                    <a:cubicBezTo>
                      <a:pt x="3" y="18"/>
                      <a:pt x="3" y="18"/>
                      <a:pt x="3" y="18"/>
                    </a:cubicBezTo>
                    <a:cubicBezTo>
                      <a:pt x="8" y="20"/>
                      <a:pt x="8" y="20"/>
                      <a:pt x="8" y="20"/>
                    </a:cubicBezTo>
                    <a:cubicBezTo>
                      <a:pt x="10" y="16"/>
                      <a:pt x="13" y="13"/>
                      <a:pt x="16" y="11"/>
                    </a:cubicBezTo>
                    <a:close/>
                  </a:path>
                </a:pathLst>
              </a:custGeom>
              <a:grpFill/>
              <a:ln>
                <a:noFill/>
              </a:ln>
            </p:spPr>
            <p:txBody>
              <a:bodyPr anchor="ctr"/>
              <a:lstStyle/>
              <a:p>
                <a:pPr algn="ctr"/>
                <a:endParaRPr>
                  <a:solidFill>
                    <a:srgbClr val="000000"/>
                  </a:solidFill>
                </a:endParaRPr>
              </a:p>
            </p:txBody>
          </p:sp>
          <p:sp>
            <p:nvSpPr>
              <p:cNvPr id="30" name="Freeform: Shape 198">
                <a:extLst>
                  <a:ext uri="{FF2B5EF4-FFF2-40B4-BE49-F238E27FC236}">
                    <a16:creationId xmlns:a16="http://schemas.microsoft.com/office/drawing/2014/main" id="{2AE77089-2B52-4A75-AB5D-ACEF9D2DE8E7}"/>
                  </a:ext>
                </a:extLst>
              </p:cNvPr>
              <p:cNvSpPr>
                <a:spLocks/>
              </p:cNvSpPr>
              <p:nvPr/>
            </p:nvSpPr>
            <p:spPr bwMode="auto">
              <a:xfrm>
                <a:off x="5917185" y="2522422"/>
                <a:ext cx="259787" cy="286747"/>
              </a:xfrm>
              <a:custGeom>
                <a:avLst/>
                <a:gdLst>
                  <a:gd name="T0" fmla="*/ 27 w 59"/>
                  <a:gd name="T1" fmla="*/ 65 h 65"/>
                  <a:gd name="T2" fmla="*/ 59 w 59"/>
                  <a:gd name="T3" fmla="*/ 33 h 65"/>
                  <a:gd name="T4" fmla="*/ 27 w 59"/>
                  <a:gd name="T5" fmla="*/ 0 h 65"/>
                  <a:gd name="T6" fmla="*/ 27 w 59"/>
                  <a:gd name="T7" fmla="*/ 0 h 65"/>
                  <a:gd name="T8" fmla="*/ 27 w 59"/>
                  <a:gd name="T9" fmla="*/ 23 h 65"/>
                  <a:gd name="T10" fmla="*/ 43 w 59"/>
                  <a:gd name="T11" fmla="*/ 16 h 65"/>
                  <a:gd name="T12" fmla="*/ 33 w 59"/>
                  <a:gd name="T13" fmla="*/ 39 h 65"/>
                  <a:gd name="T14" fmla="*/ 27 w 59"/>
                  <a:gd name="T15" fmla="*/ 42 h 65"/>
                  <a:gd name="T16" fmla="*/ 27 w 59"/>
                  <a:gd name="T17" fmla="*/ 65 h 65"/>
                  <a:gd name="T18" fmla="*/ 27 w 59"/>
                  <a:gd name="T19" fmla="*/ 0 h 65"/>
                  <a:gd name="T20" fmla="*/ 1 w 59"/>
                  <a:gd name="T21" fmla="*/ 12 h 65"/>
                  <a:gd name="T22" fmla="*/ 1 w 59"/>
                  <a:gd name="T23" fmla="*/ 18 h 65"/>
                  <a:gd name="T24" fmla="*/ 0 w 59"/>
                  <a:gd name="T25" fmla="*/ 51 h 65"/>
                  <a:gd name="T26" fmla="*/ 27 w 59"/>
                  <a:gd name="T27" fmla="*/ 65 h 65"/>
                  <a:gd name="T28" fmla="*/ 27 w 59"/>
                  <a:gd name="T29" fmla="*/ 42 h 65"/>
                  <a:gd name="T30" fmla="*/ 10 w 59"/>
                  <a:gd name="T31" fmla="*/ 49 h 65"/>
                  <a:gd name="T32" fmla="*/ 20 w 59"/>
                  <a:gd name="T33" fmla="*/ 26 h 65"/>
                  <a:gd name="T34" fmla="*/ 20 w 59"/>
                  <a:gd name="T35" fmla="*/ 26 h 65"/>
                  <a:gd name="T36" fmla="*/ 27 w 59"/>
                  <a:gd name="T37" fmla="*/ 23 h 65"/>
                  <a:gd name="T38" fmla="*/ 27 w 59"/>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5">
                    <a:moveTo>
                      <a:pt x="27" y="65"/>
                    </a:moveTo>
                    <a:cubicBezTo>
                      <a:pt x="45" y="65"/>
                      <a:pt x="59" y="51"/>
                      <a:pt x="59" y="33"/>
                    </a:cubicBezTo>
                    <a:cubicBezTo>
                      <a:pt x="59" y="15"/>
                      <a:pt x="45" y="0"/>
                      <a:pt x="27" y="0"/>
                    </a:cubicBezTo>
                    <a:cubicBezTo>
                      <a:pt x="27" y="0"/>
                      <a:pt x="27" y="0"/>
                      <a:pt x="27" y="0"/>
                    </a:cubicBezTo>
                    <a:cubicBezTo>
                      <a:pt x="27" y="23"/>
                      <a:pt x="27" y="23"/>
                      <a:pt x="27" y="23"/>
                    </a:cubicBezTo>
                    <a:cubicBezTo>
                      <a:pt x="43" y="16"/>
                      <a:pt x="43" y="16"/>
                      <a:pt x="43" y="16"/>
                    </a:cubicBezTo>
                    <a:cubicBezTo>
                      <a:pt x="33" y="39"/>
                      <a:pt x="33" y="39"/>
                      <a:pt x="33" y="39"/>
                    </a:cubicBezTo>
                    <a:cubicBezTo>
                      <a:pt x="27" y="42"/>
                      <a:pt x="27" y="42"/>
                      <a:pt x="27" y="42"/>
                    </a:cubicBezTo>
                    <a:cubicBezTo>
                      <a:pt x="27" y="65"/>
                      <a:pt x="27" y="65"/>
                      <a:pt x="27" y="65"/>
                    </a:cubicBezTo>
                    <a:close/>
                    <a:moveTo>
                      <a:pt x="27" y="0"/>
                    </a:moveTo>
                    <a:cubicBezTo>
                      <a:pt x="16" y="0"/>
                      <a:pt x="7" y="5"/>
                      <a:pt x="1" y="12"/>
                    </a:cubicBezTo>
                    <a:cubicBezTo>
                      <a:pt x="1" y="14"/>
                      <a:pt x="1" y="16"/>
                      <a:pt x="1" y="18"/>
                    </a:cubicBezTo>
                    <a:cubicBezTo>
                      <a:pt x="1" y="29"/>
                      <a:pt x="1" y="40"/>
                      <a:pt x="0" y="51"/>
                    </a:cubicBezTo>
                    <a:cubicBezTo>
                      <a:pt x="6" y="60"/>
                      <a:pt x="15" y="65"/>
                      <a:pt x="27" y="65"/>
                    </a:cubicBezTo>
                    <a:cubicBezTo>
                      <a:pt x="27" y="42"/>
                      <a:pt x="27" y="42"/>
                      <a:pt x="27" y="42"/>
                    </a:cubicBezTo>
                    <a:cubicBezTo>
                      <a:pt x="10" y="49"/>
                      <a:pt x="10" y="49"/>
                      <a:pt x="10" y="49"/>
                    </a:cubicBezTo>
                    <a:cubicBezTo>
                      <a:pt x="20" y="26"/>
                      <a:pt x="20" y="26"/>
                      <a:pt x="20" y="26"/>
                    </a:cubicBezTo>
                    <a:cubicBezTo>
                      <a:pt x="20" y="26"/>
                      <a:pt x="20" y="26"/>
                      <a:pt x="20" y="26"/>
                    </a:cubicBezTo>
                    <a:cubicBezTo>
                      <a:pt x="27" y="23"/>
                      <a:pt x="27" y="23"/>
                      <a:pt x="27" y="23"/>
                    </a:cubicBezTo>
                    <a:lnTo>
                      <a:pt x="27" y="0"/>
                    </a:lnTo>
                    <a:close/>
                  </a:path>
                </a:pathLst>
              </a:custGeom>
              <a:grpFill/>
              <a:ln>
                <a:noFill/>
              </a:ln>
            </p:spPr>
            <p:txBody>
              <a:bodyPr anchor="ctr"/>
              <a:lstStyle/>
              <a:p>
                <a:pPr algn="ctr"/>
                <a:endParaRPr>
                  <a:solidFill>
                    <a:srgbClr val="000000"/>
                  </a:solidFill>
                </a:endParaRPr>
              </a:p>
            </p:txBody>
          </p:sp>
          <p:sp>
            <p:nvSpPr>
              <p:cNvPr id="31" name="Freeform: Shape 199">
                <a:extLst>
                  <a:ext uri="{FF2B5EF4-FFF2-40B4-BE49-F238E27FC236}">
                    <a16:creationId xmlns:a16="http://schemas.microsoft.com/office/drawing/2014/main" id="{5E9F61A2-8879-4D6D-8C2D-D7B4FE59C760}"/>
                  </a:ext>
                </a:extLst>
              </p:cNvPr>
              <p:cNvSpPr>
                <a:spLocks/>
              </p:cNvSpPr>
              <p:nvPr/>
            </p:nvSpPr>
            <p:spPr bwMode="auto">
              <a:xfrm>
                <a:off x="4291063" y="1038447"/>
                <a:ext cx="256111" cy="220574"/>
              </a:xfrm>
              <a:custGeom>
                <a:avLst/>
                <a:gdLst>
                  <a:gd name="T0" fmla="*/ 48 w 58"/>
                  <a:gd name="T1" fmla="*/ 38 h 50"/>
                  <a:gd name="T2" fmla="*/ 44 w 58"/>
                  <a:gd name="T3" fmla="*/ 8 h 50"/>
                  <a:gd name="T4" fmla="*/ 27 w 58"/>
                  <a:gd name="T5" fmla="*/ 0 h 50"/>
                  <a:gd name="T6" fmla="*/ 27 w 58"/>
                  <a:gd name="T7" fmla="*/ 20 h 50"/>
                  <a:gd name="T8" fmla="*/ 42 w 58"/>
                  <a:gd name="T9" fmla="*/ 20 h 50"/>
                  <a:gd name="T10" fmla="*/ 42 w 58"/>
                  <a:gd name="T11" fmla="*/ 30 h 50"/>
                  <a:gd name="T12" fmla="*/ 42 w 58"/>
                  <a:gd name="T13" fmla="*/ 30 h 50"/>
                  <a:gd name="T14" fmla="*/ 42 w 58"/>
                  <a:gd name="T15" fmla="*/ 30 h 50"/>
                  <a:gd name="T16" fmla="*/ 27 w 58"/>
                  <a:gd name="T17" fmla="*/ 30 h 50"/>
                  <a:gd name="T18" fmla="*/ 27 w 58"/>
                  <a:gd name="T19" fmla="*/ 50 h 50"/>
                  <a:gd name="T20" fmla="*/ 40 w 58"/>
                  <a:gd name="T21" fmla="*/ 46 h 50"/>
                  <a:gd name="T22" fmla="*/ 43 w 58"/>
                  <a:gd name="T23" fmla="*/ 49 h 50"/>
                  <a:gd name="T24" fmla="*/ 58 w 58"/>
                  <a:gd name="T25" fmla="*/ 48 h 50"/>
                  <a:gd name="T26" fmla="*/ 48 w 58"/>
                  <a:gd name="T27" fmla="*/ 38 h 50"/>
                  <a:gd name="T28" fmla="*/ 27 w 58"/>
                  <a:gd name="T29" fmla="*/ 0 h 50"/>
                  <a:gd name="T30" fmla="*/ 9 w 58"/>
                  <a:gd name="T31" fmla="*/ 8 h 50"/>
                  <a:gd name="T32" fmla="*/ 9 w 58"/>
                  <a:gd name="T33" fmla="*/ 43 h 50"/>
                  <a:gd name="T34" fmla="*/ 27 w 58"/>
                  <a:gd name="T35" fmla="*/ 50 h 50"/>
                  <a:gd name="T36" fmla="*/ 27 w 58"/>
                  <a:gd name="T37" fmla="*/ 30 h 50"/>
                  <a:gd name="T38" fmla="*/ 12 w 58"/>
                  <a:gd name="T39" fmla="*/ 30 h 50"/>
                  <a:gd name="T40" fmla="*/ 12 w 58"/>
                  <a:gd name="T41" fmla="*/ 20 h 50"/>
                  <a:gd name="T42" fmla="*/ 27 w 58"/>
                  <a:gd name="T43" fmla="*/ 20 h 50"/>
                  <a:gd name="T44" fmla="*/ 27 w 58"/>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50">
                    <a:moveTo>
                      <a:pt x="48" y="38"/>
                    </a:moveTo>
                    <a:cubicBezTo>
                      <a:pt x="54" y="29"/>
                      <a:pt x="53" y="16"/>
                      <a:pt x="44" y="8"/>
                    </a:cubicBezTo>
                    <a:cubicBezTo>
                      <a:pt x="40" y="3"/>
                      <a:pt x="33" y="0"/>
                      <a:pt x="27" y="0"/>
                    </a:cubicBezTo>
                    <a:cubicBezTo>
                      <a:pt x="27" y="20"/>
                      <a:pt x="27" y="20"/>
                      <a:pt x="27" y="20"/>
                    </a:cubicBezTo>
                    <a:cubicBezTo>
                      <a:pt x="42" y="20"/>
                      <a:pt x="42" y="20"/>
                      <a:pt x="42" y="20"/>
                    </a:cubicBezTo>
                    <a:cubicBezTo>
                      <a:pt x="42" y="30"/>
                      <a:pt x="42" y="30"/>
                      <a:pt x="42" y="30"/>
                    </a:cubicBezTo>
                    <a:cubicBezTo>
                      <a:pt x="42" y="30"/>
                      <a:pt x="42" y="30"/>
                      <a:pt x="42" y="30"/>
                    </a:cubicBezTo>
                    <a:cubicBezTo>
                      <a:pt x="42" y="30"/>
                      <a:pt x="42" y="30"/>
                      <a:pt x="42" y="30"/>
                    </a:cubicBezTo>
                    <a:cubicBezTo>
                      <a:pt x="27" y="30"/>
                      <a:pt x="27" y="30"/>
                      <a:pt x="27" y="30"/>
                    </a:cubicBezTo>
                    <a:cubicBezTo>
                      <a:pt x="27" y="50"/>
                      <a:pt x="27" y="50"/>
                      <a:pt x="27" y="50"/>
                    </a:cubicBezTo>
                    <a:cubicBezTo>
                      <a:pt x="31" y="50"/>
                      <a:pt x="36" y="49"/>
                      <a:pt x="40" y="46"/>
                    </a:cubicBezTo>
                    <a:cubicBezTo>
                      <a:pt x="43" y="49"/>
                      <a:pt x="43" y="49"/>
                      <a:pt x="43" y="49"/>
                    </a:cubicBezTo>
                    <a:cubicBezTo>
                      <a:pt x="48" y="48"/>
                      <a:pt x="53" y="48"/>
                      <a:pt x="58" y="48"/>
                    </a:cubicBezTo>
                    <a:lnTo>
                      <a:pt x="48" y="38"/>
                    </a:lnTo>
                    <a:close/>
                    <a:moveTo>
                      <a:pt x="27" y="0"/>
                    </a:moveTo>
                    <a:cubicBezTo>
                      <a:pt x="21" y="0"/>
                      <a:pt x="14" y="3"/>
                      <a:pt x="9" y="8"/>
                    </a:cubicBezTo>
                    <a:cubicBezTo>
                      <a:pt x="0" y="17"/>
                      <a:pt x="0" y="33"/>
                      <a:pt x="9" y="43"/>
                    </a:cubicBezTo>
                    <a:cubicBezTo>
                      <a:pt x="14" y="47"/>
                      <a:pt x="21" y="50"/>
                      <a:pt x="27" y="50"/>
                    </a:cubicBezTo>
                    <a:cubicBezTo>
                      <a:pt x="27" y="30"/>
                      <a:pt x="27" y="30"/>
                      <a:pt x="27" y="30"/>
                    </a:cubicBezTo>
                    <a:cubicBezTo>
                      <a:pt x="12" y="30"/>
                      <a:pt x="12" y="30"/>
                      <a:pt x="12" y="30"/>
                    </a:cubicBezTo>
                    <a:cubicBezTo>
                      <a:pt x="12" y="20"/>
                      <a:pt x="12" y="20"/>
                      <a:pt x="12" y="20"/>
                    </a:cubicBezTo>
                    <a:cubicBezTo>
                      <a:pt x="27" y="20"/>
                      <a:pt x="27" y="20"/>
                      <a:pt x="27" y="20"/>
                    </a:cubicBezTo>
                    <a:lnTo>
                      <a:pt x="27" y="0"/>
                    </a:lnTo>
                    <a:close/>
                  </a:path>
                </a:pathLst>
              </a:custGeom>
              <a:grpFill/>
              <a:ln>
                <a:noFill/>
              </a:ln>
            </p:spPr>
            <p:txBody>
              <a:bodyPr anchor="ctr"/>
              <a:lstStyle/>
              <a:p>
                <a:pPr algn="ctr"/>
                <a:endParaRPr>
                  <a:solidFill>
                    <a:srgbClr val="000000"/>
                  </a:solidFill>
                </a:endParaRPr>
              </a:p>
            </p:txBody>
          </p:sp>
          <p:sp>
            <p:nvSpPr>
              <p:cNvPr id="32" name="Oval 200">
                <a:extLst>
                  <a:ext uri="{FF2B5EF4-FFF2-40B4-BE49-F238E27FC236}">
                    <a16:creationId xmlns:a16="http://schemas.microsoft.com/office/drawing/2014/main" id="{21F9F539-9273-49B4-94CF-007D9AFF99B5}"/>
                  </a:ext>
                </a:extLst>
              </p:cNvPr>
              <p:cNvSpPr>
                <a:spLocks/>
              </p:cNvSpPr>
              <p:nvPr/>
            </p:nvSpPr>
            <p:spPr bwMode="auto">
              <a:xfrm>
                <a:off x="5832632" y="3219682"/>
                <a:ext cx="84553" cy="84553"/>
              </a:xfrm>
              <a:prstGeom prst="ellipse">
                <a:avLst/>
              </a:prstGeom>
              <a:grpFill/>
              <a:ln>
                <a:noFill/>
              </a:ln>
            </p:spPr>
            <p:txBody>
              <a:bodyPr anchor="ctr"/>
              <a:lstStyle/>
              <a:p>
                <a:pPr algn="ctr"/>
                <a:endParaRPr>
                  <a:solidFill>
                    <a:srgbClr val="000000"/>
                  </a:solidFill>
                </a:endParaRPr>
              </a:p>
            </p:txBody>
          </p:sp>
          <p:sp>
            <p:nvSpPr>
              <p:cNvPr id="33" name="Freeform: Shape 201">
                <a:extLst>
                  <a:ext uri="{FF2B5EF4-FFF2-40B4-BE49-F238E27FC236}">
                    <a16:creationId xmlns:a16="http://schemas.microsoft.com/office/drawing/2014/main" id="{CFC93F5B-EC54-4F06-A216-4B812FE65413}"/>
                  </a:ext>
                </a:extLst>
              </p:cNvPr>
              <p:cNvSpPr>
                <a:spLocks/>
              </p:cNvSpPr>
              <p:nvPr/>
            </p:nvSpPr>
            <p:spPr bwMode="auto">
              <a:xfrm>
                <a:off x="5797095" y="3180468"/>
                <a:ext cx="159304" cy="234054"/>
              </a:xfrm>
              <a:custGeom>
                <a:avLst/>
                <a:gdLst>
                  <a:gd name="T0" fmla="*/ 36 w 36"/>
                  <a:gd name="T1" fmla="*/ 0 h 53"/>
                  <a:gd name="T2" fmla="*/ 18 w 36"/>
                  <a:gd name="T3" fmla="*/ 0 h 53"/>
                  <a:gd name="T4" fmla="*/ 18 w 36"/>
                  <a:gd name="T5" fmla="*/ 4 h 53"/>
                  <a:gd name="T6" fmla="*/ 18 w 36"/>
                  <a:gd name="T7" fmla="*/ 4 h 53"/>
                  <a:gd name="T8" fmla="*/ 32 w 36"/>
                  <a:gd name="T9" fmla="*/ 18 h 53"/>
                  <a:gd name="T10" fmla="*/ 18 w 36"/>
                  <a:gd name="T11" fmla="*/ 32 h 53"/>
                  <a:gd name="T12" fmla="*/ 18 w 36"/>
                  <a:gd name="T13" fmla="*/ 32 h 53"/>
                  <a:gd name="T14" fmla="*/ 18 w 36"/>
                  <a:gd name="T15" fmla="*/ 32 h 53"/>
                  <a:gd name="T16" fmla="*/ 18 w 36"/>
                  <a:gd name="T17" fmla="*/ 38 h 53"/>
                  <a:gd name="T18" fmla="*/ 18 w 36"/>
                  <a:gd name="T19" fmla="*/ 38 h 53"/>
                  <a:gd name="T20" fmla="*/ 22 w 36"/>
                  <a:gd name="T21" fmla="*/ 43 h 53"/>
                  <a:gd name="T22" fmla="*/ 18 w 36"/>
                  <a:gd name="T23" fmla="*/ 48 h 53"/>
                  <a:gd name="T24" fmla="*/ 18 w 36"/>
                  <a:gd name="T25" fmla="*/ 48 h 53"/>
                  <a:gd name="T26" fmla="*/ 18 w 36"/>
                  <a:gd name="T27" fmla="*/ 48 h 53"/>
                  <a:gd name="T28" fmla="*/ 18 w 36"/>
                  <a:gd name="T29" fmla="*/ 53 h 53"/>
                  <a:gd name="T30" fmla="*/ 36 w 36"/>
                  <a:gd name="T31" fmla="*/ 53 h 53"/>
                  <a:gd name="T32" fmla="*/ 36 w 36"/>
                  <a:gd name="T33" fmla="*/ 0 h 53"/>
                  <a:gd name="T34" fmla="*/ 18 w 36"/>
                  <a:gd name="T35" fmla="*/ 0 h 53"/>
                  <a:gd name="T36" fmla="*/ 0 w 36"/>
                  <a:gd name="T37" fmla="*/ 0 h 53"/>
                  <a:gd name="T38" fmla="*/ 0 w 36"/>
                  <a:gd name="T39" fmla="*/ 53 h 53"/>
                  <a:gd name="T40" fmla="*/ 18 w 36"/>
                  <a:gd name="T41" fmla="*/ 53 h 53"/>
                  <a:gd name="T42" fmla="*/ 18 w 36"/>
                  <a:gd name="T43" fmla="*/ 48 h 53"/>
                  <a:gd name="T44" fmla="*/ 13 w 36"/>
                  <a:gd name="T45" fmla="*/ 43 h 53"/>
                  <a:gd name="T46" fmla="*/ 18 w 36"/>
                  <a:gd name="T47" fmla="*/ 38 h 53"/>
                  <a:gd name="T48" fmla="*/ 18 w 36"/>
                  <a:gd name="T49" fmla="*/ 32 h 53"/>
                  <a:gd name="T50" fmla="*/ 4 w 36"/>
                  <a:gd name="T51" fmla="*/ 18 h 53"/>
                  <a:gd name="T52" fmla="*/ 18 w 36"/>
                  <a:gd name="T53" fmla="*/ 4 h 53"/>
                  <a:gd name="T54" fmla="*/ 18 w 36"/>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53">
                    <a:moveTo>
                      <a:pt x="36" y="0"/>
                    </a:moveTo>
                    <a:cubicBezTo>
                      <a:pt x="18" y="0"/>
                      <a:pt x="18" y="0"/>
                      <a:pt x="18" y="0"/>
                    </a:cubicBezTo>
                    <a:cubicBezTo>
                      <a:pt x="18" y="4"/>
                      <a:pt x="18" y="4"/>
                      <a:pt x="18" y="4"/>
                    </a:cubicBezTo>
                    <a:cubicBezTo>
                      <a:pt x="18" y="4"/>
                      <a:pt x="18" y="4"/>
                      <a:pt x="18" y="4"/>
                    </a:cubicBezTo>
                    <a:cubicBezTo>
                      <a:pt x="25" y="4"/>
                      <a:pt x="32" y="11"/>
                      <a:pt x="32" y="18"/>
                    </a:cubicBezTo>
                    <a:cubicBezTo>
                      <a:pt x="32" y="26"/>
                      <a:pt x="25" y="32"/>
                      <a:pt x="18" y="32"/>
                    </a:cubicBezTo>
                    <a:cubicBezTo>
                      <a:pt x="18" y="32"/>
                      <a:pt x="18" y="32"/>
                      <a:pt x="18" y="32"/>
                    </a:cubicBezTo>
                    <a:cubicBezTo>
                      <a:pt x="18" y="32"/>
                      <a:pt x="18" y="32"/>
                      <a:pt x="18" y="32"/>
                    </a:cubicBezTo>
                    <a:cubicBezTo>
                      <a:pt x="18" y="38"/>
                      <a:pt x="18" y="38"/>
                      <a:pt x="18" y="38"/>
                    </a:cubicBezTo>
                    <a:cubicBezTo>
                      <a:pt x="18" y="38"/>
                      <a:pt x="18" y="38"/>
                      <a:pt x="18" y="38"/>
                    </a:cubicBezTo>
                    <a:cubicBezTo>
                      <a:pt x="20" y="38"/>
                      <a:pt x="22" y="40"/>
                      <a:pt x="22" y="43"/>
                    </a:cubicBezTo>
                    <a:cubicBezTo>
                      <a:pt x="22" y="46"/>
                      <a:pt x="20" y="48"/>
                      <a:pt x="18" y="48"/>
                    </a:cubicBezTo>
                    <a:cubicBezTo>
                      <a:pt x="18" y="48"/>
                      <a:pt x="18" y="48"/>
                      <a:pt x="18" y="48"/>
                    </a:cubicBezTo>
                    <a:cubicBezTo>
                      <a:pt x="18" y="48"/>
                      <a:pt x="18" y="48"/>
                      <a:pt x="18" y="48"/>
                    </a:cubicBezTo>
                    <a:cubicBezTo>
                      <a:pt x="18" y="53"/>
                      <a:pt x="18" y="53"/>
                      <a:pt x="18" y="53"/>
                    </a:cubicBezTo>
                    <a:cubicBezTo>
                      <a:pt x="36" y="53"/>
                      <a:pt x="36" y="53"/>
                      <a:pt x="36" y="53"/>
                    </a:cubicBezTo>
                    <a:lnTo>
                      <a:pt x="36" y="0"/>
                    </a:lnTo>
                    <a:close/>
                    <a:moveTo>
                      <a:pt x="18" y="0"/>
                    </a:moveTo>
                    <a:cubicBezTo>
                      <a:pt x="0" y="0"/>
                      <a:pt x="0" y="0"/>
                      <a:pt x="0" y="0"/>
                    </a:cubicBezTo>
                    <a:cubicBezTo>
                      <a:pt x="0" y="53"/>
                      <a:pt x="0" y="53"/>
                      <a:pt x="0" y="53"/>
                    </a:cubicBezTo>
                    <a:cubicBezTo>
                      <a:pt x="18" y="53"/>
                      <a:pt x="18" y="53"/>
                      <a:pt x="18" y="53"/>
                    </a:cubicBezTo>
                    <a:cubicBezTo>
                      <a:pt x="18" y="48"/>
                      <a:pt x="18" y="48"/>
                      <a:pt x="18" y="48"/>
                    </a:cubicBezTo>
                    <a:cubicBezTo>
                      <a:pt x="15" y="48"/>
                      <a:pt x="13" y="46"/>
                      <a:pt x="13" y="43"/>
                    </a:cubicBezTo>
                    <a:cubicBezTo>
                      <a:pt x="13" y="40"/>
                      <a:pt x="15" y="38"/>
                      <a:pt x="18" y="38"/>
                    </a:cubicBezTo>
                    <a:cubicBezTo>
                      <a:pt x="18" y="32"/>
                      <a:pt x="18" y="32"/>
                      <a:pt x="18" y="32"/>
                    </a:cubicBezTo>
                    <a:cubicBezTo>
                      <a:pt x="10" y="32"/>
                      <a:pt x="4" y="26"/>
                      <a:pt x="4" y="18"/>
                    </a:cubicBezTo>
                    <a:cubicBezTo>
                      <a:pt x="4" y="11"/>
                      <a:pt x="10" y="4"/>
                      <a:pt x="18" y="4"/>
                    </a:cubicBezTo>
                    <a:lnTo>
                      <a:pt x="18" y="0"/>
                    </a:lnTo>
                    <a:close/>
                  </a:path>
                </a:pathLst>
              </a:custGeom>
              <a:grpFill/>
              <a:ln>
                <a:noFill/>
              </a:ln>
            </p:spPr>
            <p:txBody>
              <a:bodyPr anchor="ctr"/>
              <a:lstStyle/>
              <a:p>
                <a:pPr algn="ctr"/>
                <a:endParaRPr>
                  <a:solidFill>
                    <a:srgbClr val="000000"/>
                  </a:solidFill>
                </a:endParaRPr>
              </a:p>
            </p:txBody>
          </p:sp>
          <p:sp>
            <p:nvSpPr>
              <p:cNvPr id="34" name="Freeform: Shape 202">
                <a:extLst>
                  <a:ext uri="{FF2B5EF4-FFF2-40B4-BE49-F238E27FC236}">
                    <a16:creationId xmlns:a16="http://schemas.microsoft.com/office/drawing/2014/main" id="{2147B427-5905-4907-9B16-552393182716}"/>
                  </a:ext>
                </a:extLst>
              </p:cNvPr>
              <p:cNvSpPr>
                <a:spLocks/>
              </p:cNvSpPr>
              <p:nvPr/>
            </p:nvSpPr>
            <p:spPr bwMode="auto">
              <a:xfrm>
                <a:off x="5651271" y="3219682"/>
                <a:ext cx="123767" cy="194841"/>
              </a:xfrm>
              <a:custGeom>
                <a:avLst/>
                <a:gdLst>
                  <a:gd name="T0" fmla="*/ 0 w 28"/>
                  <a:gd name="T1" fmla="*/ 44 h 44"/>
                  <a:gd name="T2" fmla="*/ 28 w 28"/>
                  <a:gd name="T3" fmla="*/ 44 h 44"/>
                  <a:gd name="T4" fmla="*/ 28 w 28"/>
                  <a:gd name="T5" fmla="*/ 0 h 44"/>
                  <a:gd name="T6" fmla="*/ 24 w 28"/>
                  <a:gd name="T7" fmla="*/ 8 h 44"/>
                  <a:gd name="T8" fmla="*/ 24 w 28"/>
                  <a:gd name="T9" fmla="*/ 9 h 44"/>
                  <a:gd name="T10" fmla="*/ 15 w 28"/>
                  <a:gd name="T11" fmla="*/ 22 h 44"/>
                  <a:gd name="T12" fmla="*/ 10 w 28"/>
                  <a:gd name="T13" fmla="*/ 29 h 44"/>
                  <a:gd name="T14" fmla="*/ 15 w 28"/>
                  <a:gd name="T15" fmla="*/ 34 h 44"/>
                  <a:gd name="T16" fmla="*/ 10 w 28"/>
                  <a:gd name="T17" fmla="*/ 39 h 44"/>
                  <a:gd name="T18" fmla="*/ 10 w 28"/>
                  <a:gd name="T19" fmla="*/ 39 h 44"/>
                  <a:gd name="T20" fmla="*/ 6 w 28"/>
                  <a:gd name="T21" fmla="*/ 36 h 44"/>
                  <a:gd name="T22" fmla="*/ 0 w 28"/>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4">
                    <a:moveTo>
                      <a:pt x="0" y="44"/>
                    </a:moveTo>
                    <a:cubicBezTo>
                      <a:pt x="28" y="44"/>
                      <a:pt x="28" y="44"/>
                      <a:pt x="28" y="44"/>
                    </a:cubicBezTo>
                    <a:cubicBezTo>
                      <a:pt x="28" y="0"/>
                      <a:pt x="28" y="0"/>
                      <a:pt x="28" y="0"/>
                    </a:cubicBezTo>
                    <a:cubicBezTo>
                      <a:pt x="26" y="3"/>
                      <a:pt x="25" y="5"/>
                      <a:pt x="24" y="8"/>
                    </a:cubicBezTo>
                    <a:cubicBezTo>
                      <a:pt x="24" y="8"/>
                      <a:pt x="24" y="9"/>
                      <a:pt x="24" y="9"/>
                    </a:cubicBezTo>
                    <a:cubicBezTo>
                      <a:pt x="24" y="15"/>
                      <a:pt x="20" y="20"/>
                      <a:pt x="15" y="22"/>
                    </a:cubicBezTo>
                    <a:cubicBezTo>
                      <a:pt x="13" y="25"/>
                      <a:pt x="12" y="27"/>
                      <a:pt x="10" y="29"/>
                    </a:cubicBezTo>
                    <a:cubicBezTo>
                      <a:pt x="13" y="30"/>
                      <a:pt x="15" y="32"/>
                      <a:pt x="15" y="34"/>
                    </a:cubicBezTo>
                    <a:cubicBezTo>
                      <a:pt x="15" y="37"/>
                      <a:pt x="12" y="39"/>
                      <a:pt x="10" y="39"/>
                    </a:cubicBezTo>
                    <a:cubicBezTo>
                      <a:pt x="10" y="39"/>
                      <a:pt x="10" y="39"/>
                      <a:pt x="10" y="39"/>
                    </a:cubicBezTo>
                    <a:cubicBezTo>
                      <a:pt x="8" y="39"/>
                      <a:pt x="6" y="38"/>
                      <a:pt x="6" y="36"/>
                    </a:cubicBezTo>
                    <a:cubicBezTo>
                      <a:pt x="4" y="39"/>
                      <a:pt x="2" y="41"/>
                      <a:pt x="0" y="44"/>
                    </a:cubicBezTo>
                    <a:close/>
                  </a:path>
                </a:pathLst>
              </a:custGeom>
              <a:grpFill/>
              <a:ln>
                <a:noFill/>
              </a:ln>
            </p:spPr>
            <p:txBody>
              <a:bodyPr anchor="ctr"/>
              <a:lstStyle/>
              <a:p>
                <a:pPr algn="ctr"/>
                <a:endParaRPr>
                  <a:solidFill>
                    <a:srgbClr val="000000"/>
                  </a:solidFill>
                </a:endParaRPr>
              </a:p>
            </p:txBody>
          </p:sp>
          <p:sp>
            <p:nvSpPr>
              <p:cNvPr id="35" name="Freeform: Shape 203">
                <a:extLst>
                  <a:ext uri="{FF2B5EF4-FFF2-40B4-BE49-F238E27FC236}">
                    <a16:creationId xmlns:a16="http://schemas.microsoft.com/office/drawing/2014/main" id="{B25BC8AF-B709-4C78-8BC0-CFE743C3F2A7}"/>
                  </a:ext>
                </a:extLst>
              </p:cNvPr>
              <p:cNvSpPr>
                <a:spLocks/>
              </p:cNvSpPr>
              <p:nvPr/>
            </p:nvSpPr>
            <p:spPr bwMode="auto">
              <a:xfrm>
                <a:off x="5678230" y="1788400"/>
                <a:ext cx="118865" cy="62496"/>
              </a:xfrm>
              <a:custGeom>
                <a:avLst/>
                <a:gdLst>
                  <a:gd name="T0" fmla="*/ 22 w 27"/>
                  <a:gd name="T1" fmla="*/ 9 h 14"/>
                  <a:gd name="T2" fmla="*/ 0 w 27"/>
                  <a:gd name="T3" fmla="*/ 9 h 14"/>
                  <a:gd name="T4" fmla="*/ 4 w 27"/>
                  <a:gd name="T5" fmla="*/ 14 h 14"/>
                  <a:gd name="T6" fmla="*/ 27 w 27"/>
                  <a:gd name="T7" fmla="*/ 14 h 14"/>
                  <a:gd name="T8" fmla="*/ 27 w 27"/>
                  <a:gd name="T9" fmla="*/ 0 h 14"/>
                  <a:gd name="T10" fmla="*/ 22 w 27"/>
                  <a:gd name="T11" fmla="*/ 0 h 14"/>
                  <a:gd name="T12" fmla="*/ 22 w 27"/>
                  <a:gd name="T13" fmla="*/ 9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22" y="9"/>
                    </a:moveTo>
                    <a:cubicBezTo>
                      <a:pt x="0" y="9"/>
                      <a:pt x="0" y="9"/>
                      <a:pt x="0" y="9"/>
                    </a:cubicBezTo>
                    <a:cubicBezTo>
                      <a:pt x="1" y="10"/>
                      <a:pt x="3" y="12"/>
                      <a:pt x="4" y="14"/>
                    </a:cubicBezTo>
                    <a:cubicBezTo>
                      <a:pt x="27" y="14"/>
                      <a:pt x="27" y="14"/>
                      <a:pt x="27" y="14"/>
                    </a:cubicBezTo>
                    <a:cubicBezTo>
                      <a:pt x="27" y="0"/>
                      <a:pt x="27" y="0"/>
                      <a:pt x="27" y="0"/>
                    </a:cubicBezTo>
                    <a:cubicBezTo>
                      <a:pt x="22" y="0"/>
                      <a:pt x="22" y="0"/>
                      <a:pt x="22" y="0"/>
                    </a:cubicBezTo>
                    <a:lnTo>
                      <a:pt x="22" y="9"/>
                    </a:lnTo>
                    <a:close/>
                  </a:path>
                </a:pathLst>
              </a:custGeom>
              <a:grpFill/>
              <a:ln>
                <a:noFill/>
              </a:ln>
            </p:spPr>
            <p:txBody>
              <a:bodyPr anchor="ctr"/>
              <a:lstStyle/>
              <a:p>
                <a:pPr algn="ctr"/>
                <a:endParaRPr>
                  <a:solidFill>
                    <a:srgbClr val="000000"/>
                  </a:solidFill>
                </a:endParaRPr>
              </a:p>
            </p:txBody>
          </p:sp>
          <p:sp>
            <p:nvSpPr>
              <p:cNvPr id="36" name="Freeform: Shape 204">
                <a:extLst>
                  <a:ext uri="{FF2B5EF4-FFF2-40B4-BE49-F238E27FC236}">
                    <a16:creationId xmlns:a16="http://schemas.microsoft.com/office/drawing/2014/main" id="{4C46D422-3CAB-4655-BB27-73625888E34C}"/>
                  </a:ext>
                </a:extLst>
              </p:cNvPr>
              <p:cNvSpPr>
                <a:spLocks/>
              </p:cNvSpPr>
              <p:nvPr/>
            </p:nvSpPr>
            <p:spPr bwMode="auto">
              <a:xfrm>
                <a:off x="5585098" y="1603362"/>
                <a:ext cx="181361" cy="207095"/>
              </a:xfrm>
              <a:custGeom>
                <a:avLst/>
                <a:gdLst>
                  <a:gd name="T0" fmla="*/ 5 w 41"/>
                  <a:gd name="T1" fmla="*/ 27 h 47"/>
                  <a:gd name="T2" fmla="*/ 5 w 41"/>
                  <a:gd name="T3" fmla="*/ 30 h 47"/>
                  <a:gd name="T4" fmla="*/ 18 w 41"/>
                  <a:gd name="T5" fmla="*/ 47 h 47"/>
                  <a:gd name="T6" fmla="*/ 33 w 41"/>
                  <a:gd name="T7" fmla="*/ 47 h 47"/>
                  <a:gd name="T8" fmla="*/ 33 w 41"/>
                  <a:gd name="T9" fmla="*/ 27 h 47"/>
                  <a:gd name="T10" fmla="*/ 41 w 41"/>
                  <a:gd name="T11" fmla="*/ 27 h 47"/>
                  <a:gd name="T12" fmla="*/ 19 w 41"/>
                  <a:gd name="T13" fmla="*/ 0 h 47"/>
                  <a:gd name="T14" fmla="*/ 0 w 41"/>
                  <a:gd name="T15" fmla="*/ 24 h 47"/>
                  <a:gd name="T16" fmla="*/ 3 w 41"/>
                  <a:gd name="T17" fmla="*/ 27 h 47"/>
                  <a:gd name="T18" fmla="*/ 5 w 41"/>
                  <a:gd name="T19"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5" y="27"/>
                    </a:moveTo>
                    <a:cubicBezTo>
                      <a:pt x="5" y="30"/>
                      <a:pt x="5" y="30"/>
                      <a:pt x="5" y="30"/>
                    </a:cubicBezTo>
                    <a:cubicBezTo>
                      <a:pt x="10" y="35"/>
                      <a:pt x="14" y="41"/>
                      <a:pt x="18" y="47"/>
                    </a:cubicBezTo>
                    <a:cubicBezTo>
                      <a:pt x="33" y="47"/>
                      <a:pt x="33" y="47"/>
                      <a:pt x="33" y="47"/>
                    </a:cubicBezTo>
                    <a:cubicBezTo>
                      <a:pt x="33" y="27"/>
                      <a:pt x="33" y="27"/>
                      <a:pt x="33" y="27"/>
                    </a:cubicBezTo>
                    <a:cubicBezTo>
                      <a:pt x="41" y="27"/>
                      <a:pt x="41" y="27"/>
                      <a:pt x="41" y="27"/>
                    </a:cubicBezTo>
                    <a:cubicBezTo>
                      <a:pt x="19" y="0"/>
                      <a:pt x="19" y="0"/>
                      <a:pt x="19" y="0"/>
                    </a:cubicBezTo>
                    <a:cubicBezTo>
                      <a:pt x="0" y="24"/>
                      <a:pt x="0" y="24"/>
                      <a:pt x="0" y="24"/>
                    </a:cubicBezTo>
                    <a:cubicBezTo>
                      <a:pt x="1" y="25"/>
                      <a:pt x="2" y="26"/>
                      <a:pt x="3" y="27"/>
                    </a:cubicBezTo>
                    <a:lnTo>
                      <a:pt x="5" y="27"/>
                    </a:lnTo>
                    <a:close/>
                  </a:path>
                </a:pathLst>
              </a:custGeom>
              <a:grpFill/>
              <a:ln>
                <a:noFill/>
              </a:ln>
            </p:spPr>
            <p:txBody>
              <a:bodyPr anchor="ctr"/>
              <a:lstStyle/>
              <a:p>
                <a:pPr algn="ctr"/>
                <a:endParaRPr>
                  <a:solidFill>
                    <a:srgbClr val="000000"/>
                  </a:solidFill>
                </a:endParaRPr>
              </a:p>
            </p:txBody>
          </p:sp>
          <p:sp>
            <p:nvSpPr>
              <p:cNvPr id="37" name="Freeform: Shape 205">
                <a:extLst>
                  <a:ext uri="{FF2B5EF4-FFF2-40B4-BE49-F238E27FC236}">
                    <a16:creationId xmlns:a16="http://schemas.microsoft.com/office/drawing/2014/main" id="{5CB75F4E-B87A-477E-B277-B2CA8A4CBD8A}"/>
                  </a:ext>
                </a:extLst>
              </p:cNvPr>
              <p:cNvSpPr>
                <a:spLocks/>
              </p:cNvSpPr>
              <p:nvPr/>
            </p:nvSpPr>
            <p:spPr bwMode="auto">
              <a:xfrm>
                <a:off x="5907382" y="2084949"/>
                <a:ext cx="225476" cy="357821"/>
              </a:xfrm>
              <a:custGeom>
                <a:avLst/>
                <a:gdLst>
                  <a:gd name="T0" fmla="*/ 51 w 51"/>
                  <a:gd name="T1" fmla="*/ 81 h 81"/>
                  <a:gd name="T2" fmla="*/ 45 w 51"/>
                  <a:gd name="T3" fmla="*/ 1 h 81"/>
                  <a:gd name="T4" fmla="*/ 40 w 51"/>
                  <a:gd name="T5" fmla="*/ 0 h 81"/>
                  <a:gd name="T6" fmla="*/ 45 w 51"/>
                  <a:gd name="T7" fmla="*/ 7 h 81"/>
                  <a:gd name="T8" fmla="*/ 45 w 51"/>
                  <a:gd name="T9" fmla="*/ 53 h 81"/>
                  <a:gd name="T10" fmla="*/ 40 w 51"/>
                  <a:gd name="T11" fmla="*/ 58 h 81"/>
                  <a:gd name="T12" fmla="*/ 45 w 51"/>
                  <a:gd name="T13" fmla="*/ 65 h 81"/>
                  <a:gd name="T14" fmla="*/ 40 w 51"/>
                  <a:gd name="T15" fmla="*/ 65 h 81"/>
                  <a:gd name="T16" fmla="*/ 45 w 51"/>
                  <a:gd name="T17" fmla="*/ 69 h 81"/>
                  <a:gd name="T18" fmla="*/ 45 w 51"/>
                  <a:gd name="T19" fmla="*/ 76 h 81"/>
                  <a:gd name="T20" fmla="*/ 40 w 51"/>
                  <a:gd name="T21" fmla="*/ 81 h 81"/>
                  <a:gd name="T22" fmla="*/ 35 w 51"/>
                  <a:gd name="T23" fmla="*/ 1 h 81"/>
                  <a:gd name="T24" fmla="*/ 25 w 51"/>
                  <a:gd name="T25" fmla="*/ 7 h 81"/>
                  <a:gd name="T26" fmla="*/ 40 w 51"/>
                  <a:gd name="T27" fmla="*/ 0 h 81"/>
                  <a:gd name="T28" fmla="*/ 25 w 51"/>
                  <a:gd name="T29" fmla="*/ 81 h 81"/>
                  <a:gd name="T30" fmla="*/ 40 w 51"/>
                  <a:gd name="T31" fmla="*/ 76 h 81"/>
                  <a:gd name="T32" fmla="*/ 35 w 51"/>
                  <a:gd name="T33" fmla="*/ 69 h 81"/>
                  <a:gd name="T34" fmla="*/ 40 w 51"/>
                  <a:gd name="T35" fmla="*/ 65 h 81"/>
                  <a:gd name="T36" fmla="*/ 35 w 51"/>
                  <a:gd name="T37" fmla="*/ 58 h 81"/>
                  <a:gd name="T38" fmla="*/ 40 w 51"/>
                  <a:gd name="T39" fmla="*/ 53 h 81"/>
                  <a:gd name="T40" fmla="*/ 25 w 51"/>
                  <a:gd name="T41" fmla="*/ 58 h 81"/>
                  <a:gd name="T42" fmla="*/ 30 w 51"/>
                  <a:gd name="T43" fmla="*/ 65 h 81"/>
                  <a:gd name="T44" fmla="*/ 25 w 51"/>
                  <a:gd name="T45" fmla="*/ 65 h 81"/>
                  <a:gd name="T46" fmla="*/ 30 w 51"/>
                  <a:gd name="T47" fmla="*/ 69 h 81"/>
                  <a:gd name="T48" fmla="*/ 30 w 51"/>
                  <a:gd name="T49" fmla="*/ 76 h 81"/>
                  <a:gd name="T50" fmla="*/ 25 w 51"/>
                  <a:gd name="T51" fmla="*/ 81 h 81"/>
                  <a:gd name="T52" fmla="*/ 10 w 51"/>
                  <a:gd name="T53" fmla="*/ 1 h 81"/>
                  <a:gd name="T54" fmla="*/ 25 w 51"/>
                  <a:gd name="T55" fmla="*/ 7 h 81"/>
                  <a:gd name="T56" fmla="*/ 10 w 51"/>
                  <a:gd name="T57" fmla="*/ 81 h 81"/>
                  <a:gd name="T58" fmla="*/ 25 w 51"/>
                  <a:gd name="T59" fmla="*/ 76 h 81"/>
                  <a:gd name="T60" fmla="*/ 20 w 51"/>
                  <a:gd name="T61" fmla="*/ 69 h 81"/>
                  <a:gd name="T62" fmla="*/ 25 w 51"/>
                  <a:gd name="T63" fmla="*/ 65 h 81"/>
                  <a:gd name="T64" fmla="*/ 20 w 51"/>
                  <a:gd name="T65" fmla="*/ 58 h 81"/>
                  <a:gd name="T66" fmla="*/ 25 w 51"/>
                  <a:gd name="T67" fmla="*/ 53 h 81"/>
                  <a:gd name="T68" fmla="*/ 10 w 51"/>
                  <a:gd name="T69" fmla="*/ 58 h 81"/>
                  <a:gd name="T70" fmla="*/ 15 w 51"/>
                  <a:gd name="T71" fmla="*/ 65 h 81"/>
                  <a:gd name="T72" fmla="*/ 10 w 51"/>
                  <a:gd name="T73" fmla="*/ 65 h 81"/>
                  <a:gd name="T74" fmla="*/ 15 w 51"/>
                  <a:gd name="T75" fmla="*/ 69 h 81"/>
                  <a:gd name="T76" fmla="*/ 15 w 51"/>
                  <a:gd name="T77" fmla="*/ 76 h 81"/>
                  <a:gd name="T78" fmla="*/ 10 w 51"/>
                  <a:gd name="T79" fmla="*/ 81 h 81"/>
                  <a:gd name="T80" fmla="*/ 0 w 51"/>
                  <a:gd name="T81" fmla="*/ 1 h 81"/>
                  <a:gd name="T82" fmla="*/ 1 w 51"/>
                  <a:gd name="T83" fmla="*/ 81 h 81"/>
                  <a:gd name="T84" fmla="*/ 10 w 51"/>
                  <a:gd name="T85" fmla="*/ 76 h 81"/>
                  <a:gd name="T86" fmla="*/ 5 w 51"/>
                  <a:gd name="T87" fmla="*/ 69 h 81"/>
                  <a:gd name="T88" fmla="*/ 10 w 51"/>
                  <a:gd name="T89" fmla="*/ 65 h 81"/>
                  <a:gd name="T90" fmla="*/ 5 w 51"/>
                  <a:gd name="T91" fmla="*/ 58 h 81"/>
                  <a:gd name="T92" fmla="*/ 10 w 51"/>
                  <a:gd name="T93" fmla="*/ 53 h 81"/>
                  <a:gd name="T94" fmla="*/ 5 w 51"/>
                  <a:gd name="T95" fmla="*/ 7 h 81"/>
                  <a:gd name="T96" fmla="*/ 10 w 51"/>
                  <a:gd name="T9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81">
                    <a:moveTo>
                      <a:pt x="40" y="81"/>
                    </a:moveTo>
                    <a:cubicBezTo>
                      <a:pt x="51" y="81"/>
                      <a:pt x="51" y="81"/>
                      <a:pt x="51" y="81"/>
                    </a:cubicBezTo>
                    <a:cubicBezTo>
                      <a:pt x="51" y="1"/>
                      <a:pt x="51" y="1"/>
                      <a:pt x="51" y="1"/>
                    </a:cubicBezTo>
                    <a:cubicBezTo>
                      <a:pt x="45" y="1"/>
                      <a:pt x="45" y="1"/>
                      <a:pt x="45" y="1"/>
                    </a:cubicBezTo>
                    <a:cubicBezTo>
                      <a:pt x="45" y="0"/>
                      <a:pt x="45" y="0"/>
                      <a:pt x="45" y="0"/>
                    </a:cubicBezTo>
                    <a:cubicBezTo>
                      <a:pt x="40" y="0"/>
                      <a:pt x="40" y="0"/>
                      <a:pt x="40" y="0"/>
                    </a:cubicBezTo>
                    <a:cubicBezTo>
                      <a:pt x="40" y="7"/>
                      <a:pt x="40" y="7"/>
                      <a:pt x="40" y="7"/>
                    </a:cubicBezTo>
                    <a:cubicBezTo>
                      <a:pt x="45" y="7"/>
                      <a:pt x="45" y="7"/>
                      <a:pt x="45" y="7"/>
                    </a:cubicBezTo>
                    <a:cubicBezTo>
                      <a:pt x="45" y="53"/>
                      <a:pt x="45" y="53"/>
                      <a:pt x="45" y="53"/>
                    </a:cubicBezTo>
                    <a:cubicBezTo>
                      <a:pt x="45" y="53"/>
                      <a:pt x="45" y="53"/>
                      <a:pt x="45" y="53"/>
                    </a:cubicBezTo>
                    <a:cubicBezTo>
                      <a:pt x="40" y="53"/>
                      <a:pt x="40" y="53"/>
                      <a:pt x="40" y="53"/>
                    </a:cubicBezTo>
                    <a:cubicBezTo>
                      <a:pt x="40" y="58"/>
                      <a:pt x="40" y="58"/>
                      <a:pt x="40" y="58"/>
                    </a:cubicBezTo>
                    <a:cubicBezTo>
                      <a:pt x="45" y="58"/>
                      <a:pt x="45" y="58"/>
                      <a:pt x="45" y="58"/>
                    </a:cubicBezTo>
                    <a:cubicBezTo>
                      <a:pt x="45" y="65"/>
                      <a:pt x="45" y="65"/>
                      <a:pt x="45" y="65"/>
                    </a:cubicBezTo>
                    <a:cubicBezTo>
                      <a:pt x="45" y="65"/>
                      <a:pt x="45" y="65"/>
                      <a:pt x="45" y="65"/>
                    </a:cubicBezTo>
                    <a:cubicBezTo>
                      <a:pt x="40" y="65"/>
                      <a:pt x="40" y="65"/>
                      <a:pt x="40" y="65"/>
                    </a:cubicBezTo>
                    <a:cubicBezTo>
                      <a:pt x="40" y="69"/>
                      <a:pt x="40" y="69"/>
                      <a:pt x="40" y="69"/>
                    </a:cubicBezTo>
                    <a:cubicBezTo>
                      <a:pt x="45" y="69"/>
                      <a:pt x="45" y="69"/>
                      <a:pt x="45" y="69"/>
                    </a:cubicBezTo>
                    <a:cubicBezTo>
                      <a:pt x="45" y="76"/>
                      <a:pt x="45" y="76"/>
                      <a:pt x="45" y="76"/>
                    </a:cubicBezTo>
                    <a:cubicBezTo>
                      <a:pt x="45" y="76"/>
                      <a:pt x="45" y="76"/>
                      <a:pt x="45" y="76"/>
                    </a:cubicBezTo>
                    <a:cubicBezTo>
                      <a:pt x="40" y="76"/>
                      <a:pt x="40" y="76"/>
                      <a:pt x="40" y="76"/>
                    </a:cubicBezTo>
                    <a:lnTo>
                      <a:pt x="40" y="81"/>
                    </a:lnTo>
                    <a:close/>
                    <a:moveTo>
                      <a:pt x="35" y="0"/>
                    </a:moveTo>
                    <a:cubicBezTo>
                      <a:pt x="35" y="1"/>
                      <a:pt x="35" y="1"/>
                      <a:pt x="35" y="1"/>
                    </a:cubicBezTo>
                    <a:cubicBezTo>
                      <a:pt x="25" y="1"/>
                      <a:pt x="25" y="1"/>
                      <a:pt x="25" y="1"/>
                    </a:cubicBezTo>
                    <a:cubicBezTo>
                      <a:pt x="25" y="7"/>
                      <a:pt x="25" y="7"/>
                      <a:pt x="25" y="7"/>
                    </a:cubicBezTo>
                    <a:cubicBezTo>
                      <a:pt x="40" y="7"/>
                      <a:pt x="40" y="7"/>
                      <a:pt x="40" y="7"/>
                    </a:cubicBezTo>
                    <a:cubicBezTo>
                      <a:pt x="40" y="0"/>
                      <a:pt x="40" y="0"/>
                      <a:pt x="40" y="0"/>
                    </a:cubicBezTo>
                    <a:cubicBezTo>
                      <a:pt x="35" y="0"/>
                      <a:pt x="35" y="0"/>
                      <a:pt x="35" y="0"/>
                    </a:cubicBezTo>
                    <a:close/>
                    <a:moveTo>
                      <a:pt x="25" y="81"/>
                    </a:moveTo>
                    <a:cubicBezTo>
                      <a:pt x="40" y="81"/>
                      <a:pt x="40" y="81"/>
                      <a:pt x="40" y="81"/>
                    </a:cubicBezTo>
                    <a:cubicBezTo>
                      <a:pt x="40" y="76"/>
                      <a:pt x="40" y="76"/>
                      <a:pt x="40" y="76"/>
                    </a:cubicBezTo>
                    <a:cubicBezTo>
                      <a:pt x="35" y="76"/>
                      <a:pt x="35" y="76"/>
                      <a:pt x="35" y="76"/>
                    </a:cubicBezTo>
                    <a:cubicBezTo>
                      <a:pt x="35" y="69"/>
                      <a:pt x="35" y="69"/>
                      <a:pt x="35" y="69"/>
                    </a:cubicBezTo>
                    <a:cubicBezTo>
                      <a:pt x="40" y="69"/>
                      <a:pt x="40" y="69"/>
                      <a:pt x="40" y="69"/>
                    </a:cubicBezTo>
                    <a:cubicBezTo>
                      <a:pt x="40" y="65"/>
                      <a:pt x="40" y="65"/>
                      <a:pt x="40" y="65"/>
                    </a:cubicBezTo>
                    <a:cubicBezTo>
                      <a:pt x="35" y="65"/>
                      <a:pt x="35" y="65"/>
                      <a:pt x="35" y="65"/>
                    </a:cubicBezTo>
                    <a:cubicBezTo>
                      <a:pt x="35" y="58"/>
                      <a:pt x="35" y="58"/>
                      <a:pt x="35" y="58"/>
                    </a:cubicBezTo>
                    <a:cubicBezTo>
                      <a:pt x="40" y="58"/>
                      <a:pt x="40" y="58"/>
                      <a:pt x="40" y="58"/>
                    </a:cubicBezTo>
                    <a:cubicBezTo>
                      <a:pt x="40" y="53"/>
                      <a:pt x="40" y="53"/>
                      <a:pt x="40" y="53"/>
                    </a:cubicBezTo>
                    <a:cubicBezTo>
                      <a:pt x="25" y="53"/>
                      <a:pt x="25" y="53"/>
                      <a:pt x="25" y="53"/>
                    </a:cubicBezTo>
                    <a:cubicBezTo>
                      <a:pt x="25" y="58"/>
                      <a:pt x="25" y="58"/>
                      <a:pt x="25" y="58"/>
                    </a:cubicBezTo>
                    <a:cubicBezTo>
                      <a:pt x="30" y="58"/>
                      <a:pt x="30" y="58"/>
                      <a:pt x="30" y="58"/>
                    </a:cubicBezTo>
                    <a:cubicBezTo>
                      <a:pt x="30" y="65"/>
                      <a:pt x="30" y="65"/>
                      <a:pt x="30" y="65"/>
                    </a:cubicBezTo>
                    <a:cubicBezTo>
                      <a:pt x="30" y="65"/>
                      <a:pt x="30" y="65"/>
                      <a:pt x="30" y="65"/>
                    </a:cubicBezTo>
                    <a:cubicBezTo>
                      <a:pt x="25" y="65"/>
                      <a:pt x="25" y="65"/>
                      <a:pt x="25" y="65"/>
                    </a:cubicBezTo>
                    <a:cubicBezTo>
                      <a:pt x="25" y="69"/>
                      <a:pt x="25" y="69"/>
                      <a:pt x="25" y="69"/>
                    </a:cubicBezTo>
                    <a:cubicBezTo>
                      <a:pt x="30" y="69"/>
                      <a:pt x="30" y="69"/>
                      <a:pt x="30" y="69"/>
                    </a:cubicBezTo>
                    <a:cubicBezTo>
                      <a:pt x="30" y="76"/>
                      <a:pt x="30" y="76"/>
                      <a:pt x="30" y="76"/>
                    </a:cubicBezTo>
                    <a:cubicBezTo>
                      <a:pt x="30" y="76"/>
                      <a:pt x="30" y="76"/>
                      <a:pt x="30" y="76"/>
                    </a:cubicBezTo>
                    <a:cubicBezTo>
                      <a:pt x="25" y="76"/>
                      <a:pt x="25" y="76"/>
                      <a:pt x="25" y="76"/>
                    </a:cubicBezTo>
                    <a:lnTo>
                      <a:pt x="25" y="81"/>
                    </a:lnTo>
                    <a:close/>
                    <a:moveTo>
                      <a:pt x="25" y="1"/>
                    </a:moveTo>
                    <a:cubicBezTo>
                      <a:pt x="10" y="1"/>
                      <a:pt x="10" y="1"/>
                      <a:pt x="10" y="1"/>
                    </a:cubicBezTo>
                    <a:cubicBezTo>
                      <a:pt x="10" y="7"/>
                      <a:pt x="10" y="7"/>
                      <a:pt x="10" y="7"/>
                    </a:cubicBezTo>
                    <a:cubicBezTo>
                      <a:pt x="25" y="7"/>
                      <a:pt x="25" y="7"/>
                      <a:pt x="25" y="7"/>
                    </a:cubicBezTo>
                    <a:cubicBezTo>
                      <a:pt x="25" y="1"/>
                      <a:pt x="25" y="1"/>
                      <a:pt x="25" y="1"/>
                    </a:cubicBezTo>
                    <a:close/>
                    <a:moveTo>
                      <a:pt x="10" y="81"/>
                    </a:moveTo>
                    <a:cubicBezTo>
                      <a:pt x="25" y="81"/>
                      <a:pt x="25" y="81"/>
                      <a:pt x="25" y="81"/>
                    </a:cubicBezTo>
                    <a:cubicBezTo>
                      <a:pt x="25" y="76"/>
                      <a:pt x="25" y="76"/>
                      <a:pt x="25" y="76"/>
                    </a:cubicBezTo>
                    <a:cubicBezTo>
                      <a:pt x="20" y="76"/>
                      <a:pt x="20" y="76"/>
                      <a:pt x="20" y="76"/>
                    </a:cubicBezTo>
                    <a:cubicBezTo>
                      <a:pt x="20" y="69"/>
                      <a:pt x="20" y="69"/>
                      <a:pt x="20" y="69"/>
                    </a:cubicBezTo>
                    <a:cubicBezTo>
                      <a:pt x="25" y="69"/>
                      <a:pt x="25" y="69"/>
                      <a:pt x="25" y="69"/>
                    </a:cubicBezTo>
                    <a:cubicBezTo>
                      <a:pt x="25" y="65"/>
                      <a:pt x="25" y="65"/>
                      <a:pt x="25" y="65"/>
                    </a:cubicBezTo>
                    <a:cubicBezTo>
                      <a:pt x="20" y="65"/>
                      <a:pt x="20" y="65"/>
                      <a:pt x="20" y="65"/>
                    </a:cubicBezTo>
                    <a:cubicBezTo>
                      <a:pt x="20" y="58"/>
                      <a:pt x="20" y="58"/>
                      <a:pt x="20" y="58"/>
                    </a:cubicBezTo>
                    <a:cubicBezTo>
                      <a:pt x="25" y="58"/>
                      <a:pt x="25" y="58"/>
                      <a:pt x="25" y="58"/>
                    </a:cubicBezTo>
                    <a:cubicBezTo>
                      <a:pt x="25" y="53"/>
                      <a:pt x="25" y="53"/>
                      <a:pt x="25" y="53"/>
                    </a:cubicBezTo>
                    <a:cubicBezTo>
                      <a:pt x="10" y="53"/>
                      <a:pt x="10" y="53"/>
                      <a:pt x="10" y="53"/>
                    </a:cubicBezTo>
                    <a:cubicBezTo>
                      <a:pt x="10" y="58"/>
                      <a:pt x="10" y="58"/>
                      <a:pt x="10" y="58"/>
                    </a:cubicBezTo>
                    <a:cubicBezTo>
                      <a:pt x="15" y="58"/>
                      <a:pt x="15" y="58"/>
                      <a:pt x="15" y="58"/>
                    </a:cubicBezTo>
                    <a:cubicBezTo>
                      <a:pt x="15" y="65"/>
                      <a:pt x="15" y="65"/>
                      <a:pt x="15" y="65"/>
                    </a:cubicBezTo>
                    <a:cubicBezTo>
                      <a:pt x="15" y="65"/>
                      <a:pt x="15" y="65"/>
                      <a:pt x="15" y="65"/>
                    </a:cubicBezTo>
                    <a:cubicBezTo>
                      <a:pt x="10" y="65"/>
                      <a:pt x="10" y="65"/>
                      <a:pt x="10" y="65"/>
                    </a:cubicBezTo>
                    <a:cubicBezTo>
                      <a:pt x="10" y="69"/>
                      <a:pt x="10" y="69"/>
                      <a:pt x="10" y="69"/>
                    </a:cubicBezTo>
                    <a:cubicBezTo>
                      <a:pt x="15" y="69"/>
                      <a:pt x="15" y="69"/>
                      <a:pt x="15" y="69"/>
                    </a:cubicBezTo>
                    <a:cubicBezTo>
                      <a:pt x="15" y="76"/>
                      <a:pt x="15" y="76"/>
                      <a:pt x="15" y="76"/>
                    </a:cubicBezTo>
                    <a:cubicBezTo>
                      <a:pt x="15" y="76"/>
                      <a:pt x="15" y="76"/>
                      <a:pt x="15" y="76"/>
                    </a:cubicBezTo>
                    <a:cubicBezTo>
                      <a:pt x="10" y="76"/>
                      <a:pt x="10" y="76"/>
                      <a:pt x="10" y="76"/>
                    </a:cubicBezTo>
                    <a:lnTo>
                      <a:pt x="10" y="81"/>
                    </a:lnTo>
                    <a:close/>
                    <a:moveTo>
                      <a:pt x="10" y="1"/>
                    </a:moveTo>
                    <a:cubicBezTo>
                      <a:pt x="0" y="1"/>
                      <a:pt x="0" y="1"/>
                      <a:pt x="0" y="1"/>
                    </a:cubicBezTo>
                    <a:cubicBezTo>
                      <a:pt x="0" y="70"/>
                      <a:pt x="0" y="70"/>
                      <a:pt x="0" y="70"/>
                    </a:cubicBezTo>
                    <a:cubicBezTo>
                      <a:pt x="0" y="74"/>
                      <a:pt x="1" y="78"/>
                      <a:pt x="1" y="81"/>
                    </a:cubicBezTo>
                    <a:cubicBezTo>
                      <a:pt x="10" y="81"/>
                      <a:pt x="10" y="81"/>
                      <a:pt x="10" y="81"/>
                    </a:cubicBezTo>
                    <a:cubicBezTo>
                      <a:pt x="10" y="76"/>
                      <a:pt x="10" y="76"/>
                      <a:pt x="10" y="76"/>
                    </a:cubicBezTo>
                    <a:cubicBezTo>
                      <a:pt x="5" y="76"/>
                      <a:pt x="5" y="76"/>
                      <a:pt x="5" y="76"/>
                    </a:cubicBezTo>
                    <a:cubicBezTo>
                      <a:pt x="5" y="69"/>
                      <a:pt x="5" y="69"/>
                      <a:pt x="5" y="69"/>
                    </a:cubicBezTo>
                    <a:cubicBezTo>
                      <a:pt x="10" y="69"/>
                      <a:pt x="10" y="69"/>
                      <a:pt x="10" y="69"/>
                    </a:cubicBezTo>
                    <a:cubicBezTo>
                      <a:pt x="10" y="65"/>
                      <a:pt x="10" y="65"/>
                      <a:pt x="10" y="65"/>
                    </a:cubicBezTo>
                    <a:cubicBezTo>
                      <a:pt x="5" y="65"/>
                      <a:pt x="5" y="65"/>
                      <a:pt x="5" y="65"/>
                    </a:cubicBezTo>
                    <a:cubicBezTo>
                      <a:pt x="5" y="58"/>
                      <a:pt x="5" y="58"/>
                      <a:pt x="5" y="58"/>
                    </a:cubicBezTo>
                    <a:cubicBezTo>
                      <a:pt x="10" y="58"/>
                      <a:pt x="10" y="58"/>
                      <a:pt x="10" y="58"/>
                    </a:cubicBezTo>
                    <a:cubicBezTo>
                      <a:pt x="10" y="53"/>
                      <a:pt x="10" y="53"/>
                      <a:pt x="10" y="53"/>
                    </a:cubicBezTo>
                    <a:cubicBezTo>
                      <a:pt x="5" y="53"/>
                      <a:pt x="5" y="53"/>
                      <a:pt x="5" y="53"/>
                    </a:cubicBezTo>
                    <a:cubicBezTo>
                      <a:pt x="5" y="7"/>
                      <a:pt x="5" y="7"/>
                      <a:pt x="5" y="7"/>
                    </a:cubicBezTo>
                    <a:cubicBezTo>
                      <a:pt x="10" y="7"/>
                      <a:pt x="10" y="7"/>
                      <a:pt x="10" y="7"/>
                    </a:cubicBezTo>
                    <a:lnTo>
                      <a:pt x="10" y="1"/>
                    </a:lnTo>
                    <a:close/>
                  </a:path>
                </a:pathLst>
              </a:custGeom>
              <a:grpFill/>
              <a:ln>
                <a:noFill/>
              </a:ln>
            </p:spPr>
            <p:txBody>
              <a:bodyPr anchor="ctr"/>
              <a:lstStyle/>
              <a:p>
                <a:pPr algn="ctr"/>
                <a:endParaRPr>
                  <a:solidFill>
                    <a:srgbClr val="000000"/>
                  </a:solidFill>
                </a:endParaRPr>
              </a:p>
            </p:txBody>
          </p:sp>
          <p:sp>
            <p:nvSpPr>
              <p:cNvPr id="38" name="Freeform: Shape 206">
                <a:extLst>
                  <a:ext uri="{FF2B5EF4-FFF2-40B4-BE49-F238E27FC236}">
                    <a16:creationId xmlns:a16="http://schemas.microsoft.com/office/drawing/2014/main" id="{E4ADF4D7-2040-4DCE-90E1-3FECB79EE0EE}"/>
                  </a:ext>
                </a:extLst>
              </p:cNvPr>
              <p:cNvSpPr>
                <a:spLocks/>
              </p:cNvSpPr>
              <p:nvPr/>
            </p:nvSpPr>
            <p:spPr bwMode="auto">
              <a:xfrm>
                <a:off x="5205220" y="1330095"/>
                <a:ext cx="142148" cy="61271"/>
              </a:xfrm>
              <a:custGeom>
                <a:avLst/>
                <a:gdLst>
                  <a:gd name="T0" fmla="*/ 0 w 116"/>
                  <a:gd name="T1" fmla="*/ 28 h 50"/>
                  <a:gd name="T2" fmla="*/ 44 w 116"/>
                  <a:gd name="T3" fmla="*/ 50 h 50"/>
                  <a:gd name="T4" fmla="*/ 116 w 116"/>
                  <a:gd name="T5" fmla="*/ 50 h 50"/>
                  <a:gd name="T6" fmla="*/ 15 w 116"/>
                  <a:gd name="T7" fmla="*/ 0 h 50"/>
                  <a:gd name="T8" fmla="*/ 0 w 116"/>
                  <a:gd name="T9" fmla="*/ 28 h 50"/>
                </a:gdLst>
                <a:ahLst/>
                <a:cxnLst>
                  <a:cxn ang="0">
                    <a:pos x="T0" y="T1"/>
                  </a:cxn>
                  <a:cxn ang="0">
                    <a:pos x="T2" y="T3"/>
                  </a:cxn>
                  <a:cxn ang="0">
                    <a:pos x="T4" y="T5"/>
                  </a:cxn>
                  <a:cxn ang="0">
                    <a:pos x="T6" y="T7"/>
                  </a:cxn>
                  <a:cxn ang="0">
                    <a:pos x="T8" y="T9"/>
                  </a:cxn>
                </a:cxnLst>
                <a:rect l="0" t="0" r="r" b="b"/>
                <a:pathLst>
                  <a:path w="116" h="50">
                    <a:moveTo>
                      <a:pt x="0" y="28"/>
                    </a:moveTo>
                    <a:lnTo>
                      <a:pt x="44" y="50"/>
                    </a:lnTo>
                    <a:lnTo>
                      <a:pt x="116" y="50"/>
                    </a:lnTo>
                    <a:lnTo>
                      <a:pt x="15" y="0"/>
                    </a:lnTo>
                    <a:lnTo>
                      <a:pt x="0" y="28"/>
                    </a:lnTo>
                    <a:close/>
                  </a:path>
                </a:pathLst>
              </a:custGeom>
              <a:grpFill/>
              <a:ln>
                <a:noFill/>
              </a:ln>
            </p:spPr>
            <p:txBody>
              <a:bodyPr anchor="ctr"/>
              <a:lstStyle/>
              <a:p>
                <a:pPr algn="ctr"/>
                <a:endParaRPr>
                  <a:solidFill>
                    <a:srgbClr val="000000"/>
                  </a:solidFill>
                </a:endParaRPr>
              </a:p>
            </p:txBody>
          </p:sp>
          <p:sp>
            <p:nvSpPr>
              <p:cNvPr id="39" name="Freeform: Shape 207">
                <a:extLst>
                  <a:ext uri="{FF2B5EF4-FFF2-40B4-BE49-F238E27FC236}">
                    <a16:creationId xmlns:a16="http://schemas.microsoft.com/office/drawing/2014/main" id="{79907C9C-79E9-4384-B9A6-1EE9B7F59AF3}"/>
                  </a:ext>
                </a:extLst>
              </p:cNvPr>
              <p:cNvSpPr>
                <a:spLocks/>
              </p:cNvSpPr>
              <p:nvPr/>
            </p:nvSpPr>
            <p:spPr bwMode="auto">
              <a:xfrm>
                <a:off x="5205220" y="1399944"/>
                <a:ext cx="349243" cy="176459"/>
              </a:xfrm>
              <a:custGeom>
                <a:avLst/>
                <a:gdLst>
                  <a:gd name="T0" fmla="*/ 56 w 79"/>
                  <a:gd name="T1" fmla="*/ 40 h 40"/>
                  <a:gd name="T2" fmla="*/ 64 w 79"/>
                  <a:gd name="T3" fmla="*/ 40 h 40"/>
                  <a:gd name="T4" fmla="*/ 64 w 79"/>
                  <a:gd name="T5" fmla="*/ 32 h 40"/>
                  <a:gd name="T6" fmla="*/ 79 w 79"/>
                  <a:gd name="T7" fmla="*/ 32 h 40"/>
                  <a:gd name="T8" fmla="*/ 79 w 79"/>
                  <a:gd name="T9" fmla="*/ 8 h 40"/>
                  <a:gd name="T10" fmla="*/ 64 w 79"/>
                  <a:gd name="T11" fmla="*/ 8 h 40"/>
                  <a:gd name="T12" fmla="*/ 64 w 79"/>
                  <a:gd name="T13" fmla="*/ 0 h 40"/>
                  <a:gd name="T14" fmla="*/ 37 w 79"/>
                  <a:gd name="T15" fmla="*/ 0 h 40"/>
                  <a:gd name="T16" fmla="*/ 17 w 79"/>
                  <a:gd name="T17" fmla="*/ 0 h 40"/>
                  <a:gd name="T18" fmla="*/ 0 w 79"/>
                  <a:gd name="T19" fmla="*/ 0 h 40"/>
                  <a:gd name="T20" fmla="*/ 0 w 79"/>
                  <a:gd name="T21" fmla="*/ 2 h 40"/>
                  <a:gd name="T22" fmla="*/ 24 w 79"/>
                  <a:gd name="T23" fmla="*/ 16 h 40"/>
                  <a:gd name="T24" fmla="*/ 48 w 79"/>
                  <a:gd name="T25" fmla="*/ 16 h 40"/>
                  <a:gd name="T26" fmla="*/ 48 w 79"/>
                  <a:gd name="T27" fmla="*/ 25 h 40"/>
                  <a:gd name="T28" fmla="*/ 36 w 79"/>
                  <a:gd name="T29" fmla="*/ 25 h 40"/>
                  <a:gd name="T30" fmla="*/ 56 w 79"/>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40">
                    <a:moveTo>
                      <a:pt x="56" y="40"/>
                    </a:moveTo>
                    <a:cubicBezTo>
                      <a:pt x="64" y="40"/>
                      <a:pt x="64" y="40"/>
                      <a:pt x="64" y="40"/>
                    </a:cubicBezTo>
                    <a:cubicBezTo>
                      <a:pt x="64" y="32"/>
                      <a:pt x="64" y="32"/>
                      <a:pt x="64" y="32"/>
                    </a:cubicBezTo>
                    <a:cubicBezTo>
                      <a:pt x="79" y="32"/>
                      <a:pt x="79" y="32"/>
                      <a:pt x="79" y="32"/>
                    </a:cubicBezTo>
                    <a:cubicBezTo>
                      <a:pt x="79" y="8"/>
                      <a:pt x="79" y="8"/>
                      <a:pt x="79" y="8"/>
                    </a:cubicBezTo>
                    <a:cubicBezTo>
                      <a:pt x="64" y="8"/>
                      <a:pt x="64" y="8"/>
                      <a:pt x="64" y="8"/>
                    </a:cubicBezTo>
                    <a:cubicBezTo>
                      <a:pt x="64" y="0"/>
                      <a:pt x="64" y="0"/>
                      <a:pt x="64" y="0"/>
                    </a:cubicBezTo>
                    <a:cubicBezTo>
                      <a:pt x="37" y="0"/>
                      <a:pt x="37" y="0"/>
                      <a:pt x="37" y="0"/>
                    </a:cubicBezTo>
                    <a:cubicBezTo>
                      <a:pt x="17" y="0"/>
                      <a:pt x="17" y="0"/>
                      <a:pt x="17" y="0"/>
                    </a:cubicBezTo>
                    <a:cubicBezTo>
                      <a:pt x="0" y="0"/>
                      <a:pt x="0" y="0"/>
                      <a:pt x="0" y="0"/>
                    </a:cubicBezTo>
                    <a:cubicBezTo>
                      <a:pt x="0" y="2"/>
                      <a:pt x="0" y="2"/>
                      <a:pt x="0" y="2"/>
                    </a:cubicBezTo>
                    <a:cubicBezTo>
                      <a:pt x="8" y="6"/>
                      <a:pt x="16" y="11"/>
                      <a:pt x="24" y="16"/>
                    </a:cubicBezTo>
                    <a:cubicBezTo>
                      <a:pt x="48" y="16"/>
                      <a:pt x="48" y="16"/>
                      <a:pt x="48" y="16"/>
                    </a:cubicBezTo>
                    <a:cubicBezTo>
                      <a:pt x="48" y="25"/>
                      <a:pt x="48" y="25"/>
                      <a:pt x="48" y="25"/>
                    </a:cubicBezTo>
                    <a:cubicBezTo>
                      <a:pt x="36" y="25"/>
                      <a:pt x="36" y="25"/>
                      <a:pt x="36" y="25"/>
                    </a:cubicBezTo>
                    <a:cubicBezTo>
                      <a:pt x="43" y="30"/>
                      <a:pt x="50" y="35"/>
                      <a:pt x="56" y="40"/>
                    </a:cubicBezTo>
                    <a:close/>
                  </a:path>
                </a:pathLst>
              </a:custGeom>
              <a:grpFill/>
              <a:ln>
                <a:noFill/>
              </a:ln>
            </p:spPr>
            <p:txBody>
              <a:bodyPr anchor="ctr"/>
              <a:lstStyle/>
              <a:p>
                <a:pPr algn="ctr"/>
                <a:endParaRPr>
                  <a:solidFill>
                    <a:srgbClr val="000000"/>
                  </a:solidFill>
                </a:endParaRPr>
              </a:p>
            </p:txBody>
          </p:sp>
          <p:sp>
            <p:nvSpPr>
              <p:cNvPr id="40" name="Freeform: Shape 208">
                <a:extLst>
                  <a:ext uri="{FF2B5EF4-FFF2-40B4-BE49-F238E27FC236}">
                    <a16:creationId xmlns:a16="http://schemas.microsoft.com/office/drawing/2014/main" id="{0983DDD7-07E8-43F5-875E-3AB2042DAF85}"/>
                  </a:ext>
                </a:extLst>
              </p:cNvPr>
              <p:cNvSpPr>
                <a:spLocks/>
              </p:cNvSpPr>
              <p:nvPr/>
            </p:nvSpPr>
            <p:spPr bwMode="auto">
              <a:xfrm>
                <a:off x="4304542" y="4067667"/>
                <a:ext cx="296550" cy="79652"/>
              </a:xfrm>
              <a:custGeom>
                <a:avLst/>
                <a:gdLst>
                  <a:gd name="T0" fmla="*/ 33 w 242"/>
                  <a:gd name="T1" fmla="*/ 65 h 65"/>
                  <a:gd name="T2" fmla="*/ 36 w 242"/>
                  <a:gd name="T3" fmla="*/ 65 h 65"/>
                  <a:gd name="T4" fmla="*/ 202 w 242"/>
                  <a:gd name="T5" fmla="*/ 65 h 65"/>
                  <a:gd name="T6" fmla="*/ 206 w 242"/>
                  <a:gd name="T7" fmla="*/ 65 h 65"/>
                  <a:gd name="T8" fmla="*/ 242 w 242"/>
                  <a:gd name="T9" fmla="*/ 0 h 65"/>
                  <a:gd name="T10" fmla="*/ 238 w 242"/>
                  <a:gd name="T11" fmla="*/ 0 h 65"/>
                  <a:gd name="T12" fmla="*/ 206 w 242"/>
                  <a:gd name="T13" fmla="*/ 0 h 65"/>
                  <a:gd name="T14" fmla="*/ 177 w 242"/>
                  <a:gd name="T15" fmla="*/ 0 h 65"/>
                  <a:gd name="T16" fmla="*/ 65 w 242"/>
                  <a:gd name="T17" fmla="*/ 0 h 65"/>
                  <a:gd name="T18" fmla="*/ 36 w 242"/>
                  <a:gd name="T19" fmla="*/ 0 h 65"/>
                  <a:gd name="T20" fmla="*/ 0 w 242"/>
                  <a:gd name="T21" fmla="*/ 0 h 65"/>
                  <a:gd name="T22" fmla="*/ 33 w 242"/>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65">
                    <a:moveTo>
                      <a:pt x="33" y="65"/>
                    </a:moveTo>
                    <a:lnTo>
                      <a:pt x="36" y="65"/>
                    </a:lnTo>
                    <a:lnTo>
                      <a:pt x="202" y="65"/>
                    </a:lnTo>
                    <a:lnTo>
                      <a:pt x="206" y="65"/>
                    </a:lnTo>
                    <a:lnTo>
                      <a:pt x="242" y="0"/>
                    </a:lnTo>
                    <a:lnTo>
                      <a:pt x="238" y="0"/>
                    </a:lnTo>
                    <a:lnTo>
                      <a:pt x="206" y="0"/>
                    </a:lnTo>
                    <a:lnTo>
                      <a:pt x="177" y="0"/>
                    </a:lnTo>
                    <a:lnTo>
                      <a:pt x="65" y="0"/>
                    </a:lnTo>
                    <a:lnTo>
                      <a:pt x="36" y="0"/>
                    </a:lnTo>
                    <a:lnTo>
                      <a:pt x="0" y="0"/>
                    </a:lnTo>
                    <a:lnTo>
                      <a:pt x="33" y="65"/>
                    </a:lnTo>
                    <a:close/>
                  </a:path>
                </a:pathLst>
              </a:custGeom>
              <a:grpFill/>
              <a:ln>
                <a:noFill/>
              </a:ln>
            </p:spPr>
            <p:txBody>
              <a:bodyPr anchor="ctr"/>
              <a:lstStyle/>
              <a:p>
                <a:pPr algn="ctr"/>
                <a:endParaRPr>
                  <a:solidFill>
                    <a:srgbClr val="000000"/>
                  </a:solidFill>
                </a:endParaRPr>
              </a:p>
            </p:txBody>
          </p:sp>
          <p:sp>
            <p:nvSpPr>
              <p:cNvPr id="41" name="Freeform: Shape 209">
                <a:extLst>
                  <a:ext uri="{FF2B5EF4-FFF2-40B4-BE49-F238E27FC236}">
                    <a16:creationId xmlns:a16="http://schemas.microsoft.com/office/drawing/2014/main" id="{BDE797CF-5FDB-463B-B9A6-6D625701B6A6}"/>
                  </a:ext>
                </a:extLst>
              </p:cNvPr>
              <p:cNvSpPr>
                <a:spLocks/>
              </p:cNvSpPr>
              <p:nvPr/>
            </p:nvSpPr>
            <p:spPr bwMode="auto">
              <a:xfrm>
                <a:off x="4300866" y="4086048"/>
                <a:ext cx="295324" cy="140922"/>
              </a:xfrm>
              <a:custGeom>
                <a:avLst/>
                <a:gdLst>
                  <a:gd name="T0" fmla="*/ 0 w 67"/>
                  <a:gd name="T1" fmla="*/ 32 h 32"/>
                  <a:gd name="T2" fmla="*/ 67 w 67"/>
                  <a:gd name="T3" fmla="*/ 32 h 32"/>
                  <a:gd name="T4" fmla="*/ 67 w 67"/>
                  <a:gd name="T5" fmla="*/ 0 h 32"/>
                  <a:gd name="T6" fmla="*/ 60 w 67"/>
                  <a:gd name="T7" fmla="*/ 15 h 32"/>
                  <a:gd name="T8" fmla="*/ 59 w 67"/>
                  <a:gd name="T9" fmla="*/ 16 h 32"/>
                  <a:gd name="T10" fmla="*/ 58 w 67"/>
                  <a:gd name="T11" fmla="*/ 16 h 32"/>
                  <a:gd name="T12" fmla="*/ 56 w 67"/>
                  <a:gd name="T13" fmla="*/ 16 h 32"/>
                  <a:gd name="T14" fmla="*/ 39 w 67"/>
                  <a:gd name="T15" fmla="*/ 16 h 32"/>
                  <a:gd name="T16" fmla="*/ 39 w 67"/>
                  <a:gd name="T17" fmla="*/ 17 h 32"/>
                  <a:gd name="T18" fmla="*/ 39 w 67"/>
                  <a:gd name="T19" fmla="*/ 20 h 32"/>
                  <a:gd name="T20" fmla="*/ 34 w 67"/>
                  <a:gd name="T21" fmla="*/ 22 h 32"/>
                  <a:gd name="T22" fmla="*/ 30 w 67"/>
                  <a:gd name="T23" fmla="*/ 20 h 32"/>
                  <a:gd name="T24" fmla="*/ 29 w 67"/>
                  <a:gd name="T25" fmla="*/ 17 h 32"/>
                  <a:gd name="T26" fmla="*/ 29 w 67"/>
                  <a:gd name="T27" fmla="*/ 16 h 32"/>
                  <a:gd name="T28" fmla="*/ 12 w 67"/>
                  <a:gd name="T29" fmla="*/ 16 h 32"/>
                  <a:gd name="T30" fmla="*/ 10 w 67"/>
                  <a:gd name="T31" fmla="*/ 16 h 32"/>
                  <a:gd name="T32" fmla="*/ 9 w 67"/>
                  <a:gd name="T33" fmla="*/ 16 h 32"/>
                  <a:gd name="T34" fmla="*/ 8 w 67"/>
                  <a:gd name="T35" fmla="*/ 15 h 32"/>
                  <a:gd name="T36" fmla="*/ 0 w 67"/>
                  <a:gd name="T37" fmla="*/ 1 h 32"/>
                  <a:gd name="T38" fmla="*/ 0 w 67"/>
                  <a:gd name="T3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32">
                    <a:moveTo>
                      <a:pt x="0" y="32"/>
                    </a:moveTo>
                    <a:cubicBezTo>
                      <a:pt x="67" y="32"/>
                      <a:pt x="67" y="32"/>
                      <a:pt x="67" y="32"/>
                    </a:cubicBezTo>
                    <a:cubicBezTo>
                      <a:pt x="67" y="0"/>
                      <a:pt x="67" y="0"/>
                      <a:pt x="67" y="0"/>
                    </a:cubicBezTo>
                    <a:cubicBezTo>
                      <a:pt x="60" y="15"/>
                      <a:pt x="60" y="15"/>
                      <a:pt x="60" y="15"/>
                    </a:cubicBezTo>
                    <a:cubicBezTo>
                      <a:pt x="59" y="16"/>
                      <a:pt x="59" y="16"/>
                      <a:pt x="59" y="16"/>
                    </a:cubicBezTo>
                    <a:cubicBezTo>
                      <a:pt x="58" y="16"/>
                      <a:pt x="58" y="16"/>
                      <a:pt x="58" y="16"/>
                    </a:cubicBezTo>
                    <a:cubicBezTo>
                      <a:pt x="56" y="16"/>
                      <a:pt x="56" y="16"/>
                      <a:pt x="56" y="16"/>
                    </a:cubicBezTo>
                    <a:cubicBezTo>
                      <a:pt x="39" y="16"/>
                      <a:pt x="39" y="16"/>
                      <a:pt x="39" y="16"/>
                    </a:cubicBezTo>
                    <a:cubicBezTo>
                      <a:pt x="39" y="16"/>
                      <a:pt x="39" y="17"/>
                      <a:pt x="39" y="17"/>
                    </a:cubicBezTo>
                    <a:cubicBezTo>
                      <a:pt x="39" y="18"/>
                      <a:pt x="39" y="19"/>
                      <a:pt x="39" y="20"/>
                    </a:cubicBezTo>
                    <a:cubicBezTo>
                      <a:pt x="38" y="21"/>
                      <a:pt x="36" y="22"/>
                      <a:pt x="34" y="22"/>
                    </a:cubicBezTo>
                    <a:cubicBezTo>
                      <a:pt x="32" y="22"/>
                      <a:pt x="31" y="21"/>
                      <a:pt x="30" y="20"/>
                    </a:cubicBezTo>
                    <a:cubicBezTo>
                      <a:pt x="29" y="19"/>
                      <a:pt x="29" y="18"/>
                      <a:pt x="29" y="17"/>
                    </a:cubicBezTo>
                    <a:cubicBezTo>
                      <a:pt x="29" y="17"/>
                      <a:pt x="29" y="16"/>
                      <a:pt x="29" y="16"/>
                    </a:cubicBezTo>
                    <a:cubicBezTo>
                      <a:pt x="12" y="16"/>
                      <a:pt x="12" y="16"/>
                      <a:pt x="12" y="16"/>
                    </a:cubicBezTo>
                    <a:cubicBezTo>
                      <a:pt x="10" y="16"/>
                      <a:pt x="10" y="16"/>
                      <a:pt x="10" y="16"/>
                    </a:cubicBezTo>
                    <a:cubicBezTo>
                      <a:pt x="9" y="16"/>
                      <a:pt x="9" y="16"/>
                      <a:pt x="9" y="16"/>
                    </a:cubicBezTo>
                    <a:cubicBezTo>
                      <a:pt x="8" y="15"/>
                      <a:pt x="8" y="15"/>
                      <a:pt x="8" y="15"/>
                    </a:cubicBezTo>
                    <a:cubicBezTo>
                      <a:pt x="0" y="1"/>
                      <a:pt x="0" y="1"/>
                      <a:pt x="0" y="1"/>
                    </a:cubicBezTo>
                    <a:lnTo>
                      <a:pt x="0" y="32"/>
                    </a:lnTo>
                    <a:close/>
                  </a:path>
                </a:pathLst>
              </a:custGeom>
              <a:grpFill/>
              <a:ln>
                <a:noFill/>
              </a:ln>
            </p:spPr>
            <p:txBody>
              <a:bodyPr anchor="ctr"/>
              <a:lstStyle/>
              <a:p>
                <a:pPr algn="ctr"/>
                <a:endParaRPr>
                  <a:solidFill>
                    <a:srgbClr val="000000"/>
                  </a:solidFill>
                </a:endParaRPr>
              </a:p>
            </p:txBody>
          </p:sp>
          <p:sp>
            <p:nvSpPr>
              <p:cNvPr id="42" name="Freeform: Shape 210">
                <a:extLst>
                  <a:ext uri="{FF2B5EF4-FFF2-40B4-BE49-F238E27FC236}">
                    <a16:creationId xmlns:a16="http://schemas.microsoft.com/office/drawing/2014/main" id="{FE534DFF-80D8-47A6-86D0-E2D0B897C9C2}"/>
                  </a:ext>
                </a:extLst>
              </p:cNvPr>
              <p:cNvSpPr>
                <a:spLocks/>
              </p:cNvSpPr>
              <p:nvPr/>
            </p:nvSpPr>
            <p:spPr bwMode="auto">
              <a:xfrm>
                <a:off x="4348657" y="3962282"/>
                <a:ext cx="208320" cy="96808"/>
              </a:xfrm>
              <a:custGeom>
                <a:avLst/>
                <a:gdLst>
                  <a:gd name="T0" fmla="*/ 47 w 47"/>
                  <a:gd name="T1" fmla="*/ 22 h 22"/>
                  <a:gd name="T2" fmla="*/ 47 w 47"/>
                  <a:gd name="T3" fmla="*/ 10 h 22"/>
                  <a:gd name="T4" fmla="*/ 38 w 47"/>
                  <a:gd name="T5" fmla="*/ 0 h 22"/>
                  <a:gd name="T6" fmla="*/ 9 w 47"/>
                  <a:gd name="T7" fmla="*/ 0 h 22"/>
                  <a:gd name="T8" fmla="*/ 0 w 47"/>
                  <a:gd name="T9" fmla="*/ 10 h 22"/>
                  <a:gd name="T10" fmla="*/ 0 w 47"/>
                  <a:gd name="T11" fmla="*/ 22 h 22"/>
                  <a:gd name="T12" fmla="*/ 8 w 47"/>
                  <a:gd name="T13" fmla="*/ 22 h 22"/>
                  <a:gd name="T14" fmla="*/ 8 w 47"/>
                  <a:gd name="T15" fmla="*/ 10 h 22"/>
                  <a:gd name="T16" fmla="*/ 9 w 47"/>
                  <a:gd name="T17" fmla="*/ 8 h 22"/>
                  <a:gd name="T18" fmla="*/ 38 w 47"/>
                  <a:gd name="T19" fmla="*/ 8 h 22"/>
                  <a:gd name="T20" fmla="*/ 39 w 47"/>
                  <a:gd name="T21" fmla="*/ 10 h 22"/>
                  <a:gd name="T22" fmla="*/ 39 w 47"/>
                  <a:gd name="T23" fmla="*/ 22 h 22"/>
                  <a:gd name="T24" fmla="*/ 47 w 47"/>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2">
                    <a:moveTo>
                      <a:pt x="47" y="22"/>
                    </a:moveTo>
                    <a:cubicBezTo>
                      <a:pt x="47" y="10"/>
                      <a:pt x="47" y="10"/>
                      <a:pt x="47" y="10"/>
                    </a:cubicBezTo>
                    <a:cubicBezTo>
                      <a:pt x="47" y="5"/>
                      <a:pt x="43" y="0"/>
                      <a:pt x="38" y="0"/>
                    </a:cubicBezTo>
                    <a:cubicBezTo>
                      <a:pt x="9" y="0"/>
                      <a:pt x="9" y="0"/>
                      <a:pt x="9" y="0"/>
                    </a:cubicBezTo>
                    <a:cubicBezTo>
                      <a:pt x="4" y="0"/>
                      <a:pt x="0" y="5"/>
                      <a:pt x="0" y="10"/>
                    </a:cubicBezTo>
                    <a:cubicBezTo>
                      <a:pt x="0" y="22"/>
                      <a:pt x="0" y="22"/>
                      <a:pt x="0" y="22"/>
                    </a:cubicBezTo>
                    <a:cubicBezTo>
                      <a:pt x="8" y="22"/>
                      <a:pt x="8" y="22"/>
                      <a:pt x="8" y="22"/>
                    </a:cubicBezTo>
                    <a:cubicBezTo>
                      <a:pt x="8" y="10"/>
                      <a:pt x="8" y="10"/>
                      <a:pt x="8" y="10"/>
                    </a:cubicBezTo>
                    <a:cubicBezTo>
                      <a:pt x="8" y="9"/>
                      <a:pt x="8" y="8"/>
                      <a:pt x="9" y="8"/>
                    </a:cubicBezTo>
                    <a:cubicBezTo>
                      <a:pt x="38" y="8"/>
                      <a:pt x="38" y="8"/>
                      <a:pt x="38" y="8"/>
                    </a:cubicBezTo>
                    <a:cubicBezTo>
                      <a:pt x="38" y="8"/>
                      <a:pt x="39" y="9"/>
                      <a:pt x="39" y="10"/>
                    </a:cubicBezTo>
                    <a:cubicBezTo>
                      <a:pt x="39" y="22"/>
                      <a:pt x="39" y="22"/>
                      <a:pt x="39" y="22"/>
                    </a:cubicBezTo>
                    <a:lnTo>
                      <a:pt x="47" y="22"/>
                    </a:lnTo>
                    <a:close/>
                  </a:path>
                </a:pathLst>
              </a:custGeom>
              <a:grpFill/>
              <a:ln>
                <a:noFill/>
              </a:ln>
            </p:spPr>
            <p:txBody>
              <a:bodyPr anchor="ctr"/>
              <a:lstStyle/>
              <a:p>
                <a:pPr algn="ctr"/>
                <a:endParaRPr>
                  <a:solidFill>
                    <a:srgbClr val="000000"/>
                  </a:solidFill>
                </a:endParaRPr>
              </a:p>
            </p:txBody>
          </p:sp>
          <p:sp>
            <p:nvSpPr>
              <p:cNvPr id="43" name="Freeform: Shape 211">
                <a:extLst>
                  <a:ext uri="{FF2B5EF4-FFF2-40B4-BE49-F238E27FC236}">
                    <a16:creationId xmlns:a16="http://schemas.microsoft.com/office/drawing/2014/main" id="{07BBF578-CD7C-4CC1-8162-DB2C792FD0B6}"/>
                  </a:ext>
                </a:extLst>
              </p:cNvPr>
              <p:cNvSpPr>
                <a:spLocks/>
              </p:cNvSpPr>
              <p:nvPr/>
            </p:nvSpPr>
            <p:spPr bwMode="auto">
              <a:xfrm>
                <a:off x="3519053" y="1250443"/>
                <a:ext cx="308804" cy="308804"/>
              </a:xfrm>
              <a:custGeom>
                <a:avLst/>
                <a:gdLst>
                  <a:gd name="T0" fmla="*/ 35 w 70"/>
                  <a:gd name="T1" fmla="*/ 70 h 70"/>
                  <a:gd name="T2" fmla="*/ 46 w 70"/>
                  <a:gd name="T3" fmla="*/ 68 h 70"/>
                  <a:gd name="T4" fmla="*/ 63 w 70"/>
                  <a:gd name="T5" fmla="*/ 55 h 70"/>
                  <a:gd name="T6" fmla="*/ 70 w 70"/>
                  <a:gd name="T7" fmla="*/ 35 h 70"/>
                  <a:gd name="T8" fmla="*/ 35 w 70"/>
                  <a:gd name="T9" fmla="*/ 0 h 70"/>
                  <a:gd name="T10" fmla="*/ 35 w 70"/>
                  <a:gd name="T11" fmla="*/ 24 h 70"/>
                  <a:gd name="T12" fmla="*/ 45 w 70"/>
                  <a:gd name="T13" fmla="*/ 35 h 70"/>
                  <a:gd name="T14" fmla="*/ 35 w 70"/>
                  <a:gd name="T15" fmla="*/ 45 h 70"/>
                  <a:gd name="T16" fmla="*/ 35 w 70"/>
                  <a:gd name="T17" fmla="*/ 70 h 70"/>
                  <a:gd name="T18" fmla="*/ 35 w 70"/>
                  <a:gd name="T19" fmla="*/ 0 h 70"/>
                  <a:gd name="T20" fmla="*/ 0 w 70"/>
                  <a:gd name="T21" fmla="*/ 35 h 70"/>
                  <a:gd name="T22" fmla="*/ 35 w 70"/>
                  <a:gd name="T23" fmla="*/ 70 h 70"/>
                  <a:gd name="T24" fmla="*/ 35 w 70"/>
                  <a:gd name="T25" fmla="*/ 70 h 70"/>
                  <a:gd name="T26" fmla="*/ 35 w 70"/>
                  <a:gd name="T27" fmla="*/ 45 h 70"/>
                  <a:gd name="T28" fmla="*/ 35 w 70"/>
                  <a:gd name="T29" fmla="*/ 45 h 70"/>
                  <a:gd name="T30" fmla="*/ 35 w 70"/>
                  <a:gd name="T31" fmla="*/ 45 h 70"/>
                  <a:gd name="T32" fmla="*/ 25 w 70"/>
                  <a:gd name="T33" fmla="*/ 35 h 70"/>
                  <a:gd name="T34" fmla="*/ 35 w 70"/>
                  <a:gd name="T35" fmla="*/ 24 h 70"/>
                  <a:gd name="T36" fmla="*/ 35 w 70"/>
                  <a:gd name="T37" fmla="*/ 24 h 70"/>
                  <a:gd name="T38" fmla="*/ 35 w 70"/>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0">
                    <a:moveTo>
                      <a:pt x="35" y="70"/>
                    </a:moveTo>
                    <a:cubicBezTo>
                      <a:pt x="39" y="70"/>
                      <a:pt x="43" y="69"/>
                      <a:pt x="46" y="68"/>
                    </a:cubicBezTo>
                    <a:cubicBezTo>
                      <a:pt x="52" y="63"/>
                      <a:pt x="57" y="59"/>
                      <a:pt x="63" y="55"/>
                    </a:cubicBezTo>
                    <a:cubicBezTo>
                      <a:pt x="67" y="49"/>
                      <a:pt x="70" y="42"/>
                      <a:pt x="70" y="35"/>
                    </a:cubicBezTo>
                    <a:cubicBezTo>
                      <a:pt x="70" y="15"/>
                      <a:pt x="54" y="0"/>
                      <a:pt x="35" y="0"/>
                    </a:cubicBezTo>
                    <a:cubicBezTo>
                      <a:pt x="35" y="24"/>
                      <a:pt x="35" y="24"/>
                      <a:pt x="35" y="24"/>
                    </a:cubicBezTo>
                    <a:cubicBezTo>
                      <a:pt x="40" y="24"/>
                      <a:pt x="45" y="29"/>
                      <a:pt x="45" y="35"/>
                    </a:cubicBezTo>
                    <a:cubicBezTo>
                      <a:pt x="45" y="40"/>
                      <a:pt x="40" y="45"/>
                      <a:pt x="35" y="45"/>
                    </a:cubicBezTo>
                    <a:lnTo>
                      <a:pt x="35" y="70"/>
                    </a:lnTo>
                    <a:close/>
                    <a:moveTo>
                      <a:pt x="35" y="0"/>
                    </a:moveTo>
                    <a:cubicBezTo>
                      <a:pt x="15" y="0"/>
                      <a:pt x="0" y="15"/>
                      <a:pt x="0" y="35"/>
                    </a:cubicBezTo>
                    <a:cubicBezTo>
                      <a:pt x="0" y="54"/>
                      <a:pt x="15" y="70"/>
                      <a:pt x="35" y="70"/>
                    </a:cubicBezTo>
                    <a:cubicBezTo>
                      <a:pt x="35" y="70"/>
                      <a:pt x="35" y="70"/>
                      <a:pt x="35" y="70"/>
                    </a:cubicBezTo>
                    <a:cubicBezTo>
                      <a:pt x="35" y="45"/>
                      <a:pt x="35" y="45"/>
                      <a:pt x="35" y="45"/>
                    </a:cubicBezTo>
                    <a:cubicBezTo>
                      <a:pt x="35" y="45"/>
                      <a:pt x="35" y="45"/>
                      <a:pt x="35" y="45"/>
                    </a:cubicBezTo>
                    <a:cubicBezTo>
                      <a:pt x="35" y="45"/>
                      <a:pt x="35" y="45"/>
                      <a:pt x="35" y="45"/>
                    </a:cubicBezTo>
                    <a:cubicBezTo>
                      <a:pt x="29" y="45"/>
                      <a:pt x="25" y="40"/>
                      <a:pt x="25" y="35"/>
                    </a:cubicBezTo>
                    <a:cubicBezTo>
                      <a:pt x="25" y="29"/>
                      <a:pt x="29" y="24"/>
                      <a:pt x="35" y="24"/>
                    </a:cubicBezTo>
                    <a:cubicBezTo>
                      <a:pt x="35" y="24"/>
                      <a:pt x="35" y="24"/>
                      <a:pt x="35" y="24"/>
                    </a:cubicBezTo>
                    <a:cubicBezTo>
                      <a:pt x="35" y="0"/>
                      <a:pt x="35" y="0"/>
                      <a:pt x="35" y="0"/>
                    </a:cubicBezTo>
                    <a:close/>
                  </a:path>
                </a:pathLst>
              </a:custGeom>
              <a:grpFill/>
              <a:ln>
                <a:noFill/>
              </a:ln>
            </p:spPr>
            <p:txBody>
              <a:bodyPr anchor="ctr"/>
              <a:lstStyle/>
              <a:p>
                <a:pPr algn="ctr"/>
                <a:endParaRPr>
                  <a:solidFill>
                    <a:srgbClr val="000000"/>
                  </a:solidFill>
                </a:endParaRPr>
              </a:p>
            </p:txBody>
          </p:sp>
          <p:sp>
            <p:nvSpPr>
              <p:cNvPr id="44" name="Freeform: Shape 212">
                <a:extLst>
                  <a:ext uri="{FF2B5EF4-FFF2-40B4-BE49-F238E27FC236}">
                    <a16:creationId xmlns:a16="http://schemas.microsoft.com/office/drawing/2014/main" id="{93D61AC2-C75C-4160-8DF8-0758CDF1EE10}"/>
                  </a:ext>
                </a:extLst>
              </p:cNvPr>
              <p:cNvSpPr>
                <a:spLocks/>
              </p:cNvSpPr>
              <p:nvPr/>
            </p:nvSpPr>
            <p:spPr bwMode="auto">
              <a:xfrm>
                <a:off x="3376905" y="1625420"/>
                <a:ext cx="257337" cy="216898"/>
              </a:xfrm>
              <a:custGeom>
                <a:avLst/>
                <a:gdLst>
                  <a:gd name="T0" fmla="*/ 15 w 58"/>
                  <a:gd name="T1" fmla="*/ 49 h 49"/>
                  <a:gd name="T2" fmla="*/ 17 w 58"/>
                  <a:gd name="T3" fmla="*/ 49 h 49"/>
                  <a:gd name="T4" fmla="*/ 21 w 58"/>
                  <a:gd name="T5" fmla="*/ 43 h 49"/>
                  <a:gd name="T6" fmla="*/ 15 w 58"/>
                  <a:gd name="T7" fmla="*/ 43 h 49"/>
                  <a:gd name="T8" fmla="*/ 15 w 58"/>
                  <a:gd name="T9" fmla="*/ 49 h 49"/>
                  <a:gd name="T10" fmla="*/ 15 w 58"/>
                  <a:gd name="T11" fmla="*/ 31 h 49"/>
                  <a:gd name="T12" fmla="*/ 19 w 58"/>
                  <a:gd name="T13" fmla="*/ 25 h 49"/>
                  <a:gd name="T14" fmla="*/ 27 w 58"/>
                  <a:gd name="T15" fmla="*/ 36 h 49"/>
                  <a:gd name="T16" fmla="*/ 35 w 58"/>
                  <a:gd name="T17" fmla="*/ 26 h 49"/>
                  <a:gd name="T18" fmla="*/ 41 w 58"/>
                  <a:gd name="T19" fmla="*/ 16 h 49"/>
                  <a:gd name="T20" fmla="*/ 41 w 58"/>
                  <a:gd name="T21" fmla="*/ 16 h 49"/>
                  <a:gd name="T22" fmla="*/ 42 w 58"/>
                  <a:gd name="T23" fmla="*/ 17 h 49"/>
                  <a:gd name="T24" fmla="*/ 58 w 58"/>
                  <a:gd name="T25" fmla="*/ 0 h 49"/>
                  <a:gd name="T26" fmla="*/ 15 w 58"/>
                  <a:gd name="T27" fmla="*/ 0 h 49"/>
                  <a:gd name="T28" fmla="*/ 15 w 58"/>
                  <a:gd name="T29" fmla="*/ 7 h 49"/>
                  <a:gd name="T30" fmla="*/ 20 w 58"/>
                  <a:gd name="T31" fmla="*/ 12 h 49"/>
                  <a:gd name="T32" fmla="*/ 15 w 58"/>
                  <a:gd name="T33" fmla="*/ 17 h 49"/>
                  <a:gd name="T34" fmla="*/ 15 w 58"/>
                  <a:gd name="T35" fmla="*/ 31 h 49"/>
                  <a:gd name="T36" fmla="*/ 0 w 58"/>
                  <a:gd name="T37" fmla="*/ 49 h 49"/>
                  <a:gd name="T38" fmla="*/ 15 w 58"/>
                  <a:gd name="T39" fmla="*/ 49 h 49"/>
                  <a:gd name="T40" fmla="*/ 15 w 58"/>
                  <a:gd name="T41" fmla="*/ 43 h 49"/>
                  <a:gd name="T42" fmla="*/ 5 w 58"/>
                  <a:gd name="T43" fmla="*/ 43 h 49"/>
                  <a:gd name="T44" fmla="*/ 5 w 58"/>
                  <a:gd name="T45" fmla="*/ 43 h 49"/>
                  <a:gd name="T46" fmla="*/ 15 w 58"/>
                  <a:gd name="T47" fmla="*/ 31 h 49"/>
                  <a:gd name="T48" fmla="*/ 15 w 58"/>
                  <a:gd name="T49" fmla="*/ 17 h 49"/>
                  <a:gd name="T50" fmla="*/ 15 w 58"/>
                  <a:gd name="T51" fmla="*/ 17 h 49"/>
                  <a:gd name="T52" fmla="*/ 9 w 58"/>
                  <a:gd name="T53" fmla="*/ 12 h 49"/>
                  <a:gd name="T54" fmla="*/ 15 w 58"/>
                  <a:gd name="T55" fmla="*/ 7 h 49"/>
                  <a:gd name="T56" fmla="*/ 15 w 58"/>
                  <a:gd name="T57" fmla="*/ 7 h 49"/>
                  <a:gd name="T58" fmla="*/ 15 w 58"/>
                  <a:gd name="T59" fmla="*/ 7 h 49"/>
                  <a:gd name="T60" fmla="*/ 15 w 58"/>
                  <a:gd name="T61" fmla="*/ 0 h 49"/>
                  <a:gd name="T62" fmla="*/ 0 w 58"/>
                  <a:gd name="T63" fmla="*/ 0 h 49"/>
                  <a:gd name="T64" fmla="*/ 0 w 58"/>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49">
                    <a:moveTo>
                      <a:pt x="15" y="49"/>
                    </a:moveTo>
                    <a:cubicBezTo>
                      <a:pt x="17" y="49"/>
                      <a:pt x="17" y="49"/>
                      <a:pt x="17" y="49"/>
                    </a:cubicBezTo>
                    <a:cubicBezTo>
                      <a:pt x="18" y="47"/>
                      <a:pt x="20" y="45"/>
                      <a:pt x="21" y="43"/>
                    </a:cubicBezTo>
                    <a:cubicBezTo>
                      <a:pt x="15" y="43"/>
                      <a:pt x="15" y="43"/>
                      <a:pt x="15" y="43"/>
                    </a:cubicBezTo>
                    <a:cubicBezTo>
                      <a:pt x="15" y="49"/>
                      <a:pt x="15" y="49"/>
                      <a:pt x="15" y="49"/>
                    </a:cubicBezTo>
                    <a:close/>
                    <a:moveTo>
                      <a:pt x="15" y="31"/>
                    </a:moveTo>
                    <a:cubicBezTo>
                      <a:pt x="19" y="25"/>
                      <a:pt x="19" y="25"/>
                      <a:pt x="19" y="25"/>
                    </a:cubicBezTo>
                    <a:cubicBezTo>
                      <a:pt x="27" y="36"/>
                      <a:pt x="27" y="36"/>
                      <a:pt x="27" y="36"/>
                    </a:cubicBezTo>
                    <a:cubicBezTo>
                      <a:pt x="29" y="32"/>
                      <a:pt x="32" y="29"/>
                      <a:pt x="35" y="26"/>
                    </a:cubicBezTo>
                    <a:cubicBezTo>
                      <a:pt x="41" y="16"/>
                      <a:pt x="41" y="16"/>
                      <a:pt x="41" y="16"/>
                    </a:cubicBezTo>
                    <a:cubicBezTo>
                      <a:pt x="41" y="16"/>
                      <a:pt x="41" y="16"/>
                      <a:pt x="41" y="16"/>
                    </a:cubicBezTo>
                    <a:cubicBezTo>
                      <a:pt x="42" y="17"/>
                      <a:pt x="42" y="17"/>
                      <a:pt x="42" y="17"/>
                    </a:cubicBezTo>
                    <a:cubicBezTo>
                      <a:pt x="47" y="11"/>
                      <a:pt x="53" y="6"/>
                      <a:pt x="58" y="0"/>
                    </a:cubicBezTo>
                    <a:cubicBezTo>
                      <a:pt x="15" y="0"/>
                      <a:pt x="15" y="0"/>
                      <a:pt x="15" y="0"/>
                    </a:cubicBezTo>
                    <a:cubicBezTo>
                      <a:pt x="15" y="7"/>
                      <a:pt x="15" y="7"/>
                      <a:pt x="15" y="7"/>
                    </a:cubicBezTo>
                    <a:cubicBezTo>
                      <a:pt x="18" y="7"/>
                      <a:pt x="20" y="9"/>
                      <a:pt x="20" y="12"/>
                    </a:cubicBezTo>
                    <a:cubicBezTo>
                      <a:pt x="20" y="15"/>
                      <a:pt x="18" y="17"/>
                      <a:pt x="15" y="17"/>
                    </a:cubicBezTo>
                    <a:lnTo>
                      <a:pt x="15" y="31"/>
                    </a:lnTo>
                    <a:close/>
                    <a:moveTo>
                      <a:pt x="0" y="49"/>
                    </a:moveTo>
                    <a:cubicBezTo>
                      <a:pt x="15" y="49"/>
                      <a:pt x="15" y="49"/>
                      <a:pt x="15" y="49"/>
                    </a:cubicBezTo>
                    <a:cubicBezTo>
                      <a:pt x="15" y="43"/>
                      <a:pt x="15" y="43"/>
                      <a:pt x="15" y="43"/>
                    </a:cubicBezTo>
                    <a:cubicBezTo>
                      <a:pt x="5" y="43"/>
                      <a:pt x="5" y="43"/>
                      <a:pt x="5" y="43"/>
                    </a:cubicBezTo>
                    <a:cubicBezTo>
                      <a:pt x="5" y="43"/>
                      <a:pt x="5" y="43"/>
                      <a:pt x="5" y="43"/>
                    </a:cubicBezTo>
                    <a:cubicBezTo>
                      <a:pt x="15" y="31"/>
                      <a:pt x="15" y="31"/>
                      <a:pt x="15" y="31"/>
                    </a:cubicBezTo>
                    <a:cubicBezTo>
                      <a:pt x="15" y="17"/>
                      <a:pt x="15" y="17"/>
                      <a:pt x="15" y="17"/>
                    </a:cubicBezTo>
                    <a:cubicBezTo>
                      <a:pt x="15" y="17"/>
                      <a:pt x="15" y="17"/>
                      <a:pt x="15" y="17"/>
                    </a:cubicBezTo>
                    <a:cubicBezTo>
                      <a:pt x="12" y="17"/>
                      <a:pt x="9" y="15"/>
                      <a:pt x="9" y="12"/>
                    </a:cubicBezTo>
                    <a:cubicBezTo>
                      <a:pt x="9" y="9"/>
                      <a:pt x="12" y="7"/>
                      <a:pt x="15" y="7"/>
                    </a:cubicBezTo>
                    <a:cubicBezTo>
                      <a:pt x="15" y="7"/>
                      <a:pt x="15" y="7"/>
                      <a:pt x="15" y="7"/>
                    </a:cubicBezTo>
                    <a:cubicBezTo>
                      <a:pt x="15" y="7"/>
                      <a:pt x="15" y="7"/>
                      <a:pt x="15" y="7"/>
                    </a:cubicBezTo>
                    <a:cubicBezTo>
                      <a:pt x="15" y="0"/>
                      <a:pt x="15" y="0"/>
                      <a:pt x="15" y="0"/>
                    </a:cubicBezTo>
                    <a:cubicBezTo>
                      <a:pt x="0" y="0"/>
                      <a:pt x="0" y="0"/>
                      <a:pt x="0" y="0"/>
                    </a:cubicBezTo>
                    <a:lnTo>
                      <a:pt x="0" y="49"/>
                    </a:lnTo>
                    <a:close/>
                  </a:path>
                </a:pathLst>
              </a:custGeom>
              <a:grpFill/>
              <a:ln>
                <a:noFill/>
              </a:ln>
            </p:spPr>
            <p:txBody>
              <a:bodyPr anchor="ctr"/>
              <a:lstStyle/>
              <a:p>
                <a:pPr algn="ctr"/>
                <a:endParaRPr>
                  <a:solidFill>
                    <a:srgbClr val="000000"/>
                  </a:solidFill>
                </a:endParaRPr>
              </a:p>
            </p:txBody>
          </p:sp>
          <p:sp>
            <p:nvSpPr>
              <p:cNvPr id="45" name="Freeform: Shape 213">
                <a:extLst>
                  <a:ext uri="{FF2B5EF4-FFF2-40B4-BE49-F238E27FC236}">
                    <a16:creationId xmlns:a16="http://schemas.microsoft.com/office/drawing/2014/main" id="{39D9B420-A1DB-4A26-AD66-75583FB78A82}"/>
                  </a:ext>
                </a:extLst>
              </p:cNvPr>
              <p:cNvSpPr>
                <a:spLocks/>
              </p:cNvSpPr>
              <p:nvPr/>
            </p:nvSpPr>
            <p:spPr bwMode="auto">
              <a:xfrm>
                <a:off x="3946722" y="1143832"/>
                <a:ext cx="164205" cy="234054"/>
              </a:xfrm>
              <a:custGeom>
                <a:avLst/>
                <a:gdLst>
                  <a:gd name="T0" fmla="*/ 37 w 37"/>
                  <a:gd name="T1" fmla="*/ 35 h 53"/>
                  <a:gd name="T2" fmla="*/ 37 w 37"/>
                  <a:gd name="T3" fmla="*/ 0 h 53"/>
                  <a:gd name="T4" fmla="*/ 19 w 37"/>
                  <a:gd name="T5" fmla="*/ 0 h 53"/>
                  <a:gd name="T6" fmla="*/ 0 w 37"/>
                  <a:gd name="T7" fmla="*/ 49 h 53"/>
                  <a:gd name="T8" fmla="*/ 10 w 37"/>
                  <a:gd name="T9" fmla="*/ 53 h 53"/>
                  <a:gd name="T10" fmla="*/ 34 w 37"/>
                  <a:gd name="T11" fmla="*/ 43 h 53"/>
                  <a:gd name="T12" fmla="*/ 37 w 37"/>
                  <a:gd name="T13" fmla="*/ 35 h 53"/>
                </a:gdLst>
                <a:ahLst/>
                <a:cxnLst>
                  <a:cxn ang="0">
                    <a:pos x="T0" y="T1"/>
                  </a:cxn>
                  <a:cxn ang="0">
                    <a:pos x="T2" y="T3"/>
                  </a:cxn>
                  <a:cxn ang="0">
                    <a:pos x="T4" y="T5"/>
                  </a:cxn>
                  <a:cxn ang="0">
                    <a:pos x="T6" y="T7"/>
                  </a:cxn>
                  <a:cxn ang="0">
                    <a:pos x="T8" y="T9"/>
                  </a:cxn>
                  <a:cxn ang="0">
                    <a:pos x="T10" y="T11"/>
                  </a:cxn>
                  <a:cxn ang="0">
                    <a:pos x="T12" y="T13"/>
                  </a:cxn>
                </a:cxnLst>
                <a:rect l="0" t="0" r="r" b="b"/>
                <a:pathLst>
                  <a:path w="37" h="53">
                    <a:moveTo>
                      <a:pt x="37" y="35"/>
                    </a:moveTo>
                    <a:cubicBezTo>
                      <a:pt x="37" y="0"/>
                      <a:pt x="37" y="0"/>
                      <a:pt x="37" y="0"/>
                    </a:cubicBezTo>
                    <a:cubicBezTo>
                      <a:pt x="19" y="0"/>
                      <a:pt x="19" y="0"/>
                      <a:pt x="19" y="0"/>
                    </a:cubicBezTo>
                    <a:cubicBezTo>
                      <a:pt x="0" y="49"/>
                      <a:pt x="0" y="49"/>
                      <a:pt x="0" y="49"/>
                    </a:cubicBezTo>
                    <a:cubicBezTo>
                      <a:pt x="10" y="53"/>
                      <a:pt x="10" y="53"/>
                      <a:pt x="10" y="53"/>
                    </a:cubicBezTo>
                    <a:cubicBezTo>
                      <a:pt x="18" y="50"/>
                      <a:pt x="26" y="46"/>
                      <a:pt x="34" y="43"/>
                    </a:cubicBezTo>
                    <a:lnTo>
                      <a:pt x="37" y="35"/>
                    </a:lnTo>
                    <a:close/>
                  </a:path>
                </a:pathLst>
              </a:custGeom>
              <a:grpFill/>
              <a:ln>
                <a:noFill/>
              </a:ln>
            </p:spPr>
            <p:txBody>
              <a:bodyPr anchor="ctr"/>
              <a:lstStyle/>
              <a:p>
                <a:pPr algn="ctr"/>
                <a:endParaRPr>
                  <a:solidFill>
                    <a:srgbClr val="000000"/>
                  </a:solidFill>
                </a:endParaRPr>
              </a:p>
            </p:txBody>
          </p:sp>
          <p:sp>
            <p:nvSpPr>
              <p:cNvPr id="46" name="Freeform: Shape 214">
                <a:extLst>
                  <a:ext uri="{FF2B5EF4-FFF2-40B4-BE49-F238E27FC236}">
                    <a16:creationId xmlns:a16="http://schemas.microsoft.com/office/drawing/2014/main" id="{7882F914-8F95-4905-BBF6-386F7F1A1427}"/>
                  </a:ext>
                </a:extLst>
              </p:cNvPr>
              <p:cNvSpPr>
                <a:spLocks/>
              </p:cNvSpPr>
              <p:nvPr/>
            </p:nvSpPr>
            <p:spPr bwMode="auto">
              <a:xfrm>
                <a:off x="4124407" y="1143832"/>
                <a:ext cx="30635" cy="84553"/>
              </a:xfrm>
              <a:custGeom>
                <a:avLst/>
                <a:gdLst>
                  <a:gd name="T0" fmla="*/ 0 w 7"/>
                  <a:gd name="T1" fmla="*/ 19 h 19"/>
                  <a:gd name="T2" fmla="*/ 6 w 7"/>
                  <a:gd name="T3" fmla="*/ 0 h 19"/>
                  <a:gd name="T4" fmla="*/ 7 w 7"/>
                  <a:gd name="T5" fmla="*/ 0 h 19"/>
                  <a:gd name="T6" fmla="*/ 0 w 7"/>
                  <a:gd name="T7" fmla="*/ 0 h 19"/>
                  <a:gd name="T8" fmla="*/ 0 w 7"/>
                  <a:gd name="T9" fmla="*/ 19 h 19"/>
                </a:gdLst>
                <a:ahLst/>
                <a:cxnLst>
                  <a:cxn ang="0">
                    <a:pos x="T0" y="T1"/>
                  </a:cxn>
                  <a:cxn ang="0">
                    <a:pos x="T2" y="T3"/>
                  </a:cxn>
                  <a:cxn ang="0">
                    <a:pos x="T4" y="T5"/>
                  </a:cxn>
                  <a:cxn ang="0">
                    <a:pos x="T6" y="T7"/>
                  </a:cxn>
                  <a:cxn ang="0">
                    <a:pos x="T8" y="T9"/>
                  </a:cxn>
                </a:cxnLst>
                <a:rect l="0" t="0" r="r" b="b"/>
                <a:pathLst>
                  <a:path w="7" h="19">
                    <a:moveTo>
                      <a:pt x="0" y="19"/>
                    </a:moveTo>
                    <a:cubicBezTo>
                      <a:pt x="6" y="15"/>
                      <a:pt x="6" y="7"/>
                      <a:pt x="6" y="0"/>
                    </a:cubicBezTo>
                    <a:cubicBezTo>
                      <a:pt x="6" y="0"/>
                      <a:pt x="6" y="0"/>
                      <a:pt x="7" y="0"/>
                    </a:cubicBezTo>
                    <a:cubicBezTo>
                      <a:pt x="0" y="0"/>
                      <a:pt x="0" y="0"/>
                      <a:pt x="0" y="0"/>
                    </a:cubicBezTo>
                    <a:lnTo>
                      <a:pt x="0" y="19"/>
                    </a:lnTo>
                    <a:close/>
                  </a:path>
                </a:pathLst>
              </a:custGeom>
              <a:grpFill/>
              <a:ln>
                <a:noFill/>
              </a:ln>
            </p:spPr>
            <p:txBody>
              <a:bodyPr anchor="ctr"/>
              <a:lstStyle/>
              <a:p>
                <a:pPr algn="ctr"/>
                <a:endParaRPr>
                  <a:solidFill>
                    <a:srgbClr val="000000"/>
                  </a:solidFill>
                </a:endParaRPr>
              </a:p>
            </p:txBody>
          </p:sp>
          <p:sp>
            <p:nvSpPr>
              <p:cNvPr id="47" name="Freeform: Shape 215">
                <a:extLst>
                  <a:ext uri="{FF2B5EF4-FFF2-40B4-BE49-F238E27FC236}">
                    <a16:creationId xmlns:a16="http://schemas.microsoft.com/office/drawing/2014/main" id="{2E7EEB75-47F4-4479-93EF-FD0C621B0262}"/>
                  </a:ext>
                </a:extLst>
              </p:cNvPr>
              <p:cNvSpPr>
                <a:spLocks/>
              </p:cNvSpPr>
              <p:nvPr/>
            </p:nvSpPr>
            <p:spPr bwMode="auto">
              <a:xfrm>
                <a:off x="4124407" y="1143832"/>
                <a:ext cx="136021" cy="181361"/>
              </a:xfrm>
              <a:custGeom>
                <a:avLst/>
                <a:gdLst>
                  <a:gd name="T0" fmla="*/ 9 w 31"/>
                  <a:gd name="T1" fmla="*/ 0 h 41"/>
                  <a:gd name="T2" fmla="*/ 9 w 31"/>
                  <a:gd name="T3" fmla="*/ 0 h 41"/>
                  <a:gd name="T4" fmla="*/ 0 w 31"/>
                  <a:gd name="T5" fmla="*/ 21 h 41"/>
                  <a:gd name="T6" fmla="*/ 0 w 31"/>
                  <a:gd name="T7" fmla="*/ 35 h 41"/>
                  <a:gd name="T8" fmla="*/ 2 w 31"/>
                  <a:gd name="T9" fmla="*/ 41 h 41"/>
                  <a:gd name="T10" fmla="*/ 31 w 31"/>
                  <a:gd name="T11" fmla="*/ 32 h 41"/>
                  <a:gd name="T12" fmla="*/ 18 w 31"/>
                  <a:gd name="T13" fmla="*/ 0 h 41"/>
                  <a:gd name="T14" fmla="*/ 9 w 31"/>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1">
                    <a:moveTo>
                      <a:pt x="9" y="0"/>
                    </a:moveTo>
                    <a:cubicBezTo>
                      <a:pt x="9" y="0"/>
                      <a:pt x="9" y="0"/>
                      <a:pt x="9" y="0"/>
                    </a:cubicBezTo>
                    <a:cubicBezTo>
                      <a:pt x="9" y="8"/>
                      <a:pt x="8" y="18"/>
                      <a:pt x="0" y="21"/>
                    </a:cubicBezTo>
                    <a:cubicBezTo>
                      <a:pt x="0" y="35"/>
                      <a:pt x="0" y="35"/>
                      <a:pt x="0" y="35"/>
                    </a:cubicBezTo>
                    <a:cubicBezTo>
                      <a:pt x="2" y="41"/>
                      <a:pt x="2" y="41"/>
                      <a:pt x="2" y="41"/>
                    </a:cubicBezTo>
                    <a:cubicBezTo>
                      <a:pt x="11" y="37"/>
                      <a:pt x="21" y="35"/>
                      <a:pt x="31" y="32"/>
                    </a:cubicBezTo>
                    <a:cubicBezTo>
                      <a:pt x="18" y="0"/>
                      <a:pt x="18" y="0"/>
                      <a:pt x="18" y="0"/>
                    </a:cubicBezTo>
                    <a:lnTo>
                      <a:pt x="9" y="0"/>
                    </a:lnTo>
                    <a:close/>
                  </a:path>
                </a:pathLst>
              </a:custGeom>
              <a:grpFill/>
              <a:ln>
                <a:noFill/>
              </a:ln>
            </p:spPr>
            <p:txBody>
              <a:bodyPr anchor="ctr"/>
              <a:lstStyle/>
              <a:p>
                <a:pPr algn="ctr"/>
                <a:endParaRPr>
                  <a:solidFill>
                    <a:srgbClr val="000000"/>
                  </a:solidFill>
                </a:endParaRPr>
              </a:p>
            </p:txBody>
          </p:sp>
          <p:sp>
            <p:nvSpPr>
              <p:cNvPr id="48" name="Freeform: Shape 216">
                <a:extLst>
                  <a:ext uri="{FF2B5EF4-FFF2-40B4-BE49-F238E27FC236}">
                    <a16:creationId xmlns:a16="http://schemas.microsoft.com/office/drawing/2014/main" id="{9AB1FB9E-4154-4D17-8131-5C8A0A64E1EF}"/>
                  </a:ext>
                </a:extLst>
              </p:cNvPr>
              <p:cNvSpPr>
                <a:spLocks/>
              </p:cNvSpPr>
              <p:nvPr/>
            </p:nvSpPr>
            <p:spPr bwMode="auto">
              <a:xfrm>
                <a:off x="4031275" y="1113197"/>
                <a:ext cx="171558" cy="22057"/>
              </a:xfrm>
              <a:custGeom>
                <a:avLst/>
                <a:gdLst>
                  <a:gd name="T0" fmla="*/ 140 w 140"/>
                  <a:gd name="T1" fmla="*/ 0 h 18"/>
                  <a:gd name="T2" fmla="*/ 0 w 140"/>
                  <a:gd name="T3" fmla="*/ 0 h 18"/>
                  <a:gd name="T4" fmla="*/ 0 w 140"/>
                  <a:gd name="T5" fmla="*/ 18 h 18"/>
                  <a:gd name="T6" fmla="*/ 65 w 140"/>
                  <a:gd name="T7" fmla="*/ 18 h 18"/>
                  <a:gd name="T8" fmla="*/ 76 w 140"/>
                  <a:gd name="T9" fmla="*/ 18 h 18"/>
                  <a:gd name="T10" fmla="*/ 140 w 140"/>
                  <a:gd name="T11" fmla="*/ 18 h 18"/>
                  <a:gd name="T12" fmla="*/ 140 w 14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40" h="18">
                    <a:moveTo>
                      <a:pt x="140" y="0"/>
                    </a:moveTo>
                    <a:lnTo>
                      <a:pt x="0" y="0"/>
                    </a:lnTo>
                    <a:lnTo>
                      <a:pt x="0" y="18"/>
                    </a:lnTo>
                    <a:lnTo>
                      <a:pt x="65" y="18"/>
                    </a:lnTo>
                    <a:lnTo>
                      <a:pt x="76" y="18"/>
                    </a:lnTo>
                    <a:lnTo>
                      <a:pt x="140" y="18"/>
                    </a:lnTo>
                    <a:lnTo>
                      <a:pt x="140" y="0"/>
                    </a:lnTo>
                    <a:close/>
                  </a:path>
                </a:pathLst>
              </a:custGeom>
              <a:grpFill/>
              <a:ln>
                <a:noFill/>
              </a:ln>
            </p:spPr>
            <p:txBody>
              <a:bodyPr anchor="ctr"/>
              <a:lstStyle/>
              <a:p>
                <a:pPr algn="ctr"/>
                <a:endParaRPr>
                  <a:solidFill>
                    <a:srgbClr val="000000"/>
                  </a:solidFill>
                </a:endParaRPr>
              </a:p>
            </p:txBody>
          </p:sp>
          <p:sp>
            <p:nvSpPr>
              <p:cNvPr id="49" name="Freeform: Shape 217">
                <a:extLst>
                  <a:ext uri="{FF2B5EF4-FFF2-40B4-BE49-F238E27FC236}">
                    <a16:creationId xmlns:a16="http://schemas.microsoft.com/office/drawing/2014/main" id="{69DA48B5-4A00-4B7B-96C9-CAA0F1F35116}"/>
                  </a:ext>
                </a:extLst>
              </p:cNvPr>
              <p:cNvSpPr>
                <a:spLocks/>
              </p:cNvSpPr>
              <p:nvPr/>
            </p:nvSpPr>
            <p:spPr bwMode="auto">
              <a:xfrm>
                <a:off x="3351171" y="3599560"/>
                <a:ext cx="247533" cy="145824"/>
              </a:xfrm>
              <a:custGeom>
                <a:avLst/>
                <a:gdLst>
                  <a:gd name="T0" fmla="*/ 32 w 56"/>
                  <a:gd name="T1" fmla="*/ 0 h 33"/>
                  <a:gd name="T2" fmla="*/ 32 w 56"/>
                  <a:gd name="T3" fmla="*/ 6 h 33"/>
                  <a:gd name="T4" fmla="*/ 0 w 56"/>
                  <a:gd name="T5" fmla="*/ 33 h 33"/>
                  <a:gd name="T6" fmla="*/ 32 w 56"/>
                  <a:gd name="T7" fmla="*/ 27 h 33"/>
                  <a:gd name="T8" fmla="*/ 32 w 56"/>
                  <a:gd name="T9" fmla="*/ 32 h 33"/>
                  <a:gd name="T10" fmla="*/ 56 w 56"/>
                  <a:gd name="T11" fmla="*/ 16 h 33"/>
                  <a:gd name="T12" fmla="*/ 32 w 5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56" h="33">
                    <a:moveTo>
                      <a:pt x="32" y="0"/>
                    </a:moveTo>
                    <a:cubicBezTo>
                      <a:pt x="32" y="6"/>
                      <a:pt x="32" y="6"/>
                      <a:pt x="32" y="6"/>
                    </a:cubicBezTo>
                    <a:cubicBezTo>
                      <a:pt x="4" y="6"/>
                      <a:pt x="0" y="33"/>
                      <a:pt x="0" y="33"/>
                    </a:cubicBezTo>
                    <a:cubicBezTo>
                      <a:pt x="0" y="33"/>
                      <a:pt x="9" y="27"/>
                      <a:pt x="32" y="27"/>
                    </a:cubicBezTo>
                    <a:cubicBezTo>
                      <a:pt x="32" y="32"/>
                      <a:pt x="32" y="32"/>
                      <a:pt x="32" y="32"/>
                    </a:cubicBezTo>
                    <a:cubicBezTo>
                      <a:pt x="56" y="16"/>
                      <a:pt x="56" y="16"/>
                      <a:pt x="56" y="16"/>
                    </a:cubicBezTo>
                    <a:lnTo>
                      <a:pt x="32" y="0"/>
                    </a:lnTo>
                    <a:close/>
                  </a:path>
                </a:pathLst>
              </a:custGeom>
              <a:grpFill/>
              <a:ln>
                <a:noFill/>
              </a:ln>
            </p:spPr>
            <p:txBody>
              <a:bodyPr anchor="ctr"/>
              <a:lstStyle/>
              <a:p>
                <a:pPr algn="ctr"/>
                <a:endParaRPr>
                  <a:solidFill>
                    <a:srgbClr val="000000"/>
                  </a:solidFill>
                </a:endParaRPr>
              </a:p>
            </p:txBody>
          </p:sp>
          <p:sp>
            <p:nvSpPr>
              <p:cNvPr id="50" name="Freeform: Shape 218">
                <a:extLst>
                  <a:ext uri="{FF2B5EF4-FFF2-40B4-BE49-F238E27FC236}">
                    <a16:creationId xmlns:a16="http://schemas.microsoft.com/office/drawing/2014/main" id="{82CDF6F0-EBC4-4767-A920-2C85F2A1F248}"/>
                  </a:ext>
                </a:extLst>
              </p:cNvPr>
              <p:cNvSpPr>
                <a:spLocks/>
              </p:cNvSpPr>
              <p:nvPr/>
            </p:nvSpPr>
            <p:spPr bwMode="auto">
              <a:xfrm>
                <a:off x="3329114" y="3728228"/>
                <a:ext cx="242632" cy="145824"/>
              </a:xfrm>
              <a:custGeom>
                <a:avLst/>
                <a:gdLst>
                  <a:gd name="T0" fmla="*/ 24 w 55"/>
                  <a:gd name="T1" fmla="*/ 33 h 33"/>
                  <a:gd name="T2" fmla="*/ 24 w 55"/>
                  <a:gd name="T3" fmla="*/ 28 h 33"/>
                  <a:gd name="T4" fmla="*/ 55 w 55"/>
                  <a:gd name="T5" fmla="*/ 0 h 33"/>
                  <a:gd name="T6" fmla="*/ 24 w 55"/>
                  <a:gd name="T7" fmla="*/ 7 h 33"/>
                  <a:gd name="T8" fmla="*/ 24 w 55"/>
                  <a:gd name="T9" fmla="*/ 1 h 33"/>
                  <a:gd name="T10" fmla="*/ 0 w 55"/>
                  <a:gd name="T11" fmla="*/ 17 h 33"/>
                  <a:gd name="T12" fmla="*/ 24 w 5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55" h="33">
                    <a:moveTo>
                      <a:pt x="24" y="33"/>
                    </a:moveTo>
                    <a:cubicBezTo>
                      <a:pt x="24" y="28"/>
                      <a:pt x="24" y="28"/>
                      <a:pt x="24" y="28"/>
                    </a:cubicBezTo>
                    <a:cubicBezTo>
                      <a:pt x="52" y="28"/>
                      <a:pt x="55" y="0"/>
                      <a:pt x="55" y="0"/>
                    </a:cubicBezTo>
                    <a:cubicBezTo>
                      <a:pt x="55" y="0"/>
                      <a:pt x="47" y="7"/>
                      <a:pt x="24" y="7"/>
                    </a:cubicBezTo>
                    <a:cubicBezTo>
                      <a:pt x="24" y="1"/>
                      <a:pt x="24" y="1"/>
                      <a:pt x="24" y="1"/>
                    </a:cubicBezTo>
                    <a:cubicBezTo>
                      <a:pt x="0" y="17"/>
                      <a:pt x="0" y="17"/>
                      <a:pt x="0" y="17"/>
                    </a:cubicBezTo>
                    <a:lnTo>
                      <a:pt x="24" y="33"/>
                    </a:lnTo>
                    <a:close/>
                  </a:path>
                </a:pathLst>
              </a:custGeom>
              <a:grpFill/>
              <a:ln>
                <a:noFill/>
              </a:ln>
            </p:spPr>
            <p:txBody>
              <a:bodyPr anchor="ctr"/>
              <a:lstStyle/>
              <a:p>
                <a:pPr algn="ctr"/>
                <a:endParaRPr>
                  <a:solidFill>
                    <a:srgbClr val="000000"/>
                  </a:solidFill>
                </a:endParaRPr>
              </a:p>
            </p:txBody>
          </p:sp>
          <p:sp>
            <p:nvSpPr>
              <p:cNvPr id="51" name="Freeform: Shape 219">
                <a:extLst>
                  <a:ext uri="{FF2B5EF4-FFF2-40B4-BE49-F238E27FC236}">
                    <a16:creationId xmlns:a16="http://schemas.microsoft.com/office/drawing/2014/main" id="{2DFF5B73-0BF3-4998-82DB-8088C098B6E0}"/>
                  </a:ext>
                </a:extLst>
              </p:cNvPr>
              <p:cNvSpPr>
                <a:spLocks/>
              </p:cNvSpPr>
              <p:nvPr/>
            </p:nvSpPr>
            <p:spPr bwMode="auto">
              <a:xfrm>
                <a:off x="5196643" y="1104619"/>
                <a:ext cx="203418" cy="203419"/>
              </a:xfrm>
              <a:custGeom>
                <a:avLst/>
                <a:gdLst>
                  <a:gd name="T0" fmla="*/ 34 w 46"/>
                  <a:gd name="T1" fmla="*/ 43 h 46"/>
                  <a:gd name="T2" fmla="*/ 43 w 46"/>
                  <a:gd name="T3" fmla="*/ 34 h 46"/>
                  <a:gd name="T4" fmla="*/ 45 w 46"/>
                  <a:gd name="T5" fmla="*/ 27 h 46"/>
                  <a:gd name="T6" fmla="*/ 45 w 46"/>
                  <a:gd name="T7" fmla="*/ 18 h 46"/>
                  <a:gd name="T8" fmla="*/ 43 w 46"/>
                  <a:gd name="T9" fmla="*/ 11 h 46"/>
                  <a:gd name="T10" fmla="*/ 34 w 46"/>
                  <a:gd name="T11" fmla="*/ 3 h 46"/>
                  <a:gd name="T12" fmla="*/ 31 w 46"/>
                  <a:gd name="T13" fmla="*/ 1 h 46"/>
                  <a:gd name="T14" fmla="*/ 24 w 46"/>
                  <a:gd name="T15" fmla="*/ 0 h 46"/>
                  <a:gd name="T16" fmla="*/ 25 w 46"/>
                  <a:gd name="T17" fmla="*/ 2 h 46"/>
                  <a:gd name="T18" fmla="*/ 28 w 46"/>
                  <a:gd name="T19" fmla="*/ 2 h 46"/>
                  <a:gd name="T20" fmla="*/ 31 w 46"/>
                  <a:gd name="T21" fmla="*/ 3 h 46"/>
                  <a:gd name="T22" fmla="*/ 30 w 46"/>
                  <a:gd name="T23" fmla="*/ 3 h 46"/>
                  <a:gd name="T24" fmla="*/ 26 w 46"/>
                  <a:gd name="T25" fmla="*/ 5 h 46"/>
                  <a:gd name="T26" fmla="*/ 27 w 46"/>
                  <a:gd name="T27" fmla="*/ 7 h 46"/>
                  <a:gd name="T28" fmla="*/ 29 w 46"/>
                  <a:gd name="T29" fmla="*/ 8 h 46"/>
                  <a:gd name="T30" fmla="*/ 32 w 46"/>
                  <a:gd name="T31" fmla="*/ 4 h 46"/>
                  <a:gd name="T32" fmla="*/ 35 w 46"/>
                  <a:gd name="T33" fmla="*/ 5 h 46"/>
                  <a:gd name="T34" fmla="*/ 37 w 46"/>
                  <a:gd name="T35" fmla="*/ 6 h 46"/>
                  <a:gd name="T36" fmla="*/ 38 w 46"/>
                  <a:gd name="T37" fmla="*/ 9 h 46"/>
                  <a:gd name="T38" fmla="*/ 37 w 46"/>
                  <a:gd name="T39" fmla="*/ 11 h 46"/>
                  <a:gd name="T40" fmla="*/ 36 w 46"/>
                  <a:gd name="T41" fmla="*/ 9 h 46"/>
                  <a:gd name="T42" fmla="*/ 33 w 46"/>
                  <a:gd name="T43" fmla="*/ 10 h 46"/>
                  <a:gd name="T44" fmla="*/ 35 w 46"/>
                  <a:gd name="T45" fmla="*/ 11 h 46"/>
                  <a:gd name="T46" fmla="*/ 30 w 46"/>
                  <a:gd name="T47" fmla="*/ 13 h 46"/>
                  <a:gd name="T48" fmla="*/ 28 w 46"/>
                  <a:gd name="T49" fmla="*/ 15 h 46"/>
                  <a:gd name="T50" fmla="*/ 25 w 46"/>
                  <a:gd name="T51" fmla="*/ 17 h 46"/>
                  <a:gd name="T52" fmla="*/ 26 w 46"/>
                  <a:gd name="T53" fmla="*/ 27 h 46"/>
                  <a:gd name="T54" fmla="*/ 29 w 46"/>
                  <a:gd name="T55" fmla="*/ 28 h 46"/>
                  <a:gd name="T56" fmla="*/ 31 w 46"/>
                  <a:gd name="T57" fmla="*/ 28 h 46"/>
                  <a:gd name="T58" fmla="*/ 36 w 46"/>
                  <a:gd name="T59" fmla="*/ 31 h 46"/>
                  <a:gd name="T60" fmla="*/ 38 w 46"/>
                  <a:gd name="T61" fmla="*/ 33 h 46"/>
                  <a:gd name="T62" fmla="*/ 41 w 46"/>
                  <a:gd name="T63" fmla="*/ 34 h 46"/>
                  <a:gd name="T64" fmla="*/ 26 w 46"/>
                  <a:gd name="T65" fmla="*/ 40 h 46"/>
                  <a:gd name="T66" fmla="*/ 0 w 46"/>
                  <a:gd name="T67" fmla="*/ 19 h 46"/>
                  <a:gd name="T68" fmla="*/ 0 w 46"/>
                  <a:gd name="T69" fmla="*/ 28 h 46"/>
                  <a:gd name="T70" fmla="*/ 4 w 46"/>
                  <a:gd name="T71" fmla="*/ 37 h 46"/>
                  <a:gd name="T72" fmla="*/ 14 w 46"/>
                  <a:gd name="T73" fmla="*/ 44 h 46"/>
                  <a:gd name="T74" fmla="*/ 23 w 46"/>
                  <a:gd name="T75" fmla="*/ 36 h 46"/>
                  <a:gd name="T76" fmla="*/ 22 w 46"/>
                  <a:gd name="T77" fmla="*/ 33 h 46"/>
                  <a:gd name="T78" fmla="*/ 23 w 46"/>
                  <a:gd name="T79" fmla="*/ 29 h 46"/>
                  <a:gd name="T80" fmla="*/ 21 w 46"/>
                  <a:gd name="T81" fmla="*/ 28 h 46"/>
                  <a:gd name="T82" fmla="*/ 18 w 46"/>
                  <a:gd name="T83" fmla="*/ 26 h 46"/>
                  <a:gd name="T84" fmla="*/ 13 w 46"/>
                  <a:gd name="T85" fmla="*/ 24 h 46"/>
                  <a:gd name="T86" fmla="*/ 11 w 46"/>
                  <a:gd name="T87" fmla="*/ 20 h 46"/>
                  <a:gd name="T88" fmla="*/ 10 w 46"/>
                  <a:gd name="T89" fmla="*/ 20 h 46"/>
                  <a:gd name="T90" fmla="*/ 9 w 46"/>
                  <a:gd name="T91" fmla="*/ 21 h 46"/>
                  <a:gd name="T92" fmla="*/ 8 w 46"/>
                  <a:gd name="T93" fmla="*/ 17 h 46"/>
                  <a:gd name="T94" fmla="*/ 8 w 46"/>
                  <a:gd name="T95" fmla="*/ 13 h 46"/>
                  <a:gd name="T96" fmla="*/ 10 w 46"/>
                  <a:gd name="T97" fmla="*/ 9 h 46"/>
                  <a:gd name="T98" fmla="*/ 9 w 46"/>
                  <a:gd name="T99" fmla="*/ 6 h 46"/>
                  <a:gd name="T100" fmla="*/ 20 w 46"/>
                  <a:gd name="T101" fmla="*/ 1 h 46"/>
                  <a:gd name="T102" fmla="*/ 24 w 46"/>
                  <a:gd name="T103" fmla="*/ 0 h 46"/>
                  <a:gd name="T104" fmla="*/ 14 w 46"/>
                  <a:gd name="T105" fmla="*/ 1 h 46"/>
                  <a:gd name="T106" fmla="*/ 6 w 46"/>
                  <a:gd name="T107" fmla="*/ 6 h 46"/>
                  <a:gd name="T108" fmla="*/ 1 w 46"/>
                  <a:gd name="T109" fmla="*/ 14 h 46"/>
                  <a:gd name="T110" fmla="*/ 24 w 46"/>
                  <a:gd name="T111" fmla="*/ 29 h 46"/>
                  <a:gd name="T112" fmla="*/ 21 w 46"/>
                  <a:gd name="T113" fmla="*/ 25 h 46"/>
                  <a:gd name="T114" fmla="*/ 20 w 46"/>
                  <a:gd name="T115" fmla="*/ 23 h 46"/>
                  <a:gd name="T116" fmla="*/ 16 w 46"/>
                  <a:gd name="T117" fmla="*/ 24 h 46"/>
                  <a:gd name="T118" fmla="*/ 18 w 46"/>
                  <a:gd name="T119" fmla="*/ 19 h 46"/>
                  <a:gd name="T120" fmla="*/ 22 w 46"/>
                  <a:gd name="T121" fmla="*/ 19 h 46"/>
                  <a:gd name="T122" fmla="*/ 24 w 46"/>
                  <a:gd name="T123"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46">
                    <a:moveTo>
                      <a:pt x="24" y="46"/>
                    </a:moveTo>
                    <a:cubicBezTo>
                      <a:pt x="25" y="46"/>
                      <a:pt x="27" y="45"/>
                      <a:pt x="28" y="45"/>
                    </a:cubicBezTo>
                    <a:cubicBezTo>
                      <a:pt x="29" y="45"/>
                      <a:pt x="29" y="45"/>
                      <a:pt x="30" y="45"/>
                    </a:cubicBezTo>
                    <a:cubicBezTo>
                      <a:pt x="30" y="44"/>
                      <a:pt x="31" y="44"/>
                      <a:pt x="31" y="44"/>
                    </a:cubicBezTo>
                    <a:cubicBezTo>
                      <a:pt x="32" y="44"/>
                      <a:pt x="32" y="44"/>
                      <a:pt x="33" y="43"/>
                    </a:cubicBezTo>
                    <a:cubicBezTo>
                      <a:pt x="33" y="43"/>
                      <a:pt x="34" y="43"/>
                      <a:pt x="34" y="43"/>
                    </a:cubicBezTo>
                    <a:cubicBezTo>
                      <a:pt x="36" y="42"/>
                      <a:pt x="37" y="41"/>
                      <a:pt x="38" y="40"/>
                    </a:cubicBezTo>
                    <a:cubicBezTo>
                      <a:pt x="38" y="40"/>
                      <a:pt x="39" y="39"/>
                      <a:pt x="39" y="39"/>
                    </a:cubicBezTo>
                    <a:cubicBezTo>
                      <a:pt x="39" y="39"/>
                      <a:pt x="39" y="39"/>
                      <a:pt x="40" y="38"/>
                    </a:cubicBezTo>
                    <a:cubicBezTo>
                      <a:pt x="40" y="38"/>
                      <a:pt x="40" y="37"/>
                      <a:pt x="41" y="37"/>
                    </a:cubicBezTo>
                    <a:cubicBezTo>
                      <a:pt x="41" y="36"/>
                      <a:pt x="42" y="36"/>
                      <a:pt x="42" y="35"/>
                    </a:cubicBezTo>
                    <a:cubicBezTo>
                      <a:pt x="42" y="35"/>
                      <a:pt x="43" y="34"/>
                      <a:pt x="43" y="34"/>
                    </a:cubicBezTo>
                    <a:cubicBezTo>
                      <a:pt x="43" y="34"/>
                      <a:pt x="43" y="34"/>
                      <a:pt x="43" y="33"/>
                    </a:cubicBezTo>
                    <a:cubicBezTo>
                      <a:pt x="43" y="33"/>
                      <a:pt x="43" y="33"/>
                      <a:pt x="43" y="33"/>
                    </a:cubicBezTo>
                    <a:cubicBezTo>
                      <a:pt x="44" y="32"/>
                      <a:pt x="44" y="32"/>
                      <a:pt x="44" y="32"/>
                    </a:cubicBezTo>
                    <a:cubicBezTo>
                      <a:pt x="44" y="31"/>
                      <a:pt x="44" y="31"/>
                      <a:pt x="44" y="31"/>
                    </a:cubicBezTo>
                    <a:cubicBezTo>
                      <a:pt x="45" y="30"/>
                      <a:pt x="45" y="29"/>
                      <a:pt x="45" y="28"/>
                    </a:cubicBezTo>
                    <a:cubicBezTo>
                      <a:pt x="45" y="28"/>
                      <a:pt x="45" y="28"/>
                      <a:pt x="45" y="27"/>
                    </a:cubicBezTo>
                    <a:cubicBezTo>
                      <a:pt x="45" y="27"/>
                      <a:pt x="45" y="27"/>
                      <a:pt x="45" y="26"/>
                    </a:cubicBezTo>
                    <a:cubicBezTo>
                      <a:pt x="45" y="26"/>
                      <a:pt x="46" y="25"/>
                      <a:pt x="46" y="25"/>
                    </a:cubicBezTo>
                    <a:cubicBezTo>
                      <a:pt x="46" y="24"/>
                      <a:pt x="46" y="23"/>
                      <a:pt x="46" y="23"/>
                    </a:cubicBezTo>
                    <a:cubicBezTo>
                      <a:pt x="46" y="22"/>
                      <a:pt x="46" y="21"/>
                      <a:pt x="46" y="20"/>
                    </a:cubicBezTo>
                    <a:cubicBezTo>
                      <a:pt x="46" y="20"/>
                      <a:pt x="46" y="20"/>
                      <a:pt x="45" y="19"/>
                    </a:cubicBezTo>
                    <a:cubicBezTo>
                      <a:pt x="45" y="19"/>
                      <a:pt x="45" y="18"/>
                      <a:pt x="45" y="18"/>
                    </a:cubicBezTo>
                    <a:cubicBezTo>
                      <a:pt x="45" y="18"/>
                      <a:pt x="45" y="17"/>
                      <a:pt x="45" y="17"/>
                    </a:cubicBezTo>
                    <a:cubicBezTo>
                      <a:pt x="45" y="16"/>
                      <a:pt x="45" y="15"/>
                      <a:pt x="44" y="15"/>
                    </a:cubicBezTo>
                    <a:cubicBezTo>
                      <a:pt x="44" y="15"/>
                      <a:pt x="44" y="14"/>
                      <a:pt x="44" y="14"/>
                    </a:cubicBezTo>
                    <a:cubicBezTo>
                      <a:pt x="44" y="14"/>
                      <a:pt x="44" y="13"/>
                      <a:pt x="43" y="13"/>
                    </a:cubicBezTo>
                    <a:cubicBezTo>
                      <a:pt x="43" y="13"/>
                      <a:pt x="43" y="12"/>
                      <a:pt x="43" y="12"/>
                    </a:cubicBezTo>
                    <a:cubicBezTo>
                      <a:pt x="43" y="12"/>
                      <a:pt x="43" y="12"/>
                      <a:pt x="43" y="11"/>
                    </a:cubicBezTo>
                    <a:cubicBezTo>
                      <a:pt x="42" y="10"/>
                      <a:pt x="41" y="9"/>
                      <a:pt x="41" y="8"/>
                    </a:cubicBezTo>
                    <a:cubicBezTo>
                      <a:pt x="40" y="8"/>
                      <a:pt x="40" y="8"/>
                      <a:pt x="40" y="7"/>
                    </a:cubicBezTo>
                    <a:cubicBezTo>
                      <a:pt x="39" y="7"/>
                      <a:pt x="39" y="7"/>
                      <a:pt x="39" y="6"/>
                    </a:cubicBezTo>
                    <a:cubicBezTo>
                      <a:pt x="39" y="6"/>
                      <a:pt x="38" y="6"/>
                      <a:pt x="38" y="6"/>
                    </a:cubicBezTo>
                    <a:cubicBezTo>
                      <a:pt x="38" y="5"/>
                      <a:pt x="37" y="5"/>
                      <a:pt x="36" y="4"/>
                    </a:cubicBezTo>
                    <a:cubicBezTo>
                      <a:pt x="36" y="4"/>
                      <a:pt x="35" y="3"/>
                      <a:pt x="34" y="3"/>
                    </a:cubicBezTo>
                    <a:cubicBezTo>
                      <a:pt x="34" y="2"/>
                      <a:pt x="33" y="2"/>
                      <a:pt x="33" y="2"/>
                    </a:cubicBezTo>
                    <a:cubicBezTo>
                      <a:pt x="33" y="2"/>
                      <a:pt x="33" y="2"/>
                      <a:pt x="33" y="2"/>
                    </a:cubicBezTo>
                    <a:cubicBezTo>
                      <a:pt x="32" y="2"/>
                      <a:pt x="32" y="2"/>
                      <a:pt x="32" y="2"/>
                    </a:cubicBezTo>
                    <a:cubicBezTo>
                      <a:pt x="32" y="2"/>
                      <a:pt x="32" y="2"/>
                      <a:pt x="32" y="2"/>
                    </a:cubicBezTo>
                    <a:cubicBezTo>
                      <a:pt x="32" y="1"/>
                      <a:pt x="31" y="1"/>
                      <a:pt x="31" y="1"/>
                    </a:cubicBezTo>
                    <a:cubicBezTo>
                      <a:pt x="31" y="1"/>
                      <a:pt x="31" y="1"/>
                      <a:pt x="31" y="1"/>
                    </a:cubicBezTo>
                    <a:cubicBezTo>
                      <a:pt x="31" y="1"/>
                      <a:pt x="30" y="1"/>
                      <a:pt x="30" y="1"/>
                    </a:cubicBezTo>
                    <a:cubicBezTo>
                      <a:pt x="30" y="1"/>
                      <a:pt x="30" y="1"/>
                      <a:pt x="30" y="1"/>
                    </a:cubicBezTo>
                    <a:cubicBezTo>
                      <a:pt x="29" y="1"/>
                      <a:pt x="29" y="0"/>
                      <a:pt x="28" y="0"/>
                    </a:cubicBezTo>
                    <a:cubicBezTo>
                      <a:pt x="28" y="0"/>
                      <a:pt x="27" y="0"/>
                      <a:pt x="27" y="0"/>
                    </a:cubicBezTo>
                    <a:cubicBezTo>
                      <a:pt x="27" y="0"/>
                      <a:pt x="27" y="0"/>
                      <a:pt x="27" y="0"/>
                    </a:cubicBezTo>
                    <a:cubicBezTo>
                      <a:pt x="26" y="0"/>
                      <a:pt x="25" y="0"/>
                      <a:pt x="24" y="0"/>
                    </a:cubicBezTo>
                    <a:cubicBezTo>
                      <a:pt x="24" y="1"/>
                      <a:pt x="24" y="1"/>
                      <a:pt x="24" y="1"/>
                    </a:cubicBezTo>
                    <a:cubicBezTo>
                      <a:pt x="25" y="1"/>
                      <a:pt x="26" y="1"/>
                      <a:pt x="27" y="1"/>
                    </a:cubicBezTo>
                    <a:cubicBezTo>
                      <a:pt x="27" y="1"/>
                      <a:pt x="27" y="1"/>
                      <a:pt x="27" y="1"/>
                    </a:cubicBezTo>
                    <a:cubicBezTo>
                      <a:pt x="26" y="2"/>
                      <a:pt x="26" y="2"/>
                      <a:pt x="26" y="2"/>
                    </a:cubicBezTo>
                    <a:cubicBezTo>
                      <a:pt x="26" y="2"/>
                      <a:pt x="25" y="2"/>
                      <a:pt x="25" y="2"/>
                    </a:cubicBezTo>
                    <a:cubicBezTo>
                      <a:pt x="25" y="2"/>
                      <a:pt x="25" y="2"/>
                      <a:pt x="25" y="2"/>
                    </a:cubicBezTo>
                    <a:cubicBezTo>
                      <a:pt x="26" y="2"/>
                      <a:pt x="26" y="2"/>
                      <a:pt x="26" y="2"/>
                    </a:cubicBezTo>
                    <a:cubicBezTo>
                      <a:pt x="27" y="2"/>
                      <a:pt x="27" y="2"/>
                      <a:pt x="27" y="2"/>
                    </a:cubicBezTo>
                    <a:cubicBezTo>
                      <a:pt x="27" y="2"/>
                      <a:pt x="27" y="2"/>
                      <a:pt x="27" y="2"/>
                    </a:cubicBezTo>
                    <a:cubicBezTo>
                      <a:pt x="27" y="2"/>
                      <a:pt x="28" y="1"/>
                      <a:pt x="28" y="1"/>
                    </a:cubicBezTo>
                    <a:cubicBezTo>
                      <a:pt x="28" y="1"/>
                      <a:pt x="28" y="2"/>
                      <a:pt x="28" y="2"/>
                    </a:cubicBezTo>
                    <a:cubicBezTo>
                      <a:pt x="28" y="2"/>
                      <a:pt x="28" y="2"/>
                      <a:pt x="28" y="2"/>
                    </a:cubicBezTo>
                    <a:cubicBezTo>
                      <a:pt x="28" y="2"/>
                      <a:pt x="29" y="2"/>
                      <a:pt x="29" y="2"/>
                    </a:cubicBezTo>
                    <a:cubicBezTo>
                      <a:pt x="29" y="2"/>
                      <a:pt x="29" y="2"/>
                      <a:pt x="29" y="2"/>
                    </a:cubicBezTo>
                    <a:cubicBezTo>
                      <a:pt x="29" y="2"/>
                      <a:pt x="30" y="2"/>
                      <a:pt x="30" y="2"/>
                    </a:cubicBezTo>
                    <a:cubicBezTo>
                      <a:pt x="30" y="2"/>
                      <a:pt x="31" y="2"/>
                      <a:pt x="31" y="3"/>
                    </a:cubicBezTo>
                    <a:cubicBezTo>
                      <a:pt x="31" y="3"/>
                      <a:pt x="31" y="3"/>
                      <a:pt x="31" y="3"/>
                    </a:cubicBezTo>
                    <a:cubicBezTo>
                      <a:pt x="31" y="3"/>
                      <a:pt x="31" y="3"/>
                      <a:pt x="31" y="3"/>
                    </a:cubicBezTo>
                    <a:cubicBezTo>
                      <a:pt x="31" y="3"/>
                      <a:pt x="31" y="3"/>
                      <a:pt x="31" y="3"/>
                    </a:cubicBezTo>
                    <a:cubicBezTo>
                      <a:pt x="31" y="3"/>
                      <a:pt x="32" y="3"/>
                      <a:pt x="32" y="4"/>
                    </a:cubicBezTo>
                    <a:cubicBezTo>
                      <a:pt x="31" y="4"/>
                      <a:pt x="31" y="4"/>
                      <a:pt x="31" y="4"/>
                    </a:cubicBezTo>
                    <a:cubicBezTo>
                      <a:pt x="30" y="4"/>
                      <a:pt x="30" y="4"/>
                      <a:pt x="30" y="4"/>
                    </a:cubicBezTo>
                    <a:cubicBezTo>
                      <a:pt x="30" y="3"/>
                      <a:pt x="30" y="3"/>
                      <a:pt x="30" y="3"/>
                    </a:cubicBezTo>
                    <a:cubicBezTo>
                      <a:pt x="30" y="3"/>
                      <a:pt x="30" y="3"/>
                      <a:pt x="30" y="3"/>
                    </a:cubicBezTo>
                    <a:cubicBezTo>
                      <a:pt x="30" y="3"/>
                      <a:pt x="30" y="3"/>
                      <a:pt x="30" y="3"/>
                    </a:cubicBezTo>
                    <a:cubicBezTo>
                      <a:pt x="29" y="3"/>
                      <a:pt x="29" y="4"/>
                      <a:pt x="29" y="4"/>
                    </a:cubicBezTo>
                    <a:cubicBezTo>
                      <a:pt x="29" y="4"/>
                      <a:pt x="29" y="4"/>
                      <a:pt x="29" y="4"/>
                    </a:cubicBezTo>
                    <a:cubicBezTo>
                      <a:pt x="28" y="4"/>
                      <a:pt x="28" y="4"/>
                      <a:pt x="28" y="4"/>
                    </a:cubicBezTo>
                    <a:cubicBezTo>
                      <a:pt x="28" y="4"/>
                      <a:pt x="27" y="4"/>
                      <a:pt x="27" y="4"/>
                    </a:cubicBezTo>
                    <a:cubicBezTo>
                      <a:pt x="27" y="4"/>
                      <a:pt x="27" y="4"/>
                      <a:pt x="26" y="5"/>
                    </a:cubicBezTo>
                    <a:cubicBezTo>
                      <a:pt x="26" y="5"/>
                      <a:pt x="26" y="5"/>
                      <a:pt x="25" y="5"/>
                    </a:cubicBezTo>
                    <a:cubicBezTo>
                      <a:pt x="25" y="5"/>
                      <a:pt x="25" y="6"/>
                      <a:pt x="25" y="6"/>
                    </a:cubicBezTo>
                    <a:cubicBezTo>
                      <a:pt x="25" y="6"/>
                      <a:pt x="25" y="6"/>
                      <a:pt x="25" y="6"/>
                    </a:cubicBezTo>
                    <a:cubicBezTo>
                      <a:pt x="25" y="6"/>
                      <a:pt x="25" y="6"/>
                      <a:pt x="25" y="6"/>
                    </a:cubicBezTo>
                    <a:cubicBezTo>
                      <a:pt x="25" y="7"/>
                      <a:pt x="26" y="6"/>
                      <a:pt x="26" y="6"/>
                    </a:cubicBezTo>
                    <a:cubicBezTo>
                      <a:pt x="26" y="6"/>
                      <a:pt x="26" y="7"/>
                      <a:pt x="27" y="7"/>
                    </a:cubicBezTo>
                    <a:cubicBezTo>
                      <a:pt x="27" y="7"/>
                      <a:pt x="27" y="7"/>
                      <a:pt x="28" y="7"/>
                    </a:cubicBezTo>
                    <a:cubicBezTo>
                      <a:pt x="28" y="7"/>
                      <a:pt x="28" y="7"/>
                      <a:pt x="28" y="7"/>
                    </a:cubicBezTo>
                    <a:cubicBezTo>
                      <a:pt x="28" y="8"/>
                      <a:pt x="28" y="8"/>
                      <a:pt x="28" y="8"/>
                    </a:cubicBezTo>
                    <a:cubicBezTo>
                      <a:pt x="28" y="8"/>
                      <a:pt x="28" y="8"/>
                      <a:pt x="28" y="9"/>
                    </a:cubicBezTo>
                    <a:cubicBezTo>
                      <a:pt x="28" y="9"/>
                      <a:pt x="28" y="9"/>
                      <a:pt x="28" y="9"/>
                    </a:cubicBezTo>
                    <a:cubicBezTo>
                      <a:pt x="29" y="9"/>
                      <a:pt x="29" y="9"/>
                      <a:pt x="29" y="8"/>
                    </a:cubicBezTo>
                    <a:cubicBezTo>
                      <a:pt x="29" y="8"/>
                      <a:pt x="29" y="8"/>
                      <a:pt x="29" y="8"/>
                    </a:cubicBezTo>
                    <a:cubicBezTo>
                      <a:pt x="30" y="8"/>
                      <a:pt x="31" y="7"/>
                      <a:pt x="31" y="6"/>
                    </a:cubicBezTo>
                    <a:cubicBezTo>
                      <a:pt x="31" y="6"/>
                      <a:pt x="31" y="6"/>
                      <a:pt x="31" y="5"/>
                    </a:cubicBezTo>
                    <a:cubicBezTo>
                      <a:pt x="31" y="5"/>
                      <a:pt x="32" y="5"/>
                      <a:pt x="32" y="5"/>
                    </a:cubicBezTo>
                    <a:cubicBezTo>
                      <a:pt x="32" y="5"/>
                      <a:pt x="32" y="5"/>
                      <a:pt x="32" y="5"/>
                    </a:cubicBezTo>
                    <a:cubicBezTo>
                      <a:pt x="32" y="4"/>
                      <a:pt x="32" y="4"/>
                      <a:pt x="32" y="4"/>
                    </a:cubicBezTo>
                    <a:cubicBezTo>
                      <a:pt x="32" y="4"/>
                      <a:pt x="32" y="4"/>
                      <a:pt x="32" y="4"/>
                    </a:cubicBezTo>
                    <a:cubicBezTo>
                      <a:pt x="32" y="4"/>
                      <a:pt x="32" y="4"/>
                      <a:pt x="33" y="4"/>
                    </a:cubicBezTo>
                    <a:cubicBezTo>
                      <a:pt x="33" y="4"/>
                      <a:pt x="33" y="4"/>
                      <a:pt x="33" y="4"/>
                    </a:cubicBezTo>
                    <a:cubicBezTo>
                      <a:pt x="33" y="4"/>
                      <a:pt x="34" y="4"/>
                      <a:pt x="34" y="4"/>
                    </a:cubicBezTo>
                    <a:cubicBezTo>
                      <a:pt x="34" y="4"/>
                      <a:pt x="34" y="5"/>
                      <a:pt x="34" y="5"/>
                    </a:cubicBezTo>
                    <a:cubicBezTo>
                      <a:pt x="34" y="5"/>
                      <a:pt x="35" y="5"/>
                      <a:pt x="35" y="5"/>
                    </a:cubicBezTo>
                    <a:cubicBezTo>
                      <a:pt x="35" y="5"/>
                      <a:pt x="34" y="5"/>
                      <a:pt x="34" y="5"/>
                    </a:cubicBezTo>
                    <a:cubicBezTo>
                      <a:pt x="34" y="5"/>
                      <a:pt x="34" y="5"/>
                      <a:pt x="34" y="5"/>
                    </a:cubicBezTo>
                    <a:cubicBezTo>
                      <a:pt x="34" y="6"/>
                      <a:pt x="35" y="6"/>
                      <a:pt x="35" y="6"/>
                    </a:cubicBezTo>
                    <a:cubicBezTo>
                      <a:pt x="35" y="6"/>
                      <a:pt x="35" y="6"/>
                      <a:pt x="35" y="6"/>
                    </a:cubicBezTo>
                    <a:cubicBezTo>
                      <a:pt x="36" y="6"/>
                      <a:pt x="36" y="5"/>
                      <a:pt x="36" y="5"/>
                    </a:cubicBezTo>
                    <a:cubicBezTo>
                      <a:pt x="36" y="6"/>
                      <a:pt x="36" y="6"/>
                      <a:pt x="37" y="6"/>
                    </a:cubicBezTo>
                    <a:cubicBezTo>
                      <a:pt x="37" y="6"/>
                      <a:pt x="37" y="6"/>
                      <a:pt x="37" y="6"/>
                    </a:cubicBezTo>
                    <a:cubicBezTo>
                      <a:pt x="37" y="6"/>
                      <a:pt x="37" y="7"/>
                      <a:pt x="37" y="7"/>
                    </a:cubicBezTo>
                    <a:cubicBezTo>
                      <a:pt x="37" y="7"/>
                      <a:pt x="37" y="7"/>
                      <a:pt x="37" y="8"/>
                    </a:cubicBezTo>
                    <a:cubicBezTo>
                      <a:pt x="38" y="8"/>
                      <a:pt x="38" y="8"/>
                      <a:pt x="38" y="8"/>
                    </a:cubicBezTo>
                    <a:cubicBezTo>
                      <a:pt x="38" y="8"/>
                      <a:pt x="38" y="8"/>
                      <a:pt x="38" y="8"/>
                    </a:cubicBezTo>
                    <a:cubicBezTo>
                      <a:pt x="38" y="9"/>
                      <a:pt x="38" y="9"/>
                      <a:pt x="38" y="9"/>
                    </a:cubicBezTo>
                    <a:cubicBezTo>
                      <a:pt x="37" y="9"/>
                      <a:pt x="37" y="9"/>
                      <a:pt x="37" y="10"/>
                    </a:cubicBezTo>
                    <a:cubicBezTo>
                      <a:pt x="37" y="10"/>
                      <a:pt x="38" y="10"/>
                      <a:pt x="38" y="10"/>
                    </a:cubicBezTo>
                    <a:cubicBezTo>
                      <a:pt x="38" y="10"/>
                      <a:pt x="38" y="10"/>
                      <a:pt x="38" y="10"/>
                    </a:cubicBezTo>
                    <a:cubicBezTo>
                      <a:pt x="38" y="11"/>
                      <a:pt x="38" y="11"/>
                      <a:pt x="38" y="11"/>
                    </a:cubicBezTo>
                    <a:cubicBezTo>
                      <a:pt x="38" y="11"/>
                      <a:pt x="38" y="11"/>
                      <a:pt x="37" y="11"/>
                    </a:cubicBezTo>
                    <a:cubicBezTo>
                      <a:pt x="37" y="11"/>
                      <a:pt x="37" y="11"/>
                      <a:pt x="37" y="11"/>
                    </a:cubicBezTo>
                    <a:cubicBezTo>
                      <a:pt x="37" y="11"/>
                      <a:pt x="37" y="11"/>
                      <a:pt x="37" y="11"/>
                    </a:cubicBezTo>
                    <a:cubicBezTo>
                      <a:pt x="36" y="11"/>
                      <a:pt x="36" y="11"/>
                      <a:pt x="36" y="11"/>
                    </a:cubicBezTo>
                    <a:cubicBezTo>
                      <a:pt x="36" y="10"/>
                      <a:pt x="36" y="10"/>
                      <a:pt x="37" y="9"/>
                    </a:cubicBezTo>
                    <a:cubicBezTo>
                      <a:pt x="37" y="9"/>
                      <a:pt x="37" y="9"/>
                      <a:pt x="37" y="9"/>
                    </a:cubicBezTo>
                    <a:cubicBezTo>
                      <a:pt x="37" y="9"/>
                      <a:pt x="37" y="9"/>
                      <a:pt x="36" y="9"/>
                    </a:cubicBezTo>
                    <a:cubicBezTo>
                      <a:pt x="36" y="9"/>
                      <a:pt x="36" y="9"/>
                      <a:pt x="36" y="9"/>
                    </a:cubicBezTo>
                    <a:cubicBezTo>
                      <a:pt x="35" y="10"/>
                      <a:pt x="35" y="9"/>
                      <a:pt x="34" y="10"/>
                    </a:cubicBezTo>
                    <a:cubicBezTo>
                      <a:pt x="34" y="10"/>
                      <a:pt x="35" y="10"/>
                      <a:pt x="35" y="10"/>
                    </a:cubicBezTo>
                    <a:cubicBezTo>
                      <a:pt x="35" y="10"/>
                      <a:pt x="34" y="10"/>
                      <a:pt x="34" y="10"/>
                    </a:cubicBezTo>
                    <a:cubicBezTo>
                      <a:pt x="34" y="10"/>
                      <a:pt x="34" y="10"/>
                      <a:pt x="34" y="10"/>
                    </a:cubicBezTo>
                    <a:cubicBezTo>
                      <a:pt x="34" y="9"/>
                      <a:pt x="34" y="9"/>
                      <a:pt x="33" y="9"/>
                    </a:cubicBezTo>
                    <a:cubicBezTo>
                      <a:pt x="33" y="10"/>
                      <a:pt x="33" y="10"/>
                      <a:pt x="33" y="10"/>
                    </a:cubicBezTo>
                    <a:cubicBezTo>
                      <a:pt x="33" y="10"/>
                      <a:pt x="34" y="10"/>
                      <a:pt x="34" y="10"/>
                    </a:cubicBezTo>
                    <a:cubicBezTo>
                      <a:pt x="34" y="10"/>
                      <a:pt x="33" y="11"/>
                      <a:pt x="33" y="11"/>
                    </a:cubicBezTo>
                    <a:cubicBezTo>
                      <a:pt x="33" y="11"/>
                      <a:pt x="33" y="11"/>
                      <a:pt x="34" y="11"/>
                    </a:cubicBezTo>
                    <a:cubicBezTo>
                      <a:pt x="34" y="11"/>
                      <a:pt x="34" y="11"/>
                      <a:pt x="34" y="11"/>
                    </a:cubicBezTo>
                    <a:cubicBezTo>
                      <a:pt x="34" y="11"/>
                      <a:pt x="34" y="11"/>
                      <a:pt x="34" y="11"/>
                    </a:cubicBezTo>
                    <a:cubicBezTo>
                      <a:pt x="34" y="11"/>
                      <a:pt x="35" y="11"/>
                      <a:pt x="35" y="11"/>
                    </a:cubicBezTo>
                    <a:cubicBezTo>
                      <a:pt x="35" y="11"/>
                      <a:pt x="35" y="12"/>
                      <a:pt x="34" y="12"/>
                    </a:cubicBezTo>
                    <a:cubicBezTo>
                      <a:pt x="34" y="12"/>
                      <a:pt x="33" y="12"/>
                      <a:pt x="33" y="12"/>
                    </a:cubicBezTo>
                    <a:cubicBezTo>
                      <a:pt x="33" y="12"/>
                      <a:pt x="32" y="13"/>
                      <a:pt x="32" y="12"/>
                    </a:cubicBezTo>
                    <a:cubicBezTo>
                      <a:pt x="32" y="12"/>
                      <a:pt x="32" y="12"/>
                      <a:pt x="33" y="12"/>
                    </a:cubicBezTo>
                    <a:cubicBezTo>
                      <a:pt x="32" y="12"/>
                      <a:pt x="32" y="12"/>
                      <a:pt x="31" y="12"/>
                    </a:cubicBezTo>
                    <a:cubicBezTo>
                      <a:pt x="31" y="12"/>
                      <a:pt x="30" y="12"/>
                      <a:pt x="30" y="13"/>
                    </a:cubicBezTo>
                    <a:cubicBezTo>
                      <a:pt x="30" y="13"/>
                      <a:pt x="30" y="13"/>
                      <a:pt x="30" y="13"/>
                    </a:cubicBezTo>
                    <a:cubicBezTo>
                      <a:pt x="30" y="13"/>
                      <a:pt x="30" y="13"/>
                      <a:pt x="29" y="14"/>
                    </a:cubicBezTo>
                    <a:cubicBezTo>
                      <a:pt x="29" y="14"/>
                      <a:pt x="29" y="14"/>
                      <a:pt x="29" y="14"/>
                    </a:cubicBezTo>
                    <a:cubicBezTo>
                      <a:pt x="29" y="14"/>
                      <a:pt x="28" y="14"/>
                      <a:pt x="28" y="14"/>
                    </a:cubicBezTo>
                    <a:cubicBezTo>
                      <a:pt x="28" y="14"/>
                      <a:pt x="28" y="14"/>
                      <a:pt x="28" y="14"/>
                    </a:cubicBezTo>
                    <a:cubicBezTo>
                      <a:pt x="28" y="14"/>
                      <a:pt x="28" y="14"/>
                      <a:pt x="28" y="15"/>
                    </a:cubicBezTo>
                    <a:cubicBezTo>
                      <a:pt x="27" y="15"/>
                      <a:pt x="27" y="15"/>
                      <a:pt x="27" y="15"/>
                    </a:cubicBezTo>
                    <a:cubicBezTo>
                      <a:pt x="27" y="15"/>
                      <a:pt x="27" y="15"/>
                      <a:pt x="27" y="15"/>
                    </a:cubicBezTo>
                    <a:cubicBezTo>
                      <a:pt x="27" y="15"/>
                      <a:pt x="27" y="16"/>
                      <a:pt x="27" y="16"/>
                    </a:cubicBezTo>
                    <a:cubicBezTo>
                      <a:pt x="26" y="16"/>
                      <a:pt x="26" y="17"/>
                      <a:pt x="26" y="17"/>
                    </a:cubicBezTo>
                    <a:cubicBezTo>
                      <a:pt x="26" y="17"/>
                      <a:pt x="25" y="17"/>
                      <a:pt x="25" y="17"/>
                    </a:cubicBezTo>
                    <a:cubicBezTo>
                      <a:pt x="25" y="17"/>
                      <a:pt x="25" y="17"/>
                      <a:pt x="25" y="17"/>
                    </a:cubicBezTo>
                    <a:cubicBezTo>
                      <a:pt x="24" y="17"/>
                      <a:pt x="24" y="18"/>
                      <a:pt x="24" y="18"/>
                    </a:cubicBezTo>
                    <a:cubicBezTo>
                      <a:pt x="24" y="28"/>
                      <a:pt x="24" y="28"/>
                      <a:pt x="24" y="28"/>
                    </a:cubicBezTo>
                    <a:cubicBezTo>
                      <a:pt x="24" y="28"/>
                      <a:pt x="24" y="28"/>
                      <a:pt x="25" y="28"/>
                    </a:cubicBezTo>
                    <a:cubicBezTo>
                      <a:pt x="25" y="28"/>
                      <a:pt x="25" y="28"/>
                      <a:pt x="25" y="27"/>
                    </a:cubicBezTo>
                    <a:cubicBezTo>
                      <a:pt x="25" y="27"/>
                      <a:pt x="25" y="27"/>
                      <a:pt x="26" y="27"/>
                    </a:cubicBezTo>
                    <a:cubicBezTo>
                      <a:pt x="26" y="27"/>
                      <a:pt x="26" y="27"/>
                      <a:pt x="26" y="27"/>
                    </a:cubicBezTo>
                    <a:cubicBezTo>
                      <a:pt x="26" y="27"/>
                      <a:pt x="26" y="27"/>
                      <a:pt x="27" y="27"/>
                    </a:cubicBezTo>
                    <a:cubicBezTo>
                      <a:pt x="27" y="27"/>
                      <a:pt x="26" y="27"/>
                      <a:pt x="26" y="27"/>
                    </a:cubicBezTo>
                    <a:cubicBezTo>
                      <a:pt x="27" y="28"/>
                      <a:pt x="27" y="27"/>
                      <a:pt x="27" y="27"/>
                    </a:cubicBezTo>
                    <a:cubicBezTo>
                      <a:pt x="27" y="27"/>
                      <a:pt x="28" y="27"/>
                      <a:pt x="28" y="27"/>
                    </a:cubicBezTo>
                    <a:cubicBezTo>
                      <a:pt x="28" y="27"/>
                      <a:pt x="28" y="28"/>
                      <a:pt x="28" y="28"/>
                    </a:cubicBezTo>
                    <a:cubicBezTo>
                      <a:pt x="28" y="28"/>
                      <a:pt x="29" y="28"/>
                      <a:pt x="29" y="28"/>
                    </a:cubicBezTo>
                    <a:cubicBezTo>
                      <a:pt x="29" y="28"/>
                      <a:pt x="29" y="28"/>
                      <a:pt x="29" y="28"/>
                    </a:cubicBezTo>
                    <a:cubicBezTo>
                      <a:pt x="30" y="28"/>
                      <a:pt x="30" y="28"/>
                      <a:pt x="30" y="28"/>
                    </a:cubicBezTo>
                    <a:cubicBezTo>
                      <a:pt x="30" y="27"/>
                      <a:pt x="31" y="28"/>
                      <a:pt x="31" y="28"/>
                    </a:cubicBezTo>
                    <a:cubicBezTo>
                      <a:pt x="31" y="28"/>
                      <a:pt x="31" y="28"/>
                      <a:pt x="31" y="28"/>
                    </a:cubicBezTo>
                    <a:cubicBezTo>
                      <a:pt x="31" y="28"/>
                      <a:pt x="31" y="28"/>
                      <a:pt x="31" y="28"/>
                    </a:cubicBezTo>
                    <a:cubicBezTo>
                      <a:pt x="31" y="28"/>
                      <a:pt x="31" y="28"/>
                      <a:pt x="31" y="28"/>
                    </a:cubicBezTo>
                    <a:cubicBezTo>
                      <a:pt x="31" y="29"/>
                      <a:pt x="32" y="29"/>
                      <a:pt x="32" y="29"/>
                    </a:cubicBezTo>
                    <a:cubicBezTo>
                      <a:pt x="32" y="29"/>
                      <a:pt x="32" y="29"/>
                      <a:pt x="32" y="29"/>
                    </a:cubicBezTo>
                    <a:cubicBezTo>
                      <a:pt x="33" y="30"/>
                      <a:pt x="33" y="30"/>
                      <a:pt x="33" y="30"/>
                    </a:cubicBezTo>
                    <a:cubicBezTo>
                      <a:pt x="34" y="30"/>
                      <a:pt x="34" y="30"/>
                      <a:pt x="34" y="30"/>
                    </a:cubicBezTo>
                    <a:cubicBezTo>
                      <a:pt x="34" y="30"/>
                      <a:pt x="35" y="30"/>
                      <a:pt x="35" y="30"/>
                    </a:cubicBezTo>
                    <a:cubicBezTo>
                      <a:pt x="35" y="30"/>
                      <a:pt x="36" y="31"/>
                      <a:pt x="36" y="31"/>
                    </a:cubicBezTo>
                    <a:cubicBezTo>
                      <a:pt x="36" y="31"/>
                      <a:pt x="36" y="31"/>
                      <a:pt x="36" y="31"/>
                    </a:cubicBezTo>
                    <a:cubicBezTo>
                      <a:pt x="36" y="32"/>
                      <a:pt x="36" y="32"/>
                      <a:pt x="36" y="32"/>
                    </a:cubicBezTo>
                    <a:cubicBezTo>
                      <a:pt x="36" y="32"/>
                      <a:pt x="36" y="32"/>
                      <a:pt x="36" y="33"/>
                    </a:cubicBezTo>
                    <a:cubicBezTo>
                      <a:pt x="37" y="33"/>
                      <a:pt x="37" y="33"/>
                      <a:pt x="37" y="33"/>
                    </a:cubicBezTo>
                    <a:cubicBezTo>
                      <a:pt x="37" y="33"/>
                      <a:pt x="37" y="33"/>
                      <a:pt x="37" y="33"/>
                    </a:cubicBezTo>
                    <a:cubicBezTo>
                      <a:pt x="37" y="33"/>
                      <a:pt x="38" y="33"/>
                      <a:pt x="38" y="33"/>
                    </a:cubicBezTo>
                    <a:cubicBezTo>
                      <a:pt x="38" y="33"/>
                      <a:pt x="38" y="33"/>
                      <a:pt x="38" y="33"/>
                    </a:cubicBezTo>
                    <a:cubicBezTo>
                      <a:pt x="38" y="33"/>
                      <a:pt x="39" y="34"/>
                      <a:pt x="39" y="34"/>
                    </a:cubicBezTo>
                    <a:cubicBezTo>
                      <a:pt x="39" y="34"/>
                      <a:pt x="39" y="34"/>
                      <a:pt x="39" y="34"/>
                    </a:cubicBezTo>
                    <a:cubicBezTo>
                      <a:pt x="39" y="34"/>
                      <a:pt x="40" y="34"/>
                      <a:pt x="40" y="34"/>
                    </a:cubicBezTo>
                    <a:cubicBezTo>
                      <a:pt x="40" y="34"/>
                      <a:pt x="40" y="34"/>
                      <a:pt x="40" y="34"/>
                    </a:cubicBezTo>
                    <a:cubicBezTo>
                      <a:pt x="41" y="34"/>
                      <a:pt x="41" y="34"/>
                      <a:pt x="41" y="34"/>
                    </a:cubicBezTo>
                    <a:cubicBezTo>
                      <a:pt x="38" y="39"/>
                      <a:pt x="33" y="43"/>
                      <a:pt x="28" y="44"/>
                    </a:cubicBezTo>
                    <a:cubicBezTo>
                      <a:pt x="28" y="44"/>
                      <a:pt x="28" y="44"/>
                      <a:pt x="28" y="43"/>
                    </a:cubicBezTo>
                    <a:cubicBezTo>
                      <a:pt x="28" y="43"/>
                      <a:pt x="28" y="42"/>
                      <a:pt x="28" y="42"/>
                    </a:cubicBezTo>
                    <a:cubicBezTo>
                      <a:pt x="28" y="42"/>
                      <a:pt x="27" y="41"/>
                      <a:pt x="27" y="41"/>
                    </a:cubicBezTo>
                    <a:cubicBezTo>
                      <a:pt x="27" y="41"/>
                      <a:pt x="27" y="40"/>
                      <a:pt x="26" y="40"/>
                    </a:cubicBezTo>
                    <a:cubicBezTo>
                      <a:pt x="26" y="40"/>
                      <a:pt x="26" y="40"/>
                      <a:pt x="26" y="40"/>
                    </a:cubicBezTo>
                    <a:cubicBezTo>
                      <a:pt x="25" y="40"/>
                      <a:pt x="25" y="39"/>
                      <a:pt x="25" y="39"/>
                    </a:cubicBezTo>
                    <a:cubicBezTo>
                      <a:pt x="24" y="39"/>
                      <a:pt x="24" y="39"/>
                      <a:pt x="24" y="39"/>
                    </a:cubicBezTo>
                    <a:cubicBezTo>
                      <a:pt x="24" y="39"/>
                      <a:pt x="24" y="38"/>
                      <a:pt x="24" y="38"/>
                    </a:cubicBezTo>
                    <a:lnTo>
                      <a:pt x="24" y="46"/>
                    </a:lnTo>
                    <a:close/>
                    <a:moveTo>
                      <a:pt x="0" y="18"/>
                    </a:moveTo>
                    <a:cubicBezTo>
                      <a:pt x="0" y="18"/>
                      <a:pt x="0" y="19"/>
                      <a:pt x="0" y="19"/>
                    </a:cubicBezTo>
                    <a:cubicBezTo>
                      <a:pt x="0" y="20"/>
                      <a:pt x="0" y="20"/>
                      <a:pt x="0" y="20"/>
                    </a:cubicBezTo>
                    <a:cubicBezTo>
                      <a:pt x="0" y="21"/>
                      <a:pt x="0" y="22"/>
                      <a:pt x="0" y="23"/>
                    </a:cubicBezTo>
                    <a:cubicBezTo>
                      <a:pt x="0" y="23"/>
                      <a:pt x="0" y="24"/>
                      <a:pt x="0" y="25"/>
                    </a:cubicBezTo>
                    <a:cubicBezTo>
                      <a:pt x="0" y="25"/>
                      <a:pt x="0" y="26"/>
                      <a:pt x="0" y="26"/>
                    </a:cubicBezTo>
                    <a:cubicBezTo>
                      <a:pt x="0" y="27"/>
                      <a:pt x="0" y="27"/>
                      <a:pt x="0" y="27"/>
                    </a:cubicBezTo>
                    <a:cubicBezTo>
                      <a:pt x="0" y="28"/>
                      <a:pt x="0" y="28"/>
                      <a:pt x="0" y="28"/>
                    </a:cubicBezTo>
                    <a:cubicBezTo>
                      <a:pt x="0" y="29"/>
                      <a:pt x="1" y="30"/>
                      <a:pt x="1" y="31"/>
                    </a:cubicBezTo>
                    <a:cubicBezTo>
                      <a:pt x="1" y="31"/>
                      <a:pt x="1" y="31"/>
                      <a:pt x="1" y="32"/>
                    </a:cubicBezTo>
                    <a:cubicBezTo>
                      <a:pt x="1" y="32"/>
                      <a:pt x="2" y="32"/>
                      <a:pt x="2" y="33"/>
                    </a:cubicBezTo>
                    <a:cubicBezTo>
                      <a:pt x="2" y="33"/>
                      <a:pt x="2" y="33"/>
                      <a:pt x="2" y="33"/>
                    </a:cubicBezTo>
                    <a:cubicBezTo>
                      <a:pt x="2" y="34"/>
                      <a:pt x="2" y="34"/>
                      <a:pt x="3" y="34"/>
                    </a:cubicBezTo>
                    <a:cubicBezTo>
                      <a:pt x="3" y="35"/>
                      <a:pt x="4" y="36"/>
                      <a:pt x="4" y="37"/>
                    </a:cubicBezTo>
                    <a:cubicBezTo>
                      <a:pt x="5" y="37"/>
                      <a:pt x="5" y="38"/>
                      <a:pt x="6" y="38"/>
                    </a:cubicBezTo>
                    <a:cubicBezTo>
                      <a:pt x="6" y="39"/>
                      <a:pt x="6" y="39"/>
                      <a:pt x="6" y="39"/>
                    </a:cubicBezTo>
                    <a:cubicBezTo>
                      <a:pt x="7" y="39"/>
                      <a:pt x="7" y="40"/>
                      <a:pt x="7" y="40"/>
                    </a:cubicBezTo>
                    <a:cubicBezTo>
                      <a:pt x="8" y="41"/>
                      <a:pt x="10" y="42"/>
                      <a:pt x="11" y="43"/>
                    </a:cubicBezTo>
                    <a:cubicBezTo>
                      <a:pt x="11" y="43"/>
                      <a:pt x="12" y="43"/>
                      <a:pt x="12" y="43"/>
                    </a:cubicBezTo>
                    <a:cubicBezTo>
                      <a:pt x="13" y="44"/>
                      <a:pt x="13" y="44"/>
                      <a:pt x="14" y="44"/>
                    </a:cubicBezTo>
                    <a:cubicBezTo>
                      <a:pt x="14" y="44"/>
                      <a:pt x="15" y="44"/>
                      <a:pt x="15" y="45"/>
                    </a:cubicBezTo>
                    <a:cubicBezTo>
                      <a:pt x="18" y="45"/>
                      <a:pt x="20" y="46"/>
                      <a:pt x="23" y="46"/>
                    </a:cubicBezTo>
                    <a:cubicBezTo>
                      <a:pt x="23" y="46"/>
                      <a:pt x="24" y="46"/>
                      <a:pt x="24" y="46"/>
                    </a:cubicBezTo>
                    <a:cubicBezTo>
                      <a:pt x="24" y="38"/>
                      <a:pt x="24" y="38"/>
                      <a:pt x="24" y="38"/>
                    </a:cubicBezTo>
                    <a:cubicBezTo>
                      <a:pt x="24" y="38"/>
                      <a:pt x="24" y="38"/>
                      <a:pt x="24" y="38"/>
                    </a:cubicBezTo>
                    <a:cubicBezTo>
                      <a:pt x="24" y="37"/>
                      <a:pt x="23" y="37"/>
                      <a:pt x="23" y="36"/>
                    </a:cubicBezTo>
                    <a:cubicBezTo>
                      <a:pt x="23" y="36"/>
                      <a:pt x="23" y="36"/>
                      <a:pt x="23" y="36"/>
                    </a:cubicBezTo>
                    <a:cubicBezTo>
                      <a:pt x="22" y="36"/>
                      <a:pt x="22" y="35"/>
                      <a:pt x="22" y="35"/>
                    </a:cubicBezTo>
                    <a:cubicBezTo>
                      <a:pt x="22" y="35"/>
                      <a:pt x="22" y="35"/>
                      <a:pt x="22" y="35"/>
                    </a:cubicBezTo>
                    <a:cubicBezTo>
                      <a:pt x="22" y="34"/>
                      <a:pt x="22" y="34"/>
                      <a:pt x="22" y="34"/>
                    </a:cubicBezTo>
                    <a:cubicBezTo>
                      <a:pt x="22" y="34"/>
                      <a:pt x="22" y="34"/>
                      <a:pt x="22" y="33"/>
                    </a:cubicBezTo>
                    <a:cubicBezTo>
                      <a:pt x="22" y="33"/>
                      <a:pt x="22" y="33"/>
                      <a:pt x="22" y="33"/>
                    </a:cubicBezTo>
                    <a:cubicBezTo>
                      <a:pt x="22" y="32"/>
                      <a:pt x="22" y="32"/>
                      <a:pt x="22" y="32"/>
                    </a:cubicBezTo>
                    <a:cubicBezTo>
                      <a:pt x="23" y="32"/>
                      <a:pt x="23" y="32"/>
                      <a:pt x="23" y="32"/>
                    </a:cubicBezTo>
                    <a:cubicBezTo>
                      <a:pt x="23" y="32"/>
                      <a:pt x="23" y="32"/>
                      <a:pt x="23" y="31"/>
                    </a:cubicBezTo>
                    <a:cubicBezTo>
                      <a:pt x="23" y="31"/>
                      <a:pt x="24" y="31"/>
                      <a:pt x="24" y="31"/>
                    </a:cubicBezTo>
                    <a:cubicBezTo>
                      <a:pt x="24" y="31"/>
                      <a:pt x="24" y="30"/>
                      <a:pt x="24" y="30"/>
                    </a:cubicBezTo>
                    <a:cubicBezTo>
                      <a:pt x="24" y="29"/>
                      <a:pt x="23" y="29"/>
                      <a:pt x="23" y="29"/>
                    </a:cubicBezTo>
                    <a:cubicBezTo>
                      <a:pt x="23" y="29"/>
                      <a:pt x="23" y="28"/>
                      <a:pt x="23" y="28"/>
                    </a:cubicBezTo>
                    <a:cubicBezTo>
                      <a:pt x="23" y="28"/>
                      <a:pt x="23" y="29"/>
                      <a:pt x="23" y="29"/>
                    </a:cubicBezTo>
                    <a:cubicBezTo>
                      <a:pt x="22" y="29"/>
                      <a:pt x="22" y="29"/>
                      <a:pt x="22" y="29"/>
                    </a:cubicBezTo>
                    <a:cubicBezTo>
                      <a:pt x="22" y="29"/>
                      <a:pt x="22" y="29"/>
                      <a:pt x="22" y="29"/>
                    </a:cubicBezTo>
                    <a:cubicBezTo>
                      <a:pt x="21" y="29"/>
                      <a:pt x="21" y="29"/>
                      <a:pt x="21" y="29"/>
                    </a:cubicBezTo>
                    <a:cubicBezTo>
                      <a:pt x="21" y="29"/>
                      <a:pt x="21" y="28"/>
                      <a:pt x="21" y="28"/>
                    </a:cubicBezTo>
                    <a:cubicBezTo>
                      <a:pt x="20" y="28"/>
                      <a:pt x="20" y="28"/>
                      <a:pt x="20" y="28"/>
                    </a:cubicBezTo>
                    <a:cubicBezTo>
                      <a:pt x="20" y="28"/>
                      <a:pt x="20" y="28"/>
                      <a:pt x="20" y="27"/>
                    </a:cubicBezTo>
                    <a:cubicBezTo>
                      <a:pt x="20" y="27"/>
                      <a:pt x="20" y="27"/>
                      <a:pt x="19" y="26"/>
                    </a:cubicBezTo>
                    <a:cubicBezTo>
                      <a:pt x="19" y="26"/>
                      <a:pt x="19" y="26"/>
                      <a:pt x="18" y="26"/>
                    </a:cubicBezTo>
                    <a:cubicBezTo>
                      <a:pt x="18" y="26"/>
                      <a:pt x="18" y="26"/>
                      <a:pt x="18" y="26"/>
                    </a:cubicBezTo>
                    <a:cubicBezTo>
                      <a:pt x="18" y="26"/>
                      <a:pt x="18" y="26"/>
                      <a:pt x="18" y="26"/>
                    </a:cubicBezTo>
                    <a:cubicBezTo>
                      <a:pt x="17" y="26"/>
                      <a:pt x="17" y="25"/>
                      <a:pt x="16" y="25"/>
                    </a:cubicBezTo>
                    <a:cubicBezTo>
                      <a:pt x="16" y="25"/>
                      <a:pt x="16" y="25"/>
                      <a:pt x="16" y="25"/>
                    </a:cubicBezTo>
                    <a:cubicBezTo>
                      <a:pt x="15" y="25"/>
                      <a:pt x="15" y="25"/>
                      <a:pt x="15" y="25"/>
                    </a:cubicBezTo>
                    <a:cubicBezTo>
                      <a:pt x="14" y="25"/>
                      <a:pt x="14" y="25"/>
                      <a:pt x="14" y="25"/>
                    </a:cubicBezTo>
                    <a:cubicBezTo>
                      <a:pt x="14" y="25"/>
                      <a:pt x="13" y="24"/>
                      <a:pt x="13" y="24"/>
                    </a:cubicBezTo>
                    <a:cubicBezTo>
                      <a:pt x="13" y="24"/>
                      <a:pt x="13" y="24"/>
                      <a:pt x="13" y="24"/>
                    </a:cubicBezTo>
                    <a:cubicBezTo>
                      <a:pt x="13" y="24"/>
                      <a:pt x="12" y="24"/>
                      <a:pt x="12" y="24"/>
                    </a:cubicBezTo>
                    <a:cubicBezTo>
                      <a:pt x="12" y="24"/>
                      <a:pt x="12" y="23"/>
                      <a:pt x="12" y="23"/>
                    </a:cubicBezTo>
                    <a:cubicBezTo>
                      <a:pt x="12" y="23"/>
                      <a:pt x="12" y="23"/>
                      <a:pt x="12" y="23"/>
                    </a:cubicBezTo>
                    <a:cubicBezTo>
                      <a:pt x="12" y="22"/>
                      <a:pt x="12" y="22"/>
                      <a:pt x="11" y="21"/>
                    </a:cubicBezTo>
                    <a:cubicBezTo>
                      <a:pt x="11" y="21"/>
                      <a:pt x="11" y="21"/>
                      <a:pt x="11" y="21"/>
                    </a:cubicBezTo>
                    <a:cubicBezTo>
                      <a:pt x="11" y="20"/>
                      <a:pt x="11" y="20"/>
                      <a:pt x="11" y="20"/>
                    </a:cubicBezTo>
                    <a:cubicBezTo>
                      <a:pt x="11" y="20"/>
                      <a:pt x="10" y="20"/>
                      <a:pt x="10" y="20"/>
                    </a:cubicBezTo>
                    <a:cubicBezTo>
                      <a:pt x="10" y="19"/>
                      <a:pt x="10" y="19"/>
                      <a:pt x="10" y="19"/>
                    </a:cubicBezTo>
                    <a:cubicBezTo>
                      <a:pt x="10" y="19"/>
                      <a:pt x="10" y="19"/>
                      <a:pt x="10" y="18"/>
                    </a:cubicBezTo>
                    <a:cubicBezTo>
                      <a:pt x="10" y="18"/>
                      <a:pt x="9" y="18"/>
                      <a:pt x="9" y="19"/>
                    </a:cubicBezTo>
                    <a:cubicBezTo>
                      <a:pt x="9" y="19"/>
                      <a:pt x="9" y="19"/>
                      <a:pt x="9" y="19"/>
                    </a:cubicBezTo>
                    <a:cubicBezTo>
                      <a:pt x="10" y="19"/>
                      <a:pt x="9" y="20"/>
                      <a:pt x="10" y="20"/>
                    </a:cubicBezTo>
                    <a:cubicBezTo>
                      <a:pt x="10" y="20"/>
                      <a:pt x="10" y="20"/>
                      <a:pt x="10" y="20"/>
                    </a:cubicBezTo>
                    <a:cubicBezTo>
                      <a:pt x="10" y="21"/>
                      <a:pt x="10" y="21"/>
                      <a:pt x="10" y="21"/>
                    </a:cubicBezTo>
                    <a:cubicBezTo>
                      <a:pt x="10" y="21"/>
                      <a:pt x="10" y="22"/>
                      <a:pt x="10" y="22"/>
                    </a:cubicBezTo>
                    <a:cubicBezTo>
                      <a:pt x="10" y="22"/>
                      <a:pt x="10" y="22"/>
                      <a:pt x="10" y="21"/>
                    </a:cubicBezTo>
                    <a:cubicBezTo>
                      <a:pt x="10" y="21"/>
                      <a:pt x="9" y="21"/>
                      <a:pt x="9" y="21"/>
                    </a:cubicBezTo>
                    <a:cubicBezTo>
                      <a:pt x="9" y="21"/>
                      <a:pt x="10" y="21"/>
                      <a:pt x="9" y="21"/>
                    </a:cubicBezTo>
                    <a:cubicBezTo>
                      <a:pt x="9" y="20"/>
                      <a:pt x="9" y="20"/>
                      <a:pt x="9" y="20"/>
                    </a:cubicBezTo>
                    <a:cubicBezTo>
                      <a:pt x="9" y="20"/>
                      <a:pt x="9" y="20"/>
                      <a:pt x="9" y="19"/>
                    </a:cubicBezTo>
                    <a:cubicBezTo>
                      <a:pt x="9" y="19"/>
                      <a:pt x="9" y="19"/>
                      <a:pt x="9" y="19"/>
                    </a:cubicBezTo>
                    <a:cubicBezTo>
                      <a:pt x="8" y="19"/>
                      <a:pt x="8" y="18"/>
                      <a:pt x="8" y="18"/>
                    </a:cubicBezTo>
                    <a:cubicBezTo>
                      <a:pt x="8" y="18"/>
                      <a:pt x="8" y="17"/>
                      <a:pt x="8" y="17"/>
                    </a:cubicBezTo>
                    <a:cubicBezTo>
                      <a:pt x="8" y="17"/>
                      <a:pt x="8" y="17"/>
                      <a:pt x="8" y="17"/>
                    </a:cubicBezTo>
                    <a:cubicBezTo>
                      <a:pt x="8" y="17"/>
                      <a:pt x="8" y="17"/>
                      <a:pt x="7" y="17"/>
                    </a:cubicBezTo>
                    <a:cubicBezTo>
                      <a:pt x="7" y="16"/>
                      <a:pt x="7" y="16"/>
                      <a:pt x="7" y="16"/>
                    </a:cubicBezTo>
                    <a:cubicBezTo>
                      <a:pt x="7" y="16"/>
                      <a:pt x="7" y="15"/>
                      <a:pt x="7" y="15"/>
                    </a:cubicBezTo>
                    <a:cubicBezTo>
                      <a:pt x="7" y="15"/>
                      <a:pt x="7" y="14"/>
                      <a:pt x="7" y="14"/>
                    </a:cubicBezTo>
                    <a:cubicBezTo>
                      <a:pt x="7" y="14"/>
                      <a:pt x="8" y="14"/>
                      <a:pt x="8" y="13"/>
                    </a:cubicBezTo>
                    <a:cubicBezTo>
                      <a:pt x="8" y="13"/>
                      <a:pt x="8" y="13"/>
                      <a:pt x="8" y="13"/>
                    </a:cubicBezTo>
                    <a:cubicBezTo>
                      <a:pt x="8" y="13"/>
                      <a:pt x="8" y="12"/>
                      <a:pt x="9" y="12"/>
                    </a:cubicBezTo>
                    <a:cubicBezTo>
                      <a:pt x="9" y="12"/>
                      <a:pt x="9" y="11"/>
                      <a:pt x="9" y="11"/>
                    </a:cubicBezTo>
                    <a:cubicBezTo>
                      <a:pt x="10" y="11"/>
                      <a:pt x="10" y="10"/>
                      <a:pt x="10" y="10"/>
                    </a:cubicBezTo>
                    <a:cubicBezTo>
                      <a:pt x="10" y="10"/>
                      <a:pt x="9" y="10"/>
                      <a:pt x="9" y="9"/>
                    </a:cubicBezTo>
                    <a:cubicBezTo>
                      <a:pt x="9" y="9"/>
                      <a:pt x="10" y="9"/>
                      <a:pt x="10" y="9"/>
                    </a:cubicBezTo>
                    <a:cubicBezTo>
                      <a:pt x="10" y="9"/>
                      <a:pt x="10" y="9"/>
                      <a:pt x="10" y="9"/>
                    </a:cubicBezTo>
                    <a:cubicBezTo>
                      <a:pt x="10" y="8"/>
                      <a:pt x="10" y="8"/>
                      <a:pt x="10" y="8"/>
                    </a:cubicBezTo>
                    <a:cubicBezTo>
                      <a:pt x="10" y="8"/>
                      <a:pt x="10" y="8"/>
                      <a:pt x="10" y="7"/>
                    </a:cubicBezTo>
                    <a:cubicBezTo>
                      <a:pt x="10" y="7"/>
                      <a:pt x="9" y="8"/>
                      <a:pt x="9" y="7"/>
                    </a:cubicBezTo>
                    <a:cubicBezTo>
                      <a:pt x="9" y="7"/>
                      <a:pt x="9" y="7"/>
                      <a:pt x="9" y="7"/>
                    </a:cubicBezTo>
                    <a:cubicBezTo>
                      <a:pt x="9" y="7"/>
                      <a:pt x="9" y="7"/>
                      <a:pt x="9" y="7"/>
                    </a:cubicBezTo>
                    <a:cubicBezTo>
                      <a:pt x="9" y="6"/>
                      <a:pt x="9" y="6"/>
                      <a:pt x="9" y="6"/>
                    </a:cubicBezTo>
                    <a:cubicBezTo>
                      <a:pt x="9" y="6"/>
                      <a:pt x="9" y="6"/>
                      <a:pt x="9" y="6"/>
                    </a:cubicBezTo>
                    <a:cubicBezTo>
                      <a:pt x="12" y="3"/>
                      <a:pt x="15" y="2"/>
                      <a:pt x="19" y="1"/>
                    </a:cubicBezTo>
                    <a:cubicBezTo>
                      <a:pt x="19" y="1"/>
                      <a:pt x="19" y="1"/>
                      <a:pt x="19" y="1"/>
                    </a:cubicBezTo>
                    <a:cubicBezTo>
                      <a:pt x="19" y="1"/>
                      <a:pt x="19" y="1"/>
                      <a:pt x="19" y="1"/>
                    </a:cubicBezTo>
                    <a:cubicBezTo>
                      <a:pt x="19" y="1"/>
                      <a:pt x="19" y="1"/>
                      <a:pt x="20" y="1"/>
                    </a:cubicBezTo>
                    <a:cubicBezTo>
                      <a:pt x="20" y="1"/>
                      <a:pt x="20" y="1"/>
                      <a:pt x="20" y="1"/>
                    </a:cubicBezTo>
                    <a:cubicBezTo>
                      <a:pt x="21" y="1"/>
                      <a:pt x="21" y="2"/>
                      <a:pt x="22" y="2"/>
                    </a:cubicBezTo>
                    <a:cubicBezTo>
                      <a:pt x="22" y="2"/>
                      <a:pt x="22" y="1"/>
                      <a:pt x="22" y="1"/>
                    </a:cubicBezTo>
                    <a:cubicBezTo>
                      <a:pt x="22" y="1"/>
                      <a:pt x="22" y="1"/>
                      <a:pt x="22" y="1"/>
                    </a:cubicBezTo>
                    <a:cubicBezTo>
                      <a:pt x="22" y="1"/>
                      <a:pt x="22" y="1"/>
                      <a:pt x="23" y="1"/>
                    </a:cubicBezTo>
                    <a:cubicBezTo>
                      <a:pt x="23" y="1"/>
                      <a:pt x="24" y="1"/>
                      <a:pt x="24" y="1"/>
                    </a:cubicBezTo>
                    <a:cubicBezTo>
                      <a:pt x="24" y="0"/>
                      <a:pt x="24" y="0"/>
                      <a:pt x="24" y="0"/>
                    </a:cubicBezTo>
                    <a:cubicBezTo>
                      <a:pt x="24" y="0"/>
                      <a:pt x="23" y="0"/>
                      <a:pt x="23" y="0"/>
                    </a:cubicBezTo>
                    <a:cubicBezTo>
                      <a:pt x="23" y="0"/>
                      <a:pt x="23" y="0"/>
                      <a:pt x="23" y="0"/>
                    </a:cubicBezTo>
                    <a:cubicBezTo>
                      <a:pt x="22" y="0"/>
                      <a:pt x="22" y="0"/>
                      <a:pt x="22" y="0"/>
                    </a:cubicBezTo>
                    <a:cubicBezTo>
                      <a:pt x="20" y="0"/>
                      <a:pt x="17" y="0"/>
                      <a:pt x="15" y="1"/>
                    </a:cubicBezTo>
                    <a:cubicBezTo>
                      <a:pt x="15" y="1"/>
                      <a:pt x="14" y="1"/>
                      <a:pt x="14" y="1"/>
                    </a:cubicBezTo>
                    <a:cubicBezTo>
                      <a:pt x="14" y="1"/>
                      <a:pt x="14" y="1"/>
                      <a:pt x="14" y="1"/>
                    </a:cubicBezTo>
                    <a:cubicBezTo>
                      <a:pt x="14" y="1"/>
                      <a:pt x="13" y="2"/>
                      <a:pt x="13" y="2"/>
                    </a:cubicBezTo>
                    <a:cubicBezTo>
                      <a:pt x="13" y="2"/>
                      <a:pt x="12" y="2"/>
                      <a:pt x="12" y="2"/>
                    </a:cubicBezTo>
                    <a:cubicBezTo>
                      <a:pt x="12" y="2"/>
                      <a:pt x="11" y="2"/>
                      <a:pt x="11" y="3"/>
                    </a:cubicBezTo>
                    <a:cubicBezTo>
                      <a:pt x="10" y="3"/>
                      <a:pt x="9" y="4"/>
                      <a:pt x="7" y="5"/>
                    </a:cubicBezTo>
                    <a:cubicBezTo>
                      <a:pt x="7" y="5"/>
                      <a:pt x="7" y="5"/>
                      <a:pt x="7" y="6"/>
                    </a:cubicBezTo>
                    <a:cubicBezTo>
                      <a:pt x="7" y="6"/>
                      <a:pt x="7" y="6"/>
                      <a:pt x="6" y="6"/>
                    </a:cubicBezTo>
                    <a:cubicBezTo>
                      <a:pt x="6" y="7"/>
                      <a:pt x="6" y="7"/>
                      <a:pt x="6" y="7"/>
                    </a:cubicBezTo>
                    <a:cubicBezTo>
                      <a:pt x="5" y="8"/>
                      <a:pt x="5" y="8"/>
                      <a:pt x="4" y="8"/>
                    </a:cubicBezTo>
                    <a:cubicBezTo>
                      <a:pt x="4" y="9"/>
                      <a:pt x="3" y="10"/>
                      <a:pt x="3" y="11"/>
                    </a:cubicBezTo>
                    <a:cubicBezTo>
                      <a:pt x="2" y="12"/>
                      <a:pt x="2" y="12"/>
                      <a:pt x="2" y="12"/>
                    </a:cubicBezTo>
                    <a:cubicBezTo>
                      <a:pt x="2" y="12"/>
                      <a:pt x="2" y="13"/>
                      <a:pt x="2" y="13"/>
                    </a:cubicBezTo>
                    <a:cubicBezTo>
                      <a:pt x="2" y="13"/>
                      <a:pt x="1" y="14"/>
                      <a:pt x="1" y="14"/>
                    </a:cubicBezTo>
                    <a:cubicBezTo>
                      <a:pt x="1" y="14"/>
                      <a:pt x="1" y="15"/>
                      <a:pt x="1" y="15"/>
                    </a:cubicBezTo>
                    <a:cubicBezTo>
                      <a:pt x="1" y="15"/>
                      <a:pt x="0" y="16"/>
                      <a:pt x="0" y="17"/>
                    </a:cubicBezTo>
                    <a:cubicBezTo>
                      <a:pt x="0" y="17"/>
                      <a:pt x="0" y="18"/>
                      <a:pt x="0" y="18"/>
                    </a:cubicBezTo>
                    <a:close/>
                    <a:moveTo>
                      <a:pt x="24" y="18"/>
                    </a:moveTo>
                    <a:cubicBezTo>
                      <a:pt x="24" y="28"/>
                      <a:pt x="24" y="28"/>
                      <a:pt x="24" y="28"/>
                    </a:cubicBezTo>
                    <a:cubicBezTo>
                      <a:pt x="24" y="29"/>
                      <a:pt x="24" y="29"/>
                      <a:pt x="24" y="29"/>
                    </a:cubicBezTo>
                    <a:cubicBezTo>
                      <a:pt x="24" y="29"/>
                      <a:pt x="24" y="28"/>
                      <a:pt x="23" y="28"/>
                    </a:cubicBezTo>
                    <a:cubicBezTo>
                      <a:pt x="23" y="28"/>
                      <a:pt x="23" y="28"/>
                      <a:pt x="22" y="28"/>
                    </a:cubicBezTo>
                    <a:cubicBezTo>
                      <a:pt x="22" y="28"/>
                      <a:pt x="21" y="28"/>
                      <a:pt x="21" y="27"/>
                    </a:cubicBezTo>
                    <a:cubicBezTo>
                      <a:pt x="21" y="27"/>
                      <a:pt x="21" y="27"/>
                      <a:pt x="21" y="26"/>
                    </a:cubicBezTo>
                    <a:cubicBezTo>
                      <a:pt x="21" y="26"/>
                      <a:pt x="21" y="26"/>
                      <a:pt x="21" y="26"/>
                    </a:cubicBezTo>
                    <a:cubicBezTo>
                      <a:pt x="21" y="25"/>
                      <a:pt x="21" y="25"/>
                      <a:pt x="21" y="25"/>
                    </a:cubicBezTo>
                    <a:cubicBezTo>
                      <a:pt x="20" y="25"/>
                      <a:pt x="20" y="25"/>
                      <a:pt x="19" y="25"/>
                    </a:cubicBezTo>
                    <a:cubicBezTo>
                      <a:pt x="19" y="25"/>
                      <a:pt x="19" y="25"/>
                      <a:pt x="19" y="25"/>
                    </a:cubicBezTo>
                    <a:cubicBezTo>
                      <a:pt x="19" y="25"/>
                      <a:pt x="19" y="24"/>
                      <a:pt x="19" y="24"/>
                    </a:cubicBezTo>
                    <a:cubicBezTo>
                      <a:pt x="19" y="24"/>
                      <a:pt x="20" y="24"/>
                      <a:pt x="20" y="24"/>
                    </a:cubicBezTo>
                    <a:cubicBezTo>
                      <a:pt x="20" y="24"/>
                      <a:pt x="20" y="24"/>
                      <a:pt x="20" y="23"/>
                    </a:cubicBezTo>
                    <a:cubicBezTo>
                      <a:pt x="20" y="23"/>
                      <a:pt x="20" y="23"/>
                      <a:pt x="20" y="23"/>
                    </a:cubicBezTo>
                    <a:cubicBezTo>
                      <a:pt x="20" y="23"/>
                      <a:pt x="20" y="23"/>
                      <a:pt x="20" y="23"/>
                    </a:cubicBezTo>
                    <a:cubicBezTo>
                      <a:pt x="19" y="23"/>
                      <a:pt x="19" y="23"/>
                      <a:pt x="19" y="23"/>
                    </a:cubicBezTo>
                    <a:cubicBezTo>
                      <a:pt x="18" y="23"/>
                      <a:pt x="18" y="24"/>
                      <a:pt x="18" y="24"/>
                    </a:cubicBezTo>
                    <a:cubicBezTo>
                      <a:pt x="18" y="24"/>
                      <a:pt x="18" y="24"/>
                      <a:pt x="17" y="24"/>
                    </a:cubicBezTo>
                    <a:cubicBezTo>
                      <a:pt x="17" y="24"/>
                      <a:pt x="17" y="24"/>
                      <a:pt x="17" y="24"/>
                    </a:cubicBezTo>
                    <a:cubicBezTo>
                      <a:pt x="17" y="24"/>
                      <a:pt x="16" y="24"/>
                      <a:pt x="16" y="24"/>
                    </a:cubicBezTo>
                    <a:cubicBezTo>
                      <a:pt x="16" y="24"/>
                      <a:pt x="16" y="23"/>
                      <a:pt x="16" y="23"/>
                    </a:cubicBezTo>
                    <a:cubicBezTo>
                      <a:pt x="15" y="22"/>
                      <a:pt x="16" y="21"/>
                      <a:pt x="16" y="21"/>
                    </a:cubicBezTo>
                    <a:cubicBezTo>
                      <a:pt x="16" y="21"/>
                      <a:pt x="16" y="21"/>
                      <a:pt x="16" y="21"/>
                    </a:cubicBezTo>
                    <a:cubicBezTo>
                      <a:pt x="16" y="20"/>
                      <a:pt x="16" y="20"/>
                      <a:pt x="16" y="20"/>
                    </a:cubicBezTo>
                    <a:cubicBezTo>
                      <a:pt x="16" y="20"/>
                      <a:pt x="17" y="19"/>
                      <a:pt x="17" y="19"/>
                    </a:cubicBezTo>
                    <a:cubicBezTo>
                      <a:pt x="17" y="19"/>
                      <a:pt x="18" y="19"/>
                      <a:pt x="18" y="19"/>
                    </a:cubicBezTo>
                    <a:cubicBezTo>
                      <a:pt x="18" y="19"/>
                      <a:pt x="19" y="19"/>
                      <a:pt x="19" y="19"/>
                    </a:cubicBezTo>
                    <a:cubicBezTo>
                      <a:pt x="19" y="19"/>
                      <a:pt x="19" y="19"/>
                      <a:pt x="19" y="19"/>
                    </a:cubicBezTo>
                    <a:cubicBezTo>
                      <a:pt x="20" y="19"/>
                      <a:pt x="20" y="19"/>
                      <a:pt x="20" y="19"/>
                    </a:cubicBezTo>
                    <a:cubicBezTo>
                      <a:pt x="21" y="19"/>
                      <a:pt x="21" y="18"/>
                      <a:pt x="21" y="19"/>
                    </a:cubicBezTo>
                    <a:cubicBezTo>
                      <a:pt x="22" y="19"/>
                      <a:pt x="22" y="19"/>
                      <a:pt x="22" y="19"/>
                    </a:cubicBezTo>
                    <a:cubicBezTo>
                      <a:pt x="22" y="19"/>
                      <a:pt x="22" y="19"/>
                      <a:pt x="22" y="19"/>
                    </a:cubicBezTo>
                    <a:cubicBezTo>
                      <a:pt x="22" y="19"/>
                      <a:pt x="23" y="19"/>
                      <a:pt x="23" y="19"/>
                    </a:cubicBezTo>
                    <a:cubicBezTo>
                      <a:pt x="23" y="19"/>
                      <a:pt x="23" y="20"/>
                      <a:pt x="23" y="20"/>
                    </a:cubicBezTo>
                    <a:cubicBezTo>
                      <a:pt x="23" y="20"/>
                      <a:pt x="23" y="20"/>
                      <a:pt x="24" y="20"/>
                    </a:cubicBezTo>
                    <a:cubicBezTo>
                      <a:pt x="24" y="20"/>
                      <a:pt x="24" y="20"/>
                      <a:pt x="24" y="20"/>
                    </a:cubicBezTo>
                    <a:cubicBezTo>
                      <a:pt x="24" y="19"/>
                      <a:pt x="24" y="19"/>
                      <a:pt x="24" y="19"/>
                    </a:cubicBezTo>
                    <a:cubicBezTo>
                      <a:pt x="24" y="19"/>
                      <a:pt x="24" y="19"/>
                      <a:pt x="24" y="19"/>
                    </a:cubicBezTo>
                    <a:cubicBezTo>
                      <a:pt x="24" y="18"/>
                      <a:pt x="24" y="18"/>
                      <a:pt x="24" y="18"/>
                    </a:cubicBezTo>
                    <a:close/>
                  </a:path>
                </a:pathLst>
              </a:custGeom>
              <a:grpFill/>
              <a:ln>
                <a:noFill/>
              </a:ln>
            </p:spPr>
            <p:txBody>
              <a:bodyPr anchor="ctr"/>
              <a:lstStyle/>
              <a:p>
                <a:pPr algn="ctr"/>
                <a:endParaRPr>
                  <a:solidFill>
                    <a:srgbClr val="000000"/>
                  </a:solidFill>
                </a:endParaRPr>
              </a:p>
            </p:txBody>
          </p:sp>
          <p:sp>
            <p:nvSpPr>
              <p:cNvPr id="52" name="Freeform: Shape 220">
                <a:extLst>
                  <a:ext uri="{FF2B5EF4-FFF2-40B4-BE49-F238E27FC236}">
                    <a16:creationId xmlns:a16="http://schemas.microsoft.com/office/drawing/2014/main" id="{B0FEEFFC-FB07-4BB7-B60C-8C3A4755AF37}"/>
                  </a:ext>
                </a:extLst>
              </p:cNvPr>
              <p:cNvSpPr>
                <a:spLocks/>
              </p:cNvSpPr>
              <p:nvPr/>
            </p:nvSpPr>
            <p:spPr bwMode="auto">
              <a:xfrm>
                <a:off x="3152654" y="1776145"/>
                <a:ext cx="113963" cy="185037"/>
              </a:xfrm>
              <a:custGeom>
                <a:avLst/>
                <a:gdLst>
                  <a:gd name="T0" fmla="*/ 0 w 26"/>
                  <a:gd name="T1" fmla="*/ 29 h 42"/>
                  <a:gd name="T2" fmla="*/ 0 w 26"/>
                  <a:gd name="T3" fmla="*/ 35 h 42"/>
                  <a:gd name="T4" fmla="*/ 8 w 26"/>
                  <a:gd name="T5" fmla="*/ 42 h 42"/>
                  <a:gd name="T6" fmla="*/ 18 w 26"/>
                  <a:gd name="T7" fmla="*/ 42 h 42"/>
                  <a:gd name="T8" fmla="*/ 26 w 26"/>
                  <a:gd name="T9" fmla="*/ 35 h 42"/>
                  <a:gd name="T10" fmla="*/ 26 w 26"/>
                  <a:gd name="T11" fmla="*/ 29 h 42"/>
                  <a:gd name="T12" fmla="*/ 17 w 26"/>
                  <a:gd name="T13" fmla="*/ 29 h 42"/>
                  <a:gd name="T14" fmla="*/ 17 w 26"/>
                  <a:gd name="T15" fmla="*/ 24 h 42"/>
                  <a:gd name="T16" fmla="*/ 26 w 26"/>
                  <a:gd name="T17" fmla="*/ 24 h 42"/>
                  <a:gd name="T18" fmla="*/ 26 w 26"/>
                  <a:gd name="T19" fmla="*/ 16 h 42"/>
                  <a:gd name="T20" fmla="*/ 17 w 26"/>
                  <a:gd name="T21" fmla="*/ 16 h 42"/>
                  <a:gd name="T22" fmla="*/ 17 w 26"/>
                  <a:gd name="T23" fmla="*/ 10 h 42"/>
                  <a:gd name="T24" fmla="*/ 26 w 26"/>
                  <a:gd name="T25" fmla="*/ 10 h 42"/>
                  <a:gd name="T26" fmla="*/ 26 w 26"/>
                  <a:gd name="T27" fmla="*/ 7 h 42"/>
                  <a:gd name="T28" fmla="*/ 18 w 26"/>
                  <a:gd name="T29" fmla="*/ 0 h 42"/>
                  <a:gd name="T30" fmla="*/ 8 w 26"/>
                  <a:gd name="T31" fmla="*/ 0 h 42"/>
                  <a:gd name="T32" fmla="*/ 0 w 26"/>
                  <a:gd name="T33" fmla="*/ 7 h 42"/>
                  <a:gd name="T34" fmla="*/ 0 w 26"/>
                  <a:gd name="T35" fmla="*/ 10 h 42"/>
                  <a:gd name="T36" fmla="*/ 9 w 26"/>
                  <a:gd name="T37" fmla="*/ 10 h 42"/>
                  <a:gd name="T38" fmla="*/ 9 w 26"/>
                  <a:gd name="T39" fmla="*/ 16 h 42"/>
                  <a:gd name="T40" fmla="*/ 0 w 26"/>
                  <a:gd name="T41" fmla="*/ 16 h 42"/>
                  <a:gd name="T42" fmla="*/ 0 w 26"/>
                  <a:gd name="T43" fmla="*/ 24 h 42"/>
                  <a:gd name="T44" fmla="*/ 9 w 26"/>
                  <a:gd name="T45" fmla="*/ 24 h 42"/>
                  <a:gd name="T46" fmla="*/ 9 w 26"/>
                  <a:gd name="T47" fmla="*/ 29 h 42"/>
                  <a:gd name="T48" fmla="*/ 0 w 26"/>
                  <a:gd name="T49"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42">
                    <a:moveTo>
                      <a:pt x="0" y="29"/>
                    </a:moveTo>
                    <a:cubicBezTo>
                      <a:pt x="0" y="35"/>
                      <a:pt x="0" y="35"/>
                      <a:pt x="0" y="35"/>
                    </a:cubicBezTo>
                    <a:cubicBezTo>
                      <a:pt x="0" y="39"/>
                      <a:pt x="4" y="42"/>
                      <a:pt x="8" y="42"/>
                    </a:cubicBezTo>
                    <a:cubicBezTo>
                      <a:pt x="18" y="42"/>
                      <a:pt x="18" y="42"/>
                      <a:pt x="18" y="42"/>
                    </a:cubicBezTo>
                    <a:cubicBezTo>
                      <a:pt x="22" y="42"/>
                      <a:pt x="26" y="39"/>
                      <a:pt x="26" y="35"/>
                    </a:cubicBezTo>
                    <a:cubicBezTo>
                      <a:pt x="26" y="29"/>
                      <a:pt x="26" y="29"/>
                      <a:pt x="26" y="29"/>
                    </a:cubicBezTo>
                    <a:cubicBezTo>
                      <a:pt x="17" y="29"/>
                      <a:pt x="17" y="29"/>
                      <a:pt x="17" y="29"/>
                    </a:cubicBezTo>
                    <a:cubicBezTo>
                      <a:pt x="17" y="24"/>
                      <a:pt x="17" y="24"/>
                      <a:pt x="17" y="24"/>
                    </a:cubicBezTo>
                    <a:cubicBezTo>
                      <a:pt x="26" y="24"/>
                      <a:pt x="26" y="24"/>
                      <a:pt x="26" y="24"/>
                    </a:cubicBezTo>
                    <a:cubicBezTo>
                      <a:pt x="26" y="16"/>
                      <a:pt x="26" y="16"/>
                      <a:pt x="26" y="16"/>
                    </a:cubicBezTo>
                    <a:cubicBezTo>
                      <a:pt x="17" y="16"/>
                      <a:pt x="17" y="16"/>
                      <a:pt x="17" y="16"/>
                    </a:cubicBezTo>
                    <a:cubicBezTo>
                      <a:pt x="17" y="10"/>
                      <a:pt x="17" y="10"/>
                      <a:pt x="17" y="10"/>
                    </a:cubicBezTo>
                    <a:cubicBezTo>
                      <a:pt x="26" y="10"/>
                      <a:pt x="26" y="10"/>
                      <a:pt x="26" y="10"/>
                    </a:cubicBezTo>
                    <a:cubicBezTo>
                      <a:pt x="26" y="7"/>
                      <a:pt x="26" y="7"/>
                      <a:pt x="26" y="7"/>
                    </a:cubicBezTo>
                    <a:cubicBezTo>
                      <a:pt x="26" y="3"/>
                      <a:pt x="22" y="0"/>
                      <a:pt x="18" y="0"/>
                    </a:cubicBezTo>
                    <a:cubicBezTo>
                      <a:pt x="8" y="0"/>
                      <a:pt x="8" y="0"/>
                      <a:pt x="8" y="0"/>
                    </a:cubicBezTo>
                    <a:cubicBezTo>
                      <a:pt x="4" y="0"/>
                      <a:pt x="0" y="3"/>
                      <a:pt x="0" y="7"/>
                    </a:cubicBezTo>
                    <a:cubicBezTo>
                      <a:pt x="0" y="10"/>
                      <a:pt x="0" y="10"/>
                      <a:pt x="0" y="10"/>
                    </a:cubicBezTo>
                    <a:cubicBezTo>
                      <a:pt x="9" y="10"/>
                      <a:pt x="9" y="10"/>
                      <a:pt x="9" y="10"/>
                    </a:cubicBezTo>
                    <a:cubicBezTo>
                      <a:pt x="9" y="16"/>
                      <a:pt x="9" y="16"/>
                      <a:pt x="9" y="16"/>
                    </a:cubicBezTo>
                    <a:cubicBezTo>
                      <a:pt x="0" y="16"/>
                      <a:pt x="0" y="16"/>
                      <a:pt x="0" y="16"/>
                    </a:cubicBezTo>
                    <a:cubicBezTo>
                      <a:pt x="0" y="24"/>
                      <a:pt x="0" y="24"/>
                      <a:pt x="0" y="24"/>
                    </a:cubicBezTo>
                    <a:cubicBezTo>
                      <a:pt x="9" y="24"/>
                      <a:pt x="9" y="24"/>
                      <a:pt x="9" y="24"/>
                    </a:cubicBezTo>
                    <a:cubicBezTo>
                      <a:pt x="9" y="29"/>
                      <a:pt x="9" y="29"/>
                      <a:pt x="9" y="29"/>
                    </a:cubicBezTo>
                    <a:lnTo>
                      <a:pt x="0" y="29"/>
                    </a:lnTo>
                    <a:close/>
                  </a:path>
                </a:pathLst>
              </a:custGeom>
              <a:grpFill/>
              <a:ln>
                <a:noFill/>
              </a:ln>
            </p:spPr>
            <p:txBody>
              <a:bodyPr anchor="ctr"/>
              <a:lstStyle/>
              <a:p>
                <a:pPr algn="ctr"/>
                <a:endParaRPr>
                  <a:solidFill>
                    <a:srgbClr val="000000"/>
                  </a:solidFill>
                </a:endParaRPr>
              </a:p>
            </p:txBody>
          </p:sp>
          <p:sp>
            <p:nvSpPr>
              <p:cNvPr id="53" name="Freeform: Shape 221">
                <a:extLst>
                  <a:ext uri="{FF2B5EF4-FFF2-40B4-BE49-F238E27FC236}">
                    <a16:creationId xmlns:a16="http://schemas.microsoft.com/office/drawing/2014/main" id="{004E1967-AC29-45DD-A2FF-C46FF2C6C3C6}"/>
                  </a:ext>
                </a:extLst>
              </p:cNvPr>
              <p:cNvSpPr>
                <a:spLocks/>
              </p:cNvSpPr>
              <p:nvPr/>
            </p:nvSpPr>
            <p:spPr bwMode="auto">
              <a:xfrm>
                <a:off x="3120794" y="1944027"/>
                <a:ext cx="177685" cy="113963"/>
              </a:xfrm>
              <a:custGeom>
                <a:avLst/>
                <a:gdLst>
                  <a:gd name="T0" fmla="*/ 0 w 40"/>
                  <a:gd name="T1" fmla="*/ 1 h 26"/>
                  <a:gd name="T2" fmla="*/ 13 w 40"/>
                  <a:gd name="T3" fmla="*/ 12 h 26"/>
                  <a:gd name="T4" fmla="*/ 17 w 40"/>
                  <a:gd name="T5" fmla="*/ 12 h 26"/>
                  <a:gd name="T6" fmla="*/ 17 w 40"/>
                  <a:gd name="T7" fmla="*/ 20 h 26"/>
                  <a:gd name="T8" fmla="*/ 12 w 40"/>
                  <a:gd name="T9" fmla="*/ 20 h 26"/>
                  <a:gd name="T10" fmla="*/ 12 w 40"/>
                  <a:gd name="T11" fmla="*/ 26 h 26"/>
                  <a:gd name="T12" fmla="*/ 28 w 40"/>
                  <a:gd name="T13" fmla="*/ 26 h 26"/>
                  <a:gd name="T14" fmla="*/ 28 w 40"/>
                  <a:gd name="T15" fmla="*/ 20 h 26"/>
                  <a:gd name="T16" fmla="*/ 23 w 40"/>
                  <a:gd name="T17" fmla="*/ 20 h 26"/>
                  <a:gd name="T18" fmla="*/ 23 w 40"/>
                  <a:gd name="T19" fmla="*/ 12 h 26"/>
                  <a:gd name="T20" fmla="*/ 27 w 40"/>
                  <a:gd name="T21" fmla="*/ 12 h 26"/>
                  <a:gd name="T22" fmla="*/ 40 w 40"/>
                  <a:gd name="T23" fmla="*/ 1 h 26"/>
                  <a:gd name="T24" fmla="*/ 35 w 40"/>
                  <a:gd name="T25" fmla="*/ 0 h 26"/>
                  <a:gd name="T26" fmla="*/ 27 w 40"/>
                  <a:gd name="T27" fmla="*/ 7 h 26"/>
                  <a:gd name="T28" fmla="*/ 13 w 40"/>
                  <a:gd name="T29" fmla="*/ 7 h 26"/>
                  <a:gd name="T30" fmla="*/ 5 w 40"/>
                  <a:gd name="T31" fmla="*/ 0 h 26"/>
                  <a:gd name="T32" fmla="*/ 0 w 40"/>
                  <a:gd name="T3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6">
                    <a:moveTo>
                      <a:pt x="0" y="1"/>
                    </a:moveTo>
                    <a:cubicBezTo>
                      <a:pt x="1" y="7"/>
                      <a:pt x="7" y="12"/>
                      <a:pt x="13" y="12"/>
                    </a:cubicBezTo>
                    <a:cubicBezTo>
                      <a:pt x="17" y="12"/>
                      <a:pt x="17" y="12"/>
                      <a:pt x="17" y="12"/>
                    </a:cubicBezTo>
                    <a:cubicBezTo>
                      <a:pt x="17" y="20"/>
                      <a:pt x="17" y="20"/>
                      <a:pt x="17" y="20"/>
                    </a:cubicBezTo>
                    <a:cubicBezTo>
                      <a:pt x="12" y="20"/>
                      <a:pt x="12" y="20"/>
                      <a:pt x="12" y="20"/>
                    </a:cubicBezTo>
                    <a:cubicBezTo>
                      <a:pt x="12" y="26"/>
                      <a:pt x="12" y="26"/>
                      <a:pt x="12" y="26"/>
                    </a:cubicBezTo>
                    <a:cubicBezTo>
                      <a:pt x="28" y="26"/>
                      <a:pt x="28" y="26"/>
                      <a:pt x="28" y="26"/>
                    </a:cubicBezTo>
                    <a:cubicBezTo>
                      <a:pt x="28" y="20"/>
                      <a:pt x="28" y="20"/>
                      <a:pt x="28" y="20"/>
                    </a:cubicBezTo>
                    <a:cubicBezTo>
                      <a:pt x="23" y="20"/>
                      <a:pt x="23" y="20"/>
                      <a:pt x="23" y="20"/>
                    </a:cubicBezTo>
                    <a:cubicBezTo>
                      <a:pt x="23" y="12"/>
                      <a:pt x="23" y="12"/>
                      <a:pt x="23" y="12"/>
                    </a:cubicBezTo>
                    <a:cubicBezTo>
                      <a:pt x="27" y="12"/>
                      <a:pt x="27" y="12"/>
                      <a:pt x="27" y="12"/>
                    </a:cubicBezTo>
                    <a:cubicBezTo>
                      <a:pt x="33" y="12"/>
                      <a:pt x="39" y="6"/>
                      <a:pt x="40" y="1"/>
                    </a:cubicBezTo>
                    <a:cubicBezTo>
                      <a:pt x="35" y="0"/>
                      <a:pt x="35" y="0"/>
                      <a:pt x="35" y="0"/>
                    </a:cubicBezTo>
                    <a:cubicBezTo>
                      <a:pt x="34" y="3"/>
                      <a:pt x="31" y="7"/>
                      <a:pt x="27" y="7"/>
                    </a:cubicBezTo>
                    <a:cubicBezTo>
                      <a:pt x="13" y="7"/>
                      <a:pt x="13" y="7"/>
                      <a:pt x="13" y="7"/>
                    </a:cubicBezTo>
                    <a:cubicBezTo>
                      <a:pt x="10" y="7"/>
                      <a:pt x="6" y="4"/>
                      <a:pt x="5" y="0"/>
                    </a:cubicBezTo>
                    <a:lnTo>
                      <a:pt x="0" y="1"/>
                    </a:lnTo>
                    <a:close/>
                  </a:path>
                </a:pathLst>
              </a:custGeom>
              <a:grpFill/>
              <a:ln>
                <a:noFill/>
              </a:ln>
            </p:spPr>
            <p:txBody>
              <a:bodyPr anchor="ctr"/>
              <a:lstStyle/>
              <a:p>
                <a:pPr algn="ctr"/>
                <a:endParaRPr>
                  <a:solidFill>
                    <a:srgbClr val="000000"/>
                  </a:solidFill>
                </a:endParaRPr>
              </a:p>
            </p:txBody>
          </p:sp>
          <p:sp>
            <p:nvSpPr>
              <p:cNvPr id="54" name="Freeform: Shape 222">
                <a:extLst>
                  <a:ext uri="{FF2B5EF4-FFF2-40B4-BE49-F238E27FC236}">
                    <a16:creationId xmlns:a16="http://schemas.microsoft.com/office/drawing/2014/main" id="{98B32BFF-91CF-4C9B-BB99-38C938783945}"/>
                  </a:ext>
                </a:extLst>
              </p:cNvPr>
              <p:cNvSpPr>
                <a:spLocks/>
              </p:cNvSpPr>
              <p:nvPr/>
            </p:nvSpPr>
            <p:spPr bwMode="auto">
              <a:xfrm>
                <a:off x="2949236" y="2720939"/>
                <a:ext cx="159304" cy="251210"/>
              </a:xfrm>
              <a:custGeom>
                <a:avLst/>
                <a:gdLst>
                  <a:gd name="T0" fmla="*/ 130 w 130"/>
                  <a:gd name="T1" fmla="*/ 205 h 205"/>
                  <a:gd name="T2" fmla="*/ 115 w 130"/>
                  <a:gd name="T3" fmla="*/ 4 h 205"/>
                  <a:gd name="T4" fmla="*/ 101 w 130"/>
                  <a:gd name="T5" fmla="*/ 0 h 205"/>
                  <a:gd name="T6" fmla="*/ 115 w 130"/>
                  <a:gd name="T7" fmla="*/ 14 h 205"/>
                  <a:gd name="T8" fmla="*/ 115 w 130"/>
                  <a:gd name="T9" fmla="*/ 133 h 205"/>
                  <a:gd name="T10" fmla="*/ 101 w 130"/>
                  <a:gd name="T11" fmla="*/ 148 h 205"/>
                  <a:gd name="T12" fmla="*/ 115 w 130"/>
                  <a:gd name="T13" fmla="*/ 162 h 205"/>
                  <a:gd name="T14" fmla="*/ 101 w 130"/>
                  <a:gd name="T15" fmla="*/ 162 h 205"/>
                  <a:gd name="T16" fmla="*/ 115 w 130"/>
                  <a:gd name="T17" fmla="*/ 173 h 205"/>
                  <a:gd name="T18" fmla="*/ 115 w 130"/>
                  <a:gd name="T19" fmla="*/ 191 h 205"/>
                  <a:gd name="T20" fmla="*/ 101 w 130"/>
                  <a:gd name="T21" fmla="*/ 205 h 205"/>
                  <a:gd name="T22" fmla="*/ 90 w 130"/>
                  <a:gd name="T23" fmla="*/ 4 h 205"/>
                  <a:gd name="T24" fmla="*/ 65 w 130"/>
                  <a:gd name="T25" fmla="*/ 14 h 205"/>
                  <a:gd name="T26" fmla="*/ 101 w 130"/>
                  <a:gd name="T27" fmla="*/ 0 h 205"/>
                  <a:gd name="T28" fmla="*/ 90 w 130"/>
                  <a:gd name="T29" fmla="*/ 0 h 205"/>
                  <a:gd name="T30" fmla="*/ 101 w 130"/>
                  <a:gd name="T31" fmla="*/ 205 h 205"/>
                  <a:gd name="T32" fmla="*/ 90 w 130"/>
                  <a:gd name="T33" fmla="*/ 191 h 205"/>
                  <a:gd name="T34" fmla="*/ 101 w 130"/>
                  <a:gd name="T35" fmla="*/ 173 h 205"/>
                  <a:gd name="T36" fmla="*/ 90 w 130"/>
                  <a:gd name="T37" fmla="*/ 162 h 205"/>
                  <a:gd name="T38" fmla="*/ 101 w 130"/>
                  <a:gd name="T39" fmla="*/ 148 h 205"/>
                  <a:gd name="T40" fmla="*/ 65 w 130"/>
                  <a:gd name="T41" fmla="*/ 133 h 205"/>
                  <a:gd name="T42" fmla="*/ 76 w 130"/>
                  <a:gd name="T43" fmla="*/ 148 h 205"/>
                  <a:gd name="T44" fmla="*/ 76 w 130"/>
                  <a:gd name="T45" fmla="*/ 162 h 205"/>
                  <a:gd name="T46" fmla="*/ 65 w 130"/>
                  <a:gd name="T47" fmla="*/ 173 h 205"/>
                  <a:gd name="T48" fmla="*/ 76 w 130"/>
                  <a:gd name="T49" fmla="*/ 191 h 205"/>
                  <a:gd name="T50" fmla="*/ 65 w 130"/>
                  <a:gd name="T51" fmla="*/ 191 h 205"/>
                  <a:gd name="T52" fmla="*/ 65 w 130"/>
                  <a:gd name="T53" fmla="*/ 4 h 205"/>
                  <a:gd name="T54" fmla="*/ 25 w 130"/>
                  <a:gd name="T55" fmla="*/ 14 h 205"/>
                  <a:gd name="T56" fmla="*/ 65 w 130"/>
                  <a:gd name="T57" fmla="*/ 4 h 205"/>
                  <a:gd name="T58" fmla="*/ 25 w 130"/>
                  <a:gd name="T59" fmla="*/ 205 h 205"/>
                  <a:gd name="T60" fmla="*/ 65 w 130"/>
                  <a:gd name="T61" fmla="*/ 191 h 205"/>
                  <a:gd name="T62" fmla="*/ 50 w 130"/>
                  <a:gd name="T63" fmla="*/ 173 h 205"/>
                  <a:gd name="T64" fmla="*/ 65 w 130"/>
                  <a:gd name="T65" fmla="*/ 162 h 205"/>
                  <a:gd name="T66" fmla="*/ 50 w 130"/>
                  <a:gd name="T67" fmla="*/ 148 h 205"/>
                  <a:gd name="T68" fmla="*/ 65 w 130"/>
                  <a:gd name="T69" fmla="*/ 133 h 205"/>
                  <a:gd name="T70" fmla="*/ 25 w 130"/>
                  <a:gd name="T71" fmla="*/ 148 h 205"/>
                  <a:gd name="T72" fmla="*/ 40 w 130"/>
                  <a:gd name="T73" fmla="*/ 162 h 205"/>
                  <a:gd name="T74" fmla="*/ 25 w 130"/>
                  <a:gd name="T75" fmla="*/ 162 h 205"/>
                  <a:gd name="T76" fmla="*/ 40 w 130"/>
                  <a:gd name="T77" fmla="*/ 173 h 205"/>
                  <a:gd name="T78" fmla="*/ 40 w 130"/>
                  <a:gd name="T79" fmla="*/ 191 h 205"/>
                  <a:gd name="T80" fmla="*/ 25 w 130"/>
                  <a:gd name="T81" fmla="*/ 205 h 205"/>
                  <a:gd name="T82" fmla="*/ 0 w 130"/>
                  <a:gd name="T83" fmla="*/ 4 h 205"/>
                  <a:gd name="T84" fmla="*/ 25 w 130"/>
                  <a:gd name="T85" fmla="*/ 205 h 205"/>
                  <a:gd name="T86" fmla="*/ 14 w 130"/>
                  <a:gd name="T87" fmla="*/ 191 h 205"/>
                  <a:gd name="T88" fmla="*/ 25 w 130"/>
                  <a:gd name="T89" fmla="*/ 173 h 205"/>
                  <a:gd name="T90" fmla="*/ 14 w 130"/>
                  <a:gd name="T91" fmla="*/ 162 h 205"/>
                  <a:gd name="T92" fmla="*/ 25 w 130"/>
                  <a:gd name="T93" fmla="*/ 148 h 205"/>
                  <a:gd name="T94" fmla="*/ 14 w 130"/>
                  <a:gd name="T95" fmla="*/ 133 h 205"/>
                  <a:gd name="T96" fmla="*/ 25 w 130"/>
                  <a:gd name="T97" fmla="*/ 1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 h="205">
                    <a:moveTo>
                      <a:pt x="101" y="205"/>
                    </a:moveTo>
                    <a:lnTo>
                      <a:pt x="130" y="205"/>
                    </a:lnTo>
                    <a:lnTo>
                      <a:pt x="130" y="4"/>
                    </a:lnTo>
                    <a:lnTo>
                      <a:pt x="115" y="4"/>
                    </a:lnTo>
                    <a:lnTo>
                      <a:pt x="115" y="0"/>
                    </a:lnTo>
                    <a:lnTo>
                      <a:pt x="101" y="0"/>
                    </a:lnTo>
                    <a:lnTo>
                      <a:pt x="101" y="14"/>
                    </a:lnTo>
                    <a:lnTo>
                      <a:pt x="115" y="14"/>
                    </a:lnTo>
                    <a:lnTo>
                      <a:pt x="115" y="133"/>
                    </a:lnTo>
                    <a:lnTo>
                      <a:pt x="115" y="133"/>
                    </a:lnTo>
                    <a:lnTo>
                      <a:pt x="101" y="133"/>
                    </a:lnTo>
                    <a:lnTo>
                      <a:pt x="101" y="148"/>
                    </a:lnTo>
                    <a:lnTo>
                      <a:pt x="115" y="148"/>
                    </a:lnTo>
                    <a:lnTo>
                      <a:pt x="115" y="162"/>
                    </a:lnTo>
                    <a:lnTo>
                      <a:pt x="115" y="162"/>
                    </a:lnTo>
                    <a:lnTo>
                      <a:pt x="101" y="162"/>
                    </a:lnTo>
                    <a:lnTo>
                      <a:pt x="101" y="173"/>
                    </a:lnTo>
                    <a:lnTo>
                      <a:pt x="115" y="173"/>
                    </a:lnTo>
                    <a:lnTo>
                      <a:pt x="115" y="191"/>
                    </a:lnTo>
                    <a:lnTo>
                      <a:pt x="115" y="191"/>
                    </a:lnTo>
                    <a:lnTo>
                      <a:pt x="101" y="191"/>
                    </a:lnTo>
                    <a:lnTo>
                      <a:pt x="101" y="205"/>
                    </a:lnTo>
                    <a:close/>
                    <a:moveTo>
                      <a:pt x="90" y="0"/>
                    </a:moveTo>
                    <a:lnTo>
                      <a:pt x="90" y="4"/>
                    </a:lnTo>
                    <a:lnTo>
                      <a:pt x="65" y="4"/>
                    </a:lnTo>
                    <a:lnTo>
                      <a:pt x="65" y="14"/>
                    </a:lnTo>
                    <a:lnTo>
                      <a:pt x="101" y="14"/>
                    </a:lnTo>
                    <a:lnTo>
                      <a:pt x="101" y="0"/>
                    </a:lnTo>
                    <a:lnTo>
                      <a:pt x="90" y="0"/>
                    </a:lnTo>
                    <a:lnTo>
                      <a:pt x="90" y="0"/>
                    </a:lnTo>
                    <a:close/>
                    <a:moveTo>
                      <a:pt x="65" y="205"/>
                    </a:moveTo>
                    <a:lnTo>
                      <a:pt x="101" y="205"/>
                    </a:lnTo>
                    <a:lnTo>
                      <a:pt x="101" y="191"/>
                    </a:lnTo>
                    <a:lnTo>
                      <a:pt x="90" y="191"/>
                    </a:lnTo>
                    <a:lnTo>
                      <a:pt x="90" y="173"/>
                    </a:lnTo>
                    <a:lnTo>
                      <a:pt x="101" y="173"/>
                    </a:lnTo>
                    <a:lnTo>
                      <a:pt x="101" y="162"/>
                    </a:lnTo>
                    <a:lnTo>
                      <a:pt x="90" y="162"/>
                    </a:lnTo>
                    <a:lnTo>
                      <a:pt x="90" y="148"/>
                    </a:lnTo>
                    <a:lnTo>
                      <a:pt x="101" y="148"/>
                    </a:lnTo>
                    <a:lnTo>
                      <a:pt x="101" y="133"/>
                    </a:lnTo>
                    <a:lnTo>
                      <a:pt x="65" y="133"/>
                    </a:lnTo>
                    <a:lnTo>
                      <a:pt x="65" y="148"/>
                    </a:lnTo>
                    <a:lnTo>
                      <a:pt x="76" y="148"/>
                    </a:lnTo>
                    <a:lnTo>
                      <a:pt x="76" y="162"/>
                    </a:lnTo>
                    <a:lnTo>
                      <a:pt x="76" y="162"/>
                    </a:lnTo>
                    <a:lnTo>
                      <a:pt x="65" y="162"/>
                    </a:lnTo>
                    <a:lnTo>
                      <a:pt x="65" y="173"/>
                    </a:lnTo>
                    <a:lnTo>
                      <a:pt x="76" y="173"/>
                    </a:lnTo>
                    <a:lnTo>
                      <a:pt x="76" y="191"/>
                    </a:lnTo>
                    <a:lnTo>
                      <a:pt x="76" y="191"/>
                    </a:lnTo>
                    <a:lnTo>
                      <a:pt x="65" y="191"/>
                    </a:lnTo>
                    <a:lnTo>
                      <a:pt x="65" y="205"/>
                    </a:lnTo>
                    <a:close/>
                    <a:moveTo>
                      <a:pt x="65" y="4"/>
                    </a:moveTo>
                    <a:lnTo>
                      <a:pt x="25" y="4"/>
                    </a:lnTo>
                    <a:lnTo>
                      <a:pt x="25" y="14"/>
                    </a:lnTo>
                    <a:lnTo>
                      <a:pt x="65" y="14"/>
                    </a:lnTo>
                    <a:lnTo>
                      <a:pt x="65" y="4"/>
                    </a:lnTo>
                    <a:lnTo>
                      <a:pt x="65" y="4"/>
                    </a:lnTo>
                    <a:close/>
                    <a:moveTo>
                      <a:pt x="25" y="205"/>
                    </a:moveTo>
                    <a:lnTo>
                      <a:pt x="65" y="205"/>
                    </a:lnTo>
                    <a:lnTo>
                      <a:pt x="65" y="191"/>
                    </a:lnTo>
                    <a:lnTo>
                      <a:pt x="50" y="191"/>
                    </a:lnTo>
                    <a:lnTo>
                      <a:pt x="50" y="173"/>
                    </a:lnTo>
                    <a:lnTo>
                      <a:pt x="65" y="173"/>
                    </a:lnTo>
                    <a:lnTo>
                      <a:pt x="65" y="162"/>
                    </a:lnTo>
                    <a:lnTo>
                      <a:pt x="50" y="162"/>
                    </a:lnTo>
                    <a:lnTo>
                      <a:pt x="50" y="148"/>
                    </a:lnTo>
                    <a:lnTo>
                      <a:pt x="65" y="148"/>
                    </a:lnTo>
                    <a:lnTo>
                      <a:pt x="65" y="133"/>
                    </a:lnTo>
                    <a:lnTo>
                      <a:pt x="25" y="133"/>
                    </a:lnTo>
                    <a:lnTo>
                      <a:pt x="25" y="148"/>
                    </a:lnTo>
                    <a:lnTo>
                      <a:pt x="40" y="148"/>
                    </a:lnTo>
                    <a:lnTo>
                      <a:pt x="40" y="162"/>
                    </a:lnTo>
                    <a:lnTo>
                      <a:pt x="40" y="162"/>
                    </a:lnTo>
                    <a:lnTo>
                      <a:pt x="25" y="162"/>
                    </a:lnTo>
                    <a:lnTo>
                      <a:pt x="25" y="173"/>
                    </a:lnTo>
                    <a:lnTo>
                      <a:pt x="40" y="173"/>
                    </a:lnTo>
                    <a:lnTo>
                      <a:pt x="40" y="191"/>
                    </a:lnTo>
                    <a:lnTo>
                      <a:pt x="40" y="191"/>
                    </a:lnTo>
                    <a:lnTo>
                      <a:pt x="25" y="191"/>
                    </a:lnTo>
                    <a:lnTo>
                      <a:pt x="25" y="205"/>
                    </a:lnTo>
                    <a:close/>
                    <a:moveTo>
                      <a:pt x="25" y="4"/>
                    </a:moveTo>
                    <a:lnTo>
                      <a:pt x="0" y="4"/>
                    </a:lnTo>
                    <a:lnTo>
                      <a:pt x="0" y="205"/>
                    </a:lnTo>
                    <a:lnTo>
                      <a:pt x="25" y="205"/>
                    </a:lnTo>
                    <a:lnTo>
                      <a:pt x="25" y="191"/>
                    </a:lnTo>
                    <a:lnTo>
                      <a:pt x="14" y="191"/>
                    </a:lnTo>
                    <a:lnTo>
                      <a:pt x="14" y="173"/>
                    </a:lnTo>
                    <a:lnTo>
                      <a:pt x="25" y="173"/>
                    </a:lnTo>
                    <a:lnTo>
                      <a:pt x="25" y="162"/>
                    </a:lnTo>
                    <a:lnTo>
                      <a:pt x="14" y="162"/>
                    </a:lnTo>
                    <a:lnTo>
                      <a:pt x="14" y="148"/>
                    </a:lnTo>
                    <a:lnTo>
                      <a:pt x="25" y="148"/>
                    </a:lnTo>
                    <a:lnTo>
                      <a:pt x="25" y="133"/>
                    </a:lnTo>
                    <a:lnTo>
                      <a:pt x="14" y="133"/>
                    </a:lnTo>
                    <a:lnTo>
                      <a:pt x="14" y="14"/>
                    </a:lnTo>
                    <a:lnTo>
                      <a:pt x="25" y="14"/>
                    </a:lnTo>
                    <a:lnTo>
                      <a:pt x="25" y="4"/>
                    </a:lnTo>
                    <a:close/>
                  </a:path>
                </a:pathLst>
              </a:custGeom>
              <a:grpFill/>
              <a:ln>
                <a:noFill/>
              </a:ln>
            </p:spPr>
            <p:txBody>
              <a:bodyPr anchor="ctr"/>
              <a:lstStyle/>
              <a:p>
                <a:pPr algn="ctr"/>
                <a:endParaRPr>
                  <a:solidFill>
                    <a:srgbClr val="000000"/>
                  </a:solidFill>
                </a:endParaRPr>
              </a:p>
            </p:txBody>
          </p:sp>
          <p:sp>
            <p:nvSpPr>
              <p:cNvPr id="55" name="Freeform: Shape 223">
                <a:extLst>
                  <a:ext uri="{FF2B5EF4-FFF2-40B4-BE49-F238E27FC236}">
                    <a16:creationId xmlns:a16="http://schemas.microsoft.com/office/drawing/2014/main" id="{0F3F5E97-767C-4D6D-88D7-6F43780F493D}"/>
                  </a:ext>
                </a:extLst>
              </p:cNvPr>
              <p:cNvSpPr>
                <a:spLocks/>
              </p:cNvSpPr>
              <p:nvPr/>
            </p:nvSpPr>
            <p:spPr bwMode="auto">
              <a:xfrm>
                <a:off x="5708865" y="1497977"/>
                <a:ext cx="145824" cy="145824"/>
              </a:xfrm>
              <a:custGeom>
                <a:avLst/>
                <a:gdLst>
                  <a:gd name="T0" fmla="*/ 16 w 33"/>
                  <a:gd name="T1" fmla="*/ 31 h 33"/>
                  <a:gd name="T2" fmla="*/ 19 w 33"/>
                  <a:gd name="T3" fmla="*/ 31 h 33"/>
                  <a:gd name="T4" fmla="*/ 20 w 33"/>
                  <a:gd name="T5" fmla="*/ 33 h 33"/>
                  <a:gd name="T6" fmla="*/ 26 w 33"/>
                  <a:gd name="T7" fmla="*/ 31 h 33"/>
                  <a:gd name="T8" fmla="*/ 25 w 33"/>
                  <a:gd name="T9" fmla="*/ 29 h 33"/>
                  <a:gd name="T10" fmla="*/ 28 w 33"/>
                  <a:gd name="T11" fmla="*/ 25 h 33"/>
                  <a:gd name="T12" fmla="*/ 30 w 33"/>
                  <a:gd name="T13" fmla="*/ 26 h 33"/>
                  <a:gd name="T14" fmla="*/ 33 w 33"/>
                  <a:gd name="T15" fmla="*/ 20 h 33"/>
                  <a:gd name="T16" fmla="*/ 30 w 33"/>
                  <a:gd name="T17" fmla="*/ 19 h 33"/>
                  <a:gd name="T18" fmla="*/ 30 w 33"/>
                  <a:gd name="T19" fmla="*/ 14 h 33"/>
                  <a:gd name="T20" fmla="*/ 33 w 33"/>
                  <a:gd name="T21" fmla="*/ 13 h 33"/>
                  <a:gd name="T22" fmla="*/ 30 w 33"/>
                  <a:gd name="T23" fmla="*/ 8 h 33"/>
                  <a:gd name="T24" fmla="*/ 28 w 33"/>
                  <a:gd name="T25" fmla="*/ 9 h 33"/>
                  <a:gd name="T26" fmla="*/ 24 w 33"/>
                  <a:gd name="T27" fmla="*/ 5 h 33"/>
                  <a:gd name="T28" fmla="*/ 25 w 33"/>
                  <a:gd name="T29" fmla="*/ 3 h 33"/>
                  <a:gd name="T30" fmla="*/ 20 w 33"/>
                  <a:gd name="T31" fmla="*/ 0 h 33"/>
                  <a:gd name="T32" fmla="*/ 19 w 33"/>
                  <a:gd name="T33" fmla="*/ 3 h 33"/>
                  <a:gd name="T34" fmla="*/ 16 w 33"/>
                  <a:gd name="T35" fmla="*/ 3 h 33"/>
                  <a:gd name="T36" fmla="*/ 16 w 33"/>
                  <a:gd name="T37" fmla="*/ 7 h 33"/>
                  <a:gd name="T38" fmla="*/ 25 w 33"/>
                  <a:gd name="T39" fmla="*/ 13 h 33"/>
                  <a:gd name="T40" fmla="*/ 20 w 33"/>
                  <a:gd name="T41" fmla="*/ 26 h 33"/>
                  <a:gd name="T42" fmla="*/ 16 w 33"/>
                  <a:gd name="T43" fmla="*/ 26 h 33"/>
                  <a:gd name="T44" fmla="*/ 16 w 33"/>
                  <a:gd name="T45" fmla="*/ 26 h 33"/>
                  <a:gd name="T46" fmla="*/ 16 w 33"/>
                  <a:gd name="T47" fmla="*/ 31 h 33"/>
                  <a:gd name="T48" fmla="*/ 2 w 33"/>
                  <a:gd name="T49" fmla="*/ 20 h 33"/>
                  <a:gd name="T50" fmla="*/ 0 w 33"/>
                  <a:gd name="T51" fmla="*/ 21 h 33"/>
                  <a:gd name="T52" fmla="*/ 2 w 33"/>
                  <a:gd name="T53" fmla="*/ 26 h 33"/>
                  <a:gd name="T54" fmla="*/ 5 w 33"/>
                  <a:gd name="T55" fmla="*/ 25 h 33"/>
                  <a:gd name="T56" fmla="*/ 8 w 33"/>
                  <a:gd name="T57" fmla="*/ 29 h 33"/>
                  <a:gd name="T58" fmla="*/ 7 w 33"/>
                  <a:gd name="T59" fmla="*/ 31 h 33"/>
                  <a:gd name="T60" fmla="*/ 13 w 33"/>
                  <a:gd name="T61" fmla="*/ 33 h 33"/>
                  <a:gd name="T62" fmla="*/ 14 w 33"/>
                  <a:gd name="T63" fmla="*/ 31 h 33"/>
                  <a:gd name="T64" fmla="*/ 16 w 33"/>
                  <a:gd name="T65" fmla="*/ 31 h 33"/>
                  <a:gd name="T66" fmla="*/ 16 w 33"/>
                  <a:gd name="T67" fmla="*/ 26 h 33"/>
                  <a:gd name="T68" fmla="*/ 8 w 33"/>
                  <a:gd name="T69" fmla="*/ 21 h 33"/>
                  <a:gd name="T70" fmla="*/ 13 w 33"/>
                  <a:gd name="T71" fmla="*/ 8 h 33"/>
                  <a:gd name="T72" fmla="*/ 13 w 33"/>
                  <a:gd name="T73" fmla="*/ 8 h 33"/>
                  <a:gd name="T74" fmla="*/ 16 w 33"/>
                  <a:gd name="T75" fmla="*/ 7 h 33"/>
                  <a:gd name="T76" fmla="*/ 16 w 33"/>
                  <a:gd name="T77" fmla="*/ 7 h 33"/>
                  <a:gd name="T78" fmla="*/ 16 w 33"/>
                  <a:gd name="T79" fmla="*/ 3 h 33"/>
                  <a:gd name="T80" fmla="*/ 14 w 33"/>
                  <a:gd name="T81" fmla="*/ 3 h 33"/>
                  <a:gd name="T82" fmla="*/ 13 w 33"/>
                  <a:gd name="T83" fmla="*/ 1 h 33"/>
                  <a:gd name="T84" fmla="*/ 7 w 33"/>
                  <a:gd name="T85" fmla="*/ 3 h 33"/>
                  <a:gd name="T86" fmla="*/ 8 w 33"/>
                  <a:gd name="T87" fmla="*/ 5 h 33"/>
                  <a:gd name="T88" fmla="*/ 5 w 33"/>
                  <a:gd name="T89" fmla="*/ 9 h 33"/>
                  <a:gd name="T90" fmla="*/ 2 w 33"/>
                  <a:gd name="T91" fmla="*/ 8 h 33"/>
                  <a:gd name="T92" fmla="*/ 0 w 33"/>
                  <a:gd name="T93" fmla="*/ 14 h 33"/>
                  <a:gd name="T94" fmla="*/ 2 w 33"/>
                  <a:gd name="T95" fmla="*/ 15 h 33"/>
                  <a:gd name="T96" fmla="*/ 2 w 33"/>
                  <a:gd name="T97"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33">
                    <a:moveTo>
                      <a:pt x="16" y="31"/>
                    </a:moveTo>
                    <a:cubicBezTo>
                      <a:pt x="17" y="31"/>
                      <a:pt x="18" y="31"/>
                      <a:pt x="19" y="31"/>
                    </a:cubicBezTo>
                    <a:cubicBezTo>
                      <a:pt x="20" y="33"/>
                      <a:pt x="20" y="33"/>
                      <a:pt x="20" y="33"/>
                    </a:cubicBezTo>
                    <a:cubicBezTo>
                      <a:pt x="26" y="31"/>
                      <a:pt x="26" y="31"/>
                      <a:pt x="26" y="31"/>
                    </a:cubicBezTo>
                    <a:cubicBezTo>
                      <a:pt x="25" y="29"/>
                      <a:pt x="25" y="29"/>
                      <a:pt x="25" y="29"/>
                    </a:cubicBezTo>
                    <a:cubicBezTo>
                      <a:pt x="26" y="28"/>
                      <a:pt x="27" y="26"/>
                      <a:pt x="28" y="25"/>
                    </a:cubicBezTo>
                    <a:cubicBezTo>
                      <a:pt x="30" y="26"/>
                      <a:pt x="30" y="26"/>
                      <a:pt x="30" y="26"/>
                    </a:cubicBezTo>
                    <a:cubicBezTo>
                      <a:pt x="33" y="20"/>
                      <a:pt x="33" y="20"/>
                      <a:pt x="33" y="20"/>
                    </a:cubicBezTo>
                    <a:cubicBezTo>
                      <a:pt x="30" y="19"/>
                      <a:pt x="30" y="19"/>
                      <a:pt x="30" y="19"/>
                    </a:cubicBezTo>
                    <a:cubicBezTo>
                      <a:pt x="31" y="18"/>
                      <a:pt x="31" y="16"/>
                      <a:pt x="30" y="14"/>
                    </a:cubicBezTo>
                    <a:cubicBezTo>
                      <a:pt x="33" y="13"/>
                      <a:pt x="33" y="13"/>
                      <a:pt x="33" y="13"/>
                    </a:cubicBezTo>
                    <a:cubicBezTo>
                      <a:pt x="30" y="8"/>
                      <a:pt x="30" y="8"/>
                      <a:pt x="30" y="8"/>
                    </a:cubicBezTo>
                    <a:cubicBezTo>
                      <a:pt x="28" y="9"/>
                      <a:pt x="28" y="9"/>
                      <a:pt x="28" y="9"/>
                    </a:cubicBezTo>
                    <a:cubicBezTo>
                      <a:pt x="27" y="7"/>
                      <a:pt x="26" y="6"/>
                      <a:pt x="24" y="5"/>
                    </a:cubicBezTo>
                    <a:cubicBezTo>
                      <a:pt x="25" y="3"/>
                      <a:pt x="25" y="3"/>
                      <a:pt x="25" y="3"/>
                    </a:cubicBezTo>
                    <a:cubicBezTo>
                      <a:pt x="20" y="0"/>
                      <a:pt x="20" y="0"/>
                      <a:pt x="20" y="0"/>
                    </a:cubicBezTo>
                    <a:cubicBezTo>
                      <a:pt x="19" y="3"/>
                      <a:pt x="19" y="3"/>
                      <a:pt x="19" y="3"/>
                    </a:cubicBezTo>
                    <a:cubicBezTo>
                      <a:pt x="18" y="3"/>
                      <a:pt x="17" y="3"/>
                      <a:pt x="16" y="3"/>
                    </a:cubicBezTo>
                    <a:cubicBezTo>
                      <a:pt x="16" y="7"/>
                      <a:pt x="16" y="7"/>
                      <a:pt x="16" y="7"/>
                    </a:cubicBezTo>
                    <a:cubicBezTo>
                      <a:pt x="20" y="7"/>
                      <a:pt x="24" y="10"/>
                      <a:pt x="25" y="13"/>
                    </a:cubicBezTo>
                    <a:cubicBezTo>
                      <a:pt x="27" y="18"/>
                      <a:pt x="25" y="24"/>
                      <a:pt x="20" y="26"/>
                    </a:cubicBezTo>
                    <a:cubicBezTo>
                      <a:pt x="19" y="26"/>
                      <a:pt x="18" y="26"/>
                      <a:pt x="16" y="26"/>
                    </a:cubicBezTo>
                    <a:cubicBezTo>
                      <a:pt x="16" y="26"/>
                      <a:pt x="16" y="26"/>
                      <a:pt x="16" y="26"/>
                    </a:cubicBezTo>
                    <a:lnTo>
                      <a:pt x="16" y="31"/>
                    </a:lnTo>
                    <a:close/>
                    <a:moveTo>
                      <a:pt x="2" y="20"/>
                    </a:moveTo>
                    <a:cubicBezTo>
                      <a:pt x="0" y="21"/>
                      <a:pt x="0" y="21"/>
                      <a:pt x="0" y="21"/>
                    </a:cubicBezTo>
                    <a:cubicBezTo>
                      <a:pt x="2" y="26"/>
                      <a:pt x="2" y="26"/>
                      <a:pt x="2" y="26"/>
                    </a:cubicBezTo>
                    <a:cubicBezTo>
                      <a:pt x="5" y="25"/>
                      <a:pt x="5" y="25"/>
                      <a:pt x="5" y="25"/>
                    </a:cubicBezTo>
                    <a:cubicBezTo>
                      <a:pt x="6" y="27"/>
                      <a:pt x="7" y="28"/>
                      <a:pt x="8" y="29"/>
                    </a:cubicBezTo>
                    <a:cubicBezTo>
                      <a:pt x="7" y="31"/>
                      <a:pt x="7" y="31"/>
                      <a:pt x="7" y="31"/>
                    </a:cubicBezTo>
                    <a:cubicBezTo>
                      <a:pt x="13" y="33"/>
                      <a:pt x="13" y="33"/>
                      <a:pt x="13" y="33"/>
                    </a:cubicBezTo>
                    <a:cubicBezTo>
                      <a:pt x="14" y="31"/>
                      <a:pt x="14" y="31"/>
                      <a:pt x="14" y="31"/>
                    </a:cubicBezTo>
                    <a:cubicBezTo>
                      <a:pt x="15" y="31"/>
                      <a:pt x="16" y="31"/>
                      <a:pt x="16" y="31"/>
                    </a:cubicBezTo>
                    <a:cubicBezTo>
                      <a:pt x="16" y="26"/>
                      <a:pt x="16" y="26"/>
                      <a:pt x="16" y="26"/>
                    </a:cubicBezTo>
                    <a:cubicBezTo>
                      <a:pt x="13" y="26"/>
                      <a:pt x="9" y="24"/>
                      <a:pt x="8" y="21"/>
                    </a:cubicBezTo>
                    <a:cubicBezTo>
                      <a:pt x="5" y="16"/>
                      <a:pt x="8" y="10"/>
                      <a:pt x="13" y="8"/>
                    </a:cubicBezTo>
                    <a:cubicBezTo>
                      <a:pt x="13" y="8"/>
                      <a:pt x="13" y="8"/>
                      <a:pt x="13" y="8"/>
                    </a:cubicBezTo>
                    <a:cubicBezTo>
                      <a:pt x="14" y="8"/>
                      <a:pt x="15" y="7"/>
                      <a:pt x="16" y="7"/>
                    </a:cubicBezTo>
                    <a:cubicBezTo>
                      <a:pt x="16" y="7"/>
                      <a:pt x="16" y="7"/>
                      <a:pt x="16" y="7"/>
                    </a:cubicBezTo>
                    <a:cubicBezTo>
                      <a:pt x="16" y="3"/>
                      <a:pt x="16" y="3"/>
                      <a:pt x="16" y="3"/>
                    </a:cubicBezTo>
                    <a:cubicBezTo>
                      <a:pt x="15" y="3"/>
                      <a:pt x="15" y="3"/>
                      <a:pt x="14" y="3"/>
                    </a:cubicBezTo>
                    <a:cubicBezTo>
                      <a:pt x="13" y="1"/>
                      <a:pt x="13" y="1"/>
                      <a:pt x="13" y="1"/>
                    </a:cubicBezTo>
                    <a:cubicBezTo>
                      <a:pt x="7" y="3"/>
                      <a:pt x="7" y="3"/>
                      <a:pt x="7" y="3"/>
                    </a:cubicBezTo>
                    <a:cubicBezTo>
                      <a:pt x="8" y="5"/>
                      <a:pt x="8" y="5"/>
                      <a:pt x="8" y="5"/>
                    </a:cubicBezTo>
                    <a:cubicBezTo>
                      <a:pt x="7" y="6"/>
                      <a:pt x="6" y="7"/>
                      <a:pt x="5" y="9"/>
                    </a:cubicBezTo>
                    <a:cubicBezTo>
                      <a:pt x="2" y="8"/>
                      <a:pt x="2" y="8"/>
                      <a:pt x="2" y="8"/>
                    </a:cubicBezTo>
                    <a:cubicBezTo>
                      <a:pt x="0" y="14"/>
                      <a:pt x="0" y="14"/>
                      <a:pt x="0" y="14"/>
                    </a:cubicBezTo>
                    <a:cubicBezTo>
                      <a:pt x="2" y="15"/>
                      <a:pt x="2" y="15"/>
                      <a:pt x="2" y="15"/>
                    </a:cubicBezTo>
                    <a:cubicBezTo>
                      <a:pt x="2" y="16"/>
                      <a:pt x="2" y="18"/>
                      <a:pt x="2" y="20"/>
                    </a:cubicBezTo>
                    <a:close/>
                  </a:path>
                </a:pathLst>
              </a:custGeom>
              <a:grpFill/>
              <a:ln>
                <a:noFill/>
              </a:ln>
            </p:spPr>
            <p:txBody>
              <a:bodyPr anchor="ctr"/>
              <a:lstStyle/>
              <a:p>
                <a:pPr algn="ctr"/>
                <a:endParaRPr>
                  <a:solidFill>
                    <a:srgbClr val="000000"/>
                  </a:solidFill>
                </a:endParaRPr>
              </a:p>
            </p:txBody>
          </p:sp>
          <p:sp>
            <p:nvSpPr>
              <p:cNvPr id="56" name="Freeform: Shape 224">
                <a:extLst>
                  <a:ext uri="{FF2B5EF4-FFF2-40B4-BE49-F238E27FC236}">
                    <a16:creationId xmlns:a16="http://schemas.microsoft.com/office/drawing/2014/main" id="{B59389D6-B87A-43E9-8856-453C83540800}"/>
                  </a:ext>
                </a:extLst>
              </p:cNvPr>
              <p:cNvSpPr>
                <a:spLocks/>
              </p:cNvSpPr>
              <p:nvPr/>
            </p:nvSpPr>
            <p:spPr bwMode="auto">
              <a:xfrm>
                <a:off x="3876873" y="1241865"/>
                <a:ext cx="25734" cy="30635"/>
              </a:xfrm>
              <a:custGeom>
                <a:avLst/>
                <a:gdLst>
                  <a:gd name="T0" fmla="*/ 0 w 6"/>
                  <a:gd name="T1" fmla="*/ 0 h 7"/>
                  <a:gd name="T2" fmla="*/ 2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3"/>
                      <a:pt x="1" y="5"/>
                      <a:pt x="2" y="7"/>
                    </a:cubicBezTo>
                    <a:cubicBezTo>
                      <a:pt x="5" y="5"/>
                      <a:pt x="6" y="3"/>
                      <a:pt x="6" y="0"/>
                    </a:cubicBezTo>
                    <a:lnTo>
                      <a:pt x="0" y="0"/>
                    </a:lnTo>
                    <a:close/>
                  </a:path>
                </a:pathLst>
              </a:custGeom>
              <a:grpFill/>
              <a:ln>
                <a:noFill/>
              </a:ln>
            </p:spPr>
            <p:txBody>
              <a:bodyPr anchor="ctr"/>
              <a:lstStyle/>
              <a:p>
                <a:pPr algn="ctr"/>
                <a:endParaRPr>
                  <a:solidFill>
                    <a:srgbClr val="000000"/>
                  </a:solidFill>
                </a:endParaRPr>
              </a:p>
            </p:txBody>
          </p:sp>
          <p:sp>
            <p:nvSpPr>
              <p:cNvPr id="57" name="Freeform: Shape 225">
                <a:extLst>
                  <a:ext uri="{FF2B5EF4-FFF2-40B4-BE49-F238E27FC236}">
                    <a16:creationId xmlns:a16="http://schemas.microsoft.com/office/drawing/2014/main" id="{4A53E251-2388-43F1-922D-A5060EE1BED5}"/>
                  </a:ext>
                </a:extLst>
              </p:cNvPr>
              <p:cNvSpPr>
                <a:spLocks/>
              </p:cNvSpPr>
              <p:nvPr/>
            </p:nvSpPr>
            <p:spPr bwMode="auto">
              <a:xfrm>
                <a:off x="3876873" y="1197751"/>
                <a:ext cx="25734" cy="34312"/>
              </a:xfrm>
              <a:custGeom>
                <a:avLst/>
                <a:gdLst>
                  <a:gd name="T0" fmla="*/ 2 w 6"/>
                  <a:gd name="T1" fmla="*/ 0 h 8"/>
                  <a:gd name="T2" fmla="*/ 0 w 6"/>
                  <a:gd name="T3" fmla="*/ 8 h 8"/>
                  <a:gd name="T4" fmla="*/ 6 w 6"/>
                  <a:gd name="T5" fmla="*/ 8 h 8"/>
                  <a:gd name="T6" fmla="*/ 2 w 6"/>
                  <a:gd name="T7" fmla="*/ 0 h 8"/>
                </a:gdLst>
                <a:ahLst/>
                <a:cxnLst>
                  <a:cxn ang="0">
                    <a:pos x="T0" y="T1"/>
                  </a:cxn>
                  <a:cxn ang="0">
                    <a:pos x="T2" y="T3"/>
                  </a:cxn>
                  <a:cxn ang="0">
                    <a:pos x="T4" y="T5"/>
                  </a:cxn>
                  <a:cxn ang="0">
                    <a:pos x="T6" y="T7"/>
                  </a:cxn>
                </a:cxnLst>
                <a:rect l="0" t="0" r="r" b="b"/>
                <a:pathLst>
                  <a:path w="6" h="8">
                    <a:moveTo>
                      <a:pt x="2" y="0"/>
                    </a:moveTo>
                    <a:cubicBezTo>
                      <a:pt x="1" y="2"/>
                      <a:pt x="0" y="5"/>
                      <a:pt x="0" y="8"/>
                    </a:cubicBezTo>
                    <a:cubicBezTo>
                      <a:pt x="6" y="8"/>
                      <a:pt x="6" y="8"/>
                      <a:pt x="6" y="8"/>
                    </a:cubicBezTo>
                    <a:cubicBezTo>
                      <a:pt x="6" y="5"/>
                      <a:pt x="5" y="2"/>
                      <a:pt x="2" y="0"/>
                    </a:cubicBezTo>
                    <a:close/>
                  </a:path>
                </a:pathLst>
              </a:custGeom>
              <a:grpFill/>
              <a:ln>
                <a:noFill/>
              </a:ln>
            </p:spPr>
            <p:txBody>
              <a:bodyPr anchor="ctr"/>
              <a:lstStyle/>
              <a:p>
                <a:pPr algn="ctr"/>
                <a:endParaRPr>
                  <a:solidFill>
                    <a:srgbClr val="000000"/>
                  </a:solidFill>
                </a:endParaRPr>
              </a:p>
            </p:txBody>
          </p:sp>
          <p:sp>
            <p:nvSpPr>
              <p:cNvPr id="58" name="Freeform: Shape 226">
                <a:extLst>
                  <a:ext uri="{FF2B5EF4-FFF2-40B4-BE49-F238E27FC236}">
                    <a16:creationId xmlns:a16="http://schemas.microsoft.com/office/drawing/2014/main" id="{BEC03BAF-38BA-4AE1-A411-3F1F95013F4F}"/>
                  </a:ext>
                </a:extLst>
              </p:cNvPr>
              <p:cNvSpPr>
                <a:spLocks/>
              </p:cNvSpPr>
              <p:nvPr/>
            </p:nvSpPr>
            <p:spPr bwMode="auto">
              <a:xfrm>
                <a:off x="3854816" y="1184271"/>
                <a:ext cx="25734" cy="47791"/>
              </a:xfrm>
              <a:custGeom>
                <a:avLst/>
                <a:gdLst>
                  <a:gd name="T0" fmla="*/ 0 w 6"/>
                  <a:gd name="T1" fmla="*/ 0 h 11"/>
                  <a:gd name="T2" fmla="*/ 0 w 6"/>
                  <a:gd name="T3" fmla="*/ 11 h 11"/>
                  <a:gd name="T4" fmla="*/ 3 w 6"/>
                  <a:gd name="T5" fmla="*/ 11 h 11"/>
                  <a:gd name="T6" fmla="*/ 6 w 6"/>
                  <a:gd name="T7" fmla="*/ 2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cubicBezTo>
                      <a:pt x="0" y="11"/>
                      <a:pt x="0" y="11"/>
                      <a:pt x="0" y="11"/>
                    </a:cubicBezTo>
                    <a:cubicBezTo>
                      <a:pt x="3" y="11"/>
                      <a:pt x="3" y="11"/>
                      <a:pt x="3" y="11"/>
                    </a:cubicBezTo>
                    <a:cubicBezTo>
                      <a:pt x="3" y="7"/>
                      <a:pt x="4" y="4"/>
                      <a:pt x="6" y="2"/>
                    </a:cubicBezTo>
                    <a:cubicBezTo>
                      <a:pt x="4" y="1"/>
                      <a:pt x="2" y="0"/>
                      <a:pt x="0" y="0"/>
                    </a:cubicBezTo>
                    <a:close/>
                  </a:path>
                </a:pathLst>
              </a:custGeom>
              <a:grpFill/>
              <a:ln>
                <a:noFill/>
              </a:ln>
            </p:spPr>
            <p:txBody>
              <a:bodyPr anchor="ctr"/>
              <a:lstStyle/>
              <a:p>
                <a:pPr algn="ctr"/>
                <a:endParaRPr>
                  <a:solidFill>
                    <a:srgbClr val="000000"/>
                  </a:solidFill>
                </a:endParaRPr>
              </a:p>
            </p:txBody>
          </p:sp>
          <p:sp>
            <p:nvSpPr>
              <p:cNvPr id="59" name="Freeform: Shape 227">
                <a:extLst>
                  <a:ext uri="{FF2B5EF4-FFF2-40B4-BE49-F238E27FC236}">
                    <a16:creationId xmlns:a16="http://schemas.microsoft.com/office/drawing/2014/main" id="{7786D4C7-9ADE-4B59-B07F-B83D5743C6E1}"/>
                  </a:ext>
                </a:extLst>
              </p:cNvPr>
              <p:cNvSpPr>
                <a:spLocks/>
              </p:cNvSpPr>
              <p:nvPr/>
            </p:nvSpPr>
            <p:spPr bwMode="auto">
              <a:xfrm>
                <a:off x="3822955" y="1241865"/>
                <a:ext cx="26959" cy="44115"/>
              </a:xfrm>
              <a:custGeom>
                <a:avLst/>
                <a:gdLst>
                  <a:gd name="T0" fmla="*/ 6 w 6"/>
                  <a:gd name="T1" fmla="*/ 10 h 10"/>
                  <a:gd name="T2" fmla="*/ 6 w 6"/>
                  <a:gd name="T3" fmla="*/ 0 h 10"/>
                  <a:gd name="T4" fmla="*/ 3 w 6"/>
                  <a:gd name="T5" fmla="*/ 0 h 10"/>
                  <a:gd name="T6" fmla="*/ 0 w 6"/>
                  <a:gd name="T7" fmla="*/ 8 h 10"/>
                  <a:gd name="T8" fmla="*/ 6 w 6"/>
                  <a:gd name="T9" fmla="*/ 10 h 10"/>
                </a:gdLst>
                <a:ahLst/>
                <a:cxnLst>
                  <a:cxn ang="0">
                    <a:pos x="T0" y="T1"/>
                  </a:cxn>
                  <a:cxn ang="0">
                    <a:pos x="T2" y="T3"/>
                  </a:cxn>
                  <a:cxn ang="0">
                    <a:pos x="T4" y="T5"/>
                  </a:cxn>
                  <a:cxn ang="0">
                    <a:pos x="T6" y="T7"/>
                  </a:cxn>
                  <a:cxn ang="0">
                    <a:pos x="T8" y="T9"/>
                  </a:cxn>
                </a:cxnLst>
                <a:rect l="0" t="0" r="r" b="b"/>
                <a:pathLst>
                  <a:path w="6" h="10">
                    <a:moveTo>
                      <a:pt x="6" y="10"/>
                    </a:moveTo>
                    <a:cubicBezTo>
                      <a:pt x="6" y="0"/>
                      <a:pt x="6" y="0"/>
                      <a:pt x="6" y="0"/>
                    </a:cubicBezTo>
                    <a:cubicBezTo>
                      <a:pt x="3" y="0"/>
                      <a:pt x="3" y="0"/>
                      <a:pt x="3" y="0"/>
                    </a:cubicBezTo>
                    <a:cubicBezTo>
                      <a:pt x="3" y="3"/>
                      <a:pt x="2" y="6"/>
                      <a:pt x="0" y="8"/>
                    </a:cubicBezTo>
                    <a:cubicBezTo>
                      <a:pt x="2" y="9"/>
                      <a:pt x="4" y="10"/>
                      <a:pt x="6" y="10"/>
                    </a:cubicBezTo>
                    <a:close/>
                  </a:path>
                </a:pathLst>
              </a:custGeom>
              <a:grpFill/>
              <a:ln>
                <a:noFill/>
              </a:ln>
            </p:spPr>
            <p:txBody>
              <a:bodyPr anchor="ctr"/>
              <a:lstStyle/>
              <a:p>
                <a:pPr algn="ctr"/>
                <a:endParaRPr>
                  <a:solidFill>
                    <a:srgbClr val="000000"/>
                  </a:solidFill>
                </a:endParaRPr>
              </a:p>
            </p:txBody>
          </p:sp>
          <p:sp>
            <p:nvSpPr>
              <p:cNvPr id="60" name="Freeform: Shape 228">
                <a:extLst>
                  <a:ext uri="{FF2B5EF4-FFF2-40B4-BE49-F238E27FC236}">
                    <a16:creationId xmlns:a16="http://schemas.microsoft.com/office/drawing/2014/main" id="{4C91B8A3-F47D-429B-87D7-5E1270176350}"/>
                  </a:ext>
                </a:extLst>
              </p:cNvPr>
              <p:cNvSpPr>
                <a:spLocks/>
              </p:cNvSpPr>
              <p:nvPr/>
            </p:nvSpPr>
            <p:spPr bwMode="auto">
              <a:xfrm>
                <a:off x="3822955" y="1184271"/>
                <a:ext cx="26959" cy="47791"/>
              </a:xfrm>
              <a:custGeom>
                <a:avLst/>
                <a:gdLst>
                  <a:gd name="T0" fmla="*/ 3 w 6"/>
                  <a:gd name="T1" fmla="*/ 11 h 11"/>
                  <a:gd name="T2" fmla="*/ 6 w 6"/>
                  <a:gd name="T3" fmla="*/ 11 h 11"/>
                  <a:gd name="T4" fmla="*/ 6 w 6"/>
                  <a:gd name="T5" fmla="*/ 0 h 11"/>
                  <a:gd name="T6" fmla="*/ 0 w 6"/>
                  <a:gd name="T7" fmla="*/ 2 h 11"/>
                  <a:gd name="T8" fmla="*/ 3 w 6"/>
                  <a:gd name="T9" fmla="*/ 11 h 11"/>
                </a:gdLst>
                <a:ahLst/>
                <a:cxnLst>
                  <a:cxn ang="0">
                    <a:pos x="T0" y="T1"/>
                  </a:cxn>
                  <a:cxn ang="0">
                    <a:pos x="T2" y="T3"/>
                  </a:cxn>
                  <a:cxn ang="0">
                    <a:pos x="T4" y="T5"/>
                  </a:cxn>
                  <a:cxn ang="0">
                    <a:pos x="T6" y="T7"/>
                  </a:cxn>
                  <a:cxn ang="0">
                    <a:pos x="T8" y="T9"/>
                  </a:cxn>
                </a:cxnLst>
                <a:rect l="0" t="0" r="r" b="b"/>
                <a:pathLst>
                  <a:path w="6" h="11">
                    <a:moveTo>
                      <a:pt x="3" y="11"/>
                    </a:moveTo>
                    <a:cubicBezTo>
                      <a:pt x="6" y="11"/>
                      <a:pt x="6" y="11"/>
                      <a:pt x="6" y="11"/>
                    </a:cubicBezTo>
                    <a:cubicBezTo>
                      <a:pt x="6" y="0"/>
                      <a:pt x="6" y="0"/>
                      <a:pt x="6" y="0"/>
                    </a:cubicBezTo>
                    <a:cubicBezTo>
                      <a:pt x="4" y="0"/>
                      <a:pt x="2" y="1"/>
                      <a:pt x="0" y="2"/>
                    </a:cubicBezTo>
                    <a:cubicBezTo>
                      <a:pt x="2" y="4"/>
                      <a:pt x="3" y="7"/>
                      <a:pt x="3" y="11"/>
                    </a:cubicBezTo>
                    <a:close/>
                  </a:path>
                </a:pathLst>
              </a:custGeom>
              <a:grpFill/>
              <a:ln>
                <a:noFill/>
              </a:ln>
            </p:spPr>
            <p:txBody>
              <a:bodyPr anchor="ctr"/>
              <a:lstStyle/>
              <a:p>
                <a:pPr algn="ctr"/>
                <a:endParaRPr>
                  <a:solidFill>
                    <a:srgbClr val="000000"/>
                  </a:solidFill>
                </a:endParaRPr>
              </a:p>
            </p:txBody>
          </p:sp>
          <p:sp>
            <p:nvSpPr>
              <p:cNvPr id="61" name="Freeform: Shape 229">
                <a:extLst>
                  <a:ext uri="{FF2B5EF4-FFF2-40B4-BE49-F238E27FC236}">
                    <a16:creationId xmlns:a16="http://schemas.microsoft.com/office/drawing/2014/main" id="{BFE64742-72D9-4EBB-88FE-65F67D44BA9B}"/>
                  </a:ext>
                </a:extLst>
              </p:cNvPr>
              <p:cNvSpPr>
                <a:spLocks/>
              </p:cNvSpPr>
              <p:nvPr/>
            </p:nvSpPr>
            <p:spPr bwMode="auto">
              <a:xfrm>
                <a:off x="3800898" y="1241865"/>
                <a:ext cx="26959" cy="30635"/>
              </a:xfrm>
              <a:custGeom>
                <a:avLst/>
                <a:gdLst>
                  <a:gd name="T0" fmla="*/ 4 w 6"/>
                  <a:gd name="T1" fmla="*/ 7 h 7"/>
                  <a:gd name="T2" fmla="*/ 6 w 6"/>
                  <a:gd name="T3" fmla="*/ 0 h 7"/>
                  <a:gd name="T4" fmla="*/ 0 w 6"/>
                  <a:gd name="T5" fmla="*/ 0 h 7"/>
                  <a:gd name="T6" fmla="*/ 4 w 6"/>
                  <a:gd name="T7" fmla="*/ 7 h 7"/>
                </a:gdLst>
                <a:ahLst/>
                <a:cxnLst>
                  <a:cxn ang="0">
                    <a:pos x="T0" y="T1"/>
                  </a:cxn>
                  <a:cxn ang="0">
                    <a:pos x="T2" y="T3"/>
                  </a:cxn>
                  <a:cxn ang="0">
                    <a:pos x="T4" y="T5"/>
                  </a:cxn>
                  <a:cxn ang="0">
                    <a:pos x="T6" y="T7"/>
                  </a:cxn>
                </a:cxnLst>
                <a:rect l="0" t="0" r="r" b="b"/>
                <a:pathLst>
                  <a:path w="6" h="7">
                    <a:moveTo>
                      <a:pt x="4" y="7"/>
                    </a:moveTo>
                    <a:cubicBezTo>
                      <a:pt x="5" y="5"/>
                      <a:pt x="6" y="3"/>
                      <a:pt x="6" y="0"/>
                    </a:cubicBezTo>
                    <a:cubicBezTo>
                      <a:pt x="0" y="0"/>
                      <a:pt x="0" y="0"/>
                      <a:pt x="0" y="0"/>
                    </a:cubicBezTo>
                    <a:cubicBezTo>
                      <a:pt x="0" y="3"/>
                      <a:pt x="1" y="5"/>
                      <a:pt x="4" y="7"/>
                    </a:cubicBezTo>
                    <a:close/>
                  </a:path>
                </a:pathLst>
              </a:custGeom>
              <a:grpFill/>
              <a:ln>
                <a:noFill/>
              </a:ln>
            </p:spPr>
            <p:txBody>
              <a:bodyPr anchor="ctr"/>
              <a:lstStyle/>
              <a:p>
                <a:pPr algn="ctr"/>
                <a:endParaRPr>
                  <a:solidFill>
                    <a:srgbClr val="000000"/>
                  </a:solidFill>
                </a:endParaRPr>
              </a:p>
            </p:txBody>
          </p:sp>
          <p:sp>
            <p:nvSpPr>
              <p:cNvPr id="62" name="Freeform: Shape 230">
                <a:extLst>
                  <a:ext uri="{FF2B5EF4-FFF2-40B4-BE49-F238E27FC236}">
                    <a16:creationId xmlns:a16="http://schemas.microsoft.com/office/drawing/2014/main" id="{B52A9CF4-597B-403E-8801-CA0074FA566F}"/>
                  </a:ext>
                </a:extLst>
              </p:cNvPr>
              <p:cNvSpPr>
                <a:spLocks/>
              </p:cNvSpPr>
              <p:nvPr/>
            </p:nvSpPr>
            <p:spPr bwMode="auto">
              <a:xfrm>
                <a:off x="3800898" y="1197751"/>
                <a:ext cx="26959" cy="34312"/>
              </a:xfrm>
              <a:custGeom>
                <a:avLst/>
                <a:gdLst>
                  <a:gd name="T0" fmla="*/ 4 w 6"/>
                  <a:gd name="T1" fmla="*/ 0 h 8"/>
                  <a:gd name="T2" fmla="*/ 0 w 6"/>
                  <a:gd name="T3" fmla="*/ 8 h 8"/>
                  <a:gd name="T4" fmla="*/ 6 w 6"/>
                  <a:gd name="T5" fmla="*/ 8 h 8"/>
                  <a:gd name="T6" fmla="*/ 4 w 6"/>
                  <a:gd name="T7" fmla="*/ 0 h 8"/>
                </a:gdLst>
                <a:ahLst/>
                <a:cxnLst>
                  <a:cxn ang="0">
                    <a:pos x="T0" y="T1"/>
                  </a:cxn>
                  <a:cxn ang="0">
                    <a:pos x="T2" y="T3"/>
                  </a:cxn>
                  <a:cxn ang="0">
                    <a:pos x="T4" y="T5"/>
                  </a:cxn>
                  <a:cxn ang="0">
                    <a:pos x="T6" y="T7"/>
                  </a:cxn>
                </a:cxnLst>
                <a:rect l="0" t="0" r="r" b="b"/>
                <a:pathLst>
                  <a:path w="6" h="8">
                    <a:moveTo>
                      <a:pt x="4" y="0"/>
                    </a:moveTo>
                    <a:cubicBezTo>
                      <a:pt x="1" y="2"/>
                      <a:pt x="0" y="5"/>
                      <a:pt x="0" y="8"/>
                    </a:cubicBezTo>
                    <a:cubicBezTo>
                      <a:pt x="6" y="8"/>
                      <a:pt x="6" y="8"/>
                      <a:pt x="6" y="8"/>
                    </a:cubicBezTo>
                    <a:cubicBezTo>
                      <a:pt x="6" y="5"/>
                      <a:pt x="5" y="2"/>
                      <a:pt x="4" y="0"/>
                    </a:cubicBezTo>
                    <a:close/>
                  </a:path>
                </a:pathLst>
              </a:custGeom>
              <a:grpFill/>
              <a:ln>
                <a:noFill/>
              </a:ln>
            </p:spPr>
            <p:txBody>
              <a:bodyPr anchor="ctr"/>
              <a:lstStyle/>
              <a:p>
                <a:pPr algn="ctr"/>
                <a:endParaRPr>
                  <a:solidFill>
                    <a:srgbClr val="000000"/>
                  </a:solidFill>
                </a:endParaRPr>
              </a:p>
            </p:txBody>
          </p:sp>
          <p:sp>
            <p:nvSpPr>
              <p:cNvPr id="63" name="Freeform: Shape 231">
                <a:extLst>
                  <a:ext uri="{FF2B5EF4-FFF2-40B4-BE49-F238E27FC236}">
                    <a16:creationId xmlns:a16="http://schemas.microsoft.com/office/drawing/2014/main" id="{3F50AADB-7866-4566-A8DD-7D644BF7B920}"/>
                  </a:ext>
                </a:extLst>
              </p:cNvPr>
              <p:cNvSpPr>
                <a:spLocks/>
              </p:cNvSpPr>
              <p:nvPr/>
            </p:nvSpPr>
            <p:spPr bwMode="auto">
              <a:xfrm>
                <a:off x="3854816" y="1241865"/>
                <a:ext cx="25734" cy="44115"/>
              </a:xfrm>
              <a:custGeom>
                <a:avLst/>
                <a:gdLst>
                  <a:gd name="T0" fmla="*/ 0 w 6"/>
                  <a:gd name="T1" fmla="*/ 10 h 10"/>
                  <a:gd name="T2" fmla="*/ 6 w 6"/>
                  <a:gd name="T3" fmla="*/ 8 h 10"/>
                  <a:gd name="T4" fmla="*/ 3 w 6"/>
                  <a:gd name="T5" fmla="*/ 0 h 10"/>
                  <a:gd name="T6" fmla="*/ 0 w 6"/>
                  <a:gd name="T7" fmla="*/ 0 h 10"/>
                  <a:gd name="T8" fmla="*/ 0 w 6"/>
                  <a:gd name="T9" fmla="*/ 10 h 10"/>
                </a:gdLst>
                <a:ahLst/>
                <a:cxnLst>
                  <a:cxn ang="0">
                    <a:pos x="T0" y="T1"/>
                  </a:cxn>
                  <a:cxn ang="0">
                    <a:pos x="T2" y="T3"/>
                  </a:cxn>
                  <a:cxn ang="0">
                    <a:pos x="T4" y="T5"/>
                  </a:cxn>
                  <a:cxn ang="0">
                    <a:pos x="T6" y="T7"/>
                  </a:cxn>
                  <a:cxn ang="0">
                    <a:pos x="T8" y="T9"/>
                  </a:cxn>
                </a:cxnLst>
                <a:rect l="0" t="0" r="r" b="b"/>
                <a:pathLst>
                  <a:path w="6" h="10">
                    <a:moveTo>
                      <a:pt x="0" y="10"/>
                    </a:moveTo>
                    <a:cubicBezTo>
                      <a:pt x="2" y="10"/>
                      <a:pt x="4" y="9"/>
                      <a:pt x="6" y="8"/>
                    </a:cubicBezTo>
                    <a:cubicBezTo>
                      <a:pt x="4" y="6"/>
                      <a:pt x="3" y="3"/>
                      <a:pt x="3" y="0"/>
                    </a:cubicBezTo>
                    <a:cubicBezTo>
                      <a:pt x="0" y="0"/>
                      <a:pt x="0" y="0"/>
                      <a:pt x="0" y="0"/>
                    </a:cubicBezTo>
                    <a:lnTo>
                      <a:pt x="0" y="10"/>
                    </a:lnTo>
                    <a:close/>
                  </a:path>
                </a:pathLst>
              </a:custGeom>
              <a:grpFill/>
              <a:ln>
                <a:noFill/>
              </a:ln>
            </p:spPr>
            <p:txBody>
              <a:bodyPr anchor="ctr"/>
              <a:lstStyle/>
              <a:p>
                <a:pPr algn="ctr"/>
                <a:endParaRPr>
                  <a:solidFill>
                    <a:srgbClr val="000000"/>
                  </a:solidFill>
                </a:endParaRPr>
              </a:p>
            </p:txBody>
          </p:sp>
          <p:sp>
            <p:nvSpPr>
              <p:cNvPr id="64" name="Freeform: Shape 232">
                <a:extLst>
                  <a:ext uri="{FF2B5EF4-FFF2-40B4-BE49-F238E27FC236}">
                    <a16:creationId xmlns:a16="http://schemas.microsoft.com/office/drawing/2014/main" id="{6AC845E4-6972-4495-A885-03BA442A1BE3}"/>
                  </a:ext>
                </a:extLst>
              </p:cNvPr>
              <p:cNvSpPr>
                <a:spLocks/>
              </p:cNvSpPr>
              <p:nvPr/>
            </p:nvSpPr>
            <p:spPr bwMode="auto">
              <a:xfrm>
                <a:off x="4543498" y="972275"/>
                <a:ext cx="115189" cy="110287"/>
              </a:xfrm>
              <a:custGeom>
                <a:avLst/>
                <a:gdLst>
                  <a:gd name="T0" fmla="*/ 26 w 26"/>
                  <a:gd name="T1" fmla="*/ 10 h 25"/>
                  <a:gd name="T2" fmla="*/ 21 w 26"/>
                  <a:gd name="T3" fmla="*/ 12 h 25"/>
                  <a:gd name="T4" fmla="*/ 19 w 26"/>
                  <a:gd name="T5" fmla="*/ 12 h 25"/>
                  <a:gd name="T6" fmla="*/ 18 w 26"/>
                  <a:gd name="T7" fmla="*/ 9 h 25"/>
                  <a:gd name="T8" fmla="*/ 19 w 26"/>
                  <a:gd name="T9" fmla="*/ 8 h 25"/>
                  <a:gd name="T10" fmla="*/ 24 w 26"/>
                  <a:gd name="T11" fmla="*/ 6 h 25"/>
                  <a:gd name="T12" fmla="*/ 22 w 26"/>
                  <a:gd name="T13" fmla="*/ 3 h 25"/>
                  <a:gd name="T14" fmla="*/ 19 w 26"/>
                  <a:gd name="T15" fmla="*/ 2 h 25"/>
                  <a:gd name="T16" fmla="*/ 18 w 26"/>
                  <a:gd name="T17" fmla="*/ 6 h 25"/>
                  <a:gd name="T18" fmla="*/ 16 w 26"/>
                  <a:gd name="T19" fmla="*/ 9 h 25"/>
                  <a:gd name="T20" fmla="*/ 16 w 26"/>
                  <a:gd name="T21" fmla="*/ 5 h 25"/>
                  <a:gd name="T22" fmla="*/ 14 w 26"/>
                  <a:gd name="T23" fmla="*/ 4 h 25"/>
                  <a:gd name="T24" fmla="*/ 14 w 26"/>
                  <a:gd name="T25" fmla="*/ 2 h 25"/>
                  <a:gd name="T26" fmla="*/ 13 w 26"/>
                  <a:gd name="T27" fmla="*/ 2 h 25"/>
                  <a:gd name="T28" fmla="*/ 13 w 26"/>
                  <a:gd name="T29" fmla="*/ 4 h 25"/>
                  <a:gd name="T30" fmla="*/ 11 w 26"/>
                  <a:gd name="T31" fmla="*/ 5 h 25"/>
                  <a:gd name="T32" fmla="*/ 11 w 26"/>
                  <a:gd name="T33" fmla="*/ 9 h 25"/>
                  <a:gd name="T34" fmla="*/ 9 w 26"/>
                  <a:gd name="T35" fmla="*/ 6 h 25"/>
                  <a:gd name="T36" fmla="*/ 8 w 26"/>
                  <a:gd name="T37" fmla="*/ 2 h 25"/>
                  <a:gd name="T38" fmla="*/ 5 w 26"/>
                  <a:gd name="T39" fmla="*/ 3 h 25"/>
                  <a:gd name="T40" fmla="*/ 2 w 26"/>
                  <a:gd name="T41" fmla="*/ 6 h 25"/>
                  <a:gd name="T42" fmla="*/ 8 w 26"/>
                  <a:gd name="T43" fmla="*/ 8 h 25"/>
                  <a:gd name="T44" fmla="*/ 9 w 26"/>
                  <a:gd name="T45" fmla="*/ 9 h 25"/>
                  <a:gd name="T46" fmla="*/ 8 w 26"/>
                  <a:gd name="T47" fmla="*/ 12 h 25"/>
                  <a:gd name="T48" fmla="*/ 6 w 26"/>
                  <a:gd name="T49" fmla="*/ 12 h 25"/>
                  <a:gd name="T50" fmla="*/ 1 w 26"/>
                  <a:gd name="T51" fmla="*/ 10 h 25"/>
                  <a:gd name="T52" fmla="*/ 0 w 26"/>
                  <a:gd name="T53" fmla="*/ 13 h 25"/>
                  <a:gd name="T54" fmla="*/ 2 w 26"/>
                  <a:gd name="T55" fmla="*/ 17 h 25"/>
                  <a:gd name="T56" fmla="*/ 5 w 26"/>
                  <a:gd name="T57" fmla="*/ 14 h 25"/>
                  <a:gd name="T58" fmla="*/ 9 w 26"/>
                  <a:gd name="T59" fmla="*/ 13 h 25"/>
                  <a:gd name="T60" fmla="*/ 6 w 26"/>
                  <a:gd name="T61" fmla="*/ 16 h 25"/>
                  <a:gd name="T62" fmla="*/ 7 w 26"/>
                  <a:gd name="T63" fmla="*/ 18 h 25"/>
                  <a:gd name="T64" fmla="*/ 6 w 26"/>
                  <a:gd name="T65" fmla="*/ 19 h 25"/>
                  <a:gd name="T66" fmla="*/ 7 w 26"/>
                  <a:gd name="T67" fmla="*/ 20 h 25"/>
                  <a:gd name="T68" fmla="*/ 8 w 26"/>
                  <a:gd name="T69" fmla="*/ 19 h 25"/>
                  <a:gd name="T70" fmla="*/ 10 w 26"/>
                  <a:gd name="T71" fmla="*/ 19 h 25"/>
                  <a:gd name="T72" fmla="*/ 13 w 26"/>
                  <a:gd name="T73" fmla="*/ 16 h 25"/>
                  <a:gd name="T74" fmla="*/ 12 w 26"/>
                  <a:gd name="T75" fmla="*/ 21 h 25"/>
                  <a:gd name="T76" fmla="*/ 9 w 26"/>
                  <a:gd name="T77" fmla="*/ 24 h 25"/>
                  <a:gd name="T78" fmla="*/ 13 w 26"/>
                  <a:gd name="T79" fmla="*/ 25 h 25"/>
                  <a:gd name="T80" fmla="*/ 16 w 26"/>
                  <a:gd name="T81" fmla="*/ 25 h 25"/>
                  <a:gd name="T82" fmla="*/ 14 w 26"/>
                  <a:gd name="T83" fmla="*/ 20 h 25"/>
                  <a:gd name="T84" fmla="*/ 14 w 26"/>
                  <a:gd name="T85" fmla="*/ 18 h 25"/>
                  <a:gd name="T86" fmla="*/ 17 w 26"/>
                  <a:gd name="T87" fmla="*/ 17 h 25"/>
                  <a:gd name="T88" fmla="*/ 18 w 26"/>
                  <a:gd name="T89" fmla="*/ 18 h 25"/>
                  <a:gd name="T90" fmla="*/ 20 w 26"/>
                  <a:gd name="T91" fmla="*/ 24 h 25"/>
                  <a:gd name="T92" fmla="*/ 23 w 26"/>
                  <a:gd name="T93" fmla="*/ 21 h 25"/>
                  <a:gd name="T94" fmla="*/ 24 w 26"/>
                  <a:gd name="T95" fmla="*/ 18 h 25"/>
                  <a:gd name="T96" fmla="*/ 20 w 26"/>
                  <a:gd name="T97" fmla="*/ 17 h 25"/>
                  <a:gd name="T98" fmla="*/ 17 w 26"/>
                  <a:gd name="T99" fmla="*/ 15 h 25"/>
                  <a:gd name="T100" fmla="*/ 20 w 26"/>
                  <a:gd name="T101" fmla="*/ 15 h 25"/>
                  <a:gd name="T102" fmla="*/ 22 w 26"/>
                  <a:gd name="T103" fmla="*/ 13 h 25"/>
                  <a:gd name="T104" fmla="*/ 24 w 26"/>
                  <a:gd name="T10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5">
                    <a:moveTo>
                      <a:pt x="26" y="12"/>
                    </a:moveTo>
                    <a:cubicBezTo>
                      <a:pt x="24" y="12"/>
                      <a:pt x="24" y="12"/>
                      <a:pt x="24" y="12"/>
                    </a:cubicBezTo>
                    <a:cubicBezTo>
                      <a:pt x="26" y="10"/>
                      <a:pt x="26" y="10"/>
                      <a:pt x="26" y="10"/>
                    </a:cubicBezTo>
                    <a:cubicBezTo>
                      <a:pt x="25" y="9"/>
                      <a:pt x="25" y="9"/>
                      <a:pt x="25" y="9"/>
                    </a:cubicBezTo>
                    <a:cubicBezTo>
                      <a:pt x="22" y="12"/>
                      <a:pt x="22" y="12"/>
                      <a:pt x="22" y="12"/>
                    </a:cubicBezTo>
                    <a:cubicBezTo>
                      <a:pt x="21" y="12"/>
                      <a:pt x="21" y="12"/>
                      <a:pt x="21" y="12"/>
                    </a:cubicBezTo>
                    <a:cubicBezTo>
                      <a:pt x="21" y="11"/>
                      <a:pt x="21" y="11"/>
                      <a:pt x="21" y="11"/>
                    </a:cubicBezTo>
                    <a:cubicBezTo>
                      <a:pt x="20" y="10"/>
                      <a:pt x="20" y="10"/>
                      <a:pt x="20" y="10"/>
                    </a:cubicBezTo>
                    <a:cubicBezTo>
                      <a:pt x="19" y="12"/>
                      <a:pt x="19" y="12"/>
                      <a:pt x="19" y="12"/>
                    </a:cubicBezTo>
                    <a:cubicBezTo>
                      <a:pt x="17" y="12"/>
                      <a:pt x="17" y="12"/>
                      <a:pt x="17" y="12"/>
                    </a:cubicBezTo>
                    <a:cubicBezTo>
                      <a:pt x="17" y="11"/>
                      <a:pt x="17" y="11"/>
                      <a:pt x="17" y="10"/>
                    </a:cubicBezTo>
                    <a:cubicBezTo>
                      <a:pt x="18" y="9"/>
                      <a:pt x="18" y="9"/>
                      <a:pt x="18" y="9"/>
                    </a:cubicBezTo>
                    <a:cubicBezTo>
                      <a:pt x="20" y="9"/>
                      <a:pt x="20" y="9"/>
                      <a:pt x="20" y="9"/>
                    </a:cubicBezTo>
                    <a:cubicBezTo>
                      <a:pt x="20" y="8"/>
                      <a:pt x="20" y="8"/>
                      <a:pt x="20" y="8"/>
                    </a:cubicBezTo>
                    <a:cubicBezTo>
                      <a:pt x="19" y="8"/>
                      <a:pt x="19" y="8"/>
                      <a:pt x="19" y="8"/>
                    </a:cubicBezTo>
                    <a:cubicBezTo>
                      <a:pt x="20" y="7"/>
                      <a:pt x="20" y="7"/>
                      <a:pt x="20" y="7"/>
                    </a:cubicBezTo>
                    <a:cubicBezTo>
                      <a:pt x="24" y="7"/>
                      <a:pt x="24" y="7"/>
                      <a:pt x="24" y="7"/>
                    </a:cubicBezTo>
                    <a:cubicBezTo>
                      <a:pt x="24" y="6"/>
                      <a:pt x="24" y="6"/>
                      <a:pt x="24" y="6"/>
                    </a:cubicBezTo>
                    <a:cubicBezTo>
                      <a:pt x="21" y="6"/>
                      <a:pt x="21" y="6"/>
                      <a:pt x="21" y="6"/>
                    </a:cubicBezTo>
                    <a:cubicBezTo>
                      <a:pt x="23" y="4"/>
                      <a:pt x="23" y="4"/>
                      <a:pt x="23" y="4"/>
                    </a:cubicBezTo>
                    <a:cubicBezTo>
                      <a:pt x="22" y="3"/>
                      <a:pt x="22" y="3"/>
                      <a:pt x="22" y="3"/>
                    </a:cubicBezTo>
                    <a:cubicBezTo>
                      <a:pt x="20" y="5"/>
                      <a:pt x="20" y="5"/>
                      <a:pt x="20" y="5"/>
                    </a:cubicBezTo>
                    <a:cubicBezTo>
                      <a:pt x="20" y="2"/>
                      <a:pt x="20" y="2"/>
                      <a:pt x="20" y="2"/>
                    </a:cubicBezTo>
                    <a:cubicBezTo>
                      <a:pt x="19" y="2"/>
                      <a:pt x="19" y="2"/>
                      <a:pt x="19" y="2"/>
                    </a:cubicBezTo>
                    <a:cubicBezTo>
                      <a:pt x="19" y="6"/>
                      <a:pt x="19" y="6"/>
                      <a:pt x="19" y="6"/>
                    </a:cubicBezTo>
                    <a:cubicBezTo>
                      <a:pt x="18" y="7"/>
                      <a:pt x="18" y="7"/>
                      <a:pt x="18" y="7"/>
                    </a:cubicBezTo>
                    <a:cubicBezTo>
                      <a:pt x="18" y="6"/>
                      <a:pt x="18" y="6"/>
                      <a:pt x="18" y="6"/>
                    </a:cubicBezTo>
                    <a:cubicBezTo>
                      <a:pt x="17" y="6"/>
                      <a:pt x="17" y="6"/>
                      <a:pt x="17" y="6"/>
                    </a:cubicBezTo>
                    <a:cubicBezTo>
                      <a:pt x="17" y="8"/>
                      <a:pt x="17" y="8"/>
                      <a:pt x="17" y="8"/>
                    </a:cubicBezTo>
                    <a:cubicBezTo>
                      <a:pt x="16" y="9"/>
                      <a:pt x="16" y="9"/>
                      <a:pt x="16" y="9"/>
                    </a:cubicBezTo>
                    <a:cubicBezTo>
                      <a:pt x="15" y="9"/>
                      <a:pt x="15" y="9"/>
                      <a:pt x="14" y="9"/>
                    </a:cubicBezTo>
                    <a:cubicBezTo>
                      <a:pt x="14" y="7"/>
                      <a:pt x="14" y="7"/>
                      <a:pt x="14" y="7"/>
                    </a:cubicBezTo>
                    <a:cubicBezTo>
                      <a:pt x="16" y="5"/>
                      <a:pt x="16" y="5"/>
                      <a:pt x="16" y="5"/>
                    </a:cubicBezTo>
                    <a:cubicBezTo>
                      <a:pt x="15" y="4"/>
                      <a:pt x="15" y="4"/>
                      <a:pt x="15" y="4"/>
                    </a:cubicBezTo>
                    <a:cubicBezTo>
                      <a:pt x="14" y="5"/>
                      <a:pt x="14" y="5"/>
                      <a:pt x="14" y="5"/>
                    </a:cubicBezTo>
                    <a:cubicBezTo>
                      <a:pt x="14" y="4"/>
                      <a:pt x="14" y="4"/>
                      <a:pt x="14" y="4"/>
                    </a:cubicBezTo>
                    <a:cubicBezTo>
                      <a:pt x="17" y="1"/>
                      <a:pt x="17" y="1"/>
                      <a:pt x="17" y="1"/>
                    </a:cubicBezTo>
                    <a:cubicBezTo>
                      <a:pt x="16" y="0"/>
                      <a:pt x="16" y="0"/>
                      <a:pt x="16" y="0"/>
                    </a:cubicBezTo>
                    <a:cubicBezTo>
                      <a:pt x="14" y="2"/>
                      <a:pt x="14" y="2"/>
                      <a:pt x="14" y="2"/>
                    </a:cubicBezTo>
                    <a:cubicBezTo>
                      <a:pt x="14" y="0"/>
                      <a:pt x="14" y="0"/>
                      <a:pt x="14" y="0"/>
                    </a:cubicBezTo>
                    <a:cubicBezTo>
                      <a:pt x="13" y="0"/>
                      <a:pt x="13" y="0"/>
                      <a:pt x="13" y="0"/>
                    </a:cubicBezTo>
                    <a:cubicBezTo>
                      <a:pt x="13" y="2"/>
                      <a:pt x="13" y="2"/>
                      <a:pt x="13" y="2"/>
                    </a:cubicBezTo>
                    <a:cubicBezTo>
                      <a:pt x="10" y="0"/>
                      <a:pt x="10" y="0"/>
                      <a:pt x="10" y="0"/>
                    </a:cubicBezTo>
                    <a:cubicBezTo>
                      <a:pt x="9" y="1"/>
                      <a:pt x="9" y="1"/>
                      <a:pt x="9" y="1"/>
                    </a:cubicBezTo>
                    <a:cubicBezTo>
                      <a:pt x="13" y="4"/>
                      <a:pt x="13" y="4"/>
                      <a:pt x="13" y="4"/>
                    </a:cubicBezTo>
                    <a:cubicBezTo>
                      <a:pt x="13" y="5"/>
                      <a:pt x="13" y="5"/>
                      <a:pt x="13" y="5"/>
                    </a:cubicBezTo>
                    <a:cubicBezTo>
                      <a:pt x="12" y="4"/>
                      <a:pt x="12" y="4"/>
                      <a:pt x="12" y="4"/>
                    </a:cubicBezTo>
                    <a:cubicBezTo>
                      <a:pt x="11" y="5"/>
                      <a:pt x="11" y="5"/>
                      <a:pt x="11" y="5"/>
                    </a:cubicBezTo>
                    <a:cubicBezTo>
                      <a:pt x="13" y="7"/>
                      <a:pt x="13" y="7"/>
                      <a:pt x="13" y="7"/>
                    </a:cubicBezTo>
                    <a:cubicBezTo>
                      <a:pt x="13" y="9"/>
                      <a:pt x="13" y="9"/>
                      <a:pt x="13" y="9"/>
                    </a:cubicBezTo>
                    <a:cubicBezTo>
                      <a:pt x="12" y="9"/>
                      <a:pt x="11" y="9"/>
                      <a:pt x="11" y="9"/>
                    </a:cubicBezTo>
                    <a:cubicBezTo>
                      <a:pt x="10" y="8"/>
                      <a:pt x="10" y="8"/>
                      <a:pt x="10" y="8"/>
                    </a:cubicBezTo>
                    <a:cubicBezTo>
                      <a:pt x="10" y="6"/>
                      <a:pt x="10" y="6"/>
                      <a:pt x="10" y="6"/>
                    </a:cubicBezTo>
                    <a:cubicBezTo>
                      <a:pt x="9" y="6"/>
                      <a:pt x="9" y="6"/>
                      <a:pt x="9" y="6"/>
                    </a:cubicBezTo>
                    <a:cubicBezTo>
                      <a:pt x="9" y="7"/>
                      <a:pt x="9" y="7"/>
                      <a:pt x="9" y="7"/>
                    </a:cubicBezTo>
                    <a:cubicBezTo>
                      <a:pt x="8" y="6"/>
                      <a:pt x="8" y="6"/>
                      <a:pt x="8" y="6"/>
                    </a:cubicBezTo>
                    <a:cubicBezTo>
                      <a:pt x="8" y="2"/>
                      <a:pt x="8" y="2"/>
                      <a:pt x="8" y="2"/>
                    </a:cubicBezTo>
                    <a:cubicBezTo>
                      <a:pt x="7" y="2"/>
                      <a:pt x="7" y="2"/>
                      <a:pt x="7" y="2"/>
                    </a:cubicBezTo>
                    <a:cubicBezTo>
                      <a:pt x="7" y="5"/>
                      <a:pt x="7" y="5"/>
                      <a:pt x="7" y="5"/>
                    </a:cubicBezTo>
                    <a:cubicBezTo>
                      <a:pt x="5" y="3"/>
                      <a:pt x="5" y="3"/>
                      <a:pt x="5" y="3"/>
                    </a:cubicBezTo>
                    <a:cubicBezTo>
                      <a:pt x="4" y="4"/>
                      <a:pt x="4" y="4"/>
                      <a:pt x="4" y="4"/>
                    </a:cubicBezTo>
                    <a:cubicBezTo>
                      <a:pt x="6" y="6"/>
                      <a:pt x="6" y="6"/>
                      <a:pt x="6" y="6"/>
                    </a:cubicBezTo>
                    <a:cubicBezTo>
                      <a:pt x="2" y="6"/>
                      <a:pt x="2" y="6"/>
                      <a:pt x="2" y="6"/>
                    </a:cubicBezTo>
                    <a:cubicBezTo>
                      <a:pt x="2" y="7"/>
                      <a:pt x="2" y="7"/>
                      <a:pt x="2" y="7"/>
                    </a:cubicBezTo>
                    <a:cubicBezTo>
                      <a:pt x="7" y="7"/>
                      <a:pt x="7" y="7"/>
                      <a:pt x="7" y="7"/>
                    </a:cubicBezTo>
                    <a:cubicBezTo>
                      <a:pt x="8" y="8"/>
                      <a:pt x="8" y="8"/>
                      <a:pt x="8" y="8"/>
                    </a:cubicBezTo>
                    <a:cubicBezTo>
                      <a:pt x="6" y="8"/>
                      <a:pt x="6" y="8"/>
                      <a:pt x="6" y="8"/>
                    </a:cubicBezTo>
                    <a:cubicBezTo>
                      <a:pt x="6" y="9"/>
                      <a:pt x="6" y="9"/>
                      <a:pt x="6" y="9"/>
                    </a:cubicBezTo>
                    <a:cubicBezTo>
                      <a:pt x="9" y="9"/>
                      <a:pt x="9" y="9"/>
                      <a:pt x="9" y="9"/>
                    </a:cubicBezTo>
                    <a:cubicBezTo>
                      <a:pt x="10" y="10"/>
                      <a:pt x="10" y="10"/>
                      <a:pt x="10" y="10"/>
                    </a:cubicBezTo>
                    <a:cubicBezTo>
                      <a:pt x="10" y="11"/>
                      <a:pt x="9" y="11"/>
                      <a:pt x="9" y="12"/>
                    </a:cubicBezTo>
                    <a:cubicBezTo>
                      <a:pt x="8" y="12"/>
                      <a:pt x="8" y="12"/>
                      <a:pt x="8" y="12"/>
                    </a:cubicBezTo>
                    <a:cubicBezTo>
                      <a:pt x="6" y="10"/>
                      <a:pt x="6" y="10"/>
                      <a:pt x="6" y="10"/>
                    </a:cubicBezTo>
                    <a:cubicBezTo>
                      <a:pt x="5" y="11"/>
                      <a:pt x="5" y="11"/>
                      <a:pt x="5" y="11"/>
                    </a:cubicBezTo>
                    <a:cubicBezTo>
                      <a:pt x="6" y="12"/>
                      <a:pt x="6" y="12"/>
                      <a:pt x="6" y="12"/>
                    </a:cubicBezTo>
                    <a:cubicBezTo>
                      <a:pt x="5" y="12"/>
                      <a:pt x="5" y="12"/>
                      <a:pt x="5" y="12"/>
                    </a:cubicBezTo>
                    <a:cubicBezTo>
                      <a:pt x="2" y="9"/>
                      <a:pt x="2" y="9"/>
                      <a:pt x="2" y="9"/>
                    </a:cubicBezTo>
                    <a:cubicBezTo>
                      <a:pt x="1" y="10"/>
                      <a:pt x="1" y="10"/>
                      <a:pt x="1" y="10"/>
                    </a:cubicBezTo>
                    <a:cubicBezTo>
                      <a:pt x="3" y="12"/>
                      <a:pt x="3" y="12"/>
                      <a:pt x="3" y="12"/>
                    </a:cubicBezTo>
                    <a:cubicBezTo>
                      <a:pt x="0" y="12"/>
                      <a:pt x="0" y="12"/>
                      <a:pt x="0" y="12"/>
                    </a:cubicBezTo>
                    <a:cubicBezTo>
                      <a:pt x="0" y="13"/>
                      <a:pt x="0" y="13"/>
                      <a:pt x="0" y="13"/>
                    </a:cubicBezTo>
                    <a:cubicBezTo>
                      <a:pt x="3" y="13"/>
                      <a:pt x="3" y="13"/>
                      <a:pt x="3" y="13"/>
                    </a:cubicBezTo>
                    <a:cubicBezTo>
                      <a:pt x="1" y="16"/>
                      <a:pt x="1" y="16"/>
                      <a:pt x="1" y="16"/>
                    </a:cubicBezTo>
                    <a:cubicBezTo>
                      <a:pt x="2" y="17"/>
                      <a:pt x="2" y="17"/>
                      <a:pt x="2" y="17"/>
                    </a:cubicBezTo>
                    <a:cubicBezTo>
                      <a:pt x="5" y="13"/>
                      <a:pt x="5" y="13"/>
                      <a:pt x="5" y="13"/>
                    </a:cubicBezTo>
                    <a:cubicBezTo>
                      <a:pt x="6" y="13"/>
                      <a:pt x="6" y="13"/>
                      <a:pt x="6" y="13"/>
                    </a:cubicBezTo>
                    <a:cubicBezTo>
                      <a:pt x="5" y="14"/>
                      <a:pt x="5" y="14"/>
                      <a:pt x="5" y="14"/>
                    </a:cubicBezTo>
                    <a:cubicBezTo>
                      <a:pt x="6" y="15"/>
                      <a:pt x="6" y="15"/>
                      <a:pt x="6" y="15"/>
                    </a:cubicBezTo>
                    <a:cubicBezTo>
                      <a:pt x="8" y="13"/>
                      <a:pt x="8" y="13"/>
                      <a:pt x="8" y="13"/>
                    </a:cubicBezTo>
                    <a:cubicBezTo>
                      <a:pt x="9" y="13"/>
                      <a:pt x="9" y="13"/>
                      <a:pt x="9" y="13"/>
                    </a:cubicBezTo>
                    <a:cubicBezTo>
                      <a:pt x="9" y="14"/>
                      <a:pt x="10" y="14"/>
                      <a:pt x="10" y="15"/>
                    </a:cubicBezTo>
                    <a:cubicBezTo>
                      <a:pt x="9" y="16"/>
                      <a:pt x="9" y="16"/>
                      <a:pt x="9" y="16"/>
                    </a:cubicBezTo>
                    <a:cubicBezTo>
                      <a:pt x="6" y="16"/>
                      <a:pt x="6" y="16"/>
                      <a:pt x="6" y="16"/>
                    </a:cubicBezTo>
                    <a:cubicBezTo>
                      <a:pt x="6" y="17"/>
                      <a:pt x="6" y="17"/>
                      <a:pt x="6" y="17"/>
                    </a:cubicBezTo>
                    <a:cubicBezTo>
                      <a:pt x="8" y="17"/>
                      <a:pt x="8" y="17"/>
                      <a:pt x="8" y="17"/>
                    </a:cubicBezTo>
                    <a:cubicBezTo>
                      <a:pt x="7" y="18"/>
                      <a:pt x="7" y="18"/>
                      <a:pt x="7" y="18"/>
                    </a:cubicBezTo>
                    <a:cubicBezTo>
                      <a:pt x="2" y="18"/>
                      <a:pt x="2" y="18"/>
                      <a:pt x="2" y="18"/>
                    </a:cubicBezTo>
                    <a:cubicBezTo>
                      <a:pt x="2" y="19"/>
                      <a:pt x="2" y="19"/>
                      <a:pt x="2" y="19"/>
                    </a:cubicBezTo>
                    <a:cubicBezTo>
                      <a:pt x="6" y="19"/>
                      <a:pt x="6" y="19"/>
                      <a:pt x="6" y="19"/>
                    </a:cubicBezTo>
                    <a:cubicBezTo>
                      <a:pt x="4" y="21"/>
                      <a:pt x="4" y="21"/>
                      <a:pt x="4" y="21"/>
                    </a:cubicBezTo>
                    <a:cubicBezTo>
                      <a:pt x="5" y="22"/>
                      <a:pt x="5" y="22"/>
                      <a:pt x="5" y="22"/>
                    </a:cubicBezTo>
                    <a:cubicBezTo>
                      <a:pt x="7" y="20"/>
                      <a:pt x="7" y="20"/>
                      <a:pt x="7" y="20"/>
                    </a:cubicBezTo>
                    <a:cubicBezTo>
                      <a:pt x="7" y="24"/>
                      <a:pt x="7" y="24"/>
                      <a:pt x="7" y="24"/>
                    </a:cubicBezTo>
                    <a:cubicBezTo>
                      <a:pt x="8" y="24"/>
                      <a:pt x="8" y="24"/>
                      <a:pt x="8" y="24"/>
                    </a:cubicBezTo>
                    <a:cubicBezTo>
                      <a:pt x="8" y="19"/>
                      <a:pt x="8" y="19"/>
                      <a:pt x="8" y="19"/>
                    </a:cubicBezTo>
                    <a:cubicBezTo>
                      <a:pt x="9" y="18"/>
                      <a:pt x="9" y="18"/>
                      <a:pt x="9" y="18"/>
                    </a:cubicBezTo>
                    <a:cubicBezTo>
                      <a:pt x="9" y="19"/>
                      <a:pt x="9" y="19"/>
                      <a:pt x="9" y="19"/>
                    </a:cubicBezTo>
                    <a:cubicBezTo>
                      <a:pt x="10" y="19"/>
                      <a:pt x="10" y="19"/>
                      <a:pt x="10" y="19"/>
                    </a:cubicBezTo>
                    <a:cubicBezTo>
                      <a:pt x="10" y="17"/>
                      <a:pt x="10" y="17"/>
                      <a:pt x="10" y="17"/>
                    </a:cubicBezTo>
                    <a:cubicBezTo>
                      <a:pt x="11" y="16"/>
                      <a:pt x="11" y="16"/>
                      <a:pt x="11" y="16"/>
                    </a:cubicBezTo>
                    <a:cubicBezTo>
                      <a:pt x="11" y="16"/>
                      <a:pt x="12" y="16"/>
                      <a:pt x="13" y="16"/>
                    </a:cubicBezTo>
                    <a:cubicBezTo>
                      <a:pt x="13" y="18"/>
                      <a:pt x="13" y="18"/>
                      <a:pt x="13" y="18"/>
                    </a:cubicBezTo>
                    <a:cubicBezTo>
                      <a:pt x="11" y="20"/>
                      <a:pt x="11" y="20"/>
                      <a:pt x="11" y="20"/>
                    </a:cubicBezTo>
                    <a:cubicBezTo>
                      <a:pt x="12" y="21"/>
                      <a:pt x="12" y="21"/>
                      <a:pt x="12" y="21"/>
                    </a:cubicBezTo>
                    <a:cubicBezTo>
                      <a:pt x="13" y="20"/>
                      <a:pt x="13" y="20"/>
                      <a:pt x="13" y="20"/>
                    </a:cubicBezTo>
                    <a:cubicBezTo>
                      <a:pt x="13" y="21"/>
                      <a:pt x="13" y="21"/>
                      <a:pt x="13" y="21"/>
                    </a:cubicBezTo>
                    <a:cubicBezTo>
                      <a:pt x="9" y="24"/>
                      <a:pt x="9" y="24"/>
                      <a:pt x="9" y="24"/>
                    </a:cubicBezTo>
                    <a:cubicBezTo>
                      <a:pt x="10" y="25"/>
                      <a:pt x="10" y="25"/>
                      <a:pt x="10" y="25"/>
                    </a:cubicBezTo>
                    <a:cubicBezTo>
                      <a:pt x="13" y="23"/>
                      <a:pt x="13" y="23"/>
                      <a:pt x="13" y="23"/>
                    </a:cubicBezTo>
                    <a:cubicBezTo>
                      <a:pt x="13" y="25"/>
                      <a:pt x="13" y="25"/>
                      <a:pt x="13" y="25"/>
                    </a:cubicBezTo>
                    <a:cubicBezTo>
                      <a:pt x="14" y="25"/>
                      <a:pt x="14" y="25"/>
                      <a:pt x="14" y="25"/>
                    </a:cubicBezTo>
                    <a:cubicBezTo>
                      <a:pt x="14" y="23"/>
                      <a:pt x="14" y="23"/>
                      <a:pt x="14" y="23"/>
                    </a:cubicBezTo>
                    <a:cubicBezTo>
                      <a:pt x="16" y="25"/>
                      <a:pt x="16" y="25"/>
                      <a:pt x="16" y="25"/>
                    </a:cubicBezTo>
                    <a:cubicBezTo>
                      <a:pt x="17" y="24"/>
                      <a:pt x="17" y="24"/>
                      <a:pt x="17" y="24"/>
                    </a:cubicBezTo>
                    <a:cubicBezTo>
                      <a:pt x="14" y="21"/>
                      <a:pt x="14" y="21"/>
                      <a:pt x="14" y="21"/>
                    </a:cubicBezTo>
                    <a:cubicBezTo>
                      <a:pt x="14" y="20"/>
                      <a:pt x="14" y="20"/>
                      <a:pt x="14" y="20"/>
                    </a:cubicBezTo>
                    <a:cubicBezTo>
                      <a:pt x="15" y="21"/>
                      <a:pt x="15" y="21"/>
                      <a:pt x="15" y="21"/>
                    </a:cubicBezTo>
                    <a:cubicBezTo>
                      <a:pt x="16" y="20"/>
                      <a:pt x="16" y="20"/>
                      <a:pt x="16" y="20"/>
                    </a:cubicBezTo>
                    <a:cubicBezTo>
                      <a:pt x="14" y="18"/>
                      <a:pt x="14" y="18"/>
                      <a:pt x="14" y="18"/>
                    </a:cubicBezTo>
                    <a:cubicBezTo>
                      <a:pt x="14" y="16"/>
                      <a:pt x="14" y="16"/>
                      <a:pt x="14" y="16"/>
                    </a:cubicBezTo>
                    <a:cubicBezTo>
                      <a:pt x="15" y="16"/>
                      <a:pt x="15" y="16"/>
                      <a:pt x="16" y="16"/>
                    </a:cubicBezTo>
                    <a:cubicBezTo>
                      <a:pt x="17" y="17"/>
                      <a:pt x="17" y="17"/>
                      <a:pt x="17" y="17"/>
                    </a:cubicBezTo>
                    <a:cubicBezTo>
                      <a:pt x="17" y="19"/>
                      <a:pt x="17" y="19"/>
                      <a:pt x="17" y="19"/>
                    </a:cubicBezTo>
                    <a:cubicBezTo>
                      <a:pt x="18" y="19"/>
                      <a:pt x="18" y="19"/>
                      <a:pt x="18" y="19"/>
                    </a:cubicBezTo>
                    <a:cubicBezTo>
                      <a:pt x="18" y="18"/>
                      <a:pt x="18" y="18"/>
                      <a:pt x="18" y="18"/>
                    </a:cubicBezTo>
                    <a:cubicBezTo>
                      <a:pt x="19" y="19"/>
                      <a:pt x="19" y="19"/>
                      <a:pt x="19" y="19"/>
                    </a:cubicBezTo>
                    <a:cubicBezTo>
                      <a:pt x="19" y="24"/>
                      <a:pt x="19" y="24"/>
                      <a:pt x="19" y="24"/>
                    </a:cubicBezTo>
                    <a:cubicBezTo>
                      <a:pt x="20" y="24"/>
                      <a:pt x="20" y="24"/>
                      <a:pt x="20" y="24"/>
                    </a:cubicBezTo>
                    <a:cubicBezTo>
                      <a:pt x="20" y="20"/>
                      <a:pt x="20" y="20"/>
                      <a:pt x="20" y="20"/>
                    </a:cubicBezTo>
                    <a:cubicBezTo>
                      <a:pt x="22" y="22"/>
                      <a:pt x="22" y="22"/>
                      <a:pt x="22" y="22"/>
                    </a:cubicBezTo>
                    <a:cubicBezTo>
                      <a:pt x="23" y="21"/>
                      <a:pt x="23" y="21"/>
                      <a:pt x="23" y="21"/>
                    </a:cubicBezTo>
                    <a:cubicBezTo>
                      <a:pt x="21" y="19"/>
                      <a:pt x="21" y="19"/>
                      <a:pt x="21" y="19"/>
                    </a:cubicBezTo>
                    <a:cubicBezTo>
                      <a:pt x="24" y="19"/>
                      <a:pt x="24" y="19"/>
                      <a:pt x="24" y="19"/>
                    </a:cubicBezTo>
                    <a:cubicBezTo>
                      <a:pt x="24" y="18"/>
                      <a:pt x="24" y="18"/>
                      <a:pt x="24" y="18"/>
                    </a:cubicBezTo>
                    <a:cubicBezTo>
                      <a:pt x="20" y="18"/>
                      <a:pt x="20" y="18"/>
                      <a:pt x="20" y="18"/>
                    </a:cubicBezTo>
                    <a:cubicBezTo>
                      <a:pt x="19" y="17"/>
                      <a:pt x="19" y="17"/>
                      <a:pt x="19" y="17"/>
                    </a:cubicBezTo>
                    <a:cubicBezTo>
                      <a:pt x="20" y="17"/>
                      <a:pt x="20" y="17"/>
                      <a:pt x="20" y="17"/>
                    </a:cubicBezTo>
                    <a:cubicBezTo>
                      <a:pt x="20" y="16"/>
                      <a:pt x="20" y="16"/>
                      <a:pt x="20" y="16"/>
                    </a:cubicBezTo>
                    <a:cubicBezTo>
                      <a:pt x="18" y="16"/>
                      <a:pt x="18" y="16"/>
                      <a:pt x="18" y="16"/>
                    </a:cubicBezTo>
                    <a:cubicBezTo>
                      <a:pt x="17" y="15"/>
                      <a:pt x="17" y="15"/>
                      <a:pt x="17" y="15"/>
                    </a:cubicBezTo>
                    <a:cubicBezTo>
                      <a:pt x="17" y="14"/>
                      <a:pt x="17" y="14"/>
                      <a:pt x="17" y="13"/>
                    </a:cubicBezTo>
                    <a:cubicBezTo>
                      <a:pt x="19" y="13"/>
                      <a:pt x="19" y="13"/>
                      <a:pt x="19" y="13"/>
                    </a:cubicBezTo>
                    <a:cubicBezTo>
                      <a:pt x="20" y="15"/>
                      <a:pt x="20" y="15"/>
                      <a:pt x="20" y="15"/>
                    </a:cubicBezTo>
                    <a:cubicBezTo>
                      <a:pt x="21" y="14"/>
                      <a:pt x="21" y="14"/>
                      <a:pt x="21" y="14"/>
                    </a:cubicBezTo>
                    <a:cubicBezTo>
                      <a:pt x="21" y="13"/>
                      <a:pt x="21" y="13"/>
                      <a:pt x="21" y="13"/>
                    </a:cubicBezTo>
                    <a:cubicBezTo>
                      <a:pt x="22" y="13"/>
                      <a:pt x="22" y="13"/>
                      <a:pt x="22" y="13"/>
                    </a:cubicBezTo>
                    <a:cubicBezTo>
                      <a:pt x="25" y="17"/>
                      <a:pt x="25" y="17"/>
                      <a:pt x="25" y="17"/>
                    </a:cubicBezTo>
                    <a:cubicBezTo>
                      <a:pt x="26" y="16"/>
                      <a:pt x="26" y="16"/>
                      <a:pt x="26" y="16"/>
                    </a:cubicBezTo>
                    <a:cubicBezTo>
                      <a:pt x="24" y="13"/>
                      <a:pt x="24" y="13"/>
                      <a:pt x="24" y="13"/>
                    </a:cubicBezTo>
                    <a:cubicBezTo>
                      <a:pt x="26" y="13"/>
                      <a:pt x="26" y="13"/>
                      <a:pt x="26" y="13"/>
                    </a:cubicBezTo>
                    <a:lnTo>
                      <a:pt x="26" y="12"/>
                    </a:lnTo>
                    <a:close/>
                  </a:path>
                </a:pathLst>
              </a:custGeom>
              <a:grpFill/>
              <a:ln>
                <a:noFill/>
              </a:ln>
            </p:spPr>
            <p:txBody>
              <a:bodyPr anchor="ctr"/>
              <a:lstStyle/>
              <a:p>
                <a:pPr algn="ctr"/>
                <a:endParaRPr>
                  <a:solidFill>
                    <a:srgbClr val="000000"/>
                  </a:solidFill>
                </a:endParaRPr>
              </a:p>
            </p:txBody>
          </p:sp>
          <p:sp>
            <p:nvSpPr>
              <p:cNvPr id="65" name="Freeform: Shape 233">
                <a:extLst>
                  <a:ext uri="{FF2B5EF4-FFF2-40B4-BE49-F238E27FC236}">
                    <a16:creationId xmlns:a16="http://schemas.microsoft.com/office/drawing/2014/main" id="{ACCC81B8-030A-4441-BDBD-94C51809738F}"/>
                  </a:ext>
                </a:extLst>
              </p:cNvPr>
              <p:cNvSpPr>
                <a:spLocks/>
              </p:cNvSpPr>
              <p:nvPr/>
            </p:nvSpPr>
            <p:spPr bwMode="auto">
              <a:xfrm>
                <a:off x="3015408" y="2124163"/>
                <a:ext cx="220574" cy="164205"/>
              </a:xfrm>
              <a:custGeom>
                <a:avLst/>
                <a:gdLst>
                  <a:gd name="T0" fmla="*/ 25 w 50"/>
                  <a:gd name="T1" fmla="*/ 0 h 37"/>
                  <a:gd name="T2" fmla="*/ 0 w 50"/>
                  <a:gd name="T3" fmla="*/ 25 h 37"/>
                  <a:gd name="T4" fmla="*/ 3 w 50"/>
                  <a:gd name="T5" fmla="*/ 37 h 37"/>
                  <a:gd name="T6" fmla="*/ 3 w 50"/>
                  <a:gd name="T7" fmla="*/ 30 h 37"/>
                  <a:gd name="T8" fmla="*/ 4 w 50"/>
                  <a:gd name="T9" fmla="*/ 27 h 37"/>
                  <a:gd name="T10" fmla="*/ 4 w 50"/>
                  <a:gd name="T11" fmla="*/ 25 h 37"/>
                  <a:gd name="T12" fmla="*/ 25 w 50"/>
                  <a:gd name="T13" fmla="*/ 4 h 37"/>
                  <a:gd name="T14" fmla="*/ 46 w 50"/>
                  <a:gd name="T15" fmla="*/ 25 h 37"/>
                  <a:gd name="T16" fmla="*/ 46 w 50"/>
                  <a:gd name="T17" fmla="*/ 27 h 37"/>
                  <a:gd name="T18" fmla="*/ 47 w 50"/>
                  <a:gd name="T19" fmla="*/ 30 h 37"/>
                  <a:gd name="T20" fmla="*/ 47 w 50"/>
                  <a:gd name="T21" fmla="*/ 37 h 37"/>
                  <a:gd name="T22" fmla="*/ 50 w 50"/>
                  <a:gd name="T23" fmla="*/ 25 h 37"/>
                  <a:gd name="T24" fmla="*/ 25 w 5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7">
                    <a:moveTo>
                      <a:pt x="25" y="0"/>
                    </a:moveTo>
                    <a:cubicBezTo>
                      <a:pt x="11" y="0"/>
                      <a:pt x="0" y="11"/>
                      <a:pt x="0" y="25"/>
                    </a:cubicBezTo>
                    <a:cubicBezTo>
                      <a:pt x="0" y="29"/>
                      <a:pt x="1" y="33"/>
                      <a:pt x="3" y="37"/>
                    </a:cubicBezTo>
                    <a:cubicBezTo>
                      <a:pt x="3" y="30"/>
                      <a:pt x="3" y="30"/>
                      <a:pt x="3" y="30"/>
                    </a:cubicBezTo>
                    <a:cubicBezTo>
                      <a:pt x="3" y="29"/>
                      <a:pt x="3" y="28"/>
                      <a:pt x="4" y="27"/>
                    </a:cubicBezTo>
                    <a:cubicBezTo>
                      <a:pt x="4" y="26"/>
                      <a:pt x="4" y="26"/>
                      <a:pt x="4" y="25"/>
                    </a:cubicBezTo>
                    <a:cubicBezTo>
                      <a:pt x="4" y="14"/>
                      <a:pt x="13" y="4"/>
                      <a:pt x="25" y="4"/>
                    </a:cubicBezTo>
                    <a:cubicBezTo>
                      <a:pt x="36" y="4"/>
                      <a:pt x="46" y="14"/>
                      <a:pt x="46" y="25"/>
                    </a:cubicBezTo>
                    <a:cubicBezTo>
                      <a:pt x="46" y="26"/>
                      <a:pt x="46" y="27"/>
                      <a:pt x="46" y="27"/>
                    </a:cubicBezTo>
                    <a:cubicBezTo>
                      <a:pt x="46" y="28"/>
                      <a:pt x="47" y="29"/>
                      <a:pt x="47" y="30"/>
                    </a:cubicBezTo>
                    <a:cubicBezTo>
                      <a:pt x="47" y="37"/>
                      <a:pt x="47" y="37"/>
                      <a:pt x="47" y="37"/>
                    </a:cubicBezTo>
                    <a:cubicBezTo>
                      <a:pt x="49" y="34"/>
                      <a:pt x="50" y="29"/>
                      <a:pt x="50" y="25"/>
                    </a:cubicBezTo>
                    <a:cubicBezTo>
                      <a:pt x="50" y="11"/>
                      <a:pt x="39" y="0"/>
                      <a:pt x="25" y="0"/>
                    </a:cubicBezTo>
                    <a:close/>
                  </a:path>
                </a:pathLst>
              </a:custGeom>
              <a:grpFill/>
              <a:ln>
                <a:noFill/>
              </a:ln>
            </p:spPr>
            <p:txBody>
              <a:bodyPr anchor="ctr"/>
              <a:lstStyle/>
              <a:p>
                <a:pPr algn="ctr"/>
                <a:endParaRPr>
                  <a:solidFill>
                    <a:srgbClr val="000000"/>
                  </a:solidFill>
                </a:endParaRPr>
              </a:p>
            </p:txBody>
          </p:sp>
          <p:sp>
            <p:nvSpPr>
              <p:cNvPr id="66" name="Freeform: Shape 234">
                <a:extLst>
                  <a:ext uri="{FF2B5EF4-FFF2-40B4-BE49-F238E27FC236}">
                    <a16:creationId xmlns:a16="http://schemas.microsoft.com/office/drawing/2014/main" id="{01B0311B-A15E-420F-A681-0E48C36485FB}"/>
                  </a:ext>
                </a:extLst>
              </p:cNvPr>
              <p:cNvSpPr>
                <a:spLocks/>
              </p:cNvSpPr>
              <p:nvPr/>
            </p:nvSpPr>
            <p:spPr bwMode="auto">
              <a:xfrm>
                <a:off x="3032564" y="2234450"/>
                <a:ext cx="49017" cy="89455"/>
              </a:xfrm>
              <a:custGeom>
                <a:avLst/>
                <a:gdLst>
                  <a:gd name="T0" fmla="*/ 1 w 11"/>
                  <a:gd name="T1" fmla="*/ 4 h 20"/>
                  <a:gd name="T2" fmla="*/ 0 w 11"/>
                  <a:gd name="T3" fmla="*/ 5 h 20"/>
                  <a:gd name="T4" fmla="*/ 0 w 11"/>
                  <a:gd name="T5" fmla="*/ 12 h 20"/>
                  <a:gd name="T6" fmla="*/ 0 w 11"/>
                  <a:gd name="T7" fmla="*/ 15 h 20"/>
                  <a:gd name="T8" fmla="*/ 8 w 11"/>
                  <a:gd name="T9" fmla="*/ 20 h 20"/>
                  <a:gd name="T10" fmla="*/ 11 w 11"/>
                  <a:gd name="T11" fmla="*/ 20 h 20"/>
                  <a:gd name="T12" fmla="*/ 11 w 11"/>
                  <a:gd name="T13" fmla="*/ 0 h 20"/>
                  <a:gd name="T14" fmla="*/ 8 w 11"/>
                  <a:gd name="T15" fmla="*/ 0 h 20"/>
                  <a:gd name="T16" fmla="*/ 1 w 11"/>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 y="4"/>
                    </a:moveTo>
                    <a:cubicBezTo>
                      <a:pt x="0" y="5"/>
                      <a:pt x="0" y="5"/>
                      <a:pt x="0" y="5"/>
                    </a:cubicBezTo>
                    <a:cubicBezTo>
                      <a:pt x="0" y="12"/>
                      <a:pt x="0" y="12"/>
                      <a:pt x="0" y="12"/>
                    </a:cubicBezTo>
                    <a:cubicBezTo>
                      <a:pt x="0" y="15"/>
                      <a:pt x="0" y="15"/>
                      <a:pt x="0" y="15"/>
                    </a:cubicBezTo>
                    <a:cubicBezTo>
                      <a:pt x="0" y="18"/>
                      <a:pt x="4" y="20"/>
                      <a:pt x="8" y="20"/>
                    </a:cubicBezTo>
                    <a:cubicBezTo>
                      <a:pt x="11" y="20"/>
                      <a:pt x="11" y="20"/>
                      <a:pt x="11" y="20"/>
                    </a:cubicBezTo>
                    <a:cubicBezTo>
                      <a:pt x="11" y="0"/>
                      <a:pt x="11" y="0"/>
                      <a:pt x="11" y="0"/>
                    </a:cubicBezTo>
                    <a:cubicBezTo>
                      <a:pt x="8" y="0"/>
                      <a:pt x="8" y="0"/>
                      <a:pt x="8" y="0"/>
                    </a:cubicBezTo>
                    <a:cubicBezTo>
                      <a:pt x="4" y="0"/>
                      <a:pt x="1" y="2"/>
                      <a:pt x="1" y="4"/>
                    </a:cubicBezTo>
                    <a:close/>
                  </a:path>
                </a:pathLst>
              </a:custGeom>
              <a:grpFill/>
              <a:ln>
                <a:noFill/>
              </a:ln>
            </p:spPr>
            <p:txBody>
              <a:bodyPr anchor="ctr"/>
              <a:lstStyle/>
              <a:p>
                <a:pPr algn="ctr"/>
                <a:endParaRPr>
                  <a:solidFill>
                    <a:srgbClr val="000000"/>
                  </a:solidFill>
                </a:endParaRPr>
              </a:p>
            </p:txBody>
          </p:sp>
          <p:sp>
            <p:nvSpPr>
              <p:cNvPr id="67" name="Freeform: Shape 235">
                <a:extLst>
                  <a:ext uri="{FF2B5EF4-FFF2-40B4-BE49-F238E27FC236}">
                    <a16:creationId xmlns:a16="http://schemas.microsoft.com/office/drawing/2014/main" id="{8C34D9A7-2603-4C93-B8C9-65A24F2AEB4F}"/>
                  </a:ext>
                </a:extLst>
              </p:cNvPr>
              <p:cNvSpPr>
                <a:spLocks/>
              </p:cNvSpPr>
              <p:nvPr/>
            </p:nvSpPr>
            <p:spPr bwMode="auto">
              <a:xfrm>
                <a:off x="3166134" y="2234450"/>
                <a:ext cx="47791" cy="89455"/>
              </a:xfrm>
              <a:custGeom>
                <a:avLst/>
                <a:gdLst>
                  <a:gd name="T0" fmla="*/ 11 w 11"/>
                  <a:gd name="T1" fmla="*/ 15 h 20"/>
                  <a:gd name="T2" fmla="*/ 11 w 11"/>
                  <a:gd name="T3" fmla="*/ 12 h 20"/>
                  <a:gd name="T4" fmla="*/ 11 w 11"/>
                  <a:gd name="T5" fmla="*/ 5 h 20"/>
                  <a:gd name="T6" fmla="*/ 11 w 11"/>
                  <a:gd name="T7" fmla="*/ 5 h 20"/>
                  <a:gd name="T8" fmla="*/ 4 w 11"/>
                  <a:gd name="T9" fmla="*/ 0 h 20"/>
                  <a:gd name="T10" fmla="*/ 0 w 11"/>
                  <a:gd name="T11" fmla="*/ 0 h 20"/>
                  <a:gd name="T12" fmla="*/ 0 w 11"/>
                  <a:gd name="T13" fmla="*/ 20 h 20"/>
                  <a:gd name="T14" fmla="*/ 4 w 11"/>
                  <a:gd name="T15" fmla="*/ 20 h 20"/>
                  <a:gd name="T16" fmla="*/ 11 w 11"/>
                  <a:gd name="T17"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1" y="15"/>
                    </a:moveTo>
                    <a:cubicBezTo>
                      <a:pt x="11" y="12"/>
                      <a:pt x="11" y="12"/>
                      <a:pt x="11" y="12"/>
                    </a:cubicBezTo>
                    <a:cubicBezTo>
                      <a:pt x="11" y="5"/>
                      <a:pt x="11" y="5"/>
                      <a:pt x="11" y="5"/>
                    </a:cubicBezTo>
                    <a:cubicBezTo>
                      <a:pt x="11" y="5"/>
                      <a:pt x="11" y="5"/>
                      <a:pt x="11" y="5"/>
                    </a:cubicBezTo>
                    <a:cubicBezTo>
                      <a:pt x="11" y="2"/>
                      <a:pt x="7" y="0"/>
                      <a:pt x="4" y="0"/>
                    </a:cubicBezTo>
                    <a:cubicBezTo>
                      <a:pt x="0" y="0"/>
                      <a:pt x="0" y="0"/>
                      <a:pt x="0" y="0"/>
                    </a:cubicBezTo>
                    <a:cubicBezTo>
                      <a:pt x="0" y="20"/>
                      <a:pt x="0" y="20"/>
                      <a:pt x="0" y="20"/>
                    </a:cubicBezTo>
                    <a:cubicBezTo>
                      <a:pt x="4" y="20"/>
                      <a:pt x="4" y="20"/>
                      <a:pt x="4" y="20"/>
                    </a:cubicBezTo>
                    <a:cubicBezTo>
                      <a:pt x="8" y="20"/>
                      <a:pt x="11" y="18"/>
                      <a:pt x="11" y="15"/>
                    </a:cubicBezTo>
                    <a:close/>
                  </a:path>
                </a:pathLst>
              </a:custGeom>
              <a:grpFill/>
              <a:ln>
                <a:noFill/>
              </a:ln>
            </p:spPr>
            <p:txBody>
              <a:bodyPr anchor="ctr"/>
              <a:lstStyle/>
              <a:p>
                <a:pPr algn="ctr"/>
                <a:endParaRPr>
                  <a:solidFill>
                    <a:srgbClr val="000000"/>
                  </a:solidFill>
                </a:endParaRPr>
              </a:p>
            </p:txBody>
          </p:sp>
          <p:sp>
            <p:nvSpPr>
              <p:cNvPr id="68" name="Freeform: Shape 236">
                <a:extLst>
                  <a:ext uri="{FF2B5EF4-FFF2-40B4-BE49-F238E27FC236}">
                    <a16:creationId xmlns:a16="http://schemas.microsoft.com/office/drawing/2014/main" id="{D8236DAB-B2D6-467E-AE2C-A61405F8185E}"/>
                  </a:ext>
                </a:extLst>
              </p:cNvPr>
              <p:cNvSpPr>
                <a:spLocks/>
              </p:cNvSpPr>
              <p:nvPr/>
            </p:nvSpPr>
            <p:spPr bwMode="auto">
              <a:xfrm>
                <a:off x="3712668" y="3687789"/>
                <a:ext cx="177685" cy="164205"/>
              </a:xfrm>
              <a:custGeom>
                <a:avLst/>
                <a:gdLst>
                  <a:gd name="T0" fmla="*/ 32 w 40"/>
                  <a:gd name="T1" fmla="*/ 16 h 37"/>
                  <a:gd name="T2" fmla="*/ 31 w 40"/>
                  <a:gd name="T3" fmla="*/ 13 h 37"/>
                  <a:gd name="T4" fmla="*/ 25 w 40"/>
                  <a:gd name="T5" fmla="*/ 14 h 37"/>
                  <a:gd name="T6" fmla="*/ 25 w 40"/>
                  <a:gd name="T7" fmla="*/ 9 h 37"/>
                  <a:gd name="T8" fmla="*/ 21 w 40"/>
                  <a:gd name="T9" fmla="*/ 11 h 37"/>
                  <a:gd name="T10" fmla="*/ 19 w 40"/>
                  <a:gd name="T11" fmla="*/ 5 h 37"/>
                  <a:gd name="T12" fmla="*/ 16 w 40"/>
                  <a:gd name="T13" fmla="*/ 6 h 37"/>
                  <a:gd name="T14" fmla="*/ 17 w 40"/>
                  <a:gd name="T15" fmla="*/ 12 h 37"/>
                  <a:gd name="T16" fmla="*/ 13 w 40"/>
                  <a:gd name="T17" fmla="*/ 6 h 37"/>
                  <a:gd name="T18" fmla="*/ 12 w 40"/>
                  <a:gd name="T19" fmla="*/ 0 h 37"/>
                  <a:gd name="T20" fmla="*/ 7 w 40"/>
                  <a:gd name="T21" fmla="*/ 2 h 37"/>
                  <a:gd name="T22" fmla="*/ 3 w 40"/>
                  <a:gd name="T23" fmla="*/ 7 h 37"/>
                  <a:gd name="T24" fmla="*/ 11 w 40"/>
                  <a:gd name="T25" fmla="*/ 10 h 37"/>
                  <a:gd name="T26" fmla="*/ 14 w 40"/>
                  <a:gd name="T27" fmla="*/ 12 h 37"/>
                  <a:gd name="T28" fmla="*/ 12 w 40"/>
                  <a:gd name="T29" fmla="*/ 16 h 37"/>
                  <a:gd name="T30" fmla="*/ 9 w 40"/>
                  <a:gd name="T31" fmla="*/ 16 h 37"/>
                  <a:gd name="T32" fmla="*/ 1 w 40"/>
                  <a:gd name="T33" fmla="*/ 12 h 37"/>
                  <a:gd name="T34" fmla="*/ 0 w 40"/>
                  <a:gd name="T35" fmla="*/ 18 h 37"/>
                  <a:gd name="T36" fmla="*/ 2 w 40"/>
                  <a:gd name="T37" fmla="*/ 23 h 37"/>
                  <a:gd name="T38" fmla="*/ 7 w 40"/>
                  <a:gd name="T39" fmla="*/ 19 h 37"/>
                  <a:gd name="T40" fmla="*/ 14 w 40"/>
                  <a:gd name="T41" fmla="*/ 18 h 37"/>
                  <a:gd name="T42" fmla="*/ 9 w 40"/>
                  <a:gd name="T43" fmla="*/ 22 h 37"/>
                  <a:gd name="T44" fmla="*/ 10 w 40"/>
                  <a:gd name="T45" fmla="*/ 25 h 37"/>
                  <a:gd name="T46" fmla="*/ 8 w 40"/>
                  <a:gd name="T47" fmla="*/ 27 h 37"/>
                  <a:gd name="T48" fmla="*/ 10 w 40"/>
                  <a:gd name="T49" fmla="*/ 29 h 37"/>
                  <a:gd name="T50" fmla="*/ 12 w 40"/>
                  <a:gd name="T51" fmla="*/ 27 h 37"/>
                  <a:gd name="T52" fmla="*/ 15 w 40"/>
                  <a:gd name="T53" fmla="*/ 28 h 37"/>
                  <a:gd name="T54" fmla="*/ 19 w 40"/>
                  <a:gd name="T55" fmla="*/ 23 h 37"/>
                  <a:gd name="T56" fmla="*/ 18 w 40"/>
                  <a:gd name="T57" fmla="*/ 30 h 37"/>
                  <a:gd name="T58" fmla="*/ 14 w 40"/>
                  <a:gd name="T59" fmla="*/ 35 h 37"/>
                  <a:gd name="T60" fmla="*/ 19 w 40"/>
                  <a:gd name="T61" fmla="*/ 37 h 37"/>
                  <a:gd name="T62" fmla="*/ 25 w 40"/>
                  <a:gd name="T63" fmla="*/ 36 h 37"/>
                  <a:gd name="T64" fmla="*/ 21 w 40"/>
                  <a:gd name="T65" fmla="*/ 28 h 37"/>
                  <a:gd name="T66" fmla="*/ 21 w 40"/>
                  <a:gd name="T67" fmla="*/ 25 h 37"/>
                  <a:gd name="T68" fmla="*/ 25 w 40"/>
                  <a:gd name="T69" fmla="*/ 24 h 37"/>
                  <a:gd name="T70" fmla="*/ 27 w 40"/>
                  <a:gd name="T71" fmla="*/ 26 h 37"/>
                  <a:gd name="T72" fmla="*/ 31 w 40"/>
                  <a:gd name="T73" fmla="*/ 34 h 37"/>
                  <a:gd name="T74" fmla="*/ 35 w 40"/>
                  <a:gd name="T75" fmla="*/ 30 h 37"/>
                  <a:gd name="T76" fmla="*/ 37 w 40"/>
                  <a:gd name="T77" fmla="*/ 25 h 37"/>
                  <a:gd name="T78" fmla="*/ 31 w 40"/>
                  <a:gd name="T79" fmla="*/ 24 h 37"/>
                  <a:gd name="T80" fmla="*/ 25 w 40"/>
                  <a:gd name="T81" fmla="*/ 21 h 37"/>
                  <a:gd name="T82" fmla="*/ 31 w 40"/>
                  <a:gd name="T83" fmla="*/ 21 h 37"/>
                  <a:gd name="T84" fmla="*/ 33 w 40"/>
                  <a:gd name="T85" fmla="*/ 18 h 37"/>
                  <a:gd name="T86" fmla="*/ 36 w 40"/>
                  <a:gd name="T8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37">
                    <a:moveTo>
                      <a:pt x="34" y="15"/>
                    </a:moveTo>
                    <a:cubicBezTo>
                      <a:pt x="33" y="16"/>
                      <a:pt x="33" y="16"/>
                      <a:pt x="33" y="16"/>
                    </a:cubicBezTo>
                    <a:cubicBezTo>
                      <a:pt x="32" y="16"/>
                      <a:pt x="32" y="16"/>
                      <a:pt x="32" y="16"/>
                    </a:cubicBezTo>
                    <a:cubicBezTo>
                      <a:pt x="33" y="15"/>
                      <a:pt x="33" y="15"/>
                      <a:pt x="33" y="15"/>
                    </a:cubicBezTo>
                    <a:cubicBezTo>
                      <a:pt x="32" y="14"/>
                      <a:pt x="32" y="14"/>
                      <a:pt x="32" y="14"/>
                    </a:cubicBezTo>
                    <a:cubicBezTo>
                      <a:pt x="32" y="14"/>
                      <a:pt x="31" y="13"/>
                      <a:pt x="31" y="13"/>
                    </a:cubicBezTo>
                    <a:cubicBezTo>
                      <a:pt x="28" y="16"/>
                      <a:pt x="28" y="16"/>
                      <a:pt x="28" y="16"/>
                    </a:cubicBezTo>
                    <a:cubicBezTo>
                      <a:pt x="26" y="16"/>
                      <a:pt x="26" y="16"/>
                      <a:pt x="26" y="16"/>
                    </a:cubicBezTo>
                    <a:cubicBezTo>
                      <a:pt x="26" y="15"/>
                      <a:pt x="26" y="14"/>
                      <a:pt x="25" y="14"/>
                    </a:cubicBezTo>
                    <a:cubicBezTo>
                      <a:pt x="27" y="12"/>
                      <a:pt x="27" y="12"/>
                      <a:pt x="27" y="12"/>
                    </a:cubicBezTo>
                    <a:cubicBezTo>
                      <a:pt x="29" y="12"/>
                      <a:pt x="29" y="12"/>
                      <a:pt x="29" y="12"/>
                    </a:cubicBezTo>
                    <a:cubicBezTo>
                      <a:pt x="28" y="11"/>
                      <a:pt x="27" y="10"/>
                      <a:pt x="25" y="9"/>
                    </a:cubicBezTo>
                    <a:cubicBezTo>
                      <a:pt x="25" y="10"/>
                      <a:pt x="25" y="10"/>
                      <a:pt x="25" y="10"/>
                    </a:cubicBezTo>
                    <a:cubicBezTo>
                      <a:pt x="24" y="12"/>
                      <a:pt x="24" y="12"/>
                      <a:pt x="24" y="12"/>
                    </a:cubicBezTo>
                    <a:cubicBezTo>
                      <a:pt x="23" y="11"/>
                      <a:pt x="22" y="11"/>
                      <a:pt x="21" y="11"/>
                    </a:cubicBezTo>
                    <a:cubicBezTo>
                      <a:pt x="21" y="9"/>
                      <a:pt x="21" y="9"/>
                      <a:pt x="21" y="9"/>
                    </a:cubicBezTo>
                    <a:cubicBezTo>
                      <a:pt x="22" y="8"/>
                      <a:pt x="22" y="8"/>
                      <a:pt x="22" y="8"/>
                    </a:cubicBezTo>
                    <a:cubicBezTo>
                      <a:pt x="21" y="7"/>
                      <a:pt x="20" y="6"/>
                      <a:pt x="19" y="5"/>
                    </a:cubicBezTo>
                    <a:cubicBezTo>
                      <a:pt x="19" y="6"/>
                      <a:pt x="19" y="6"/>
                      <a:pt x="19" y="6"/>
                    </a:cubicBezTo>
                    <a:cubicBezTo>
                      <a:pt x="18" y="4"/>
                      <a:pt x="18" y="4"/>
                      <a:pt x="18" y="4"/>
                    </a:cubicBezTo>
                    <a:cubicBezTo>
                      <a:pt x="16" y="6"/>
                      <a:pt x="16" y="6"/>
                      <a:pt x="16" y="6"/>
                    </a:cubicBezTo>
                    <a:cubicBezTo>
                      <a:pt x="19" y="9"/>
                      <a:pt x="19" y="9"/>
                      <a:pt x="19" y="9"/>
                    </a:cubicBezTo>
                    <a:cubicBezTo>
                      <a:pt x="19" y="11"/>
                      <a:pt x="19" y="11"/>
                      <a:pt x="19" y="11"/>
                    </a:cubicBezTo>
                    <a:cubicBezTo>
                      <a:pt x="18" y="11"/>
                      <a:pt x="17" y="11"/>
                      <a:pt x="17" y="12"/>
                    </a:cubicBezTo>
                    <a:cubicBezTo>
                      <a:pt x="15" y="10"/>
                      <a:pt x="15" y="10"/>
                      <a:pt x="15" y="10"/>
                    </a:cubicBezTo>
                    <a:cubicBezTo>
                      <a:pt x="15" y="6"/>
                      <a:pt x="15" y="6"/>
                      <a:pt x="15" y="6"/>
                    </a:cubicBezTo>
                    <a:cubicBezTo>
                      <a:pt x="13" y="6"/>
                      <a:pt x="13" y="6"/>
                      <a:pt x="13" y="6"/>
                    </a:cubicBezTo>
                    <a:cubicBezTo>
                      <a:pt x="13" y="8"/>
                      <a:pt x="13" y="8"/>
                      <a:pt x="13" y="8"/>
                    </a:cubicBezTo>
                    <a:cubicBezTo>
                      <a:pt x="12" y="7"/>
                      <a:pt x="12" y="7"/>
                      <a:pt x="12" y="7"/>
                    </a:cubicBezTo>
                    <a:cubicBezTo>
                      <a:pt x="12" y="0"/>
                      <a:pt x="12" y="0"/>
                      <a:pt x="12" y="0"/>
                    </a:cubicBezTo>
                    <a:cubicBezTo>
                      <a:pt x="10" y="0"/>
                      <a:pt x="10" y="0"/>
                      <a:pt x="10" y="0"/>
                    </a:cubicBezTo>
                    <a:cubicBezTo>
                      <a:pt x="10" y="5"/>
                      <a:pt x="10" y="5"/>
                      <a:pt x="10" y="5"/>
                    </a:cubicBezTo>
                    <a:cubicBezTo>
                      <a:pt x="7" y="2"/>
                      <a:pt x="7" y="2"/>
                      <a:pt x="7" y="2"/>
                    </a:cubicBezTo>
                    <a:cubicBezTo>
                      <a:pt x="5" y="4"/>
                      <a:pt x="5" y="4"/>
                      <a:pt x="5" y="4"/>
                    </a:cubicBezTo>
                    <a:cubicBezTo>
                      <a:pt x="8" y="7"/>
                      <a:pt x="8" y="7"/>
                      <a:pt x="8" y="7"/>
                    </a:cubicBezTo>
                    <a:cubicBezTo>
                      <a:pt x="3" y="7"/>
                      <a:pt x="3" y="7"/>
                      <a:pt x="3" y="7"/>
                    </a:cubicBezTo>
                    <a:cubicBezTo>
                      <a:pt x="3" y="9"/>
                      <a:pt x="3" y="9"/>
                      <a:pt x="3" y="9"/>
                    </a:cubicBezTo>
                    <a:cubicBezTo>
                      <a:pt x="10" y="9"/>
                      <a:pt x="10" y="9"/>
                      <a:pt x="10" y="9"/>
                    </a:cubicBezTo>
                    <a:cubicBezTo>
                      <a:pt x="11" y="10"/>
                      <a:pt x="11" y="10"/>
                      <a:pt x="11" y="10"/>
                    </a:cubicBezTo>
                    <a:cubicBezTo>
                      <a:pt x="9" y="10"/>
                      <a:pt x="9" y="10"/>
                      <a:pt x="9" y="10"/>
                    </a:cubicBezTo>
                    <a:cubicBezTo>
                      <a:pt x="9" y="12"/>
                      <a:pt x="9" y="12"/>
                      <a:pt x="9" y="12"/>
                    </a:cubicBezTo>
                    <a:cubicBezTo>
                      <a:pt x="14" y="12"/>
                      <a:pt x="14" y="12"/>
                      <a:pt x="14" y="12"/>
                    </a:cubicBezTo>
                    <a:cubicBezTo>
                      <a:pt x="15" y="14"/>
                      <a:pt x="15" y="14"/>
                      <a:pt x="15" y="14"/>
                    </a:cubicBezTo>
                    <a:cubicBezTo>
                      <a:pt x="15" y="14"/>
                      <a:pt x="14" y="15"/>
                      <a:pt x="14" y="16"/>
                    </a:cubicBezTo>
                    <a:cubicBezTo>
                      <a:pt x="12" y="16"/>
                      <a:pt x="12" y="16"/>
                      <a:pt x="12" y="16"/>
                    </a:cubicBezTo>
                    <a:cubicBezTo>
                      <a:pt x="9" y="13"/>
                      <a:pt x="9" y="13"/>
                      <a:pt x="9" y="13"/>
                    </a:cubicBezTo>
                    <a:cubicBezTo>
                      <a:pt x="7" y="15"/>
                      <a:pt x="7" y="15"/>
                      <a:pt x="7" y="15"/>
                    </a:cubicBezTo>
                    <a:cubicBezTo>
                      <a:pt x="9" y="16"/>
                      <a:pt x="9" y="16"/>
                      <a:pt x="9" y="16"/>
                    </a:cubicBezTo>
                    <a:cubicBezTo>
                      <a:pt x="7" y="16"/>
                      <a:pt x="7" y="16"/>
                      <a:pt x="7" y="16"/>
                    </a:cubicBezTo>
                    <a:cubicBezTo>
                      <a:pt x="2" y="11"/>
                      <a:pt x="2" y="11"/>
                      <a:pt x="2" y="11"/>
                    </a:cubicBezTo>
                    <a:cubicBezTo>
                      <a:pt x="1" y="12"/>
                      <a:pt x="1" y="12"/>
                      <a:pt x="1" y="12"/>
                    </a:cubicBezTo>
                    <a:cubicBezTo>
                      <a:pt x="4" y="16"/>
                      <a:pt x="4" y="16"/>
                      <a:pt x="4" y="16"/>
                    </a:cubicBezTo>
                    <a:cubicBezTo>
                      <a:pt x="0" y="16"/>
                      <a:pt x="0" y="16"/>
                      <a:pt x="0" y="16"/>
                    </a:cubicBezTo>
                    <a:cubicBezTo>
                      <a:pt x="0" y="18"/>
                      <a:pt x="0" y="18"/>
                      <a:pt x="0" y="18"/>
                    </a:cubicBezTo>
                    <a:cubicBezTo>
                      <a:pt x="4" y="18"/>
                      <a:pt x="4" y="18"/>
                      <a:pt x="4" y="18"/>
                    </a:cubicBezTo>
                    <a:cubicBezTo>
                      <a:pt x="1" y="22"/>
                      <a:pt x="1" y="22"/>
                      <a:pt x="1" y="22"/>
                    </a:cubicBezTo>
                    <a:cubicBezTo>
                      <a:pt x="2" y="23"/>
                      <a:pt x="2" y="23"/>
                      <a:pt x="2" y="23"/>
                    </a:cubicBezTo>
                    <a:cubicBezTo>
                      <a:pt x="7" y="18"/>
                      <a:pt x="7" y="18"/>
                      <a:pt x="7" y="18"/>
                    </a:cubicBezTo>
                    <a:cubicBezTo>
                      <a:pt x="9" y="18"/>
                      <a:pt x="9" y="18"/>
                      <a:pt x="9" y="18"/>
                    </a:cubicBezTo>
                    <a:cubicBezTo>
                      <a:pt x="7" y="19"/>
                      <a:pt x="7" y="19"/>
                      <a:pt x="7" y="19"/>
                    </a:cubicBezTo>
                    <a:cubicBezTo>
                      <a:pt x="9" y="21"/>
                      <a:pt x="9" y="21"/>
                      <a:pt x="9" y="21"/>
                    </a:cubicBezTo>
                    <a:cubicBezTo>
                      <a:pt x="12" y="18"/>
                      <a:pt x="12" y="18"/>
                      <a:pt x="12" y="18"/>
                    </a:cubicBezTo>
                    <a:cubicBezTo>
                      <a:pt x="14" y="18"/>
                      <a:pt x="14" y="18"/>
                      <a:pt x="14" y="18"/>
                    </a:cubicBezTo>
                    <a:cubicBezTo>
                      <a:pt x="14" y="19"/>
                      <a:pt x="15" y="20"/>
                      <a:pt x="15" y="21"/>
                    </a:cubicBezTo>
                    <a:cubicBezTo>
                      <a:pt x="14" y="22"/>
                      <a:pt x="14" y="22"/>
                      <a:pt x="14" y="22"/>
                    </a:cubicBezTo>
                    <a:cubicBezTo>
                      <a:pt x="9" y="22"/>
                      <a:pt x="9" y="22"/>
                      <a:pt x="9" y="22"/>
                    </a:cubicBezTo>
                    <a:cubicBezTo>
                      <a:pt x="9" y="24"/>
                      <a:pt x="9" y="24"/>
                      <a:pt x="9" y="24"/>
                    </a:cubicBezTo>
                    <a:cubicBezTo>
                      <a:pt x="11" y="24"/>
                      <a:pt x="11" y="24"/>
                      <a:pt x="11" y="24"/>
                    </a:cubicBezTo>
                    <a:cubicBezTo>
                      <a:pt x="10" y="25"/>
                      <a:pt x="10" y="25"/>
                      <a:pt x="10" y="25"/>
                    </a:cubicBezTo>
                    <a:cubicBezTo>
                      <a:pt x="3" y="25"/>
                      <a:pt x="3" y="25"/>
                      <a:pt x="3" y="25"/>
                    </a:cubicBezTo>
                    <a:cubicBezTo>
                      <a:pt x="3" y="27"/>
                      <a:pt x="3" y="27"/>
                      <a:pt x="3" y="27"/>
                    </a:cubicBezTo>
                    <a:cubicBezTo>
                      <a:pt x="8" y="27"/>
                      <a:pt x="8" y="27"/>
                      <a:pt x="8" y="27"/>
                    </a:cubicBezTo>
                    <a:cubicBezTo>
                      <a:pt x="5" y="30"/>
                      <a:pt x="5" y="30"/>
                      <a:pt x="5" y="30"/>
                    </a:cubicBezTo>
                    <a:cubicBezTo>
                      <a:pt x="7" y="32"/>
                      <a:pt x="7" y="32"/>
                      <a:pt x="7" y="32"/>
                    </a:cubicBezTo>
                    <a:cubicBezTo>
                      <a:pt x="10" y="29"/>
                      <a:pt x="10" y="29"/>
                      <a:pt x="10" y="29"/>
                    </a:cubicBezTo>
                    <a:cubicBezTo>
                      <a:pt x="10" y="34"/>
                      <a:pt x="10" y="34"/>
                      <a:pt x="10" y="34"/>
                    </a:cubicBezTo>
                    <a:cubicBezTo>
                      <a:pt x="12" y="34"/>
                      <a:pt x="12" y="34"/>
                      <a:pt x="12" y="34"/>
                    </a:cubicBezTo>
                    <a:cubicBezTo>
                      <a:pt x="12" y="27"/>
                      <a:pt x="12" y="27"/>
                      <a:pt x="12" y="27"/>
                    </a:cubicBezTo>
                    <a:cubicBezTo>
                      <a:pt x="13" y="26"/>
                      <a:pt x="13" y="26"/>
                      <a:pt x="13" y="26"/>
                    </a:cubicBezTo>
                    <a:cubicBezTo>
                      <a:pt x="13" y="28"/>
                      <a:pt x="13" y="28"/>
                      <a:pt x="13" y="28"/>
                    </a:cubicBezTo>
                    <a:cubicBezTo>
                      <a:pt x="15" y="28"/>
                      <a:pt x="15" y="28"/>
                      <a:pt x="15" y="28"/>
                    </a:cubicBezTo>
                    <a:cubicBezTo>
                      <a:pt x="15" y="24"/>
                      <a:pt x="15" y="24"/>
                      <a:pt x="15" y="24"/>
                    </a:cubicBezTo>
                    <a:cubicBezTo>
                      <a:pt x="17" y="22"/>
                      <a:pt x="17" y="22"/>
                      <a:pt x="17" y="22"/>
                    </a:cubicBezTo>
                    <a:cubicBezTo>
                      <a:pt x="17" y="23"/>
                      <a:pt x="18" y="23"/>
                      <a:pt x="19" y="23"/>
                    </a:cubicBezTo>
                    <a:cubicBezTo>
                      <a:pt x="19" y="25"/>
                      <a:pt x="19" y="25"/>
                      <a:pt x="19" y="25"/>
                    </a:cubicBezTo>
                    <a:cubicBezTo>
                      <a:pt x="16" y="28"/>
                      <a:pt x="16" y="28"/>
                      <a:pt x="16" y="28"/>
                    </a:cubicBezTo>
                    <a:cubicBezTo>
                      <a:pt x="18" y="30"/>
                      <a:pt x="18" y="30"/>
                      <a:pt x="18" y="30"/>
                    </a:cubicBezTo>
                    <a:cubicBezTo>
                      <a:pt x="19" y="28"/>
                      <a:pt x="19" y="28"/>
                      <a:pt x="19" y="28"/>
                    </a:cubicBezTo>
                    <a:cubicBezTo>
                      <a:pt x="19" y="30"/>
                      <a:pt x="19" y="30"/>
                      <a:pt x="19" y="30"/>
                    </a:cubicBezTo>
                    <a:cubicBezTo>
                      <a:pt x="14" y="35"/>
                      <a:pt x="14" y="35"/>
                      <a:pt x="14" y="35"/>
                    </a:cubicBezTo>
                    <a:cubicBezTo>
                      <a:pt x="16" y="36"/>
                      <a:pt x="16" y="36"/>
                      <a:pt x="16" y="36"/>
                    </a:cubicBezTo>
                    <a:cubicBezTo>
                      <a:pt x="19" y="33"/>
                      <a:pt x="19" y="33"/>
                      <a:pt x="19" y="33"/>
                    </a:cubicBezTo>
                    <a:cubicBezTo>
                      <a:pt x="19" y="37"/>
                      <a:pt x="19" y="37"/>
                      <a:pt x="19" y="37"/>
                    </a:cubicBezTo>
                    <a:cubicBezTo>
                      <a:pt x="21" y="37"/>
                      <a:pt x="21" y="37"/>
                      <a:pt x="21" y="37"/>
                    </a:cubicBezTo>
                    <a:cubicBezTo>
                      <a:pt x="21" y="33"/>
                      <a:pt x="21" y="33"/>
                      <a:pt x="21" y="33"/>
                    </a:cubicBezTo>
                    <a:cubicBezTo>
                      <a:pt x="25" y="36"/>
                      <a:pt x="25" y="36"/>
                      <a:pt x="25" y="36"/>
                    </a:cubicBezTo>
                    <a:cubicBezTo>
                      <a:pt x="26" y="35"/>
                      <a:pt x="26" y="35"/>
                      <a:pt x="26" y="35"/>
                    </a:cubicBezTo>
                    <a:cubicBezTo>
                      <a:pt x="21" y="30"/>
                      <a:pt x="21" y="30"/>
                      <a:pt x="21" y="30"/>
                    </a:cubicBezTo>
                    <a:cubicBezTo>
                      <a:pt x="21" y="28"/>
                      <a:pt x="21" y="28"/>
                      <a:pt x="21" y="28"/>
                    </a:cubicBezTo>
                    <a:cubicBezTo>
                      <a:pt x="23" y="30"/>
                      <a:pt x="23" y="30"/>
                      <a:pt x="23" y="30"/>
                    </a:cubicBezTo>
                    <a:cubicBezTo>
                      <a:pt x="24" y="28"/>
                      <a:pt x="24" y="28"/>
                      <a:pt x="24" y="28"/>
                    </a:cubicBezTo>
                    <a:cubicBezTo>
                      <a:pt x="21" y="25"/>
                      <a:pt x="21" y="25"/>
                      <a:pt x="21" y="25"/>
                    </a:cubicBezTo>
                    <a:cubicBezTo>
                      <a:pt x="21" y="23"/>
                      <a:pt x="21" y="23"/>
                      <a:pt x="21" y="23"/>
                    </a:cubicBezTo>
                    <a:cubicBezTo>
                      <a:pt x="22" y="23"/>
                      <a:pt x="23" y="23"/>
                      <a:pt x="24" y="22"/>
                    </a:cubicBezTo>
                    <a:cubicBezTo>
                      <a:pt x="25" y="24"/>
                      <a:pt x="25" y="24"/>
                      <a:pt x="25" y="24"/>
                    </a:cubicBezTo>
                    <a:cubicBezTo>
                      <a:pt x="25" y="28"/>
                      <a:pt x="25" y="28"/>
                      <a:pt x="25" y="28"/>
                    </a:cubicBezTo>
                    <a:cubicBezTo>
                      <a:pt x="27" y="28"/>
                      <a:pt x="27" y="28"/>
                      <a:pt x="27" y="28"/>
                    </a:cubicBezTo>
                    <a:cubicBezTo>
                      <a:pt x="27" y="26"/>
                      <a:pt x="27" y="26"/>
                      <a:pt x="27" y="26"/>
                    </a:cubicBezTo>
                    <a:cubicBezTo>
                      <a:pt x="28" y="27"/>
                      <a:pt x="28" y="27"/>
                      <a:pt x="28" y="27"/>
                    </a:cubicBezTo>
                    <a:cubicBezTo>
                      <a:pt x="28" y="34"/>
                      <a:pt x="28" y="34"/>
                      <a:pt x="28" y="34"/>
                    </a:cubicBezTo>
                    <a:cubicBezTo>
                      <a:pt x="31" y="34"/>
                      <a:pt x="31" y="34"/>
                      <a:pt x="31" y="34"/>
                    </a:cubicBezTo>
                    <a:cubicBezTo>
                      <a:pt x="31" y="29"/>
                      <a:pt x="31" y="29"/>
                      <a:pt x="31" y="29"/>
                    </a:cubicBezTo>
                    <a:cubicBezTo>
                      <a:pt x="34" y="32"/>
                      <a:pt x="34" y="32"/>
                      <a:pt x="34" y="32"/>
                    </a:cubicBezTo>
                    <a:cubicBezTo>
                      <a:pt x="35" y="30"/>
                      <a:pt x="35" y="30"/>
                      <a:pt x="35" y="30"/>
                    </a:cubicBezTo>
                    <a:cubicBezTo>
                      <a:pt x="32" y="27"/>
                      <a:pt x="32" y="27"/>
                      <a:pt x="32" y="27"/>
                    </a:cubicBezTo>
                    <a:cubicBezTo>
                      <a:pt x="37" y="27"/>
                      <a:pt x="37" y="27"/>
                      <a:pt x="37" y="27"/>
                    </a:cubicBezTo>
                    <a:cubicBezTo>
                      <a:pt x="37" y="25"/>
                      <a:pt x="37" y="25"/>
                      <a:pt x="37" y="25"/>
                    </a:cubicBezTo>
                    <a:cubicBezTo>
                      <a:pt x="30" y="25"/>
                      <a:pt x="30" y="25"/>
                      <a:pt x="30" y="25"/>
                    </a:cubicBezTo>
                    <a:cubicBezTo>
                      <a:pt x="29" y="24"/>
                      <a:pt x="29" y="24"/>
                      <a:pt x="29" y="24"/>
                    </a:cubicBezTo>
                    <a:cubicBezTo>
                      <a:pt x="31" y="24"/>
                      <a:pt x="31" y="24"/>
                      <a:pt x="31" y="24"/>
                    </a:cubicBezTo>
                    <a:cubicBezTo>
                      <a:pt x="31" y="22"/>
                      <a:pt x="31" y="22"/>
                      <a:pt x="31" y="22"/>
                    </a:cubicBezTo>
                    <a:cubicBezTo>
                      <a:pt x="27" y="22"/>
                      <a:pt x="27" y="22"/>
                      <a:pt x="27" y="22"/>
                    </a:cubicBezTo>
                    <a:cubicBezTo>
                      <a:pt x="25" y="21"/>
                      <a:pt x="25" y="21"/>
                      <a:pt x="25" y="21"/>
                    </a:cubicBezTo>
                    <a:cubicBezTo>
                      <a:pt x="26" y="20"/>
                      <a:pt x="26" y="19"/>
                      <a:pt x="26" y="18"/>
                    </a:cubicBezTo>
                    <a:cubicBezTo>
                      <a:pt x="28" y="18"/>
                      <a:pt x="28" y="18"/>
                      <a:pt x="28" y="18"/>
                    </a:cubicBezTo>
                    <a:cubicBezTo>
                      <a:pt x="31" y="21"/>
                      <a:pt x="31" y="21"/>
                      <a:pt x="31" y="21"/>
                    </a:cubicBezTo>
                    <a:cubicBezTo>
                      <a:pt x="33" y="19"/>
                      <a:pt x="33" y="19"/>
                      <a:pt x="33" y="19"/>
                    </a:cubicBezTo>
                    <a:cubicBezTo>
                      <a:pt x="32" y="18"/>
                      <a:pt x="32" y="18"/>
                      <a:pt x="32" y="18"/>
                    </a:cubicBezTo>
                    <a:cubicBezTo>
                      <a:pt x="33" y="18"/>
                      <a:pt x="33" y="18"/>
                      <a:pt x="33" y="18"/>
                    </a:cubicBezTo>
                    <a:cubicBezTo>
                      <a:pt x="38" y="23"/>
                      <a:pt x="38" y="23"/>
                      <a:pt x="38" y="23"/>
                    </a:cubicBezTo>
                    <a:cubicBezTo>
                      <a:pt x="40" y="22"/>
                      <a:pt x="40" y="22"/>
                      <a:pt x="40" y="22"/>
                    </a:cubicBezTo>
                    <a:cubicBezTo>
                      <a:pt x="36" y="18"/>
                      <a:pt x="36" y="18"/>
                      <a:pt x="36" y="18"/>
                    </a:cubicBezTo>
                    <a:cubicBezTo>
                      <a:pt x="39" y="18"/>
                      <a:pt x="39" y="18"/>
                      <a:pt x="39" y="18"/>
                    </a:cubicBezTo>
                    <a:cubicBezTo>
                      <a:pt x="37" y="17"/>
                      <a:pt x="36" y="16"/>
                      <a:pt x="34" y="15"/>
                    </a:cubicBezTo>
                    <a:close/>
                  </a:path>
                </a:pathLst>
              </a:custGeom>
              <a:grpFill/>
              <a:ln>
                <a:noFill/>
              </a:ln>
            </p:spPr>
            <p:txBody>
              <a:bodyPr anchor="ctr"/>
              <a:lstStyle/>
              <a:p>
                <a:pPr algn="ctr"/>
                <a:endParaRPr>
                  <a:solidFill>
                    <a:srgbClr val="000000"/>
                  </a:solidFill>
                </a:endParaRPr>
              </a:p>
            </p:txBody>
          </p:sp>
          <p:sp>
            <p:nvSpPr>
              <p:cNvPr id="69" name="Freeform: Shape 237">
                <a:extLst>
                  <a:ext uri="{FF2B5EF4-FFF2-40B4-BE49-F238E27FC236}">
                    <a16:creationId xmlns:a16="http://schemas.microsoft.com/office/drawing/2014/main" id="{385D3973-62F2-4D9D-9715-791EEE1A5DEC}"/>
                  </a:ext>
                </a:extLst>
              </p:cNvPr>
              <p:cNvSpPr>
                <a:spLocks/>
              </p:cNvSpPr>
              <p:nvPr/>
            </p:nvSpPr>
            <p:spPr bwMode="auto">
              <a:xfrm>
                <a:off x="3329114" y="1475919"/>
                <a:ext cx="115189" cy="113963"/>
              </a:xfrm>
              <a:custGeom>
                <a:avLst/>
                <a:gdLst>
                  <a:gd name="T0" fmla="*/ 25 w 26"/>
                  <a:gd name="T1" fmla="*/ 10 h 26"/>
                  <a:gd name="T2" fmla="*/ 20 w 26"/>
                  <a:gd name="T3" fmla="*/ 12 h 26"/>
                  <a:gd name="T4" fmla="*/ 18 w 26"/>
                  <a:gd name="T5" fmla="*/ 12 h 26"/>
                  <a:gd name="T6" fmla="*/ 17 w 26"/>
                  <a:gd name="T7" fmla="*/ 10 h 26"/>
                  <a:gd name="T8" fmla="*/ 18 w 26"/>
                  <a:gd name="T9" fmla="*/ 8 h 26"/>
                  <a:gd name="T10" fmla="*/ 24 w 26"/>
                  <a:gd name="T11" fmla="*/ 6 h 26"/>
                  <a:gd name="T12" fmla="*/ 21 w 26"/>
                  <a:gd name="T13" fmla="*/ 3 h 26"/>
                  <a:gd name="T14" fmla="*/ 18 w 26"/>
                  <a:gd name="T15" fmla="*/ 2 h 26"/>
                  <a:gd name="T16" fmla="*/ 17 w 26"/>
                  <a:gd name="T17" fmla="*/ 6 h 26"/>
                  <a:gd name="T18" fmla="*/ 15 w 26"/>
                  <a:gd name="T19" fmla="*/ 10 h 26"/>
                  <a:gd name="T20" fmla="*/ 15 w 26"/>
                  <a:gd name="T21" fmla="*/ 6 h 26"/>
                  <a:gd name="T22" fmla="*/ 13 w 26"/>
                  <a:gd name="T23" fmla="*/ 5 h 26"/>
                  <a:gd name="T24" fmla="*/ 13 w 26"/>
                  <a:gd name="T25" fmla="*/ 3 h 26"/>
                  <a:gd name="T26" fmla="*/ 12 w 26"/>
                  <a:gd name="T27" fmla="*/ 3 h 26"/>
                  <a:gd name="T28" fmla="*/ 12 w 26"/>
                  <a:gd name="T29" fmla="*/ 5 h 26"/>
                  <a:gd name="T30" fmla="*/ 10 w 26"/>
                  <a:gd name="T31" fmla="*/ 6 h 26"/>
                  <a:gd name="T32" fmla="*/ 10 w 26"/>
                  <a:gd name="T33" fmla="*/ 10 h 26"/>
                  <a:gd name="T34" fmla="*/ 8 w 26"/>
                  <a:gd name="T35" fmla="*/ 6 h 26"/>
                  <a:gd name="T36" fmla="*/ 7 w 26"/>
                  <a:gd name="T37" fmla="*/ 2 h 26"/>
                  <a:gd name="T38" fmla="*/ 4 w 26"/>
                  <a:gd name="T39" fmla="*/ 3 h 26"/>
                  <a:gd name="T40" fmla="*/ 2 w 26"/>
                  <a:gd name="T41" fmla="*/ 6 h 26"/>
                  <a:gd name="T42" fmla="*/ 7 w 26"/>
                  <a:gd name="T43" fmla="*/ 8 h 26"/>
                  <a:gd name="T44" fmla="*/ 8 w 26"/>
                  <a:gd name="T45" fmla="*/ 10 h 26"/>
                  <a:gd name="T46" fmla="*/ 7 w 26"/>
                  <a:gd name="T47" fmla="*/ 12 h 26"/>
                  <a:gd name="T48" fmla="*/ 5 w 26"/>
                  <a:gd name="T49" fmla="*/ 12 h 26"/>
                  <a:gd name="T50" fmla="*/ 0 w 26"/>
                  <a:gd name="T51" fmla="*/ 10 h 26"/>
                  <a:gd name="T52" fmla="*/ 0 w 26"/>
                  <a:gd name="T53" fmla="*/ 14 h 26"/>
                  <a:gd name="T54" fmla="*/ 1 w 26"/>
                  <a:gd name="T55" fmla="*/ 17 h 26"/>
                  <a:gd name="T56" fmla="*/ 4 w 26"/>
                  <a:gd name="T57" fmla="*/ 15 h 26"/>
                  <a:gd name="T58" fmla="*/ 9 w 26"/>
                  <a:gd name="T59" fmla="*/ 14 h 26"/>
                  <a:gd name="T60" fmla="*/ 6 w 26"/>
                  <a:gd name="T61" fmla="*/ 16 h 26"/>
                  <a:gd name="T62" fmla="*/ 6 w 26"/>
                  <a:gd name="T63" fmla="*/ 18 h 26"/>
                  <a:gd name="T64" fmla="*/ 5 w 26"/>
                  <a:gd name="T65" fmla="*/ 20 h 26"/>
                  <a:gd name="T66" fmla="*/ 6 w 26"/>
                  <a:gd name="T67" fmla="*/ 21 h 26"/>
                  <a:gd name="T68" fmla="*/ 7 w 26"/>
                  <a:gd name="T69" fmla="*/ 19 h 26"/>
                  <a:gd name="T70" fmla="*/ 9 w 26"/>
                  <a:gd name="T71" fmla="*/ 20 h 26"/>
                  <a:gd name="T72" fmla="*/ 12 w 26"/>
                  <a:gd name="T73" fmla="*/ 17 h 26"/>
                  <a:gd name="T74" fmla="*/ 11 w 26"/>
                  <a:gd name="T75" fmla="*/ 21 h 26"/>
                  <a:gd name="T76" fmla="*/ 9 w 26"/>
                  <a:gd name="T77" fmla="*/ 25 h 26"/>
                  <a:gd name="T78" fmla="*/ 12 w 26"/>
                  <a:gd name="T79" fmla="*/ 26 h 26"/>
                  <a:gd name="T80" fmla="*/ 16 w 26"/>
                  <a:gd name="T81" fmla="*/ 26 h 26"/>
                  <a:gd name="T82" fmla="*/ 13 w 26"/>
                  <a:gd name="T83" fmla="*/ 20 h 26"/>
                  <a:gd name="T84" fmla="*/ 13 w 26"/>
                  <a:gd name="T85" fmla="*/ 18 h 26"/>
                  <a:gd name="T86" fmla="*/ 16 w 26"/>
                  <a:gd name="T87" fmla="*/ 17 h 26"/>
                  <a:gd name="T88" fmla="*/ 17 w 26"/>
                  <a:gd name="T89" fmla="*/ 19 h 26"/>
                  <a:gd name="T90" fmla="*/ 19 w 26"/>
                  <a:gd name="T91" fmla="*/ 24 h 26"/>
                  <a:gd name="T92" fmla="*/ 22 w 26"/>
                  <a:gd name="T93" fmla="*/ 22 h 26"/>
                  <a:gd name="T94" fmla="*/ 24 w 26"/>
                  <a:gd name="T95" fmla="*/ 18 h 26"/>
                  <a:gd name="T96" fmla="*/ 19 w 26"/>
                  <a:gd name="T97" fmla="*/ 18 h 26"/>
                  <a:gd name="T98" fmla="*/ 16 w 26"/>
                  <a:gd name="T99" fmla="*/ 15 h 26"/>
                  <a:gd name="T100" fmla="*/ 20 w 26"/>
                  <a:gd name="T101" fmla="*/ 16 h 26"/>
                  <a:gd name="T102" fmla="*/ 21 w 26"/>
                  <a:gd name="T103" fmla="*/ 14 h 26"/>
                  <a:gd name="T104" fmla="*/ 23 w 26"/>
                  <a:gd name="T105"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6">
                    <a:moveTo>
                      <a:pt x="26" y="12"/>
                    </a:moveTo>
                    <a:cubicBezTo>
                      <a:pt x="23" y="12"/>
                      <a:pt x="23" y="12"/>
                      <a:pt x="23" y="12"/>
                    </a:cubicBezTo>
                    <a:cubicBezTo>
                      <a:pt x="25" y="10"/>
                      <a:pt x="25" y="10"/>
                      <a:pt x="25" y="10"/>
                    </a:cubicBezTo>
                    <a:cubicBezTo>
                      <a:pt x="24" y="9"/>
                      <a:pt x="24" y="9"/>
                      <a:pt x="24" y="9"/>
                    </a:cubicBezTo>
                    <a:cubicBezTo>
                      <a:pt x="21" y="12"/>
                      <a:pt x="21" y="12"/>
                      <a:pt x="21" y="12"/>
                    </a:cubicBezTo>
                    <a:cubicBezTo>
                      <a:pt x="20" y="12"/>
                      <a:pt x="20" y="12"/>
                      <a:pt x="20" y="12"/>
                    </a:cubicBezTo>
                    <a:cubicBezTo>
                      <a:pt x="21" y="12"/>
                      <a:pt x="21" y="12"/>
                      <a:pt x="21" y="12"/>
                    </a:cubicBezTo>
                    <a:cubicBezTo>
                      <a:pt x="20" y="11"/>
                      <a:pt x="20" y="11"/>
                      <a:pt x="20" y="11"/>
                    </a:cubicBezTo>
                    <a:cubicBezTo>
                      <a:pt x="18" y="12"/>
                      <a:pt x="18" y="12"/>
                      <a:pt x="18" y="12"/>
                    </a:cubicBezTo>
                    <a:cubicBezTo>
                      <a:pt x="17" y="12"/>
                      <a:pt x="17" y="12"/>
                      <a:pt x="17" y="12"/>
                    </a:cubicBezTo>
                    <a:cubicBezTo>
                      <a:pt x="16" y="12"/>
                      <a:pt x="16" y="11"/>
                      <a:pt x="16" y="11"/>
                    </a:cubicBezTo>
                    <a:cubicBezTo>
                      <a:pt x="17" y="10"/>
                      <a:pt x="17" y="10"/>
                      <a:pt x="17" y="10"/>
                    </a:cubicBezTo>
                    <a:cubicBezTo>
                      <a:pt x="19" y="10"/>
                      <a:pt x="19" y="10"/>
                      <a:pt x="19" y="10"/>
                    </a:cubicBezTo>
                    <a:cubicBezTo>
                      <a:pt x="19" y="8"/>
                      <a:pt x="19" y="8"/>
                      <a:pt x="19" y="8"/>
                    </a:cubicBezTo>
                    <a:cubicBezTo>
                      <a:pt x="18" y="8"/>
                      <a:pt x="18" y="8"/>
                      <a:pt x="18" y="8"/>
                    </a:cubicBezTo>
                    <a:cubicBezTo>
                      <a:pt x="19" y="8"/>
                      <a:pt x="19" y="8"/>
                      <a:pt x="19" y="8"/>
                    </a:cubicBezTo>
                    <a:cubicBezTo>
                      <a:pt x="24" y="8"/>
                      <a:pt x="24" y="8"/>
                      <a:pt x="24" y="8"/>
                    </a:cubicBezTo>
                    <a:cubicBezTo>
                      <a:pt x="24" y="6"/>
                      <a:pt x="24" y="6"/>
                      <a:pt x="24" y="6"/>
                    </a:cubicBezTo>
                    <a:cubicBezTo>
                      <a:pt x="20" y="6"/>
                      <a:pt x="20" y="6"/>
                      <a:pt x="20" y="6"/>
                    </a:cubicBezTo>
                    <a:cubicBezTo>
                      <a:pt x="22" y="4"/>
                      <a:pt x="22" y="4"/>
                      <a:pt x="22" y="4"/>
                    </a:cubicBezTo>
                    <a:cubicBezTo>
                      <a:pt x="21" y="3"/>
                      <a:pt x="21" y="3"/>
                      <a:pt x="21" y="3"/>
                    </a:cubicBezTo>
                    <a:cubicBezTo>
                      <a:pt x="19" y="5"/>
                      <a:pt x="19" y="5"/>
                      <a:pt x="19" y="5"/>
                    </a:cubicBezTo>
                    <a:cubicBezTo>
                      <a:pt x="19" y="2"/>
                      <a:pt x="19" y="2"/>
                      <a:pt x="19" y="2"/>
                    </a:cubicBezTo>
                    <a:cubicBezTo>
                      <a:pt x="18" y="2"/>
                      <a:pt x="18" y="2"/>
                      <a:pt x="18" y="2"/>
                    </a:cubicBezTo>
                    <a:cubicBezTo>
                      <a:pt x="18" y="7"/>
                      <a:pt x="18" y="7"/>
                      <a:pt x="18" y="7"/>
                    </a:cubicBezTo>
                    <a:cubicBezTo>
                      <a:pt x="17" y="7"/>
                      <a:pt x="17" y="7"/>
                      <a:pt x="17" y="7"/>
                    </a:cubicBezTo>
                    <a:cubicBezTo>
                      <a:pt x="17" y="6"/>
                      <a:pt x="17" y="6"/>
                      <a:pt x="17" y="6"/>
                    </a:cubicBezTo>
                    <a:cubicBezTo>
                      <a:pt x="16" y="6"/>
                      <a:pt x="16" y="6"/>
                      <a:pt x="16" y="6"/>
                    </a:cubicBezTo>
                    <a:cubicBezTo>
                      <a:pt x="16" y="9"/>
                      <a:pt x="16" y="9"/>
                      <a:pt x="16" y="9"/>
                    </a:cubicBezTo>
                    <a:cubicBezTo>
                      <a:pt x="15" y="10"/>
                      <a:pt x="15" y="10"/>
                      <a:pt x="15" y="10"/>
                    </a:cubicBezTo>
                    <a:cubicBezTo>
                      <a:pt x="14" y="10"/>
                      <a:pt x="14" y="9"/>
                      <a:pt x="13" y="9"/>
                    </a:cubicBezTo>
                    <a:cubicBezTo>
                      <a:pt x="13" y="8"/>
                      <a:pt x="13" y="8"/>
                      <a:pt x="13" y="8"/>
                    </a:cubicBezTo>
                    <a:cubicBezTo>
                      <a:pt x="15" y="6"/>
                      <a:pt x="15" y="6"/>
                      <a:pt x="15" y="6"/>
                    </a:cubicBezTo>
                    <a:cubicBezTo>
                      <a:pt x="14" y="5"/>
                      <a:pt x="14" y="5"/>
                      <a:pt x="14" y="5"/>
                    </a:cubicBezTo>
                    <a:cubicBezTo>
                      <a:pt x="13" y="6"/>
                      <a:pt x="13" y="6"/>
                      <a:pt x="13" y="6"/>
                    </a:cubicBezTo>
                    <a:cubicBezTo>
                      <a:pt x="13" y="5"/>
                      <a:pt x="13" y="5"/>
                      <a:pt x="13" y="5"/>
                    </a:cubicBezTo>
                    <a:cubicBezTo>
                      <a:pt x="17" y="2"/>
                      <a:pt x="17" y="2"/>
                      <a:pt x="17" y="2"/>
                    </a:cubicBezTo>
                    <a:cubicBezTo>
                      <a:pt x="16" y="1"/>
                      <a:pt x="16" y="1"/>
                      <a:pt x="16" y="1"/>
                    </a:cubicBezTo>
                    <a:cubicBezTo>
                      <a:pt x="13" y="3"/>
                      <a:pt x="13" y="3"/>
                      <a:pt x="13" y="3"/>
                    </a:cubicBezTo>
                    <a:cubicBezTo>
                      <a:pt x="13" y="0"/>
                      <a:pt x="13" y="0"/>
                      <a:pt x="13" y="0"/>
                    </a:cubicBezTo>
                    <a:cubicBezTo>
                      <a:pt x="12" y="0"/>
                      <a:pt x="12" y="0"/>
                      <a:pt x="12" y="0"/>
                    </a:cubicBezTo>
                    <a:cubicBezTo>
                      <a:pt x="12" y="3"/>
                      <a:pt x="12" y="3"/>
                      <a:pt x="12" y="3"/>
                    </a:cubicBezTo>
                    <a:cubicBezTo>
                      <a:pt x="10" y="1"/>
                      <a:pt x="10" y="1"/>
                      <a:pt x="10" y="1"/>
                    </a:cubicBezTo>
                    <a:cubicBezTo>
                      <a:pt x="9" y="2"/>
                      <a:pt x="9" y="2"/>
                      <a:pt x="9" y="2"/>
                    </a:cubicBezTo>
                    <a:cubicBezTo>
                      <a:pt x="12" y="5"/>
                      <a:pt x="12" y="5"/>
                      <a:pt x="12" y="5"/>
                    </a:cubicBezTo>
                    <a:cubicBezTo>
                      <a:pt x="12" y="6"/>
                      <a:pt x="12" y="6"/>
                      <a:pt x="12" y="6"/>
                    </a:cubicBezTo>
                    <a:cubicBezTo>
                      <a:pt x="11" y="5"/>
                      <a:pt x="11" y="5"/>
                      <a:pt x="11" y="5"/>
                    </a:cubicBezTo>
                    <a:cubicBezTo>
                      <a:pt x="10" y="6"/>
                      <a:pt x="10" y="6"/>
                      <a:pt x="10" y="6"/>
                    </a:cubicBezTo>
                    <a:cubicBezTo>
                      <a:pt x="12" y="8"/>
                      <a:pt x="12" y="8"/>
                      <a:pt x="12" y="8"/>
                    </a:cubicBezTo>
                    <a:cubicBezTo>
                      <a:pt x="12" y="9"/>
                      <a:pt x="12" y="9"/>
                      <a:pt x="12" y="9"/>
                    </a:cubicBezTo>
                    <a:cubicBezTo>
                      <a:pt x="11" y="9"/>
                      <a:pt x="11" y="10"/>
                      <a:pt x="10" y="10"/>
                    </a:cubicBezTo>
                    <a:cubicBezTo>
                      <a:pt x="9" y="9"/>
                      <a:pt x="9" y="9"/>
                      <a:pt x="9" y="9"/>
                    </a:cubicBezTo>
                    <a:cubicBezTo>
                      <a:pt x="9" y="6"/>
                      <a:pt x="9" y="6"/>
                      <a:pt x="9" y="6"/>
                    </a:cubicBezTo>
                    <a:cubicBezTo>
                      <a:pt x="8" y="6"/>
                      <a:pt x="8" y="6"/>
                      <a:pt x="8" y="6"/>
                    </a:cubicBezTo>
                    <a:cubicBezTo>
                      <a:pt x="8" y="7"/>
                      <a:pt x="8" y="7"/>
                      <a:pt x="8" y="7"/>
                    </a:cubicBezTo>
                    <a:cubicBezTo>
                      <a:pt x="7" y="7"/>
                      <a:pt x="7" y="7"/>
                      <a:pt x="7" y="7"/>
                    </a:cubicBezTo>
                    <a:cubicBezTo>
                      <a:pt x="7" y="2"/>
                      <a:pt x="7" y="2"/>
                      <a:pt x="7" y="2"/>
                    </a:cubicBezTo>
                    <a:cubicBezTo>
                      <a:pt x="6" y="2"/>
                      <a:pt x="6" y="2"/>
                      <a:pt x="6" y="2"/>
                    </a:cubicBezTo>
                    <a:cubicBezTo>
                      <a:pt x="6" y="5"/>
                      <a:pt x="6" y="5"/>
                      <a:pt x="6" y="5"/>
                    </a:cubicBezTo>
                    <a:cubicBezTo>
                      <a:pt x="4" y="3"/>
                      <a:pt x="4" y="3"/>
                      <a:pt x="4" y="3"/>
                    </a:cubicBezTo>
                    <a:cubicBezTo>
                      <a:pt x="3" y="4"/>
                      <a:pt x="3" y="4"/>
                      <a:pt x="3" y="4"/>
                    </a:cubicBezTo>
                    <a:cubicBezTo>
                      <a:pt x="5" y="6"/>
                      <a:pt x="5" y="6"/>
                      <a:pt x="5" y="6"/>
                    </a:cubicBezTo>
                    <a:cubicBezTo>
                      <a:pt x="2" y="6"/>
                      <a:pt x="2" y="6"/>
                      <a:pt x="2" y="6"/>
                    </a:cubicBezTo>
                    <a:cubicBezTo>
                      <a:pt x="2" y="8"/>
                      <a:pt x="2" y="8"/>
                      <a:pt x="2" y="8"/>
                    </a:cubicBezTo>
                    <a:cubicBezTo>
                      <a:pt x="6" y="8"/>
                      <a:pt x="6" y="8"/>
                      <a:pt x="6" y="8"/>
                    </a:cubicBezTo>
                    <a:cubicBezTo>
                      <a:pt x="7" y="8"/>
                      <a:pt x="7" y="8"/>
                      <a:pt x="7" y="8"/>
                    </a:cubicBezTo>
                    <a:cubicBezTo>
                      <a:pt x="6" y="8"/>
                      <a:pt x="6" y="8"/>
                      <a:pt x="6" y="8"/>
                    </a:cubicBezTo>
                    <a:cubicBezTo>
                      <a:pt x="6" y="10"/>
                      <a:pt x="6" y="10"/>
                      <a:pt x="6" y="10"/>
                    </a:cubicBezTo>
                    <a:cubicBezTo>
                      <a:pt x="8" y="10"/>
                      <a:pt x="8" y="10"/>
                      <a:pt x="8" y="10"/>
                    </a:cubicBezTo>
                    <a:cubicBezTo>
                      <a:pt x="9" y="11"/>
                      <a:pt x="9" y="11"/>
                      <a:pt x="9" y="11"/>
                    </a:cubicBezTo>
                    <a:cubicBezTo>
                      <a:pt x="9" y="11"/>
                      <a:pt x="9" y="12"/>
                      <a:pt x="9" y="12"/>
                    </a:cubicBezTo>
                    <a:cubicBezTo>
                      <a:pt x="7" y="12"/>
                      <a:pt x="7" y="12"/>
                      <a:pt x="7" y="12"/>
                    </a:cubicBezTo>
                    <a:cubicBezTo>
                      <a:pt x="5" y="11"/>
                      <a:pt x="5" y="11"/>
                      <a:pt x="5" y="11"/>
                    </a:cubicBezTo>
                    <a:cubicBezTo>
                      <a:pt x="4" y="12"/>
                      <a:pt x="4" y="12"/>
                      <a:pt x="4" y="12"/>
                    </a:cubicBezTo>
                    <a:cubicBezTo>
                      <a:pt x="5" y="12"/>
                      <a:pt x="5" y="12"/>
                      <a:pt x="5" y="12"/>
                    </a:cubicBezTo>
                    <a:cubicBezTo>
                      <a:pt x="4" y="12"/>
                      <a:pt x="4" y="12"/>
                      <a:pt x="4" y="12"/>
                    </a:cubicBezTo>
                    <a:cubicBezTo>
                      <a:pt x="1" y="9"/>
                      <a:pt x="1" y="9"/>
                      <a:pt x="1" y="9"/>
                    </a:cubicBezTo>
                    <a:cubicBezTo>
                      <a:pt x="0" y="10"/>
                      <a:pt x="0" y="10"/>
                      <a:pt x="0" y="10"/>
                    </a:cubicBezTo>
                    <a:cubicBezTo>
                      <a:pt x="2" y="12"/>
                      <a:pt x="2" y="12"/>
                      <a:pt x="2" y="12"/>
                    </a:cubicBezTo>
                    <a:cubicBezTo>
                      <a:pt x="0" y="12"/>
                      <a:pt x="0" y="12"/>
                      <a:pt x="0" y="12"/>
                    </a:cubicBezTo>
                    <a:cubicBezTo>
                      <a:pt x="0" y="14"/>
                      <a:pt x="0" y="14"/>
                      <a:pt x="0" y="14"/>
                    </a:cubicBezTo>
                    <a:cubicBezTo>
                      <a:pt x="2" y="14"/>
                      <a:pt x="2" y="14"/>
                      <a:pt x="2" y="14"/>
                    </a:cubicBezTo>
                    <a:cubicBezTo>
                      <a:pt x="0" y="16"/>
                      <a:pt x="0" y="16"/>
                      <a:pt x="0" y="16"/>
                    </a:cubicBezTo>
                    <a:cubicBezTo>
                      <a:pt x="1" y="17"/>
                      <a:pt x="1" y="17"/>
                      <a:pt x="1" y="17"/>
                    </a:cubicBezTo>
                    <a:cubicBezTo>
                      <a:pt x="4" y="14"/>
                      <a:pt x="4" y="14"/>
                      <a:pt x="4" y="14"/>
                    </a:cubicBezTo>
                    <a:cubicBezTo>
                      <a:pt x="5" y="14"/>
                      <a:pt x="5" y="14"/>
                      <a:pt x="5" y="14"/>
                    </a:cubicBezTo>
                    <a:cubicBezTo>
                      <a:pt x="4" y="15"/>
                      <a:pt x="4" y="15"/>
                      <a:pt x="4" y="15"/>
                    </a:cubicBezTo>
                    <a:cubicBezTo>
                      <a:pt x="5" y="16"/>
                      <a:pt x="5" y="16"/>
                      <a:pt x="5" y="16"/>
                    </a:cubicBezTo>
                    <a:cubicBezTo>
                      <a:pt x="7" y="14"/>
                      <a:pt x="7" y="14"/>
                      <a:pt x="7" y="14"/>
                    </a:cubicBezTo>
                    <a:cubicBezTo>
                      <a:pt x="9" y="14"/>
                      <a:pt x="9" y="14"/>
                      <a:pt x="9" y="14"/>
                    </a:cubicBezTo>
                    <a:cubicBezTo>
                      <a:pt x="9" y="14"/>
                      <a:pt x="9" y="15"/>
                      <a:pt x="9" y="15"/>
                    </a:cubicBezTo>
                    <a:cubicBezTo>
                      <a:pt x="8" y="16"/>
                      <a:pt x="8" y="16"/>
                      <a:pt x="8" y="16"/>
                    </a:cubicBezTo>
                    <a:cubicBezTo>
                      <a:pt x="6" y="16"/>
                      <a:pt x="6" y="16"/>
                      <a:pt x="6" y="16"/>
                    </a:cubicBezTo>
                    <a:cubicBezTo>
                      <a:pt x="6" y="18"/>
                      <a:pt x="6" y="18"/>
                      <a:pt x="6" y="18"/>
                    </a:cubicBezTo>
                    <a:cubicBezTo>
                      <a:pt x="7" y="18"/>
                      <a:pt x="7" y="18"/>
                      <a:pt x="7" y="18"/>
                    </a:cubicBezTo>
                    <a:cubicBezTo>
                      <a:pt x="6" y="18"/>
                      <a:pt x="6" y="18"/>
                      <a:pt x="6" y="18"/>
                    </a:cubicBezTo>
                    <a:cubicBezTo>
                      <a:pt x="2" y="18"/>
                      <a:pt x="2" y="18"/>
                      <a:pt x="2" y="18"/>
                    </a:cubicBezTo>
                    <a:cubicBezTo>
                      <a:pt x="2" y="20"/>
                      <a:pt x="2" y="20"/>
                      <a:pt x="2" y="20"/>
                    </a:cubicBezTo>
                    <a:cubicBezTo>
                      <a:pt x="5" y="20"/>
                      <a:pt x="5" y="20"/>
                      <a:pt x="5" y="20"/>
                    </a:cubicBezTo>
                    <a:cubicBezTo>
                      <a:pt x="3" y="22"/>
                      <a:pt x="3" y="22"/>
                      <a:pt x="3" y="22"/>
                    </a:cubicBezTo>
                    <a:cubicBezTo>
                      <a:pt x="4" y="23"/>
                      <a:pt x="4" y="23"/>
                      <a:pt x="4" y="23"/>
                    </a:cubicBezTo>
                    <a:cubicBezTo>
                      <a:pt x="6" y="21"/>
                      <a:pt x="6" y="21"/>
                      <a:pt x="6" y="21"/>
                    </a:cubicBezTo>
                    <a:cubicBezTo>
                      <a:pt x="6" y="24"/>
                      <a:pt x="6" y="24"/>
                      <a:pt x="6" y="24"/>
                    </a:cubicBezTo>
                    <a:cubicBezTo>
                      <a:pt x="7" y="24"/>
                      <a:pt x="7" y="24"/>
                      <a:pt x="7" y="24"/>
                    </a:cubicBezTo>
                    <a:cubicBezTo>
                      <a:pt x="7" y="19"/>
                      <a:pt x="7" y="19"/>
                      <a:pt x="7" y="19"/>
                    </a:cubicBezTo>
                    <a:cubicBezTo>
                      <a:pt x="8" y="19"/>
                      <a:pt x="8" y="19"/>
                      <a:pt x="8" y="19"/>
                    </a:cubicBezTo>
                    <a:cubicBezTo>
                      <a:pt x="8" y="20"/>
                      <a:pt x="8" y="20"/>
                      <a:pt x="8" y="20"/>
                    </a:cubicBezTo>
                    <a:cubicBezTo>
                      <a:pt x="9" y="20"/>
                      <a:pt x="9" y="20"/>
                      <a:pt x="9" y="20"/>
                    </a:cubicBezTo>
                    <a:cubicBezTo>
                      <a:pt x="9" y="17"/>
                      <a:pt x="9" y="17"/>
                      <a:pt x="9" y="17"/>
                    </a:cubicBezTo>
                    <a:cubicBezTo>
                      <a:pt x="10" y="16"/>
                      <a:pt x="10" y="16"/>
                      <a:pt x="10" y="16"/>
                    </a:cubicBezTo>
                    <a:cubicBezTo>
                      <a:pt x="11" y="17"/>
                      <a:pt x="11" y="17"/>
                      <a:pt x="12" y="17"/>
                    </a:cubicBezTo>
                    <a:cubicBezTo>
                      <a:pt x="12" y="18"/>
                      <a:pt x="12" y="18"/>
                      <a:pt x="12" y="18"/>
                    </a:cubicBezTo>
                    <a:cubicBezTo>
                      <a:pt x="10" y="20"/>
                      <a:pt x="10" y="20"/>
                      <a:pt x="10" y="20"/>
                    </a:cubicBezTo>
                    <a:cubicBezTo>
                      <a:pt x="11" y="21"/>
                      <a:pt x="11" y="21"/>
                      <a:pt x="11" y="21"/>
                    </a:cubicBezTo>
                    <a:cubicBezTo>
                      <a:pt x="12" y="20"/>
                      <a:pt x="12" y="20"/>
                      <a:pt x="12" y="20"/>
                    </a:cubicBezTo>
                    <a:cubicBezTo>
                      <a:pt x="12" y="21"/>
                      <a:pt x="12" y="21"/>
                      <a:pt x="12" y="21"/>
                    </a:cubicBezTo>
                    <a:cubicBezTo>
                      <a:pt x="9" y="25"/>
                      <a:pt x="9" y="25"/>
                      <a:pt x="9" y="25"/>
                    </a:cubicBezTo>
                    <a:cubicBezTo>
                      <a:pt x="10" y="26"/>
                      <a:pt x="10" y="26"/>
                      <a:pt x="10" y="26"/>
                    </a:cubicBezTo>
                    <a:cubicBezTo>
                      <a:pt x="12" y="23"/>
                      <a:pt x="12" y="23"/>
                      <a:pt x="12" y="23"/>
                    </a:cubicBezTo>
                    <a:cubicBezTo>
                      <a:pt x="12" y="26"/>
                      <a:pt x="12" y="26"/>
                      <a:pt x="12" y="26"/>
                    </a:cubicBezTo>
                    <a:cubicBezTo>
                      <a:pt x="13" y="26"/>
                      <a:pt x="13" y="26"/>
                      <a:pt x="13" y="26"/>
                    </a:cubicBezTo>
                    <a:cubicBezTo>
                      <a:pt x="13" y="23"/>
                      <a:pt x="13" y="23"/>
                      <a:pt x="13" y="23"/>
                    </a:cubicBezTo>
                    <a:cubicBezTo>
                      <a:pt x="16" y="26"/>
                      <a:pt x="16" y="26"/>
                      <a:pt x="16" y="26"/>
                    </a:cubicBezTo>
                    <a:cubicBezTo>
                      <a:pt x="17" y="25"/>
                      <a:pt x="17" y="25"/>
                      <a:pt x="17" y="25"/>
                    </a:cubicBezTo>
                    <a:cubicBezTo>
                      <a:pt x="13" y="21"/>
                      <a:pt x="13" y="21"/>
                      <a:pt x="13" y="21"/>
                    </a:cubicBezTo>
                    <a:cubicBezTo>
                      <a:pt x="13" y="20"/>
                      <a:pt x="13" y="20"/>
                      <a:pt x="13" y="20"/>
                    </a:cubicBezTo>
                    <a:cubicBezTo>
                      <a:pt x="14" y="21"/>
                      <a:pt x="14" y="21"/>
                      <a:pt x="14" y="21"/>
                    </a:cubicBezTo>
                    <a:cubicBezTo>
                      <a:pt x="15" y="20"/>
                      <a:pt x="15" y="20"/>
                      <a:pt x="15" y="20"/>
                    </a:cubicBezTo>
                    <a:cubicBezTo>
                      <a:pt x="13" y="18"/>
                      <a:pt x="13" y="18"/>
                      <a:pt x="13" y="18"/>
                    </a:cubicBezTo>
                    <a:cubicBezTo>
                      <a:pt x="13" y="17"/>
                      <a:pt x="13" y="17"/>
                      <a:pt x="13" y="17"/>
                    </a:cubicBezTo>
                    <a:cubicBezTo>
                      <a:pt x="14" y="17"/>
                      <a:pt x="14" y="17"/>
                      <a:pt x="15" y="16"/>
                    </a:cubicBezTo>
                    <a:cubicBezTo>
                      <a:pt x="16" y="17"/>
                      <a:pt x="16" y="17"/>
                      <a:pt x="16" y="17"/>
                    </a:cubicBezTo>
                    <a:cubicBezTo>
                      <a:pt x="16" y="20"/>
                      <a:pt x="16" y="20"/>
                      <a:pt x="16" y="20"/>
                    </a:cubicBezTo>
                    <a:cubicBezTo>
                      <a:pt x="17" y="20"/>
                      <a:pt x="17" y="20"/>
                      <a:pt x="17" y="20"/>
                    </a:cubicBezTo>
                    <a:cubicBezTo>
                      <a:pt x="17" y="19"/>
                      <a:pt x="17" y="19"/>
                      <a:pt x="17" y="19"/>
                    </a:cubicBezTo>
                    <a:cubicBezTo>
                      <a:pt x="18" y="19"/>
                      <a:pt x="18" y="19"/>
                      <a:pt x="18" y="19"/>
                    </a:cubicBezTo>
                    <a:cubicBezTo>
                      <a:pt x="18" y="24"/>
                      <a:pt x="18" y="24"/>
                      <a:pt x="18" y="24"/>
                    </a:cubicBezTo>
                    <a:cubicBezTo>
                      <a:pt x="19" y="24"/>
                      <a:pt x="19" y="24"/>
                      <a:pt x="19" y="24"/>
                    </a:cubicBezTo>
                    <a:cubicBezTo>
                      <a:pt x="19" y="21"/>
                      <a:pt x="19" y="21"/>
                      <a:pt x="19" y="21"/>
                    </a:cubicBezTo>
                    <a:cubicBezTo>
                      <a:pt x="21" y="23"/>
                      <a:pt x="21" y="23"/>
                      <a:pt x="21" y="23"/>
                    </a:cubicBezTo>
                    <a:cubicBezTo>
                      <a:pt x="22" y="22"/>
                      <a:pt x="22" y="22"/>
                      <a:pt x="22" y="22"/>
                    </a:cubicBezTo>
                    <a:cubicBezTo>
                      <a:pt x="20" y="20"/>
                      <a:pt x="20" y="20"/>
                      <a:pt x="20" y="20"/>
                    </a:cubicBezTo>
                    <a:cubicBezTo>
                      <a:pt x="24" y="20"/>
                      <a:pt x="24" y="20"/>
                      <a:pt x="24" y="20"/>
                    </a:cubicBezTo>
                    <a:cubicBezTo>
                      <a:pt x="24" y="18"/>
                      <a:pt x="24" y="18"/>
                      <a:pt x="24" y="18"/>
                    </a:cubicBezTo>
                    <a:cubicBezTo>
                      <a:pt x="19" y="18"/>
                      <a:pt x="19" y="18"/>
                      <a:pt x="19" y="18"/>
                    </a:cubicBezTo>
                    <a:cubicBezTo>
                      <a:pt x="18" y="18"/>
                      <a:pt x="18" y="18"/>
                      <a:pt x="18" y="18"/>
                    </a:cubicBezTo>
                    <a:cubicBezTo>
                      <a:pt x="19" y="18"/>
                      <a:pt x="19" y="18"/>
                      <a:pt x="19" y="18"/>
                    </a:cubicBezTo>
                    <a:cubicBezTo>
                      <a:pt x="19" y="16"/>
                      <a:pt x="19" y="16"/>
                      <a:pt x="19" y="16"/>
                    </a:cubicBezTo>
                    <a:cubicBezTo>
                      <a:pt x="17" y="16"/>
                      <a:pt x="17" y="16"/>
                      <a:pt x="17" y="16"/>
                    </a:cubicBezTo>
                    <a:cubicBezTo>
                      <a:pt x="16" y="15"/>
                      <a:pt x="16" y="15"/>
                      <a:pt x="16" y="15"/>
                    </a:cubicBezTo>
                    <a:cubicBezTo>
                      <a:pt x="16" y="15"/>
                      <a:pt x="16" y="14"/>
                      <a:pt x="17" y="14"/>
                    </a:cubicBezTo>
                    <a:cubicBezTo>
                      <a:pt x="18" y="14"/>
                      <a:pt x="18" y="14"/>
                      <a:pt x="18" y="14"/>
                    </a:cubicBezTo>
                    <a:cubicBezTo>
                      <a:pt x="20" y="16"/>
                      <a:pt x="20" y="16"/>
                      <a:pt x="20" y="16"/>
                    </a:cubicBezTo>
                    <a:cubicBezTo>
                      <a:pt x="21" y="15"/>
                      <a:pt x="21" y="15"/>
                      <a:pt x="21" y="15"/>
                    </a:cubicBezTo>
                    <a:cubicBezTo>
                      <a:pt x="20" y="14"/>
                      <a:pt x="20" y="14"/>
                      <a:pt x="20" y="14"/>
                    </a:cubicBezTo>
                    <a:cubicBezTo>
                      <a:pt x="21" y="14"/>
                      <a:pt x="21" y="14"/>
                      <a:pt x="21" y="14"/>
                    </a:cubicBezTo>
                    <a:cubicBezTo>
                      <a:pt x="24" y="17"/>
                      <a:pt x="24" y="17"/>
                      <a:pt x="24" y="17"/>
                    </a:cubicBezTo>
                    <a:cubicBezTo>
                      <a:pt x="25" y="16"/>
                      <a:pt x="25" y="16"/>
                      <a:pt x="25" y="16"/>
                    </a:cubicBezTo>
                    <a:cubicBezTo>
                      <a:pt x="23" y="14"/>
                      <a:pt x="23" y="14"/>
                      <a:pt x="23" y="14"/>
                    </a:cubicBezTo>
                    <a:cubicBezTo>
                      <a:pt x="26" y="14"/>
                      <a:pt x="26" y="14"/>
                      <a:pt x="26" y="14"/>
                    </a:cubicBezTo>
                    <a:lnTo>
                      <a:pt x="26" y="12"/>
                    </a:lnTo>
                    <a:close/>
                  </a:path>
                </a:pathLst>
              </a:custGeom>
              <a:grpFill/>
              <a:ln>
                <a:noFill/>
              </a:ln>
            </p:spPr>
            <p:txBody>
              <a:bodyPr anchor="ctr"/>
              <a:lstStyle/>
              <a:p>
                <a:pPr algn="ctr"/>
                <a:endParaRPr>
                  <a:solidFill>
                    <a:srgbClr val="000000"/>
                  </a:solidFill>
                </a:endParaRPr>
              </a:p>
            </p:txBody>
          </p:sp>
          <p:sp>
            <p:nvSpPr>
              <p:cNvPr id="70" name="Freeform: Shape 238">
                <a:extLst>
                  <a:ext uri="{FF2B5EF4-FFF2-40B4-BE49-F238E27FC236}">
                    <a16:creationId xmlns:a16="http://schemas.microsoft.com/office/drawing/2014/main" id="{43741B5B-51F1-4F4B-B5E1-D9F595ED2F54}"/>
                  </a:ext>
                </a:extLst>
              </p:cNvPr>
              <p:cNvSpPr>
                <a:spLocks/>
              </p:cNvSpPr>
              <p:nvPr/>
            </p:nvSpPr>
            <p:spPr bwMode="auto">
              <a:xfrm>
                <a:off x="4764072" y="3984339"/>
                <a:ext cx="278169" cy="136021"/>
              </a:xfrm>
              <a:custGeom>
                <a:avLst/>
                <a:gdLst>
                  <a:gd name="T0" fmla="*/ 54 w 63"/>
                  <a:gd name="T1" fmla="*/ 22 h 31"/>
                  <a:gd name="T2" fmla="*/ 63 w 63"/>
                  <a:gd name="T3" fmla="*/ 11 h 31"/>
                  <a:gd name="T4" fmla="*/ 54 w 63"/>
                  <a:gd name="T5" fmla="*/ 0 h 31"/>
                  <a:gd name="T6" fmla="*/ 54 w 63"/>
                  <a:gd name="T7" fmla="*/ 5 h 31"/>
                  <a:gd name="T8" fmla="*/ 58 w 63"/>
                  <a:gd name="T9" fmla="*/ 11 h 31"/>
                  <a:gd name="T10" fmla="*/ 54 w 63"/>
                  <a:gd name="T11" fmla="*/ 17 h 31"/>
                  <a:gd name="T12" fmla="*/ 54 w 63"/>
                  <a:gd name="T13" fmla="*/ 22 h 31"/>
                  <a:gd name="T14" fmla="*/ 26 w 63"/>
                  <a:gd name="T15" fmla="*/ 31 h 31"/>
                  <a:gd name="T16" fmla="*/ 47 w 63"/>
                  <a:gd name="T17" fmla="*/ 21 h 31"/>
                  <a:gd name="T18" fmla="*/ 52 w 63"/>
                  <a:gd name="T19" fmla="*/ 22 h 31"/>
                  <a:gd name="T20" fmla="*/ 54 w 63"/>
                  <a:gd name="T21" fmla="*/ 22 h 31"/>
                  <a:gd name="T22" fmla="*/ 54 w 63"/>
                  <a:gd name="T23" fmla="*/ 17 h 31"/>
                  <a:gd name="T24" fmla="*/ 52 w 63"/>
                  <a:gd name="T25" fmla="*/ 17 h 31"/>
                  <a:gd name="T26" fmla="*/ 50 w 63"/>
                  <a:gd name="T27" fmla="*/ 17 h 31"/>
                  <a:gd name="T28" fmla="*/ 53 w 63"/>
                  <a:gd name="T29" fmla="*/ 5 h 31"/>
                  <a:gd name="T30" fmla="*/ 53 w 63"/>
                  <a:gd name="T31" fmla="*/ 5 h 31"/>
                  <a:gd name="T32" fmla="*/ 53 w 63"/>
                  <a:gd name="T33" fmla="*/ 5 h 31"/>
                  <a:gd name="T34" fmla="*/ 54 w 63"/>
                  <a:gd name="T35" fmla="*/ 5 h 31"/>
                  <a:gd name="T36" fmla="*/ 54 w 63"/>
                  <a:gd name="T37" fmla="*/ 0 h 31"/>
                  <a:gd name="T38" fmla="*/ 52 w 63"/>
                  <a:gd name="T39" fmla="*/ 0 h 31"/>
                  <a:gd name="T40" fmla="*/ 52 w 63"/>
                  <a:gd name="T41" fmla="*/ 0 h 31"/>
                  <a:gd name="T42" fmla="*/ 0 w 63"/>
                  <a:gd name="T43" fmla="*/ 0 h 31"/>
                  <a:gd name="T44" fmla="*/ 0 w 63"/>
                  <a:gd name="T45" fmla="*/ 5 h 31"/>
                  <a:gd name="T46" fmla="*/ 26 w 63"/>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31">
                    <a:moveTo>
                      <a:pt x="54" y="22"/>
                    </a:moveTo>
                    <a:cubicBezTo>
                      <a:pt x="59" y="21"/>
                      <a:pt x="63" y="16"/>
                      <a:pt x="63" y="11"/>
                    </a:cubicBezTo>
                    <a:cubicBezTo>
                      <a:pt x="63" y="5"/>
                      <a:pt x="59" y="1"/>
                      <a:pt x="54" y="0"/>
                    </a:cubicBezTo>
                    <a:cubicBezTo>
                      <a:pt x="54" y="5"/>
                      <a:pt x="54" y="5"/>
                      <a:pt x="54" y="5"/>
                    </a:cubicBezTo>
                    <a:cubicBezTo>
                      <a:pt x="56" y="6"/>
                      <a:pt x="58" y="8"/>
                      <a:pt x="58" y="11"/>
                    </a:cubicBezTo>
                    <a:cubicBezTo>
                      <a:pt x="58" y="14"/>
                      <a:pt x="56" y="16"/>
                      <a:pt x="54" y="17"/>
                    </a:cubicBezTo>
                    <a:lnTo>
                      <a:pt x="54" y="22"/>
                    </a:lnTo>
                    <a:close/>
                    <a:moveTo>
                      <a:pt x="26" y="31"/>
                    </a:moveTo>
                    <a:cubicBezTo>
                      <a:pt x="35" y="31"/>
                      <a:pt x="42" y="27"/>
                      <a:pt x="47" y="21"/>
                    </a:cubicBezTo>
                    <a:cubicBezTo>
                      <a:pt x="49" y="22"/>
                      <a:pt x="50" y="22"/>
                      <a:pt x="52" y="22"/>
                    </a:cubicBezTo>
                    <a:cubicBezTo>
                      <a:pt x="53" y="22"/>
                      <a:pt x="53" y="22"/>
                      <a:pt x="54" y="22"/>
                    </a:cubicBezTo>
                    <a:cubicBezTo>
                      <a:pt x="54" y="17"/>
                      <a:pt x="54" y="17"/>
                      <a:pt x="54" y="17"/>
                    </a:cubicBezTo>
                    <a:cubicBezTo>
                      <a:pt x="53" y="17"/>
                      <a:pt x="53" y="17"/>
                      <a:pt x="52" y="17"/>
                    </a:cubicBezTo>
                    <a:cubicBezTo>
                      <a:pt x="51" y="17"/>
                      <a:pt x="50" y="17"/>
                      <a:pt x="50" y="17"/>
                    </a:cubicBezTo>
                    <a:cubicBezTo>
                      <a:pt x="52" y="13"/>
                      <a:pt x="53" y="9"/>
                      <a:pt x="53" y="5"/>
                    </a:cubicBezTo>
                    <a:cubicBezTo>
                      <a:pt x="53" y="5"/>
                      <a:pt x="53" y="5"/>
                      <a:pt x="53" y="5"/>
                    </a:cubicBezTo>
                    <a:cubicBezTo>
                      <a:pt x="53" y="5"/>
                      <a:pt x="53" y="5"/>
                      <a:pt x="53" y="5"/>
                    </a:cubicBezTo>
                    <a:cubicBezTo>
                      <a:pt x="53" y="5"/>
                      <a:pt x="54" y="5"/>
                      <a:pt x="54" y="5"/>
                    </a:cubicBezTo>
                    <a:cubicBezTo>
                      <a:pt x="54" y="0"/>
                      <a:pt x="54" y="0"/>
                      <a:pt x="54" y="0"/>
                    </a:cubicBezTo>
                    <a:cubicBezTo>
                      <a:pt x="54" y="0"/>
                      <a:pt x="53" y="0"/>
                      <a:pt x="52" y="0"/>
                    </a:cubicBezTo>
                    <a:cubicBezTo>
                      <a:pt x="52" y="0"/>
                      <a:pt x="52" y="0"/>
                      <a:pt x="52" y="0"/>
                    </a:cubicBezTo>
                    <a:cubicBezTo>
                      <a:pt x="0" y="0"/>
                      <a:pt x="0" y="0"/>
                      <a:pt x="0" y="0"/>
                    </a:cubicBezTo>
                    <a:cubicBezTo>
                      <a:pt x="0" y="1"/>
                      <a:pt x="0" y="3"/>
                      <a:pt x="0" y="5"/>
                    </a:cubicBezTo>
                    <a:cubicBezTo>
                      <a:pt x="0" y="19"/>
                      <a:pt x="12" y="31"/>
                      <a:pt x="26" y="31"/>
                    </a:cubicBezTo>
                    <a:close/>
                  </a:path>
                </a:pathLst>
              </a:custGeom>
              <a:grpFill/>
              <a:ln>
                <a:noFill/>
              </a:ln>
            </p:spPr>
            <p:txBody>
              <a:bodyPr anchor="ctr"/>
              <a:lstStyle/>
              <a:p>
                <a:pPr algn="ctr"/>
                <a:endParaRPr>
                  <a:solidFill>
                    <a:srgbClr val="000000"/>
                  </a:solidFill>
                </a:endParaRPr>
              </a:p>
            </p:txBody>
          </p:sp>
          <p:sp>
            <p:nvSpPr>
              <p:cNvPr id="71" name="Rectangle 239">
                <a:extLst>
                  <a:ext uri="{FF2B5EF4-FFF2-40B4-BE49-F238E27FC236}">
                    <a16:creationId xmlns:a16="http://schemas.microsoft.com/office/drawing/2014/main" id="{B339328E-7B64-4679-A3ED-28AB34CE7B8E}"/>
                  </a:ext>
                </a:extLst>
              </p:cNvPr>
              <p:cNvSpPr>
                <a:spLocks/>
              </p:cNvSpPr>
              <p:nvPr/>
            </p:nvSpPr>
            <p:spPr bwMode="auto">
              <a:xfrm>
                <a:off x="4764072" y="4133840"/>
                <a:ext cx="251210" cy="22057"/>
              </a:xfrm>
              <a:prstGeom prst="rect">
                <a:avLst/>
              </a:prstGeom>
              <a:grpFill/>
              <a:ln>
                <a:noFill/>
              </a:ln>
            </p:spPr>
            <p:txBody>
              <a:bodyPr anchor="ctr"/>
              <a:lstStyle/>
              <a:p>
                <a:pPr algn="ctr"/>
                <a:endParaRPr>
                  <a:solidFill>
                    <a:srgbClr val="000000"/>
                  </a:solidFill>
                </a:endParaRPr>
              </a:p>
            </p:txBody>
          </p:sp>
          <p:sp>
            <p:nvSpPr>
              <p:cNvPr id="72" name="Freeform: Shape 240">
                <a:extLst>
                  <a:ext uri="{FF2B5EF4-FFF2-40B4-BE49-F238E27FC236}">
                    <a16:creationId xmlns:a16="http://schemas.microsoft.com/office/drawing/2014/main" id="{5A9F05E6-57F1-472D-8E03-1D317A096FD9}"/>
                  </a:ext>
                </a:extLst>
              </p:cNvPr>
              <p:cNvSpPr>
                <a:spLocks/>
              </p:cNvSpPr>
              <p:nvPr/>
            </p:nvSpPr>
            <p:spPr bwMode="auto">
              <a:xfrm>
                <a:off x="4821666" y="3921843"/>
                <a:ext cx="44115" cy="52693"/>
              </a:xfrm>
              <a:custGeom>
                <a:avLst/>
                <a:gdLst>
                  <a:gd name="T0" fmla="*/ 3 w 10"/>
                  <a:gd name="T1" fmla="*/ 6 h 12"/>
                  <a:gd name="T2" fmla="*/ 5 w 10"/>
                  <a:gd name="T3" fmla="*/ 11 h 12"/>
                  <a:gd name="T4" fmla="*/ 9 w 10"/>
                  <a:gd name="T5" fmla="*/ 2 h 12"/>
                  <a:gd name="T6" fmla="*/ 9 w 10"/>
                  <a:gd name="T7" fmla="*/ 0 h 12"/>
                  <a:gd name="T8" fmla="*/ 3 w 10"/>
                  <a:gd name="T9" fmla="*/ 1 h 12"/>
                  <a:gd name="T10" fmla="*/ 3 w 10"/>
                  <a:gd name="T11" fmla="*/ 6 h 12"/>
                </a:gdLst>
                <a:ahLst/>
                <a:cxnLst>
                  <a:cxn ang="0">
                    <a:pos x="T0" y="T1"/>
                  </a:cxn>
                  <a:cxn ang="0">
                    <a:pos x="T2" y="T3"/>
                  </a:cxn>
                  <a:cxn ang="0">
                    <a:pos x="T4" y="T5"/>
                  </a:cxn>
                  <a:cxn ang="0">
                    <a:pos x="T6" y="T7"/>
                  </a:cxn>
                  <a:cxn ang="0">
                    <a:pos x="T8" y="T9"/>
                  </a:cxn>
                  <a:cxn ang="0">
                    <a:pos x="T10" y="T11"/>
                  </a:cxn>
                </a:cxnLst>
                <a:rect l="0" t="0" r="r" b="b"/>
                <a:pathLst>
                  <a:path w="10" h="12">
                    <a:moveTo>
                      <a:pt x="3" y="6"/>
                    </a:moveTo>
                    <a:cubicBezTo>
                      <a:pt x="0" y="7"/>
                      <a:pt x="2" y="12"/>
                      <a:pt x="5" y="11"/>
                    </a:cubicBezTo>
                    <a:cubicBezTo>
                      <a:pt x="9" y="9"/>
                      <a:pt x="10" y="5"/>
                      <a:pt x="9" y="2"/>
                    </a:cubicBezTo>
                    <a:cubicBezTo>
                      <a:pt x="9" y="1"/>
                      <a:pt x="9" y="1"/>
                      <a:pt x="9" y="0"/>
                    </a:cubicBezTo>
                    <a:cubicBezTo>
                      <a:pt x="7" y="1"/>
                      <a:pt x="5" y="1"/>
                      <a:pt x="3" y="1"/>
                    </a:cubicBezTo>
                    <a:cubicBezTo>
                      <a:pt x="4" y="3"/>
                      <a:pt x="5" y="5"/>
                      <a:pt x="3" y="6"/>
                    </a:cubicBezTo>
                    <a:close/>
                  </a:path>
                </a:pathLst>
              </a:custGeom>
              <a:grpFill/>
              <a:ln>
                <a:noFill/>
              </a:ln>
            </p:spPr>
            <p:txBody>
              <a:bodyPr anchor="ctr"/>
              <a:lstStyle/>
              <a:p>
                <a:pPr algn="ctr"/>
                <a:endParaRPr>
                  <a:solidFill>
                    <a:srgbClr val="000000"/>
                  </a:solidFill>
                </a:endParaRPr>
              </a:p>
            </p:txBody>
          </p:sp>
          <p:sp>
            <p:nvSpPr>
              <p:cNvPr id="73" name="Freeform: Shape 241">
                <a:extLst>
                  <a:ext uri="{FF2B5EF4-FFF2-40B4-BE49-F238E27FC236}">
                    <a16:creationId xmlns:a16="http://schemas.microsoft.com/office/drawing/2014/main" id="{3A6FC884-A5CE-4FE0-888E-92071B65075F}"/>
                  </a:ext>
                </a:extLst>
              </p:cNvPr>
              <p:cNvSpPr>
                <a:spLocks/>
              </p:cNvSpPr>
              <p:nvPr/>
            </p:nvSpPr>
            <p:spPr bwMode="auto">
              <a:xfrm>
                <a:off x="4887839" y="3908364"/>
                <a:ext cx="44115" cy="66172"/>
              </a:xfrm>
              <a:custGeom>
                <a:avLst/>
                <a:gdLst>
                  <a:gd name="T0" fmla="*/ 3 w 10"/>
                  <a:gd name="T1" fmla="*/ 9 h 15"/>
                  <a:gd name="T2" fmla="*/ 5 w 10"/>
                  <a:gd name="T3" fmla="*/ 14 h 15"/>
                  <a:gd name="T4" fmla="*/ 9 w 10"/>
                  <a:gd name="T5" fmla="*/ 5 h 15"/>
                  <a:gd name="T6" fmla="*/ 7 w 10"/>
                  <a:gd name="T7" fmla="*/ 0 h 15"/>
                  <a:gd name="T8" fmla="*/ 2 w 10"/>
                  <a:gd name="T9" fmla="*/ 1 h 15"/>
                  <a:gd name="T10" fmla="*/ 3 w 10"/>
                  <a:gd name="T11" fmla="*/ 9 h 15"/>
                </a:gdLst>
                <a:ahLst/>
                <a:cxnLst>
                  <a:cxn ang="0">
                    <a:pos x="T0" y="T1"/>
                  </a:cxn>
                  <a:cxn ang="0">
                    <a:pos x="T2" y="T3"/>
                  </a:cxn>
                  <a:cxn ang="0">
                    <a:pos x="T4" y="T5"/>
                  </a:cxn>
                  <a:cxn ang="0">
                    <a:pos x="T6" y="T7"/>
                  </a:cxn>
                  <a:cxn ang="0">
                    <a:pos x="T8" y="T9"/>
                  </a:cxn>
                  <a:cxn ang="0">
                    <a:pos x="T10" y="T11"/>
                  </a:cxn>
                </a:cxnLst>
                <a:rect l="0" t="0" r="r" b="b"/>
                <a:pathLst>
                  <a:path w="10" h="15">
                    <a:moveTo>
                      <a:pt x="3" y="9"/>
                    </a:moveTo>
                    <a:cubicBezTo>
                      <a:pt x="0" y="10"/>
                      <a:pt x="2" y="15"/>
                      <a:pt x="5" y="14"/>
                    </a:cubicBezTo>
                    <a:cubicBezTo>
                      <a:pt x="9" y="12"/>
                      <a:pt x="10" y="8"/>
                      <a:pt x="9" y="5"/>
                    </a:cubicBezTo>
                    <a:cubicBezTo>
                      <a:pt x="9" y="3"/>
                      <a:pt x="8" y="2"/>
                      <a:pt x="7" y="0"/>
                    </a:cubicBezTo>
                    <a:cubicBezTo>
                      <a:pt x="5" y="1"/>
                      <a:pt x="3" y="1"/>
                      <a:pt x="2" y="1"/>
                    </a:cubicBezTo>
                    <a:cubicBezTo>
                      <a:pt x="3" y="4"/>
                      <a:pt x="5" y="8"/>
                      <a:pt x="3" y="9"/>
                    </a:cubicBezTo>
                    <a:close/>
                  </a:path>
                </a:pathLst>
              </a:custGeom>
              <a:grpFill/>
              <a:ln>
                <a:noFill/>
              </a:ln>
            </p:spPr>
            <p:txBody>
              <a:bodyPr anchor="ctr"/>
              <a:lstStyle/>
              <a:p>
                <a:pPr algn="ctr"/>
                <a:endParaRPr>
                  <a:solidFill>
                    <a:srgbClr val="000000"/>
                  </a:solidFill>
                </a:endParaRPr>
              </a:p>
            </p:txBody>
          </p:sp>
          <p:sp>
            <p:nvSpPr>
              <p:cNvPr id="74" name="Freeform: Shape 242">
                <a:extLst>
                  <a:ext uri="{FF2B5EF4-FFF2-40B4-BE49-F238E27FC236}">
                    <a16:creationId xmlns:a16="http://schemas.microsoft.com/office/drawing/2014/main" id="{A8BD877A-D4B0-46B5-A745-13C14A5785C7}"/>
                  </a:ext>
                </a:extLst>
              </p:cNvPr>
              <p:cNvSpPr>
                <a:spLocks/>
              </p:cNvSpPr>
              <p:nvPr/>
            </p:nvSpPr>
            <p:spPr bwMode="auto">
              <a:xfrm>
                <a:off x="5775037" y="3467215"/>
                <a:ext cx="75976" cy="35537"/>
              </a:xfrm>
              <a:custGeom>
                <a:avLst/>
                <a:gdLst>
                  <a:gd name="T0" fmla="*/ 0 w 62"/>
                  <a:gd name="T1" fmla="*/ 18 h 29"/>
                  <a:gd name="T2" fmla="*/ 22 w 62"/>
                  <a:gd name="T3" fmla="*/ 29 h 29"/>
                  <a:gd name="T4" fmla="*/ 62 w 62"/>
                  <a:gd name="T5" fmla="*/ 29 h 29"/>
                  <a:gd name="T6" fmla="*/ 7 w 62"/>
                  <a:gd name="T7" fmla="*/ 0 h 29"/>
                  <a:gd name="T8" fmla="*/ 0 w 62"/>
                  <a:gd name="T9" fmla="*/ 18 h 29"/>
                </a:gdLst>
                <a:ahLst/>
                <a:cxnLst>
                  <a:cxn ang="0">
                    <a:pos x="T0" y="T1"/>
                  </a:cxn>
                  <a:cxn ang="0">
                    <a:pos x="T2" y="T3"/>
                  </a:cxn>
                  <a:cxn ang="0">
                    <a:pos x="T4" y="T5"/>
                  </a:cxn>
                  <a:cxn ang="0">
                    <a:pos x="T6" y="T7"/>
                  </a:cxn>
                  <a:cxn ang="0">
                    <a:pos x="T8" y="T9"/>
                  </a:cxn>
                </a:cxnLst>
                <a:rect l="0" t="0" r="r" b="b"/>
                <a:pathLst>
                  <a:path w="62" h="29">
                    <a:moveTo>
                      <a:pt x="0" y="18"/>
                    </a:moveTo>
                    <a:lnTo>
                      <a:pt x="22" y="29"/>
                    </a:lnTo>
                    <a:lnTo>
                      <a:pt x="62" y="29"/>
                    </a:lnTo>
                    <a:lnTo>
                      <a:pt x="7" y="0"/>
                    </a:lnTo>
                    <a:lnTo>
                      <a:pt x="0" y="18"/>
                    </a:lnTo>
                    <a:close/>
                  </a:path>
                </a:pathLst>
              </a:custGeom>
              <a:grpFill/>
              <a:ln>
                <a:noFill/>
              </a:ln>
            </p:spPr>
            <p:txBody>
              <a:bodyPr anchor="ctr"/>
              <a:lstStyle/>
              <a:p>
                <a:pPr algn="ctr"/>
                <a:endParaRPr>
                  <a:solidFill>
                    <a:srgbClr val="000000"/>
                  </a:solidFill>
                </a:endParaRPr>
              </a:p>
            </p:txBody>
          </p:sp>
          <p:sp>
            <p:nvSpPr>
              <p:cNvPr id="75" name="Freeform: Shape 243">
                <a:extLst>
                  <a:ext uri="{FF2B5EF4-FFF2-40B4-BE49-F238E27FC236}">
                    <a16:creationId xmlns:a16="http://schemas.microsoft.com/office/drawing/2014/main" id="{FE51A85C-CAAD-4DA0-9402-6793099F8827}"/>
                  </a:ext>
                </a:extLst>
              </p:cNvPr>
              <p:cNvSpPr>
                <a:spLocks/>
              </p:cNvSpPr>
              <p:nvPr/>
            </p:nvSpPr>
            <p:spPr bwMode="auto">
              <a:xfrm>
                <a:off x="5775037" y="3506428"/>
                <a:ext cx="186263" cy="93131"/>
              </a:xfrm>
              <a:custGeom>
                <a:avLst/>
                <a:gdLst>
                  <a:gd name="T0" fmla="*/ 62 w 152"/>
                  <a:gd name="T1" fmla="*/ 76 h 76"/>
                  <a:gd name="T2" fmla="*/ 123 w 152"/>
                  <a:gd name="T3" fmla="*/ 76 h 76"/>
                  <a:gd name="T4" fmla="*/ 123 w 152"/>
                  <a:gd name="T5" fmla="*/ 62 h 76"/>
                  <a:gd name="T6" fmla="*/ 152 w 152"/>
                  <a:gd name="T7" fmla="*/ 62 h 76"/>
                  <a:gd name="T8" fmla="*/ 152 w 152"/>
                  <a:gd name="T9" fmla="*/ 15 h 76"/>
                  <a:gd name="T10" fmla="*/ 123 w 152"/>
                  <a:gd name="T11" fmla="*/ 15 h 76"/>
                  <a:gd name="T12" fmla="*/ 123 w 152"/>
                  <a:gd name="T13" fmla="*/ 0 h 76"/>
                  <a:gd name="T14" fmla="*/ 69 w 152"/>
                  <a:gd name="T15" fmla="*/ 0 h 76"/>
                  <a:gd name="T16" fmla="*/ 62 w 152"/>
                  <a:gd name="T17" fmla="*/ 0 h 76"/>
                  <a:gd name="T18" fmla="*/ 62 w 152"/>
                  <a:gd name="T19" fmla="*/ 29 h 76"/>
                  <a:gd name="T20" fmla="*/ 90 w 152"/>
                  <a:gd name="T21" fmla="*/ 29 h 76"/>
                  <a:gd name="T22" fmla="*/ 90 w 152"/>
                  <a:gd name="T23" fmla="*/ 47 h 76"/>
                  <a:gd name="T24" fmla="*/ 62 w 152"/>
                  <a:gd name="T25" fmla="*/ 47 h 76"/>
                  <a:gd name="T26" fmla="*/ 62 w 152"/>
                  <a:gd name="T27" fmla="*/ 76 h 76"/>
                  <a:gd name="T28" fmla="*/ 0 w 152"/>
                  <a:gd name="T29" fmla="*/ 76 h 76"/>
                  <a:gd name="T30" fmla="*/ 62 w 152"/>
                  <a:gd name="T31" fmla="*/ 76 h 76"/>
                  <a:gd name="T32" fmla="*/ 62 w 152"/>
                  <a:gd name="T33" fmla="*/ 47 h 76"/>
                  <a:gd name="T34" fmla="*/ 29 w 152"/>
                  <a:gd name="T35" fmla="*/ 47 h 76"/>
                  <a:gd name="T36" fmla="*/ 29 w 152"/>
                  <a:gd name="T37" fmla="*/ 29 h 76"/>
                  <a:gd name="T38" fmla="*/ 29 w 152"/>
                  <a:gd name="T39" fmla="*/ 29 h 76"/>
                  <a:gd name="T40" fmla="*/ 62 w 152"/>
                  <a:gd name="T41" fmla="*/ 29 h 76"/>
                  <a:gd name="T42" fmla="*/ 62 w 152"/>
                  <a:gd name="T43" fmla="*/ 0 h 76"/>
                  <a:gd name="T44" fmla="*/ 33 w 152"/>
                  <a:gd name="T45" fmla="*/ 0 h 76"/>
                  <a:gd name="T46" fmla="*/ 0 w 152"/>
                  <a:gd name="T47" fmla="*/ 0 h 76"/>
                  <a:gd name="T48" fmla="*/ 0 w 152"/>
                  <a:gd name="T4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76">
                    <a:moveTo>
                      <a:pt x="62" y="76"/>
                    </a:moveTo>
                    <a:lnTo>
                      <a:pt x="123" y="76"/>
                    </a:lnTo>
                    <a:lnTo>
                      <a:pt x="123" y="62"/>
                    </a:lnTo>
                    <a:lnTo>
                      <a:pt x="152" y="62"/>
                    </a:lnTo>
                    <a:lnTo>
                      <a:pt x="152" y="15"/>
                    </a:lnTo>
                    <a:lnTo>
                      <a:pt x="123" y="15"/>
                    </a:lnTo>
                    <a:lnTo>
                      <a:pt x="123" y="0"/>
                    </a:lnTo>
                    <a:lnTo>
                      <a:pt x="69" y="0"/>
                    </a:lnTo>
                    <a:lnTo>
                      <a:pt x="62" y="0"/>
                    </a:lnTo>
                    <a:lnTo>
                      <a:pt x="62" y="29"/>
                    </a:lnTo>
                    <a:lnTo>
                      <a:pt x="90" y="29"/>
                    </a:lnTo>
                    <a:lnTo>
                      <a:pt x="90" y="47"/>
                    </a:lnTo>
                    <a:lnTo>
                      <a:pt x="62" y="47"/>
                    </a:lnTo>
                    <a:lnTo>
                      <a:pt x="62" y="76"/>
                    </a:lnTo>
                    <a:close/>
                    <a:moveTo>
                      <a:pt x="0" y="76"/>
                    </a:moveTo>
                    <a:lnTo>
                      <a:pt x="62" y="76"/>
                    </a:lnTo>
                    <a:lnTo>
                      <a:pt x="62" y="47"/>
                    </a:lnTo>
                    <a:lnTo>
                      <a:pt x="29" y="47"/>
                    </a:lnTo>
                    <a:lnTo>
                      <a:pt x="29" y="29"/>
                    </a:lnTo>
                    <a:lnTo>
                      <a:pt x="29" y="29"/>
                    </a:lnTo>
                    <a:lnTo>
                      <a:pt x="62" y="29"/>
                    </a:lnTo>
                    <a:lnTo>
                      <a:pt x="62" y="0"/>
                    </a:lnTo>
                    <a:lnTo>
                      <a:pt x="33" y="0"/>
                    </a:lnTo>
                    <a:lnTo>
                      <a:pt x="0" y="0"/>
                    </a:lnTo>
                    <a:lnTo>
                      <a:pt x="0" y="76"/>
                    </a:lnTo>
                    <a:close/>
                  </a:path>
                </a:pathLst>
              </a:custGeom>
              <a:grpFill/>
              <a:ln>
                <a:noFill/>
              </a:ln>
            </p:spPr>
            <p:txBody>
              <a:bodyPr anchor="ctr"/>
              <a:lstStyle/>
              <a:p>
                <a:pPr algn="ctr"/>
                <a:endParaRPr>
                  <a:solidFill>
                    <a:srgbClr val="000000"/>
                  </a:solidFill>
                </a:endParaRPr>
              </a:p>
            </p:txBody>
          </p:sp>
          <p:sp>
            <p:nvSpPr>
              <p:cNvPr id="76" name="Freeform: Shape 244">
                <a:extLst>
                  <a:ext uri="{FF2B5EF4-FFF2-40B4-BE49-F238E27FC236}">
                    <a16:creationId xmlns:a16="http://schemas.microsoft.com/office/drawing/2014/main" id="{879B3C34-19F2-42F0-B9A6-D33B6209F3A1}"/>
                  </a:ext>
                </a:extLst>
              </p:cNvPr>
              <p:cNvSpPr>
                <a:spLocks/>
              </p:cNvSpPr>
              <p:nvPr/>
            </p:nvSpPr>
            <p:spPr bwMode="auto">
              <a:xfrm>
                <a:off x="5064298" y="1038447"/>
                <a:ext cx="115189" cy="118865"/>
              </a:xfrm>
              <a:custGeom>
                <a:avLst/>
                <a:gdLst>
                  <a:gd name="T0" fmla="*/ 23 w 26"/>
                  <a:gd name="T1" fmla="*/ 19 h 27"/>
                  <a:gd name="T2" fmla="*/ 25 w 26"/>
                  <a:gd name="T3" fmla="*/ 20 h 27"/>
                  <a:gd name="T4" fmla="*/ 22 w 26"/>
                  <a:gd name="T5" fmla="*/ 24 h 27"/>
                  <a:gd name="T6" fmla="*/ 20 w 26"/>
                  <a:gd name="T7" fmla="*/ 22 h 27"/>
                  <a:gd name="T8" fmla="*/ 17 w 26"/>
                  <a:gd name="T9" fmla="*/ 24 h 27"/>
                  <a:gd name="T10" fmla="*/ 17 w 26"/>
                  <a:gd name="T11" fmla="*/ 26 h 27"/>
                  <a:gd name="T12" fmla="*/ 13 w 26"/>
                  <a:gd name="T13" fmla="*/ 27 h 27"/>
                  <a:gd name="T14" fmla="*/ 13 w 26"/>
                  <a:gd name="T15" fmla="*/ 21 h 27"/>
                  <a:gd name="T16" fmla="*/ 19 w 26"/>
                  <a:gd name="T17" fmla="*/ 18 h 27"/>
                  <a:gd name="T18" fmla="*/ 18 w 26"/>
                  <a:gd name="T19" fmla="*/ 8 h 27"/>
                  <a:gd name="T20" fmla="*/ 18 w 26"/>
                  <a:gd name="T21" fmla="*/ 8 h 27"/>
                  <a:gd name="T22" fmla="*/ 15 w 26"/>
                  <a:gd name="T23" fmla="*/ 6 h 27"/>
                  <a:gd name="T24" fmla="*/ 13 w 26"/>
                  <a:gd name="T25" fmla="*/ 6 h 27"/>
                  <a:gd name="T26" fmla="*/ 13 w 26"/>
                  <a:gd name="T27" fmla="*/ 0 h 27"/>
                  <a:gd name="T28" fmla="*/ 14 w 26"/>
                  <a:gd name="T29" fmla="*/ 0 h 27"/>
                  <a:gd name="T30" fmla="*/ 15 w 26"/>
                  <a:gd name="T31" fmla="*/ 2 h 27"/>
                  <a:gd name="T32" fmla="*/ 18 w 26"/>
                  <a:gd name="T33" fmla="*/ 3 h 27"/>
                  <a:gd name="T34" fmla="*/ 20 w 26"/>
                  <a:gd name="T35" fmla="*/ 2 h 27"/>
                  <a:gd name="T36" fmla="*/ 23 w 26"/>
                  <a:gd name="T37" fmla="*/ 5 h 27"/>
                  <a:gd name="T38" fmla="*/ 22 w 26"/>
                  <a:gd name="T39" fmla="*/ 7 h 27"/>
                  <a:gd name="T40" fmla="*/ 24 w 26"/>
                  <a:gd name="T41" fmla="*/ 10 h 27"/>
                  <a:gd name="T42" fmla="*/ 26 w 26"/>
                  <a:gd name="T43" fmla="*/ 10 h 27"/>
                  <a:gd name="T44" fmla="*/ 26 w 26"/>
                  <a:gd name="T45" fmla="*/ 15 h 27"/>
                  <a:gd name="T46" fmla="*/ 24 w 26"/>
                  <a:gd name="T47" fmla="*/ 15 h 27"/>
                  <a:gd name="T48" fmla="*/ 23 w 26"/>
                  <a:gd name="T49" fmla="*/ 19 h 27"/>
                  <a:gd name="T50" fmla="*/ 13 w 26"/>
                  <a:gd name="T51" fmla="*/ 27 h 27"/>
                  <a:gd name="T52" fmla="*/ 12 w 26"/>
                  <a:gd name="T53" fmla="*/ 27 h 27"/>
                  <a:gd name="T54" fmla="*/ 12 w 26"/>
                  <a:gd name="T55" fmla="*/ 25 h 27"/>
                  <a:gd name="T56" fmla="*/ 8 w 26"/>
                  <a:gd name="T57" fmla="*/ 24 h 27"/>
                  <a:gd name="T58" fmla="*/ 7 w 26"/>
                  <a:gd name="T59" fmla="*/ 25 h 27"/>
                  <a:gd name="T60" fmla="*/ 3 w 26"/>
                  <a:gd name="T61" fmla="*/ 22 h 27"/>
                  <a:gd name="T62" fmla="*/ 4 w 26"/>
                  <a:gd name="T63" fmla="*/ 20 h 27"/>
                  <a:gd name="T64" fmla="*/ 2 w 26"/>
                  <a:gd name="T65" fmla="*/ 17 h 27"/>
                  <a:gd name="T66" fmla="*/ 0 w 26"/>
                  <a:gd name="T67" fmla="*/ 17 h 27"/>
                  <a:gd name="T68" fmla="*/ 0 w 26"/>
                  <a:gd name="T69" fmla="*/ 12 h 27"/>
                  <a:gd name="T70" fmla="*/ 2 w 26"/>
                  <a:gd name="T71" fmla="*/ 12 h 27"/>
                  <a:gd name="T72" fmla="*/ 3 w 26"/>
                  <a:gd name="T73" fmla="*/ 8 h 27"/>
                  <a:gd name="T74" fmla="*/ 2 w 26"/>
                  <a:gd name="T75" fmla="*/ 7 h 27"/>
                  <a:gd name="T76" fmla="*/ 5 w 26"/>
                  <a:gd name="T77" fmla="*/ 3 h 27"/>
                  <a:gd name="T78" fmla="*/ 6 w 26"/>
                  <a:gd name="T79" fmla="*/ 4 h 27"/>
                  <a:gd name="T80" fmla="*/ 10 w 26"/>
                  <a:gd name="T81" fmla="*/ 3 h 27"/>
                  <a:gd name="T82" fmla="*/ 10 w 26"/>
                  <a:gd name="T83" fmla="*/ 1 h 27"/>
                  <a:gd name="T84" fmla="*/ 13 w 26"/>
                  <a:gd name="T85" fmla="*/ 0 h 27"/>
                  <a:gd name="T86" fmla="*/ 13 w 26"/>
                  <a:gd name="T87" fmla="*/ 6 h 27"/>
                  <a:gd name="T88" fmla="*/ 7 w 26"/>
                  <a:gd name="T89" fmla="*/ 9 h 27"/>
                  <a:gd name="T90" fmla="*/ 8 w 26"/>
                  <a:gd name="T91" fmla="*/ 19 h 27"/>
                  <a:gd name="T92" fmla="*/ 11 w 26"/>
                  <a:gd name="T93" fmla="*/ 21 h 27"/>
                  <a:gd name="T94" fmla="*/ 13 w 26"/>
                  <a:gd name="T95" fmla="*/ 21 h 27"/>
                  <a:gd name="T96" fmla="*/ 13 w 26"/>
                  <a:gd name="T9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 h="27">
                    <a:moveTo>
                      <a:pt x="23" y="19"/>
                    </a:moveTo>
                    <a:cubicBezTo>
                      <a:pt x="25" y="20"/>
                      <a:pt x="25" y="20"/>
                      <a:pt x="25" y="20"/>
                    </a:cubicBezTo>
                    <a:cubicBezTo>
                      <a:pt x="22" y="24"/>
                      <a:pt x="22" y="24"/>
                      <a:pt x="22" y="24"/>
                    </a:cubicBezTo>
                    <a:cubicBezTo>
                      <a:pt x="20" y="22"/>
                      <a:pt x="20" y="22"/>
                      <a:pt x="20" y="22"/>
                    </a:cubicBezTo>
                    <a:cubicBezTo>
                      <a:pt x="19" y="23"/>
                      <a:pt x="18" y="24"/>
                      <a:pt x="17" y="24"/>
                    </a:cubicBezTo>
                    <a:cubicBezTo>
                      <a:pt x="17" y="26"/>
                      <a:pt x="17" y="26"/>
                      <a:pt x="17" y="26"/>
                    </a:cubicBezTo>
                    <a:cubicBezTo>
                      <a:pt x="13" y="27"/>
                      <a:pt x="13" y="27"/>
                      <a:pt x="13" y="27"/>
                    </a:cubicBezTo>
                    <a:cubicBezTo>
                      <a:pt x="13" y="21"/>
                      <a:pt x="13" y="21"/>
                      <a:pt x="13" y="21"/>
                    </a:cubicBezTo>
                    <a:cubicBezTo>
                      <a:pt x="15" y="21"/>
                      <a:pt x="17" y="20"/>
                      <a:pt x="19" y="18"/>
                    </a:cubicBezTo>
                    <a:cubicBezTo>
                      <a:pt x="22" y="15"/>
                      <a:pt x="21" y="10"/>
                      <a:pt x="18" y="8"/>
                    </a:cubicBezTo>
                    <a:cubicBezTo>
                      <a:pt x="18" y="8"/>
                      <a:pt x="18" y="8"/>
                      <a:pt x="18" y="8"/>
                    </a:cubicBezTo>
                    <a:cubicBezTo>
                      <a:pt x="17" y="7"/>
                      <a:pt x="16" y="7"/>
                      <a:pt x="15" y="6"/>
                    </a:cubicBezTo>
                    <a:cubicBezTo>
                      <a:pt x="15" y="6"/>
                      <a:pt x="14" y="6"/>
                      <a:pt x="13" y="6"/>
                    </a:cubicBezTo>
                    <a:cubicBezTo>
                      <a:pt x="13" y="0"/>
                      <a:pt x="13" y="0"/>
                      <a:pt x="13" y="0"/>
                    </a:cubicBezTo>
                    <a:cubicBezTo>
                      <a:pt x="14" y="0"/>
                      <a:pt x="14" y="0"/>
                      <a:pt x="14" y="0"/>
                    </a:cubicBezTo>
                    <a:cubicBezTo>
                      <a:pt x="15" y="2"/>
                      <a:pt x="15" y="2"/>
                      <a:pt x="15" y="2"/>
                    </a:cubicBezTo>
                    <a:cubicBezTo>
                      <a:pt x="16" y="2"/>
                      <a:pt x="17" y="3"/>
                      <a:pt x="18" y="3"/>
                    </a:cubicBezTo>
                    <a:cubicBezTo>
                      <a:pt x="20" y="2"/>
                      <a:pt x="20" y="2"/>
                      <a:pt x="20" y="2"/>
                    </a:cubicBezTo>
                    <a:cubicBezTo>
                      <a:pt x="23" y="5"/>
                      <a:pt x="23" y="5"/>
                      <a:pt x="23" y="5"/>
                    </a:cubicBezTo>
                    <a:cubicBezTo>
                      <a:pt x="22" y="7"/>
                      <a:pt x="22" y="7"/>
                      <a:pt x="22" y="7"/>
                    </a:cubicBezTo>
                    <a:cubicBezTo>
                      <a:pt x="23" y="8"/>
                      <a:pt x="24" y="9"/>
                      <a:pt x="24" y="10"/>
                    </a:cubicBezTo>
                    <a:cubicBezTo>
                      <a:pt x="26" y="10"/>
                      <a:pt x="26" y="10"/>
                      <a:pt x="26" y="10"/>
                    </a:cubicBezTo>
                    <a:cubicBezTo>
                      <a:pt x="26" y="15"/>
                      <a:pt x="26" y="15"/>
                      <a:pt x="26" y="15"/>
                    </a:cubicBezTo>
                    <a:cubicBezTo>
                      <a:pt x="24" y="15"/>
                      <a:pt x="24" y="15"/>
                      <a:pt x="24" y="15"/>
                    </a:cubicBezTo>
                    <a:cubicBezTo>
                      <a:pt x="24" y="16"/>
                      <a:pt x="24" y="18"/>
                      <a:pt x="23" y="19"/>
                    </a:cubicBezTo>
                    <a:close/>
                    <a:moveTo>
                      <a:pt x="13" y="27"/>
                    </a:moveTo>
                    <a:cubicBezTo>
                      <a:pt x="12" y="27"/>
                      <a:pt x="12" y="27"/>
                      <a:pt x="12" y="27"/>
                    </a:cubicBezTo>
                    <a:cubicBezTo>
                      <a:pt x="12" y="25"/>
                      <a:pt x="12" y="25"/>
                      <a:pt x="12" y="25"/>
                    </a:cubicBezTo>
                    <a:cubicBezTo>
                      <a:pt x="10" y="25"/>
                      <a:pt x="9" y="24"/>
                      <a:pt x="8" y="24"/>
                    </a:cubicBezTo>
                    <a:cubicBezTo>
                      <a:pt x="7" y="25"/>
                      <a:pt x="7" y="25"/>
                      <a:pt x="7" y="25"/>
                    </a:cubicBezTo>
                    <a:cubicBezTo>
                      <a:pt x="3" y="22"/>
                      <a:pt x="3" y="22"/>
                      <a:pt x="3" y="22"/>
                    </a:cubicBezTo>
                    <a:cubicBezTo>
                      <a:pt x="4" y="20"/>
                      <a:pt x="4" y="20"/>
                      <a:pt x="4" y="20"/>
                    </a:cubicBezTo>
                    <a:cubicBezTo>
                      <a:pt x="3" y="19"/>
                      <a:pt x="3" y="18"/>
                      <a:pt x="2" y="17"/>
                    </a:cubicBezTo>
                    <a:cubicBezTo>
                      <a:pt x="0" y="17"/>
                      <a:pt x="0" y="17"/>
                      <a:pt x="0" y="17"/>
                    </a:cubicBezTo>
                    <a:cubicBezTo>
                      <a:pt x="0" y="12"/>
                      <a:pt x="0" y="12"/>
                      <a:pt x="0" y="12"/>
                    </a:cubicBezTo>
                    <a:cubicBezTo>
                      <a:pt x="2" y="12"/>
                      <a:pt x="2" y="12"/>
                      <a:pt x="2" y="12"/>
                    </a:cubicBezTo>
                    <a:cubicBezTo>
                      <a:pt x="2" y="11"/>
                      <a:pt x="2" y="9"/>
                      <a:pt x="3" y="8"/>
                    </a:cubicBezTo>
                    <a:cubicBezTo>
                      <a:pt x="2" y="7"/>
                      <a:pt x="2" y="7"/>
                      <a:pt x="2" y="7"/>
                    </a:cubicBezTo>
                    <a:cubicBezTo>
                      <a:pt x="5" y="3"/>
                      <a:pt x="5" y="3"/>
                      <a:pt x="5" y="3"/>
                    </a:cubicBezTo>
                    <a:cubicBezTo>
                      <a:pt x="6" y="4"/>
                      <a:pt x="6" y="4"/>
                      <a:pt x="6" y="4"/>
                    </a:cubicBezTo>
                    <a:cubicBezTo>
                      <a:pt x="7" y="4"/>
                      <a:pt x="8" y="3"/>
                      <a:pt x="10" y="3"/>
                    </a:cubicBezTo>
                    <a:cubicBezTo>
                      <a:pt x="10" y="1"/>
                      <a:pt x="10" y="1"/>
                      <a:pt x="10" y="1"/>
                    </a:cubicBezTo>
                    <a:cubicBezTo>
                      <a:pt x="13" y="0"/>
                      <a:pt x="13" y="0"/>
                      <a:pt x="13" y="0"/>
                    </a:cubicBezTo>
                    <a:cubicBezTo>
                      <a:pt x="13" y="6"/>
                      <a:pt x="13" y="6"/>
                      <a:pt x="13" y="6"/>
                    </a:cubicBezTo>
                    <a:cubicBezTo>
                      <a:pt x="11" y="6"/>
                      <a:pt x="9" y="7"/>
                      <a:pt x="7" y="9"/>
                    </a:cubicBezTo>
                    <a:cubicBezTo>
                      <a:pt x="5" y="12"/>
                      <a:pt x="5" y="17"/>
                      <a:pt x="8" y="19"/>
                    </a:cubicBezTo>
                    <a:cubicBezTo>
                      <a:pt x="9" y="20"/>
                      <a:pt x="10" y="20"/>
                      <a:pt x="11" y="21"/>
                    </a:cubicBezTo>
                    <a:cubicBezTo>
                      <a:pt x="12" y="21"/>
                      <a:pt x="12" y="21"/>
                      <a:pt x="13" y="21"/>
                    </a:cubicBezTo>
                    <a:lnTo>
                      <a:pt x="13" y="27"/>
                    </a:lnTo>
                    <a:close/>
                  </a:path>
                </a:pathLst>
              </a:custGeom>
              <a:grpFill/>
              <a:ln>
                <a:noFill/>
              </a:ln>
            </p:spPr>
            <p:txBody>
              <a:bodyPr anchor="ctr"/>
              <a:lstStyle/>
              <a:p>
                <a:pPr algn="ctr"/>
                <a:endParaRPr>
                  <a:solidFill>
                    <a:srgbClr val="000000"/>
                  </a:solidFill>
                </a:endParaRPr>
              </a:p>
            </p:txBody>
          </p:sp>
          <p:sp>
            <p:nvSpPr>
              <p:cNvPr id="77" name="Freeform: Shape 245">
                <a:extLst>
                  <a:ext uri="{FF2B5EF4-FFF2-40B4-BE49-F238E27FC236}">
                    <a16:creationId xmlns:a16="http://schemas.microsoft.com/office/drawing/2014/main" id="{6FC3FF47-6DEC-448C-BFEA-3EA03370D512}"/>
                  </a:ext>
                </a:extLst>
              </p:cNvPr>
              <p:cNvSpPr>
                <a:spLocks/>
              </p:cNvSpPr>
              <p:nvPr/>
            </p:nvSpPr>
            <p:spPr bwMode="auto">
              <a:xfrm>
                <a:off x="5430696" y="1236964"/>
                <a:ext cx="137246" cy="101709"/>
              </a:xfrm>
              <a:custGeom>
                <a:avLst/>
                <a:gdLst>
                  <a:gd name="T0" fmla="*/ 16 w 31"/>
                  <a:gd name="T1" fmla="*/ 0 h 23"/>
                  <a:gd name="T2" fmla="*/ 0 w 31"/>
                  <a:gd name="T3" fmla="*/ 15 h 23"/>
                  <a:gd name="T4" fmla="*/ 2 w 31"/>
                  <a:gd name="T5" fmla="*/ 23 h 23"/>
                  <a:gd name="T6" fmla="*/ 2 w 31"/>
                  <a:gd name="T7" fmla="*/ 19 h 23"/>
                  <a:gd name="T8" fmla="*/ 3 w 31"/>
                  <a:gd name="T9" fmla="*/ 17 h 23"/>
                  <a:gd name="T10" fmla="*/ 3 w 31"/>
                  <a:gd name="T11" fmla="*/ 15 h 23"/>
                  <a:gd name="T12" fmla="*/ 16 w 31"/>
                  <a:gd name="T13" fmla="*/ 3 h 23"/>
                  <a:gd name="T14" fmla="*/ 28 w 31"/>
                  <a:gd name="T15" fmla="*/ 15 h 23"/>
                  <a:gd name="T16" fmla="*/ 28 w 31"/>
                  <a:gd name="T17" fmla="*/ 17 h 23"/>
                  <a:gd name="T18" fmla="*/ 29 w 31"/>
                  <a:gd name="T19" fmla="*/ 19 h 23"/>
                  <a:gd name="T20" fmla="*/ 29 w 31"/>
                  <a:gd name="T21" fmla="*/ 23 h 23"/>
                  <a:gd name="T22" fmla="*/ 31 w 31"/>
                  <a:gd name="T23" fmla="*/ 15 h 23"/>
                  <a:gd name="T24" fmla="*/ 16 w 3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16" y="0"/>
                    </a:moveTo>
                    <a:cubicBezTo>
                      <a:pt x="7" y="0"/>
                      <a:pt x="0" y="7"/>
                      <a:pt x="0" y="15"/>
                    </a:cubicBezTo>
                    <a:cubicBezTo>
                      <a:pt x="0" y="18"/>
                      <a:pt x="1" y="21"/>
                      <a:pt x="2" y="23"/>
                    </a:cubicBezTo>
                    <a:cubicBezTo>
                      <a:pt x="2" y="19"/>
                      <a:pt x="2" y="19"/>
                      <a:pt x="2" y="19"/>
                    </a:cubicBezTo>
                    <a:cubicBezTo>
                      <a:pt x="2" y="18"/>
                      <a:pt x="3" y="17"/>
                      <a:pt x="3" y="17"/>
                    </a:cubicBezTo>
                    <a:cubicBezTo>
                      <a:pt x="3" y="16"/>
                      <a:pt x="3" y="16"/>
                      <a:pt x="3" y="15"/>
                    </a:cubicBezTo>
                    <a:cubicBezTo>
                      <a:pt x="3" y="8"/>
                      <a:pt x="9" y="3"/>
                      <a:pt x="16" y="3"/>
                    </a:cubicBezTo>
                    <a:cubicBezTo>
                      <a:pt x="23" y="3"/>
                      <a:pt x="28" y="8"/>
                      <a:pt x="28" y="15"/>
                    </a:cubicBezTo>
                    <a:cubicBezTo>
                      <a:pt x="28" y="16"/>
                      <a:pt x="28" y="16"/>
                      <a:pt x="28" y="17"/>
                    </a:cubicBezTo>
                    <a:cubicBezTo>
                      <a:pt x="29" y="17"/>
                      <a:pt x="29" y="18"/>
                      <a:pt x="29" y="19"/>
                    </a:cubicBezTo>
                    <a:cubicBezTo>
                      <a:pt x="29" y="23"/>
                      <a:pt x="29" y="23"/>
                      <a:pt x="29" y="23"/>
                    </a:cubicBezTo>
                    <a:cubicBezTo>
                      <a:pt x="30" y="21"/>
                      <a:pt x="31" y="18"/>
                      <a:pt x="31" y="15"/>
                    </a:cubicBezTo>
                    <a:cubicBezTo>
                      <a:pt x="31" y="7"/>
                      <a:pt x="24" y="0"/>
                      <a:pt x="16" y="0"/>
                    </a:cubicBezTo>
                    <a:close/>
                  </a:path>
                </a:pathLst>
              </a:custGeom>
              <a:grpFill/>
              <a:ln>
                <a:noFill/>
              </a:ln>
            </p:spPr>
            <p:txBody>
              <a:bodyPr anchor="ctr"/>
              <a:lstStyle/>
              <a:p>
                <a:pPr algn="ctr"/>
                <a:endParaRPr>
                  <a:solidFill>
                    <a:srgbClr val="000000"/>
                  </a:solidFill>
                </a:endParaRPr>
              </a:p>
            </p:txBody>
          </p:sp>
          <p:sp>
            <p:nvSpPr>
              <p:cNvPr id="78" name="Freeform: Shape 246">
                <a:extLst>
                  <a:ext uri="{FF2B5EF4-FFF2-40B4-BE49-F238E27FC236}">
                    <a16:creationId xmlns:a16="http://schemas.microsoft.com/office/drawing/2014/main" id="{9533D34E-46EE-42C0-8FF8-64C75806C84B}"/>
                  </a:ext>
                </a:extLst>
              </p:cNvPr>
              <p:cNvSpPr>
                <a:spLocks/>
              </p:cNvSpPr>
              <p:nvPr/>
            </p:nvSpPr>
            <p:spPr bwMode="auto">
              <a:xfrm>
                <a:off x="5444176" y="1308038"/>
                <a:ext cx="30635" cy="52693"/>
              </a:xfrm>
              <a:custGeom>
                <a:avLst/>
                <a:gdLst>
                  <a:gd name="T0" fmla="*/ 0 w 7"/>
                  <a:gd name="T1" fmla="*/ 2 h 12"/>
                  <a:gd name="T2" fmla="*/ 0 w 7"/>
                  <a:gd name="T3" fmla="*/ 3 h 12"/>
                  <a:gd name="T4" fmla="*/ 0 w 7"/>
                  <a:gd name="T5" fmla="*/ 7 h 12"/>
                  <a:gd name="T6" fmla="*/ 0 w 7"/>
                  <a:gd name="T7" fmla="*/ 8 h 12"/>
                  <a:gd name="T8" fmla="*/ 5 w 7"/>
                  <a:gd name="T9" fmla="*/ 12 h 12"/>
                  <a:gd name="T10" fmla="*/ 7 w 7"/>
                  <a:gd name="T11" fmla="*/ 12 h 12"/>
                  <a:gd name="T12" fmla="*/ 7 w 7"/>
                  <a:gd name="T13" fmla="*/ 0 h 12"/>
                  <a:gd name="T14" fmla="*/ 5 w 7"/>
                  <a:gd name="T15" fmla="*/ 0 h 12"/>
                  <a:gd name="T16" fmla="*/ 0 w 7"/>
                  <a:gd name="T1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0" y="2"/>
                    </a:moveTo>
                    <a:cubicBezTo>
                      <a:pt x="0" y="2"/>
                      <a:pt x="0" y="2"/>
                      <a:pt x="0" y="3"/>
                    </a:cubicBezTo>
                    <a:cubicBezTo>
                      <a:pt x="0" y="7"/>
                      <a:pt x="0" y="7"/>
                      <a:pt x="0" y="7"/>
                    </a:cubicBezTo>
                    <a:cubicBezTo>
                      <a:pt x="0" y="8"/>
                      <a:pt x="0" y="8"/>
                      <a:pt x="0" y="8"/>
                    </a:cubicBezTo>
                    <a:cubicBezTo>
                      <a:pt x="0" y="10"/>
                      <a:pt x="2" y="12"/>
                      <a:pt x="5" y="12"/>
                    </a:cubicBezTo>
                    <a:cubicBezTo>
                      <a:pt x="7" y="12"/>
                      <a:pt x="7" y="12"/>
                      <a:pt x="7" y="12"/>
                    </a:cubicBezTo>
                    <a:cubicBezTo>
                      <a:pt x="7" y="0"/>
                      <a:pt x="7" y="0"/>
                      <a:pt x="7" y="0"/>
                    </a:cubicBezTo>
                    <a:cubicBezTo>
                      <a:pt x="5" y="0"/>
                      <a:pt x="5" y="0"/>
                      <a:pt x="5" y="0"/>
                    </a:cubicBezTo>
                    <a:cubicBezTo>
                      <a:pt x="3" y="0"/>
                      <a:pt x="1" y="1"/>
                      <a:pt x="0" y="2"/>
                    </a:cubicBezTo>
                    <a:close/>
                  </a:path>
                </a:pathLst>
              </a:custGeom>
              <a:grpFill/>
              <a:ln>
                <a:noFill/>
              </a:ln>
            </p:spPr>
            <p:txBody>
              <a:bodyPr anchor="ctr"/>
              <a:lstStyle/>
              <a:p>
                <a:pPr algn="ctr"/>
                <a:endParaRPr>
                  <a:solidFill>
                    <a:srgbClr val="000000"/>
                  </a:solidFill>
                </a:endParaRPr>
              </a:p>
            </p:txBody>
          </p:sp>
          <p:sp>
            <p:nvSpPr>
              <p:cNvPr id="79" name="Freeform: Shape 247">
                <a:extLst>
                  <a:ext uri="{FF2B5EF4-FFF2-40B4-BE49-F238E27FC236}">
                    <a16:creationId xmlns:a16="http://schemas.microsoft.com/office/drawing/2014/main" id="{C1605E21-49D0-4FC1-A709-34F944E34EBE}"/>
                  </a:ext>
                </a:extLst>
              </p:cNvPr>
              <p:cNvSpPr>
                <a:spLocks/>
              </p:cNvSpPr>
              <p:nvPr/>
            </p:nvSpPr>
            <p:spPr bwMode="auto">
              <a:xfrm>
                <a:off x="5523828" y="1308038"/>
                <a:ext cx="30635" cy="52693"/>
              </a:xfrm>
              <a:custGeom>
                <a:avLst/>
                <a:gdLst>
                  <a:gd name="T0" fmla="*/ 7 w 7"/>
                  <a:gd name="T1" fmla="*/ 8 h 12"/>
                  <a:gd name="T2" fmla="*/ 7 w 7"/>
                  <a:gd name="T3" fmla="*/ 7 h 12"/>
                  <a:gd name="T4" fmla="*/ 7 w 7"/>
                  <a:gd name="T5" fmla="*/ 3 h 12"/>
                  <a:gd name="T6" fmla="*/ 7 w 7"/>
                  <a:gd name="T7" fmla="*/ 2 h 12"/>
                  <a:gd name="T8" fmla="*/ 2 w 7"/>
                  <a:gd name="T9" fmla="*/ 0 h 12"/>
                  <a:gd name="T10" fmla="*/ 0 w 7"/>
                  <a:gd name="T11" fmla="*/ 0 h 12"/>
                  <a:gd name="T12" fmla="*/ 0 w 7"/>
                  <a:gd name="T13" fmla="*/ 12 h 12"/>
                  <a:gd name="T14" fmla="*/ 2 w 7"/>
                  <a:gd name="T15" fmla="*/ 12 h 12"/>
                  <a:gd name="T16" fmla="*/ 7 w 7"/>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7" y="8"/>
                    </a:moveTo>
                    <a:cubicBezTo>
                      <a:pt x="7" y="7"/>
                      <a:pt x="7" y="7"/>
                      <a:pt x="7" y="7"/>
                    </a:cubicBezTo>
                    <a:cubicBezTo>
                      <a:pt x="7" y="3"/>
                      <a:pt x="7" y="3"/>
                      <a:pt x="7" y="3"/>
                    </a:cubicBezTo>
                    <a:cubicBezTo>
                      <a:pt x="7" y="3"/>
                      <a:pt x="7" y="2"/>
                      <a:pt x="7" y="2"/>
                    </a:cubicBezTo>
                    <a:cubicBezTo>
                      <a:pt x="7" y="1"/>
                      <a:pt x="5" y="0"/>
                      <a:pt x="2" y="0"/>
                    </a:cubicBezTo>
                    <a:cubicBezTo>
                      <a:pt x="0" y="0"/>
                      <a:pt x="0" y="0"/>
                      <a:pt x="0" y="0"/>
                    </a:cubicBezTo>
                    <a:cubicBezTo>
                      <a:pt x="0" y="12"/>
                      <a:pt x="0" y="12"/>
                      <a:pt x="0" y="12"/>
                    </a:cubicBezTo>
                    <a:cubicBezTo>
                      <a:pt x="2" y="12"/>
                      <a:pt x="2" y="12"/>
                      <a:pt x="2" y="12"/>
                    </a:cubicBezTo>
                    <a:cubicBezTo>
                      <a:pt x="5" y="12"/>
                      <a:pt x="7" y="10"/>
                      <a:pt x="7" y="8"/>
                    </a:cubicBezTo>
                    <a:close/>
                  </a:path>
                </a:pathLst>
              </a:custGeom>
              <a:grpFill/>
              <a:ln>
                <a:noFill/>
              </a:ln>
            </p:spPr>
            <p:txBody>
              <a:bodyPr anchor="ctr"/>
              <a:lstStyle/>
              <a:p>
                <a:pPr algn="ctr"/>
                <a:endParaRPr>
                  <a:solidFill>
                    <a:srgbClr val="000000"/>
                  </a:solidFill>
                </a:endParaRPr>
              </a:p>
            </p:txBody>
          </p:sp>
          <p:sp>
            <p:nvSpPr>
              <p:cNvPr id="80" name="Freeform: Shape 248">
                <a:extLst>
                  <a:ext uri="{FF2B5EF4-FFF2-40B4-BE49-F238E27FC236}">
                    <a16:creationId xmlns:a16="http://schemas.microsoft.com/office/drawing/2014/main" id="{DE6C890B-1CF0-4F4B-B8EF-DA931193C3EC}"/>
                  </a:ext>
                </a:extLst>
              </p:cNvPr>
              <p:cNvSpPr>
                <a:spLocks/>
              </p:cNvSpPr>
              <p:nvPr/>
            </p:nvSpPr>
            <p:spPr bwMode="auto">
              <a:xfrm>
                <a:off x="5987034" y="2883918"/>
                <a:ext cx="186263" cy="137246"/>
              </a:xfrm>
              <a:custGeom>
                <a:avLst/>
                <a:gdLst>
                  <a:gd name="T0" fmla="*/ 28 w 42"/>
                  <a:gd name="T1" fmla="*/ 31 h 31"/>
                  <a:gd name="T2" fmla="*/ 42 w 42"/>
                  <a:gd name="T3" fmla="*/ 31 h 31"/>
                  <a:gd name="T4" fmla="*/ 42 w 42"/>
                  <a:gd name="T5" fmla="*/ 0 h 31"/>
                  <a:gd name="T6" fmla="*/ 28 w 42"/>
                  <a:gd name="T7" fmla="*/ 0 h 31"/>
                  <a:gd name="T8" fmla="*/ 28 w 42"/>
                  <a:gd name="T9" fmla="*/ 13 h 31"/>
                  <a:gd name="T10" fmla="*/ 38 w 42"/>
                  <a:gd name="T11" fmla="*/ 27 h 31"/>
                  <a:gd name="T12" fmla="*/ 28 w 42"/>
                  <a:gd name="T13" fmla="*/ 27 h 31"/>
                  <a:gd name="T14" fmla="*/ 28 w 42"/>
                  <a:gd name="T15" fmla="*/ 31 h 31"/>
                  <a:gd name="T16" fmla="*/ 19 w 42"/>
                  <a:gd name="T17" fmla="*/ 31 h 31"/>
                  <a:gd name="T18" fmla="*/ 28 w 42"/>
                  <a:gd name="T19" fmla="*/ 31 h 31"/>
                  <a:gd name="T20" fmla="*/ 28 w 42"/>
                  <a:gd name="T21" fmla="*/ 27 h 31"/>
                  <a:gd name="T22" fmla="*/ 22 w 42"/>
                  <a:gd name="T23" fmla="*/ 27 h 31"/>
                  <a:gd name="T24" fmla="*/ 21 w 42"/>
                  <a:gd name="T25" fmla="*/ 26 h 31"/>
                  <a:gd name="T26" fmla="*/ 19 w 42"/>
                  <a:gd name="T27" fmla="*/ 23 h 31"/>
                  <a:gd name="T28" fmla="*/ 19 w 42"/>
                  <a:gd name="T29" fmla="*/ 25 h 31"/>
                  <a:gd name="T30" fmla="*/ 20 w 42"/>
                  <a:gd name="T31" fmla="*/ 27 h 31"/>
                  <a:gd name="T32" fmla="*/ 19 w 42"/>
                  <a:gd name="T33" fmla="*/ 27 h 31"/>
                  <a:gd name="T34" fmla="*/ 19 w 42"/>
                  <a:gd name="T35" fmla="*/ 31 h 31"/>
                  <a:gd name="T36" fmla="*/ 28 w 42"/>
                  <a:gd name="T37" fmla="*/ 0 h 31"/>
                  <a:gd name="T38" fmla="*/ 19 w 42"/>
                  <a:gd name="T39" fmla="*/ 0 h 31"/>
                  <a:gd name="T40" fmla="*/ 19 w 42"/>
                  <a:gd name="T41" fmla="*/ 20 h 31"/>
                  <a:gd name="T42" fmla="*/ 26 w 42"/>
                  <a:gd name="T43" fmla="*/ 10 h 31"/>
                  <a:gd name="T44" fmla="*/ 26 w 42"/>
                  <a:gd name="T45" fmla="*/ 10 h 31"/>
                  <a:gd name="T46" fmla="*/ 28 w 42"/>
                  <a:gd name="T47" fmla="*/ 13 h 31"/>
                  <a:gd name="T48" fmla="*/ 28 w 42"/>
                  <a:gd name="T49" fmla="*/ 0 h 31"/>
                  <a:gd name="T50" fmla="*/ 12 w 42"/>
                  <a:gd name="T51" fmla="*/ 31 h 31"/>
                  <a:gd name="T52" fmla="*/ 19 w 42"/>
                  <a:gd name="T53" fmla="*/ 31 h 31"/>
                  <a:gd name="T54" fmla="*/ 19 w 42"/>
                  <a:gd name="T55" fmla="*/ 27 h 31"/>
                  <a:gd name="T56" fmla="*/ 14 w 42"/>
                  <a:gd name="T57" fmla="*/ 27 h 31"/>
                  <a:gd name="T58" fmla="*/ 12 w 42"/>
                  <a:gd name="T59" fmla="*/ 27 h 31"/>
                  <a:gd name="T60" fmla="*/ 12 w 42"/>
                  <a:gd name="T61" fmla="*/ 31 h 31"/>
                  <a:gd name="T62" fmla="*/ 19 w 42"/>
                  <a:gd name="T63" fmla="*/ 0 h 31"/>
                  <a:gd name="T64" fmla="*/ 12 w 42"/>
                  <a:gd name="T65" fmla="*/ 0 h 31"/>
                  <a:gd name="T66" fmla="*/ 12 w 42"/>
                  <a:gd name="T67" fmla="*/ 6 h 31"/>
                  <a:gd name="T68" fmla="*/ 13 w 42"/>
                  <a:gd name="T69" fmla="*/ 8 h 31"/>
                  <a:gd name="T70" fmla="*/ 12 w 42"/>
                  <a:gd name="T71" fmla="*/ 10 h 31"/>
                  <a:gd name="T72" fmla="*/ 12 w 42"/>
                  <a:gd name="T73" fmla="*/ 16 h 31"/>
                  <a:gd name="T74" fmla="*/ 12 w 42"/>
                  <a:gd name="T75" fmla="*/ 16 h 31"/>
                  <a:gd name="T76" fmla="*/ 17 w 42"/>
                  <a:gd name="T77" fmla="*/ 23 h 31"/>
                  <a:gd name="T78" fmla="*/ 19 w 42"/>
                  <a:gd name="T79" fmla="*/ 25 h 31"/>
                  <a:gd name="T80" fmla="*/ 19 w 42"/>
                  <a:gd name="T81" fmla="*/ 23 h 31"/>
                  <a:gd name="T82" fmla="*/ 18 w 42"/>
                  <a:gd name="T83" fmla="*/ 22 h 31"/>
                  <a:gd name="T84" fmla="*/ 19 w 42"/>
                  <a:gd name="T85" fmla="*/ 20 h 31"/>
                  <a:gd name="T86" fmla="*/ 19 w 42"/>
                  <a:gd name="T87" fmla="*/ 0 h 31"/>
                  <a:gd name="T88" fmla="*/ 0 w 42"/>
                  <a:gd name="T89" fmla="*/ 31 h 31"/>
                  <a:gd name="T90" fmla="*/ 12 w 42"/>
                  <a:gd name="T91" fmla="*/ 31 h 31"/>
                  <a:gd name="T92" fmla="*/ 12 w 42"/>
                  <a:gd name="T93" fmla="*/ 27 h 31"/>
                  <a:gd name="T94" fmla="*/ 4 w 42"/>
                  <a:gd name="T95" fmla="*/ 27 h 31"/>
                  <a:gd name="T96" fmla="*/ 4 w 42"/>
                  <a:gd name="T97" fmla="*/ 27 h 31"/>
                  <a:gd name="T98" fmla="*/ 12 w 42"/>
                  <a:gd name="T99" fmla="*/ 16 h 31"/>
                  <a:gd name="T100" fmla="*/ 12 w 42"/>
                  <a:gd name="T101" fmla="*/ 10 h 31"/>
                  <a:gd name="T102" fmla="*/ 10 w 42"/>
                  <a:gd name="T103" fmla="*/ 11 h 31"/>
                  <a:gd name="T104" fmla="*/ 6 w 42"/>
                  <a:gd name="T105" fmla="*/ 8 h 31"/>
                  <a:gd name="T106" fmla="*/ 10 w 42"/>
                  <a:gd name="T107" fmla="*/ 4 h 31"/>
                  <a:gd name="T108" fmla="*/ 10 w 42"/>
                  <a:gd name="T109" fmla="*/ 4 h 31"/>
                  <a:gd name="T110" fmla="*/ 12 w 42"/>
                  <a:gd name="T111" fmla="*/ 6 h 31"/>
                  <a:gd name="T112" fmla="*/ 12 w 42"/>
                  <a:gd name="T113" fmla="*/ 0 h 31"/>
                  <a:gd name="T114" fmla="*/ 0 w 42"/>
                  <a:gd name="T115" fmla="*/ 0 h 31"/>
                  <a:gd name="T116" fmla="*/ 0 w 42"/>
                  <a:gd name="T1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31">
                    <a:moveTo>
                      <a:pt x="28" y="31"/>
                    </a:moveTo>
                    <a:cubicBezTo>
                      <a:pt x="42" y="31"/>
                      <a:pt x="42" y="31"/>
                      <a:pt x="42" y="31"/>
                    </a:cubicBezTo>
                    <a:cubicBezTo>
                      <a:pt x="42" y="0"/>
                      <a:pt x="42" y="0"/>
                      <a:pt x="42" y="0"/>
                    </a:cubicBezTo>
                    <a:cubicBezTo>
                      <a:pt x="28" y="0"/>
                      <a:pt x="28" y="0"/>
                      <a:pt x="28" y="0"/>
                    </a:cubicBezTo>
                    <a:cubicBezTo>
                      <a:pt x="28" y="13"/>
                      <a:pt x="28" y="13"/>
                      <a:pt x="28" y="13"/>
                    </a:cubicBezTo>
                    <a:cubicBezTo>
                      <a:pt x="38" y="27"/>
                      <a:pt x="38" y="27"/>
                      <a:pt x="38" y="27"/>
                    </a:cubicBezTo>
                    <a:cubicBezTo>
                      <a:pt x="28" y="27"/>
                      <a:pt x="28" y="27"/>
                      <a:pt x="28" y="27"/>
                    </a:cubicBezTo>
                    <a:lnTo>
                      <a:pt x="28" y="31"/>
                    </a:lnTo>
                    <a:close/>
                    <a:moveTo>
                      <a:pt x="19" y="31"/>
                    </a:moveTo>
                    <a:cubicBezTo>
                      <a:pt x="28" y="31"/>
                      <a:pt x="28" y="31"/>
                      <a:pt x="28" y="31"/>
                    </a:cubicBezTo>
                    <a:cubicBezTo>
                      <a:pt x="28" y="27"/>
                      <a:pt x="28" y="27"/>
                      <a:pt x="28" y="27"/>
                    </a:cubicBezTo>
                    <a:cubicBezTo>
                      <a:pt x="22" y="27"/>
                      <a:pt x="22" y="27"/>
                      <a:pt x="22" y="27"/>
                    </a:cubicBezTo>
                    <a:cubicBezTo>
                      <a:pt x="21" y="26"/>
                      <a:pt x="21" y="26"/>
                      <a:pt x="21" y="26"/>
                    </a:cubicBezTo>
                    <a:cubicBezTo>
                      <a:pt x="19" y="23"/>
                      <a:pt x="19" y="23"/>
                      <a:pt x="19" y="23"/>
                    </a:cubicBezTo>
                    <a:cubicBezTo>
                      <a:pt x="19" y="25"/>
                      <a:pt x="19" y="25"/>
                      <a:pt x="19" y="25"/>
                    </a:cubicBezTo>
                    <a:cubicBezTo>
                      <a:pt x="20" y="27"/>
                      <a:pt x="20" y="27"/>
                      <a:pt x="20" y="27"/>
                    </a:cubicBezTo>
                    <a:cubicBezTo>
                      <a:pt x="19" y="27"/>
                      <a:pt x="19" y="27"/>
                      <a:pt x="19" y="27"/>
                    </a:cubicBezTo>
                    <a:cubicBezTo>
                      <a:pt x="19" y="31"/>
                      <a:pt x="19" y="31"/>
                      <a:pt x="19" y="31"/>
                    </a:cubicBezTo>
                    <a:close/>
                    <a:moveTo>
                      <a:pt x="28" y="0"/>
                    </a:moveTo>
                    <a:cubicBezTo>
                      <a:pt x="19" y="0"/>
                      <a:pt x="19" y="0"/>
                      <a:pt x="19" y="0"/>
                    </a:cubicBezTo>
                    <a:cubicBezTo>
                      <a:pt x="19" y="20"/>
                      <a:pt x="19" y="20"/>
                      <a:pt x="19" y="20"/>
                    </a:cubicBezTo>
                    <a:cubicBezTo>
                      <a:pt x="26" y="10"/>
                      <a:pt x="26" y="10"/>
                      <a:pt x="26" y="10"/>
                    </a:cubicBezTo>
                    <a:cubicBezTo>
                      <a:pt x="26" y="10"/>
                      <a:pt x="26" y="10"/>
                      <a:pt x="26" y="10"/>
                    </a:cubicBezTo>
                    <a:cubicBezTo>
                      <a:pt x="28" y="13"/>
                      <a:pt x="28" y="13"/>
                      <a:pt x="28" y="13"/>
                    </a:cubicBezTo>
                    <a:lnTo>
                      <a:pt x="28" y="0"/>
                    </a:lnTo>
                    <a:close/>
                    <a:moveTo>
                      <a:pt x="12" y="31"/>
                    </a:moveTo>
                    <a:cubicBezTo>
                      <a:pt x="19" y="31"/>
                      <a:pt x="19" y="31"/>
                      <a:pt x="19" y="31"/>
                    </a:cubicBezTo>
                    <a:cubicBezTo>
                      <a:pt x="19" y="27"/>
                      <a:pt x="19" y="27"/>
                      <a:pt x="19" y="27"/>
                    </a:cubicBezTo>
                    <a:cubicBezTo>
                      <a:pt x="14" y="27"/>
                      <a:pt x="14" y="27"/>
                      <a:pt x="14" y="27"/>
                    </a:cubicBezTo>
                    <a:cubicBezTo>
                      <a:pt x="12" y="27"/>
                      <a:pt x="12" y="27"/>
                      <a:pt x="12" y="27"/>
                    </a:cubicBezTo>
                    <a:cubicBezTo>
                      <a:pt x="12" y="31"/>
                      <a:pt x="12" y="31"/>
                      <a:pt x="12" y="31"/>
                    </a:cubicBezTo>
                    <a:close/>
                    <a:moveTo>
                      <a:pt x="19" y="0"/>
                    </a:moveTo>
                    <a:cubicBezTo>
                      <a:pt x="12" y="0"/>
                      <a:pt x="12" y="0"/>
                      <a:pt x="12" y="0"/>
                    </a:cubicBezTo>
                    <a:cubicBezTo>
                      <a:pt x="12" y="6"/>
                      <a:pt x="12" y="6"/>
                      <a:pt x="12" y="6"/>
                    </a:cubicBezTo>
                    <a:cubicBezTo>
                      <a:pt x="13" y="6"/>
                      <a:pt x="13" y="7"/>
                      <a:pt x="13" y="8"/>
                    </a:cubicBezTo>
                    <a:cubicBezTo>
                      <a:pt x="13" y="8"/>
                      <a:pt x="13" y="9"/>
                      <a:pt x="12" y="10"/>
                    </a:cubicBezTo>
                    <a:cubicBezTo>
                      <a:pt x="12" y="16"/>
                      <a:pt x="12" y="16"/>
                      <a:pt x="12" y="16"/>
                    </a:cubicBezTo>
                    <a:cubicBezTo>
                      <a:pt x="12" y="16"/>
                      <a:pt x="12" y="16"/>
                      <a:pt x="12" y="16"/>
                    </a:cubicBezTo>
                    <a:cubicBezTo>
                      <a:pt x="17" y="23"/>
                      <a:pt x="17" y="23"/>
                      <a:pt x="17" y="23"/>
                    </a:cubicBezTo>
                    <a:cubicBezTo>
                      <a:pt x="19" y="25"/>
                      <a:pt x="19" y="25"/>
                      <a:pt x="19" y="25"/>
                    </a:cubicBezTo>
                    <a:cubicBezTo>
                      <a:pt x="19" y="23"/>
                      <a:pt x="19" y="23"/>
                      <a:pt x="19" y="23"/>
                    </a:cubicBezTo>
                    <a:cubicBezTo>
                      <a:pt x="18" y="22"/>
                      <a:pt x="18" y="22"/>
                      <a:pt x="18" y="22"/>
                    </a:cubicBezTo>
                    <a:cubicBezTo>
                      <a:pt x="19" y="20"/>
                      <a:pt x="19" y="20"/>
                      <a:pt x="19" y="20"/>
                    </a:cubicBezTo>
                    <a:lnTo>
                      <a:pt x="19" y="0"/>
                    </a:lnTo>
                    <a:close/>
                    <a:moveTo>
                      <a:pt x="0" y="31"/>
                    </a:moveTo>
                    <a:cubicBezTo>
                      <a:pt x="12" y="31"/>
                      <a:pt x="12" y="31"/>
                      <a:pt x="12" y="31"/>
                    </a:cubicBezTo>
                    <a:cubicBezTo>
                      <a:pt x="12" y="27"/>
                      <a:pt x="12" y="27"/>
                      <a:pt x="12" y="27"/>
                    </a:cubicBezTo>
                    <a:cubicBezTo>
                      <a:pt x="4" y="27"/>
                      <a:pt x="4" y="27"/>
                      <a:pt x="4" y="27"/>
                    </a:cubicBezTo>
                    <a:cubicBezTo>
                      <a:pt x="4" y="27"/>
                      <a:pt x="4" y="27"/>
                      <a:pt x="4" y="27"/>
                    </a:cubicBezTo>
                    <a:cubicBezTo>
                      <a:pt x="12" y="16"/>
                      <a:pt x="12" y="16"/>
                      <a:pt x="12" y="16"/>
                    </a:cubicBezTo>
                    <a:cubicBezTo>
                      <a:pt x="12" y="10"/>
                      <a:pt x="12" y="10"/>
                      <a:pt x="12" y="10"/>
                    </a:cubicBezTo>
                    <a:cubicBezTo>
                      <a:pt x="12" y="10"/>
                      <a:pt x="11" y="11"/>
                      <a:pt x="10" y="11"/>
                    </a:cubicBezTo>
                    <a:cubicBezTo>
                      <a:pt x="8" y="11"/>
                      <a:pt x="6" y="9"/>
                      <a:pt x="6" y="8"/>
                    </a:cubicBezTo>
                    <a:cubicBezTo>
                      <a:pt x="6" y="6"/>
                      <a:pt x="8" y="4"/>
                      <a:pt x="10" y="4"/>
                    </a:cubicBezTo>
                    <a:cubicBezTo>
                      <a:pt x="10" y="4"/>
                      <a:pt x="10" y="4"/>
                      <a:pt x="10" y="4"/>
                    </a:cubicBezTo>
                    <a:cubicBezTo>
                      <a:pt x="11" y="4"/>
                      <a:pt x="12" y="5"/>
                      <a:pt x="12" y="6"/>
                    </a:cubicBezTo>
                    <a:cubicBezTo>
                      <a:pt x="12" y="0"/>
                      <a:pt x="12" y="0"/>
                      <a:pt x="12" y="0"/>
                    </a:cubicBezTo>
                    <a:cubicBezTo>
                      <a:pt x="0" y="0"/>
                      <a:pt x="0" y="0"/>
                      <a:pt x="0" y="0"/>
                    </a:cubicBezTo>
                    <a:lnTo>
                      <a:pt x="0" y="31"/>
                    </a:lnTo>
                    <a:close/>
                  </a:path>
                </a:pathLst>
              </a:custGeom>
              <a:grpFill/>
              <a:ln>
                <a:noFill/>
              </a:ln>
            </p:spPr>
            <p:txBody>
              <a:bodyPr anchor="ctr"/>
              <a:lstStyle/>
              <a:p>
                <a:pPr algn="ctr"/>
                <a:endParaRPr>
                  <a:solidFill>
                    <a:srgbClr val="000000"/>
                  </a:solidFill>
                </a:endParaRPr>
              </a:p>
            </p:txBody>
          </p:sp>
          <p:sp>
            <p:nvSpPr>
              <p:cNvPr id="81" name="Freeform: Shape 249">
                <a:extLst>
                  <a:ext uri="{FF2B5EF4-FFF2-40B4-BE49-F238E27FC236}">
                    <a16:creationId xmlns:a16="http://schemas.microsoft.com/office/drawing/2014/main" id="{C6B7021B-22F8-4DA5-9B26-04820AA5F168}"/>
                  </a:ext>
                </a:extLst>
              </p:cNvPr>
              <p:cNvSpPr>
                <a:spLocks/>
              </p:cNvSpPr>
              <p:nvPr/>
            </p:nvSpPr>
            <p:spPr bwMode="auto">
              <a:xfrm>
                <a:off x="5766459" y="1895010"/>
                <a:ext cx="93131" cy="115189"/>
              </a:xfrm>
              <a:custGeom>
                <a:avLst/>
                <a:gdLst>
                  <a:gd name="T0" fmla="*/ 3 w 21"/>
                  <a:gd name="T1" fmla="*/ 23 h 26"/>
                  <a:gd name="T2" fmla="*/ 3 w 21"/>
                  <a:gd name="T3" fmla="*/ 22 h 26"/>
                  <a:gd name="T4" fmla="*/ 3 w 21"/>
                  <a:gd name="T5" fmla="*/ 22 h 26"/>
                  <a:gd name="T6" fmla="*/ 3 w 21"/>
                  <a:gd name="T7" fmla="*/ 6 h 26"/>
                  <a:gd name="T8" fmla="*/ 18 w 21"/>
                  <a:gd name="T9" fmla="*/ 6 h 26"/>
                  <a:gd name="T10" fmla="*/ 18 w 21"/>
                  <a:gd name="T11" fmla="*/ 17 h 26"/>
                  <a:gd name="T12" fmla="*/ 17 w 21"/>
                  <a:gd name="T13" fmla="*/ 17 h 26"/>
                  <a:gd name="T14" fmla="*/ 12 w 21"/>
                  <a:gd name="T15" fmla="*/ 22 h 26"/>
                  <a:gd name="T16" fmla="*/ 17 w 21"/>
                  <a:gd name="T17" fmla="*/ 26 h 26"/>
                  <a:gd name="T18" fmla="*/ 21 w 21"/>
                  <a:gd name="T19" fmla="*/ 22 h 26"/>
                  <a:gd name="T20" fmla="*/ 21 w 21"/>
                  <a:gd name="T21" fmla="*/ 22 h 26"/>
                  <a:gd name="T22" fmla="*/ 21 w 21"/>
                  <a:gd name="T23" fmla="*/ 22 h 26"/>
                  <a:gd name="T24" fmla="*/ 21 w 21"/>
                  <a:gd name="T25" fmla="*/ 6 h 26"/>
                  <a:gd name="T26" fmla="*/ 21 w 21"/>
                  <a:gd name="T27" fmla="*/ 0 h 26"/>
                  <a:gd name="T28" fmla="*/ 18 w 21"/>
                  <a:gd name="T29" fmla="*/ 0 h 26"/>
                  <a:gd name="T30" fmla="*/ 3 w 21"/>
                  <a:gd name="T31" fmla="*/ 0 h 26"/>
                  <a:gd name="T32" fmla="*/ 0 w 21"/>
                  <a:gd name="T33" fmla="*/ 0 h 26"/>
                  <a:gd name="T34" fmla="*/ 0 w 21"/>
                  <a:gd name="T35" fmla="*/ 6 h 26"/>
                  <a:gd name="T36" fmla="*/ 0 w 21"/>
                  <a:gd name="T37" fmla="*/ 17 h 26"/>
                  <a:gd name="T38" fmla="*/ 0 w 21"/>
                  <a:gd name="T39" fmla="*/ 17 h 26"/>
                  <a:gd name="T40" fmla="*/ 3 w 21"/>
                  <a:gd name="T4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6">
                    <a:moveTo>
                      <a:pt x="3" y="23"/>
                    </a:moveTo>
                    <a:cubicBezTo>
                      <a:pt x="3" y="22"/>
                      <a:pt x="3" y="22"/>
                      <a:pt x="3" y="22"/>
                    </a:cubicBezTo>
                    <a:cubicBezTo>
                      <a:pt x="3" y="22"/>
                      <a:pt x="3" y="22"/>
                      <a:pt x="3" y="22"/>
                    </a:cubicBezTo>
                    <a:cubicBezTo>
                      <a:pt x="3" y="6"/>
                      <a:pt x="3" y="6"/>
                      <a:pt x="3" y="6"/>
                    </a:cubicBezTo>
                    <a:cubicBezTo>
                      <a:pt x="18" y="6"/>
                      <a:pt x="18" y="6"/>
                      <a:pt x="18" y="6"/>
                    </a:cubicBezTo>
                    <a:cubicBezTo>
                      <a:pt x="18" y="17"/>
                      <a:pt x="18" y="17"/>
                      <a:pt x="18" y="17"/>
                    </a:cubicBezTo>
                    <a:cubicBezTo>
                      <a:pt x="18" y="17"/>
                      <a:pt x="17" y="17"/>
                      <a:pt x="17" y="17"/>
                    </a:cubicBezTo>
                    <a:cubicBezTo>
                      <a:pt x="14" y="17"/>
                      <a:pt x="12" y="19"/>
                      <a:pt x="12" y="22"/>
                    </a:cubicBezTo>
                    <a:cubicBezTo>
                      <a:pt x="12" y="24"/>
                      <a:pt x="14" y="26"/>
                      <a:pt x="17" y="26"/>
                    </a:cubicBezTo>
                    <a:cubicBezTo>
                      <a:pt x="19" y="26"/>
                      <a:pt x="21" y="24"/>
                      <a:pt x="21" y="22"/>
                    </a:cubicBezTo>
                    <a:cubicBezTo>
                      <a:pt x="21" y="22"/>
                      <a:pt x="21" y="22"/>
                      <a:pt x="21" y="22"/>
                    </a:cubicBezTo>
                    <a:cubicBezTo>
                      <a:pt x="21" y="22"/>
                      <a:pt x="21" y="22"/>
                      <a:pt x="21" y="22"/>
                    </a:cubicBezTo>
                    <a:cubicBezTo>
                      <a:pt x="21" y="6"/>
                      <a:pt x="21" y="6"/>
                      <a:pt x="21" y="6"/>
                    </a:cubicBezTo>
                    <a:cubicBezTo>
                      <a:pt x="21" y="0"/>
                      <a:pt x="21" y="0"/>
                      <a:pt x="21" y="0"/>
                    </a:cubicBezTo>
                    <a:cubicBezTo>
                      <a:pt x="18" y="0"/>
                      <a:pt x="18" y="0"/>
                      <a:pt x="18" y="0"/>
                    </a:cubicBezTo>
                    <a:cubicBezTo>
                      <a:pt x="3" y="0"/>
                      <a:pt x="3" y="0"/>
                      <a:pt x="3" y="0"/>
                    </a:cubicBezTo>
                    <a:cubicBezTo>
                      <a:pt x="0" y="0"/>
                      <a:pt x="0" y="0"/>
                      <a:pt x="0" y="0"/>
                    </a:cubicBezTo>
                    <a:cubicBezTo>
                      <a:pt x="0" y="6"/>
                      <a:pt x="0" y="6"/>
                      <a:pt x="0" y="6"/>
                    </a:cubicBezTo>
                    <a:cubicBezTo>
                      <a:pt x="0" y="17"/>
                      <a:pt x="0" y="17"/>
                      <a:pt x="0" y="17"/>
                    </a:cubicBezTo>
                    <a:cubicBezTo>
                      <a:pt x="0" y="17"/>
                      <a:pt x="0" y="17"/>
                      <a:pt x="0" y="17"/>
                    </a:cubicBezTo>
                    <a:cubicBezTo>
                      <a:pt x="1" y="19"/>
                      <a:pt x="2" y="21"/>
                      <a:pt x="3" y="23"/>
                    </a:cubicBezTo>
                    <a:close/>
                  </a:path>
                </a:pathLst>
              </a:custGeom>
              <a:grpFill/>
              <a:ln>
                <a:noFill/>
              </a:ln>
            </p:spPr>
            <p:txBody>
              <a:bodyPr anchor="ctr"/>
              <a:lstStyle/>
              <a:p>
                <a:pPr algn="ctr"/>
                <a:endParaRPr>
                  <a:solidFill>
                    <a:srgbClr val="000000"/>
                  </a:solidFill>
                </a:endParaRPr>
              </a:p>
            </p:txBody>
          </p:sp>
        </p:grpSp>
        <p:grpSp>
          <p:nvGrpSpPr>
            <p:cNvPr id="11" name="Group 250">
              <a:extLst>
                <a:ext uri="{FF2B5EF4-FFF2-40B4-BE49-F238E27FC236}">
                  <a16:creationId xmlns:a16="http://schemas.microsoft.com/office/drawing/2014/main" id="{1F465CB5-5BC9-4C16-A780-97B2080FC493}"/>
                </a:ext>
              </a:extLst>
            </p:cNvPr>
            <p:cNvGrpSpPr/>
            <p:nvPr/>
          </p:nvGrpSpPr>
          <p:grpSpPr>
            <a:xfrm>
              <a:off x="6471362" y="2015146"/>
              <a:ext cx="4545821" cy="4847594"/>
              <a:chOff x="4749783" y="1386364"/>
              <a:chExt cx="3523245" cy="3757136"/>
            </a:xfrm>
          </p:grpSpPr>
          <p:sp>
            <p:nvSpPr>
              <p:cNvPr id="13" name="Freeform: Shape 251">
                <a:extLst>
                  <a:ext uri="{FF2B5EF4-FFF2-40B4-BE49-F238E27FC236}">
                    <a16:creationId xmlns:a16="http://schemas.microsoft.com/office/drawing/2014/main" id="{E589F610-C230-4359-859A-CF94C3F0A3DA}"/>
                  </a:ext>
                </a:extLst>
              </p:cNvPr>
              <p:cNvSpPr>
                <a:spLocks/>
              </p:cNvSpPr>
              <p:nvPr/>
            </p:nvSpPr>
            <p:spPr bwMode="auto">
              <a:xfrm>
                <a:off x="4749783" y="1386364"/>
                <a:ext cx="2829064" cy="2829064"/>
              </a:xfrm>
              <a:custGeom>
                <a:avLst/>
                <a:gdLst>
                  <a:gd name="T0" fmla="*/ 315 w 630"/>
                  <a:gd name="T1" fmla="*/ 19 h 630"/>
                  <a:gd name="T2" fmla="*/ 611 w 630"/>
                  <a:gd name="T3" fmla="*/ 315 h 630"/>
                  <a:gd name="T4" fmla="*/ 315 w 630"/>
                  <a:gd name="T5" fmla="*/ 611 h 630"/>
                  <a:gd name="T6" fmla="*/ 315 w 630"/>
                  <a:gd name="T7" fmla="*/ 630 h 630"/>
                  <a:gd name="T8" fmla="*/ 630 w 630"/>
                  <a:gd name="T9" fmla="*/ 315 h 630"/>
                  <a:gd name="T10" fmla="*/ 315 w 630"/>
                  <a:gd name="T11" fmla="*/ 0 h 630"/>
                  <a:gd name="T12" fmla="*/ 315 w 630"/>
                  <a:gd name="T13" fmla="*/ 19 h 630"/>
                  <a:gd name="T14" fmla="*/ 315 w 630"/>
                  <a:gd name="T15" fmla="*/ 611 h 630"/>
                  <a:gd name="T16" fmla="*/ 19 w 630"/>
                  <a:gd name="T17" fmla="*/ 315 h 630"/>
                  <a:gd name="T18" fmla="*/ 315 w 630"/>
                  <a:gd name="T19" fmla="*/ 19 h 630"/>
                  <a:gd name="T20" fmla="*/ 315 w 630"/>
                  <a:gd name="T21" fmla="*/ 0 h 630"/>
                  <a:gd name="T22" fmla="*/ 0 w 630"/>
                  <a:gd name="T23" fmla="*/ 315 h 630"/>
                  <a:gd name="T24" fmla="*/ 315 w 630"/>
                  <a:gd name="T25" fmla="*/ 630 h 630"/>
                  <a:gd name="T26" fmla="*/ 315 w 630"/>
                  <a:gd name="T27" fmla="*/ 61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0" h="630">
                    <a:moveTo>
                      <a:pt x="315" y="19"/>
                    </a:moveTo>
                    <a:cubicBezTo>
                      <a:pt x="479" y="19"/>
                      <a:pt x="611" y="152"/>
                      <a:pt x="611" y="315"/>
                    </a:cubicBezTo>
                    <a:cubicBezTo>
                      <a:pt x="611" y="479"/>
                      <a:pt x="479" y="611"/>
                      <a:pt x="315" y="611"/>
                    </a:cubicBezTo>
                    <a:cubicBezTo>
                      <a:pt x="315" y="630"/>
                      <a:pt x="315" y="630"/>
                      <a:pt x="315" y="630"/>
                    </a:cubicBezTo>
                    <a:cubicBezTo>
                      <a:pt x="489" y="630"/>
                      <a:pt x="630" y="489"/>
                      <a:pt x="630" y="315"/>
                    </a:cubicBezTo>
                    <a:cubicBezTo>
                      <a:pt x="630" y="141"/>
                      <a:pt x="489" y="0"/>
                      <a:pt x="315" y="0"/>
                    </a:cubicBezTo>
                    <a:lnTo>
                      <a:pt x="315" y="19"/>
                    </a:lnTo>
                    <a:close/>
                    <a:moveTo>
                      <a:pt x="315" y="611"/>
                    </a:moveTo>
                    <a:cubicBezTo>
                      <a:pt x="152" y="611"/>
                      <a:pt x="19" y="479"/>
                      <a:pt x="19" y="315"/>
                    </a:cubicBezTo>
                    <a:cubicBezTo>
                      <a:pt x="19" y="152"/>
                      <a:pt x="152" y="19"/>
                      <a:pt x="315" y="19"/>
                    </a:cubicBezTo>
                    <a:cubicBezTo>
                      <a:pt x="315" y="0"/>
                      <a:pt x="315" y="0"/>
                      <a:pt x="315" y="0"/>
                    </a:cubicBezTo>
                    <a:cubicBezTo>
                      <a:pt x="141" y="0"/>
                      <a:pt x="0" y="141"/>
                      <a:pt x="0" y="315"/>
                    </a:cubicBezTo>
                    <a:cubicBezTo>
                      <a:pt x="0" y="489"/>
                      <a:pt x="141" y="630"/>
                      <a:pt x="315" y="630"/>
                    </a:cubicBezTo>
                    <a:lnTo>
                      <a:pt x="315" y="611"/>
                    </a:lnTo>
                    <a:close/>
                  </a:path>
                </a:pathLst>
              </a:custGeom>
              <a:solidFill>
                <a:schemeClr val="bg1">
                  <a:lumMod val="95000"/>
                  <a:alpha val="61000"/>
                </a:schemeClr>
              </a:solidFill>
              <a:ln>
                <a:noFill/>
              </a:ln>
            </p:spPr>
            <p:txBody>
              <a:bodyPr anchor="ctr"/>
              <a:lstStyle/>
              <a:p>
                <a:pPr algn="ctr"/>
                <a:endParaRPr>
                  <a:solidFill>
                    <a:srgbClr val="000000"/>
                  </a:solidFill>
                </a:endParaRPr>
              </a:p>
            </p:txBody>
          </p:sp>
          <p:sp>
            <p:nvSpPr>
              <p:cNvPr id="14" name="Freeform: Shape 252">
                <a:extLst>
                  <a:ext uri="{FF2B5EF4-FFF2-40B4-BE49-F238E27FC236}">
                    <a16:creationId xmlns:a16="http://schemas.microsoft.com/office/drawing/2014/main" id="{9B0F44C4-C548-42E7-AD90-47FB7F923FBE}"/>
                  </a:ext>
                </a:extLst>
              </p:cNvPr>
              <p:cNvSpPr>
                <a:spLocks/>
              </p:cNvSpPr>
              <p:nvPr/>
            </p:nvSpPr>
            <p:spPr bwMode="auto">
              <a:xfrm>
                <a:off x="6896145" y="3801414"/>
                <a:ext cx="1376883" cy="1342086"/>
              </a:xfrm>
              <a:custGeom>
                <a:avLst/>
                <a:gdLst>
                  <a:gd name="connsiteX0" fmla="*/ 246478 w 1376883"/>
                  <a:gd name="connsiteY0" fmla="*/ 0 h 1342086"/>
                  <a:gd name="connsiteX1" fmla="*/ 1376883 w 1376883"/>
                  <a:gd name="connsiteY1" fmla="*/ 1342086 h 1342086"/>
                  <a:gd name="connsiteX2" fmla="*/ 964218 w 1376883"/>
                  <a:gd name="connsiteY2" fmla="*/ 1342086 h 1342086"/>
                  <a:gd name="connsiteX3" fmla="*/ 0 w 1376883"/>
                  <a:gd name="connsiteY3" fmla="*/ 201522 h 1342086"/>
                </a:gdLst>
                <a:ahLst/>
                <a:cxnLst>
                  <a:cxn ang="0">
                    <a:pos x="connsiteX0" y="connsiteY0"/>
                  </a:cxn>
                  <a:cxn ang="0">
                    <a:pos x="connsiteX1" y="connsiteY1"/>
                  </a:cxn>
                  <a:cxn ang="0">
                    <a:pos x="connsiteX2" y="connsiteY2"/>
                  </a:cxn>
                  <a:cxn ang="0">
                    <a:pos x="connsiteX3" y="connsiteY3"/>
                  </a:cxn>
                </a:cxnLst>
                <a:rect l="l" t="t" r="r" b="b"/>
                <a:pathLst>
                  <a:path w="1376883" h="1342086">
                    <a:moveTo>
                      <a:pt x="246478" y="0"/>
                    </a:moveTo>
                    <a:lnTo>
                      <a:pt x="1376883" y="1342086"/>
                    </a:lnTo>
                    <a:lnTo>
                      <a:pt x="964218" y="1342086"/>
                    </a:lnTo>
                    <a:lnTo>
                      <a:pt x="0" y="201522"/>
                    </a:lnTo>
                    <a:close/>
                  </a:path>
                </a:pathLst>
              </a:custGeom>
              <a:solidFill>
                <a:schemeClr val="accent1">
                  <a:lumMod val="75000"/>
                </a:schemeClr>
              </a:solidFill>
              <a:ln>
                <a:noFill/>
              </a:ln>
            </p:spPr>
            <p:txBody>
              <a:bodyPr anchor="ctr"/>
              <a:lstStyle/>
              <a:p>
                <a:pPr algn="ctr"/>
                <a:endParaRPr>
                  <a:solidFill>
                    <a:srgbClr val="000000"/>
                  </a:solidFill>
                </a:endParaRPr>
              </a:p>
            </p:txBody>
          </p:sp>
          <p:sp>
            <p:nvSpPr>
              <p:cNvPr id="15" name="Freeform: Shape 253">
                <a:extLst>
                  <a:ext uri="{FF2B5EF4-FFF2-40B4-BE49-F238E27FC236}">
                    <a16:creationId xmlns:a16="http://schemas.microsoft.com/office/drawing/2014/main" id="{A4F35841-2DE6-416D-8AFC-C6AF88BF4C21}"/>
                  </a:ext>
                </a:extLst>
              </p:cNvPr>
              <p:cNvSpPr>
                <a:spLocks/>
              </p:cNvSpPr>
              <p:nvPr/>
            </p:nvSpPr>
            <p:spPr bwMode="auto">
              <a:xfrm>
                <a:off x="6810884" y="3702203"/>
                <a:ext cx="466602" cy="430948"/>
              </a:xfrm>
              <a:custGeom>
                <a:avLst/>
                <a:gdLst>
                  <a:gd name="T0" fmla="*/ 79 w 104"/>
                  <a:gd name="T1" fmla="*/ 0 h 96"/>
                  <a:gd name="T2" fmla="*/ 0 w 104"/>
                  <a:gd name="T3" fmla="*/ 65 h 96"/>
                  <a:gd name="T4" fmla="*/ 25 w 104"/>
                  <a:gd name="T5" fmla="*/ 96 h 96"/>
                  <a:gd name="T6" fmla="*/ 104 w 104"/>
                  <a:gd name="T7" fmla="*/ 31 h 96"/>
                  <a:gd name="T8" fmla="*/ 79 w 104"/>
                  <a:gd name="T9" fmla="*/ 0 h 96"/>
                </a:gdLst>
                <a:ahLst/>
                <a:cxnLst>
                  <a:cxn ang="0">
                    <a:pos x="T0" y="T1"/>
                  </a:cxn>
                  <a:cxn ang="0">
                    <a:pos x="T2" y="T3"/>
                  </a:cxn>
                  <a:cxn ang="0">
                    <a:pos x="T4" y="T5"/>
                  </a:cxn>
                  <a:cxn ang="0">
                    <a:pos x="T6" y="T7"/>
                  </a:cxn>
                  <a:cxn ang="0">
                    <a:pos x="T8" y="T9"/>
                  </a:cxn>
                </a:cxnLst>
                <a:rect l="0" t="0" r="r" b="b"/>
                <a:pathLst>
                  <a:path w="104" h="96">
                    <a:moveTo>
                      <a:pt x="79" y="0"/>
                    </a:moveTo>
                    <a:cubicBezTo>
                      <a:pt x="0" y="65"/>
                      <a:pt x="0" y="65"/>
                      <a:pt x="0" y="65"/>
                    </a:cubicBezTo>
                    <a:cubicBezTo>
                      <a:pt x="25" y="96"/>
                      <a:pt x="25" y="96"/>
                      <a:pt x="25" y="96"/>
                    </a:cubicBezTo>
                    <a:cubicBezTo>
                      <a:pt x="63" y="85"/>
                      <a:pt x="89" y="63"/>
                      <a:pt x="104" y="31"/>
                    </a:cubicBezTo>
                    <a:lnTo>
                      <a:pt x="79" y="0"/>
                    </a:lnTo>
                    <a:close/>
                  </a:path>
                </a:pathLst>
              </a:custGeom>
              <a:solidFill>
                <a:schemeClr val="accent1"/>
              </a:solidFill>
              <a:ln>
                <a:noFill/>
              </a:ln>
            </p:spPr>
            <p:txBody>
              <a:bodyPr anchor="ctr"/>
              <a:lstStyle/>
              <a:p>
                <a:pPr algn="ctr"/>
                <a:endParaRPr>
                  <a:solidFill>
                    <a:srgbClr val="000000"/>
                  </a:solidFill>
                </a:endParaRPr>
              </a:p>
            </p:txBody>
          </p:sp>
          <p:sp>
            <p:nvSpPr>
              <p:cNvPr id="16" name="Freeform: Shape 254">
                <a:extLst>
                  <a:ext uri="{FF2B5EF4-FFF2-40B4-BE49-F238E27FC236}">
                    <a16:creationId xmlns:a16="http://schemas.microsoft.com/office/drawing/2014/main" id="{B2EA7803-2378-47B6-9550-F81AB6884397}"/>
                  </a:ext>
                </a:extLst>
              </p:cNvPr>
              <p:cNvSpPr>
                <a:spLocks/>
              </p:cNvSpPr>
              <p:nvPr/>
            </p:nvSpPr>
            <p:spPr bwMode="auto">
              <a:xfrm>
                <a:off x="5148822" y="1810351"/>
                <a:ext cx="2391179" cy="2365416"/>
              </a:xfrm>
              <a:custGeom>
                <a:avLst/>
                <a:gdLst>
                  <a:gd name="T0" fmla="*/ 363 w 726"/>
                  <a:gd name="T1" fmla="*/ 636 h 636"/>
                  <a:gd name="T2" fmla="*/ 516 w 726"/>
                  <a:gd name="T3" fmla="*/ 597 h 636"/>
                  <a:gd name="T4" fmla="*/ 642 w 726"/>
                  <a:gd name="T5" fmla="*/ 166 h 636"/>
                  <a:gd name="T6" fmla="*/ 363 w 726"/>
                  <a:gd name="T7" fmla="*/ 0 h 636"/>
                  <a:gd name="T8" fmla="*/ 363 w 726"/>
                  <a:gd name="T9" fmla="*/ 18 h 636"/>
                  <a:gd name="T10" fmla="*/ 627 w 726"/>
                  <a:gd name="T11" fmla="*/ 174 h 636"/>
                  <a:gd name="T12" fmla="*/ 507 w 726"/>
                  <a:gd name="T13" fmla="*/ 582 h 636"/>
                  <a:gd name="T14" fmla="*/ 363 w 726"/>
                  <a:gd name="T15" fmla="*/ 618 h 636"/>
                  <a:gd name="T16" fmla="*/ 363 w 726"/>
                  <a:gd name="T17" fmla="*/ 636 h 636"/>
                  <a:gd name="T18" fmla="*/ 211 w 726"/>
                  <a:gd name="T19" fmla="*/ 39 h 636"/>
                  <a:gd name="T20" fmla="*/ 84 w 726"/>
                  <a:gd name="T21" fmla="*/ 471 h 636"/>
                  <a:gd name="T22" fmla="*/ 363 w 726"/>
                  <a:gd name="T23" fmla="*/ 636 h 636"/>
                  <a:gd name="T24" fmla="*/ 363 w 726"/>
                  <a:gd name="T25" fmla="*/ 618 h 636"/>
                  <a:gd name="T26" fmla="*/ 100 w 726"/>
                  <a:gd name="T27" fmla="*/ 462 h 636"/>
                  <a:gd name="T28" fmla="*/ 219 w 726"/>
                  <a:gd name="T29" fmla="*/ 55 h 636"/>
                  <a:gd name="T30" fmla="*/ 363 w 726"/>
                  <a:gd name="T31" fmla="*/ 18 h 636"/>
                  <a:gd name="T32" fmla="*/ 363 w 726"/>
                  <a:gd name="T33" fmla="*/ 0 h 636"/>
                  <a:gd name="T34" fmla="*/ 211 w 726"/>
                  <a:gd name="T35" fmla="*/ 3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636">
                    <a:moveTo>
                      <a:pt x="363" y="636"/>
                    </a:moveTo>
                    <a:cubicBezTo>
                      <a:pt x="415" y="636"/>
                      <a:pt x="467" y="623"/>
                      <a:pt x="516" y="597"/>
                    </a:cubicBezTo>
                    <a:cubicBezTo>
                      <a:pt x="670" y="513"/>
                      <a:pt x="726" y="320"/>
                      <a:pt x="642" y="166"/>
                    </a:cubicBezTo>
                    <a:cubicBezTo>
                      <a:pt x="584" y="60"/>
                      <a:pt x="476" y="0"/>
                      <a:pt x="363" y="0"/>
                    </a:cubicBezTo>
                    <a:cubicBezTo>
                      <a:pt x="363" y="18"/>
                      <a:pt x="363" y="18"/>
                      <a:pt x="363" y="18"/>
                    </a:cubicBezTo>
                    <a:cubicBezTo>
                      <a:pt x="469" y="18"/>
                      <a:pt x="572" y="74"/>
                      <a:pt x="627" y="174"/>
                    </a:cubicBezTo>
                    <a:cubicBezTo>
                      <a:pt x="706" y="320"/>
                      <a:pt x="653" y="502"/>
                      <a:pt x="507" y="582"/>
                    </a:cubicBezTo>
                    <a:cubicBezTo>
                      <a:pt x="462" y="607"/>
                      <a:pt x="412" y="619"/>
                      <a:pt x="363" y="618"/>
                    </a:cubicBezTo>
                    <a:lnTo>
                      <a:pt x="363" y="636"/>
                    </a:lnTo>
                    <a:close/>
                    <a:moveTo>
                      <a:pt x="211" y="39"/>
                    </a:moveTo>
                    <a:cubicBezTo>
                      <a:pt x="57" y="124"/>
                      <a:pt x="0" y="317"/>
                      <a:pt x="84" y="471"/>
                    </a:cubicBezTo>
                    <a:cubicBezTo>
                      <a:pt x="142" y="576"/>
                      <a:pt x="251" y="636"/>
                      <a:pt x="363" y="636"/>
                    </a:cubicBezTo>
                    <a:cubicBezTo>
                      <a:pt x="363" y="618"/>
                      <a:pt x="363" y="618"/>
                      <a:pt x="363" y="618"/>
                    </a:cubicBezTo>
                    <a:cubicBezTo>
                      <a:pt x="257" y="618"/>
                      <a:pt x="154" y="562"/>
                      <a:pt x="100" y="462"/>
                    </a:cubicBezTo>
                    <a:cubicBezTo>
                      <a:pt x="20" y="317"/>
                      <a:pt x="74" y="134"/>
                      <a:pt x="219" y="55"/>
                    </a:cubicBezTo>
                    <a:cubicBezTo>
                      <a:pt x="265" y="30"/>
                      <a:pt x="315" y="18"/>
                      <a:pt x="363" y="18"/>
                    </a:cubicBezTo>
                    <a:cubicBezTo>
                      <a:pt x="363" y="0"/>
                      <a:pt x="363" y="0"/>
                      <a:pt x="363" y="0"/>
                    </a:cubicBezTo>
                    <a:cubicBezTo>
                      <a:pt x="312" y="0"/>
                      <a:pt x="259" y="13"/>
                      <a:pt x="211" y="3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grpSp>
        <p:sp>
          <p:nvSpPr>
            <p:cNvPr id="12" name="Rectangle 255">
              <a:extLst>
                <a:ext uri="{FF2B5EF4-FFF2-40B4-BE49-F238E27FC236}">
                  <a16:creationId xmlns:a16="http://schemas.microsoft.com/office/drawing/2014/main" id="{EC89687A-43DC-4306-9315-C16F5173A0BC}"/>
                </a:ext>
              </a:extLst>
            </p:cNvPr>
            <p:cNvSpPr/>
            <p:nvPr/>
          </p:nvSpPr>
          <p:spPr>
            <a:xfrm>
              <a:off x="7100309" y="3550763"/>
              <a:ext cx="2629316" cy="1027593"/>
            </a:xfrm>
            <a:prstGeom prst="rect">
              <a:avLst/>
            </a:prstGeom>
          </p:spPr>
          <p:txBody>
            <a:bodyPr wrap="none">
              <a:normAutofit/>
            </a:bodyPr>
            <a:lstStyle/>
            <a:p>
              <a:pPr algn="ctr"/>
              <a:r>
                <a:rPr lang="en-US" altLang="zh-CN" sz="5400" b="1" dirty="0">
                  <a:solidFill>
                    <a:schemeClr val="accent1">
                      <a:lumMod val="75000"/>
                    </a:schemeClr>
                  </a:solidFill>
                  <a:latin typeface="#9Slide03 FS Neusa Bold" panose="00000800000000000000" pitchFamily="2" charset="0"/>
                </a:rPr>
                <a:t>VAI TRÒ</a:t>
              </a:r>
              <a:endParaRPr lang="zh-CN" altLang="en-US" sz="5400" b="1" dirty="0">
                <a:solidFill>
                  <a:schemeClr val="accent1">
                    <a:lumMod val="75000"/>
                  </a:schemeClr>
                </a:solidFill>
                <a:latin typeface="#9Slide03 FS Neusa Bold" panose="00000800000000000000" pitchFamily="2" charset="0"/>
              </a:endParaRPr>
            </a:p>
          </p:txBody>
        </p:sp>
      </p:grpSp>
      <p:sp>
        <p:nvSpPr>
          <p:cNvPr id="235" name="TextBox 234"/>
          <p:cNvSpPr txBox="1"/>
          <p:nvPr/>
        </p:nvSpPr>
        <p:spPr>
          <a:xfrm>
            <a:off x="290664" y="364201"/>
            <a:ext cx="7780511" cy="5170646"/>
          </a:xfrm>
          <a:prstGeom prst="rect">
            <a:avLst/>
          </a:prstGeom>
          <a:noFill/>
        </p:spPr>
        <p:txBody>
          <a:bodyPr wrap="square" rtlCol="0">
            <a:spAutoFit/>
          </a:bodyPr>
          <a:lstStyle/>
          <a:p>
            <a:pPr marL="342900" indent="-342900" algn="just">
              <a:buFontTx/>
              <a:buChar char="-"/>
            </a:pPr>
            <a:r>
              <a:rPr lang="en-US" sz="3000" dirty="0" err="1">
                <a:solidFill>
                  <a:srgbClr val="C00000"/>
                </a:solidFill>
                <a:latin typeface="Times New Roman" panose="02020603050405020304" pitchFamily="18" charset="0"/>
                <a:cs typeface="Times New Roman" panose="02020603050405020304" pitchFamily="18" charset="0"/>
              </a:rPr>
              <a:t>Trong</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thực</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tiễn</a:t>
            </a:r>
            <a:r>
              <a:rPr lang="en-US" sz="3000" dirty="0">
                <a:solidFill>
                  <a:srgbClr val="C00000"/>
                </a:solidFill>
                <a:latin typeface="Times New Roman" panose="02020603050405020304" pitchFamily="18" charset="0"/>
                <a:cs typeface="Times New Roman" panose="02020603050405020304" pitchFamily="18" charset="0"/>
              </a:rPr>
              <a:t>:</a:t>
            </a:r>
          </a:p>
          <a:p>
            <a:pPr algn="just"/>
            <a:r>
              <a:rPr lang="en-US" sz="3000" dirty="0">
                <a:solidFill>
                  <a:srgbClr val="C00000"/>
                </a:solidFill>
                <a:latin typeface="Times New Roman" panose="02020603050405020304" pitchFamily="18" charset="0"/>
                <a:cs typeface="Times New Roman" panose="02020603050405020304" pitchFamily="18" charset="0"/>
              </a:rPr>
              <a:t>+ </a:t>
            </a:r>
            <a:r>
              <a:rPr lang="vi-VN" sz="3000" dirty="0">
                <a:solidFill>
                  <a:srgbClr val="C00000"/>
                </a:solidFill>
                <a:latin typeface="Times New Roman" panose="02020603050405020304" pitchFamily="18" charset="0"/>
                <a:cs typeface="Times New Roman" panose="02020603050405020304" pitchFamily="18" charset="0"/>
              </a:rPr>
              <a:t>Một số nấm dùng làm thức ăn</a:t>
            </a:r>
            <a:r>
              <a:rPr lang="vi-VN" sz="3000" dirty="0">
                <a:latin typeface="Times New Roman" panose="02020603050405020304" pitchFamily="18" charset="0"/>
                <a:cs typeface="Times New Roman" panose="02020603050405020304" pitchFamily="18" charset="0"/>
              </a:rPr>
              <a:t>: nấm rơm, nấm hương, nấm mộc nhĩ,….</a:t>
            </a:r>
            <a:endParaRPr lang="en-US" sz="3000" dirty="0">
              <a:latin typeface="Times New Roman" panose="02020603050405020304" pitchFamily="18" charset="0"/>
              <a:cs typeface="Times New Roman" panose="02020603050405020304" pitchFamily="18" charset="0"/>
            </a:endParaRPr>
          </a:p>
          <a:p>
            <a:pPr algn="just"/>
            <a:r>
              <a:rPr lang="en-US" sz="3000" dirty="0">
                <a:solidFill>
                  <a:srgbClr val="0070C0"/>
                </a:solidFill>
                <a:latin typeface="Times New Roman" panose="02020603050405020304" pitchFamily="18" charset="0"/>
                <a:cs typeface="Times New Roman" panose="02020603050405020304" pitchFamily="18" charset="0"/>
              </a:rPr>
              <a:t>+ </a:t>
            </a:r>
            <a:r>
              <a:rPr lang="vi-VN" sz="3000" dirty="0">
                <a:solidFill>
                  <a:srgbClr val="0070C0"/>
                </a:solidFill>
                <a:latin typeface="Times New Roman" panose="02020603050405020304" pitchFamily="18" charset="0"/>
                <a:cs typeface="Times New Roman" panose="02020603050405020304" pitchFamily="18" charset="0"/>
              </a:rPr>
              <a:t>Nấm được sử dụng làm tác nhân lên men </a:t>
            </a:r>
            <a:r>
              <a:rPr lang="vi-VN" sz="3000" dirty="0">
                <a:latin typeface="Times New Roman" panose="02020603050405020304" pitchFamily="18" charset="0"/>
                <a:cs typeface="Times New Roman" panose="02020603050405020304" pitchFamily="18" charset="0"/>
              </a:rPr>
              <a:t>trong sản xuất rượu, bia, bánh mì,…; nấm men</a:t>
            </a:r>
          </a:p>
          <a:p>
            <a:pPr algn="just"/>
            <a:r>
              <a:rPr lang="en-US" sz="3000" dirty="0">
                <a:solidFill>
                  <a:schemeClr val="accent5">
                    <a:lumMod val="75000"/>
                  </a:schemeClr>
                </a:solidFill>
                <a:latin typeface="Times New Roman" panose="02020603050405020304" pitchFamily="18" charset="0"/>
                <a:cs typeface="Times New Roman" panose="02020603050405020304" pitchFamily="18" charset="0"/>
              </a:rPr>
              <a:t>+ </a:t>
            </a:r>
            <a:r>
              <a:rPr lang="vi-VN" sz="3000" dirty="0">
                <a:solidFill>
                  <a:schemeClr val="accent5">
                    <a:lumMod val="75000"/>
                  </a:schemeClr>
                </a:solidFill>
                <a:latin typeface="Times New Roman" panose="02020603050405020304" pitchFamily="18" charset="0"/>
                <a:cs typeface="Times New Roman" panose="02020603050405020304" pitchFamily="18" charset="0"/>
              </a:rPr>
              <a:t>Nấm được sử dụng làm thực phẩm chức năng </a:t>
            </a:r>
            <a:r>
              <a:rPr lang="vi-VN" sz="3000" dirty="0">
                <a:latin typeface="Times New Roman" panose="02020603050405020304" pitchFamily="18" charset="0"/>
                <a:cs typeface="Times New Roman" panose="02020603050405020304" pitchFamily="18" charset="0"/>
              </a:rPr>
              <a:t>bổ dưỡng cơ thể: nấm linh chi, nấm vân chi,….</a:t>
            </a:r>
          </a:p>
          <a:p>
            <a:pPr algn="just"/>
            <a:r>
              <a:rPr lang="en-US" sz="3000" dirty="0">
                <a:solidFill>
                  <a:srgbClr val="DD23C7"/>
                </a:solidFill>
                <a:latin typeface="Times New Roman" panose="02020603050405020304" pitchFamily="18" charset="0"/>
                <a:cs typeface="Times New Roman" panose="02020603050405020304" pitchFamily="18" charset="0"/>
              </a:rPr>
              <a:t>+ </a:t>
            </a:r>
            <a:r>
              <a:rPr lang="vi-VN" sz="3000" dirty="0">
                <a:solidFill>
                  <a:srgbClr val="DD23C7"/>
                </a:solidFill>
                <a:latin typeface="Times New Roman" panose="02020603050405020304" pitchFamily="18" charset="0"/>
                <a:cs typeface="Times New Roman" panose="02020603050405020304" pitchFamily="18" charset="0"/>
              </a:rPr>
              <a:t>Nấm được sử dụng làm thuốc trừ sâu sinh học</a:t>
            </a:r>
            <a:r>
              <a:rPr lang="vi-VN" sz="3000" dirty="0">
                <a:latin typeface="Times New Roman" panose="02020603050405020304" pitchFamily="18" charset="0"/>
                <a:cs typeface="Times New Roman" panose="02020603050405020304" pitchFamily="18" charset="0"/>
              </a:rPr>
              <a:t>: một số nấm có khả năng kí sinh trên cơ thể sâu làm ngưng trệ các quá trình sống của sâu.</a:t>
            </a:r>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nấm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mốc</a:t>
            </a:r>
            <a:r>
              <a:rPr lang="en-US" sz="3000" dirty="0">
                <a:latin typeface="Times New Roman" panose="02020603050405020304" pitchFamily="18" charset="0"/>
                <a:cs typeface="Times New Roman" panose="02020603050405020304" pitchFamily="18" charset="0"/>
              </a:rPr>
              <a:t>)</a:t>
            </a:r>
            <a:endParaRPr lang="vi-VN"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01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35"/>
                                        </p:tgtEl>
                                      </p:cBhvr>
                                    </p:animEffect>
                                    <p:animScale>
                                      <p:cBhvr>
                                        <p:cTn id="13" dur="250" autoRev="1" fill="hold"/>
                                        <p:tgtEl>
                                          <p:spTgt spid="2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002060"/>
          </a:solidFill>
          <a:ln>
            <a:noFill/>
          </a:ln>
        </p:spPr>
        <p:txBody>
          <a:bodyPr>
            <a:normAutofit/>
          </a:bodyPr>
          <a:lstStyle/>
          <a:p>
            <a:pPr algn="ctr"/>
            <a:r>
              <a:rPr lang="en-US" sz="5400" dirty="0">
                <a:solidFill>
                  <a:schemeClr val="bg1"/>
                </a:solidFill>
                <a:latin typeface="Times New Roman" pitchFamily="18" charset="0"/>
                <a:cs typeface="Times New Roman" pitchFamily="18" charset="0"/>
              </a:rPr>
              <a:t>MỘT SỐ BỆNH DO NẤM</a:t>
            </a:r>
          </a:p>
        </p:txBody>
      </p:sp>
      <p:sp>
        <p:nvSpPr>
          <p:cNvPr id="3" name="Subtitle 2"/>
          <p:cNvSpPr>
            <a:spLocks noGrp="1"/>
          </p:cNvSpPr>
          <p:nvPr>
            <p:ph type="subTitle" idx="1"/>
          </p:nvPr>
        </p:nvSpPr>
        <p:spPr/>
        <p:txBody>
          <a:bodyPr>
            <a:normAutofit/>
          </a:bodyPr>
          <a:lstStyle/>
          <a:p>
            <a:r>
              <a:rPr lang="en-US" sz="5400" dirty="0">
                <a:solidFill>
                  <a:srgbClr val="2C778C"/>
                </a:solidFill>
                <a:latin typeface="#9Slide03 FS Neusa Bold" panose="00000800000000000000" pitchFamily="2" charset="0"/>
              </a:rPr>
              <a:t>TÌM HIỂU</a:t>
            </a:r>
          </a:p>
        </p:txBody>
      </p:sp>
      <p:pic>
        <p:nvPicPr>
          <p:cNvPr id="11266" name="Picture 2" descr="Bị lang ben ở lưng và cách trị đơn giản ai cũng làm đượ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064747" cy="205114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ệnh da do nấm Candida - Candidosis | DA LIỄU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9585" r="6994"/>
          <a:stretch/>
        </p:blipFill>
        <p:spPr bwMode="auto">
          <a:xfrm>
            <a:off x="3064747" y="-2"/>
            <a:ext cx="3235569" cy="205084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ác sĩ hướng dẫn điều trị các bệnh do nấm Candida gây 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 y="2050844"/>
            <a:ext cx="3503108" cy="251056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Nấm da chân - chớ xem th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875" y="0"/>
            <a:ext cx="2674301" cy="205084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ệnh da do nấm sợ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6874" y="2050843"/>
            <a:ext cx="8685125" cy="2510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srcRect l="2201" r="3209" b="3366"/>
          <a:stretch/>
        </p:blipFill>
        <p:spPr>
          <a:xfrm>
            <a:off x="8973176" y="0"/>
            <a:ext cx="3218824" cy="2086631"/>
          </a:xfrm>
          <a:prstGeom prst="rect">
            <a:avLst/>
          </a:prstGeom>
        </p:spPr>
      </p:pic>
    </p:spTree>
    <p:extLst>
      <p:ext uri="{BB962C8B-B14F-4D97-AF65-F5344CB8AC3E}">
        <p14:creationId xmlns:p14="http://schemas.microsoft.com/office/powerpoint/2010/main" val="3771556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500" fill="hold"/>
                                        <p:tgtEl>
                                          <p:spTgt spid="11270"/>
                                        </p:tgtEl>
                                        <p:attrNameLst>
                                          <p:attrName>ppt_w</p:attrName>
                                        </p:attrNameLst>
                                      </p:cBhvr>
                                      <p:tavLst>
                                        <p:tav tm="0">
                                          <p:val>
                                            <p:fltVal val="0"/>
                                          </p:val>
                                        </p:tav>
                                        <p:tav tm="100000">
                                          <p:val>
                                            <p:strVal val="#ppt_w"/>
                                          </p:val>
                                        </p:tav>
                                      </p:tavLst>
                                    </p:anim>
                                    <p:anim calcmode="lin" valueType="num">
                                      <p:cBhvr>
                                        <p:cTn id="8" dur="500" fill="hold"/>
                                        <p:tgtEl>
                                          <p:spTgt spid="11270"/>
                                        </p:tgtEl>
                                        <p:attrNameLst>
                                          <p:attrName>ppt_h</p:attrName>
                                        </p:attrNameLst>
                                      </p:cBhvr>
                                      <p:tavLst>
                                        <p:tav tm="0">
                                          <p:val>
                                            <p:fltVal val="0"/>
                                          </p:val>
                                        </p:tav>
                                        <p:tav tm="100000">
                                          <p:val>
                                            <p:strVal val="#ppt_h"/>
                                          </p:val>
                                        </p:tav>
                                      </p:tavLst>
                                    </p:anim>
                                    <p:animEffect transition="in" filter="fade">
                                      <p:cBhvr>
                                        <p:cTn id="9" dur="500"/>
                                        <p:tgtEl>
                                          <p:spTgt spid="11270"/>
                                        </p:tgtEl>
                                      </p:cBhvr>
                                    </p:animEffect>
                                  </p:childTnLst>
                                </p:cTn>
                              </p:par>
                              <p:par>
                                <p:cTn id="10" presetID="53" presetClass="entr" presetSubtype="16" fill="hold" nodeType="withEffect">
                                  <p:stCondLst>
                                    <p:cond delay="0"/>
                                  </p:stCondLst>
                                  <p:childTnLst>
                                    <p:set>
                                      <p:cBhvr>
                                        <p:cTn id="11" dur="1" fill="hold">
                                          <p:stCondLst>
                                            <p:cond delay="0"/>
                                          </p:stCondLst>
                                        </p:cTn>
                                        <p:tgtEl>
                                          <p:spTgt spid="11276"/>
                                        </p:tgtEl>
                                        <p:attrNameLst>
                                          <p:attrName>style.visibility</p:attrName>
                                        </p:attrNameLst>
                                      </p:cBhvr>
                                      <p:to>
                                        <p:strVal val="visible"/>
                                      </p:to>
                                    </p:set>
                                    <p:anim calcmode="lin" valueType="num">
                                      <p:cBhvr>
                                        <p:cTn id="12" dur="500" fill="hold"/>
                                        <p:tgtEl>
                                          <p:spTgt spid="11276"/>
                                        </p:tgtEl>
                                        <p:attrNameLst>
                                          <p:attrName>ppt_w</p:attrName>
                                        </p:attrNameLst>
                                      </p:cBhvr>
                                      <p:tavLst>
                                        <p:tav tm="0">
                                          <p:val>
                                            <p:fltVal val="0"/>
                                          </p:val>
                                        </p:tav>
                                        <p:tav tm="100000">
                                          <p:val>
                                            <p:strVal val="#ppt_w"/>
                                          </p:val>
                                        </p:tav>
                                      </p:tavLst>
                                    </p:anim>
                                    <p:anim calcmode="lin" valueType="num">
                                      <p:cBhvr>
                                        <p:cTn id="13" dur="500" fill="hold"/>
                                        <p:tgtEl>
                                          <p:spTgt spid="11276"/>
                                        </p:tgtEl>
                                        <p:attrNameLst>
                                          <p:attrName>ppt_h</p:attrName>
                                        </p:attrNameLst>
                                      </p:cBhvr>
                                      <p:tavLst>
                                        <p:tav tm="0">
                                          <p:val>
                                            <p:fltVal val="0"/>
                                          </p:val>
                                        </p:tav>
                                        <p:tav tm="100000">
                                          <p:val>
                                            <p:strVal val="#ppt_h"/>
                                          </p:val>
                                        </p:tav>
                                      </p:tavLst>
                                    </p:anim>
                                    <p:animEffect transition="in" filter="fade">
                                      <p:cBhvr>
                                        <p:cTn id="14" dur="500"/>
                                        <p:tgtEl>
                                          <p:spTgt spid="1127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274"/>
                                        </p:tgtEl>
                                        <p:attrNameLst>
                                          <p:attrName>style.visibility</p:attrName>
                                        </p:attrNameLst>
                                      </p:cBhvr>
                                      <p:to>
                                        <p:strVal val="visible"/>
                                      </p:to>
                                    </p:set>
                                    <p:anim calcmode="lin" valueType="num">
                                      <p:cBhvr>
                                        <p:cTn id="22" dur="500" fill="hold"/>
                                        <p:tgtEl>
                                          <p:spTgt spid="11274"/>
                                        </p:tgtEl>
                                        <p:attrNameLst>
                                          <p:attrName>ppt_w</p:attrName>
                                        </p:attrNameLst>
                                      </p:cBhvr>
                                      <p:tavLst>
                                        <p:tav tm="0">
                                          <p:val>
                                            <p:fltVal val="0"/>
                                          </p:val>
                                        </p:tav>
                                        <p:tav tm="100000">
                                          <p:val>
                                            <p:strVal val="#ppt_w"/>
                                          </p:val>
                                        </p:tav>
                                      </p:tavLst>
                                    </p:anim>
                                    <p:anim calcmode="lin" valueType="num">
                                      <p:cBhvr>
                                        <p:cTn id="23" dur="500" fill="hold"/>
                                        <p:tgtEl>
                                          <p:spTgt spid="11274"/>
                                        </p:tgtEl>
                                        <p:attrNameLst>
                                          <p:attrName>ppt_h</p:attrName>
                                        </p:attrNameLst>
                                      </p:cBhvr>
                                      <p:tavLst>
                                        <p:tav tm="0">
                                          <p:val>
                                            <p:fltVal val="0"/>
                                          </p:val>
                                        </p:tav>
                                        <p:tav tm="100000">
                                          <p:val>
                                            <p:strVal val="#ppt_h"/>
                                          </p:val>
                                        </p:tav>
                                      </p:tavLst>
                                    </p:anim>
                                    <p:animEffect transition="in" filter="fade">
                                      <p:cBhvr>
                                        <p:cTn id="24" dur="500"/>
                                        <p:tgtEl>
                                          <p:spTgt spid="11274"/>
                                        </p:tgtEl>
                                      </p:cBhvr>
                                    </p:animEffect>
                                  </p:childTnLst>
                                </p:cTn>
                              </p:par>
                              <p:par>
                                <p:cTn id="25" presetID="53" presetClass="entr" presetSubtype="16" fill="hold" nodeType="withEffect">
                                  <p:stCondLst>
                                    <p:cond delay="0"/>
                                  </p:stCondLst>
                                  <p:childTnLst>
                                    <p:set>
                                      <p:cBhvr>
                                        <p:cTn id="26" dur="1" fill="hold">
                                          <p:stCondLst>
                                            <p:cond delay="0"/>
                                          </p:stCondLst>
                                        </p:cTn>
                                        <p:tgtEl>
                                          <p:spTgt spid="11268"/>
                                        </p:tgtEl>
                                        <p:attrNameLst>
                                          <p:attrName>style.visibility</p:attrName>
                                        </p:attrNameLst>
                                      </p:cBhvr>
                                      <p:to>
                                        <p:strVal val="visible"/>
                                      </p:to>
                                    </p:set>
                                    <p:anim calcmode="lin" valueType="num">
                                      <p:cBhvr>
                                        <p:cTn id="27" dur="500" fill="hold"/>
                                        <p:tgtEl>
                                          <p:spTgt spid="11268"/>
                                        </p:tgtEl>
                                        <p:attrNameLst>
                                          <p:attrName>ppt_w</p:attrName>
                                        </p:attrNameLst>
                                      </p:cBhvr>
                                      <p:tavLst>
                                        <p:tav tm="0">
                                          <p:val>
                                            <p:fltVal val="0"/>
                                          </p:val>
                                        </p:tav>
                                        <p:tav tm="100000">
                                          <p:val>
                                            <p:strVal val="#ppt_w"/>
                                          </p:val>
                                        </p:tav>
                                      </p:tavLst>
                                    </p:anim>
                                    <p:anim calcmode="lin" valueType="num">
                                      <p:cBhvr>
                                        <p:cTn id="28" dur="500" fill="hold"/>
                                        <p:tgtEl>
                                          <p:spTgt spid="11268"/>
                                        </p:tgtEl>
                                        <p:attrNameLst>
                                          <p:attrName>ppt_h</p:attrName>
                                        </p:attrNameLst>
                                      </p:cBhvr>
                                      <p:tavLst>
                                        <p:tav tm="0">
                                          <p:val>
                                            <p:fltVal val="0"/>
                                          </p:val>
                                        </p:tav>
                                        <p:tav tm="100000">
                                          <p:val>
                                            <p:strVal val="#ppt_h"/>
                                          </p:val>
                                        </p:tav>
                                      </p:tavLst>
                                    </p:anim>
                                    <p:animEffect transition="in" filter="fade">
                                      <p:cBhvr>
                                        <p:cTn id="29" dur="500"/>
                                        <p:tgtEl>
                                          <p:spTgt spid="11268"/>
                                        </p:tgtEl>
                                      </p:cBhvr>
                                    </p:animEffect>
                                  </p:childTnLst>
                                </p:cTn>
                              </p:par>
                              <p:par>
                                <p:cTn id="30" presetID="53" presetClass="entr" presetSubtype="16" fill="hold" nodeType="withEffect">
                                  <p:stCondLst>
                                    <p:cond delay="0"/>
                                  </p:stCondLst>
                                  <p:childTnLst>
                                    <p:set>
                                      <p:cBhvr>
                                        <p:cTn id="31" dur="1" fill="hold">
                                          <p:stCondLst>
                                            <p:cond delay="0"/>
                                          </p:stCondLst>
                                        </p:cTn>
                                        <p:tgtEl>
                                          <p:spTgt spid="11266"/>
                                        </p:tgtEl>
                                        <p:attrNameLst>
                                          <p:attrName>style.visibility</p:attrName>
                                        </p:attrNameLst>
                                      </p:cBhvr>
                                      <p:to>
                                        <p:strVal val="visible"/>
                                      </p:to>
                                    </p:set>
                                    <p:anim calcmode="lin" valueType="num">
                                      <p:cBhvr>
                                        <p:cTn id="32" dur="500" fill="hold"/>
                                        <p:tgtEl>
                                          <p:spTgt spid="11266"/>
                                        </p:tgtEl>
                                        <p:attrNameLst>
                                          <p:attrName>ppt_w</p:attrName>
                                        </p:attrNameLst>
                                      </p:cBhvr>
                                      <p:tavLst>
                                        <p:tav tm="0">
                                          <p:val>
                                            <p:fltVal val="0"/>
                                          </p:val>
                                        </p:tav>
                                        <p:tav tm="100000">
                                          <p:val>
                                            <p:strVal val="#ppt_w"/>
                                          </p:val>
                                        </p:tav>
                                      </p:tavLst>
                                    </p:anim>
                                    <p:anim calcmode="lin" valueType="num">
                                      <p:cBhvr>
                                        <p:cTn id="33" dur="500" fill="hold"/>
                                        <p:tgtEl>
                                          <p:spTgt spid="11266"/>
                                        </p:tgtEl>
                                        <p:attrNameLst>
                                          <p:attrName>ppt_h</p:attrName>
                                        </p:attrNameLst>
                                      </p:cBhvr>
                                      <p:tavLst>
                                        <p:tav tm="0">
                                          <p:val>
                                            <p:fltVal val="0"/>
                                          </p:val>
                                        </p:tav>
                                        <p:tav tm="100000">
                                          <p:val>
                                            <p:strVal val="#ppt_h"/>
                                          </p:val>
                                        </p:tav>
                                      </p:tavLst>
                                    </p:anim>
                                    <p:animEffect transition="in" filter="fade">
                                      <p:cBhvr>
                                        <p:cTn id="34" dur="500"/>
                                        <p:tgtEl>
                                          <p:spTgt spid="1126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 calcmode="lin" valueType="num">
                                      <p:cBhvr>
                                        <p:cTn id="4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effectLst/>
      </p:bgPr>
    </p:bg>
    <p:spTree>
      <p:nvGrpSpPr>
        <p:cNvPr id="1" name=""/>
        <p:cNvGrpSpPr/>
        <p:nvPr/>
      </p:nvGrpSpPr>
      <p:grpSpPr>
        <a:xfrm>
          <a:off x="0" y="0"/>
          <a:ext cx="0" cy="0"/>
          <a:chOff x="0" y="0"/>
          <a:chExt cx="0" cy="0"/>
        </a:xfrm>
      </p:grpSpPr>
      <p:grpSp>
        <p:nvGrpSpPr>
          <p:cNvPr id="13" name="Group 12"/>
          <p:cNvGrpSpPr/>
          <p:nvPr/>
        </p:nvGrpSpPr>
        <p:grpSpPr>
          <a:xfrm>
            <a:off x="257645" y="301973"/>
            <a:ext cx="11559218" cy="2541711"/>
            <a:chOff x="257645" y="301973"/>
            <a:chExt cx="11559218" cy="2541711"/>
          </a:xfrm>
        </p:grpSpPr>
        <p:grpSp>
          <p:nvGrpSpPr>
            <p:cNvPr id="8" name="Group 7"/>
            <p:cNvGrpSpPr/>
            <p:nvPr/>
          </p:nvGrpSpPr>
          <p:grpSpPr>
            <a:xfrm>
              <a:off x="257645" y="301973"/>
              <a:ext cx="11559217" cy="1952433"/>
              <a:chOff x="257645" y="301973"/>
              <a:chExt cx="11559217" cy="1952433"/>
            </a:xfrm>
          </p:grpSpPr>
          <p:pic>
            <p:nvPicPr>
              <p:cNvPr id="4" name="Picture 3"/>
              <p:cNvPicPr>
                <a:picLocks noChangeAspect="1"/>
              </p:cNvPicPr>
              <p:nvPr/>
            </p:nvPicPr>
            <p:blipFill>
              <a:blip r:embed="rId2"/>
              <a:stretch>
                <a:fillRect/>
              </a:stretch>
            </p:blipFill>
            <p:spPr>
              <a:xfrm>
                <a:off x="257645" y="301973"/>
                <a:ext cx="2766909" cy="1952433"/>
              </a:xfrm>
              <a:prstGeom prst="rect">
                <a:avLst/>
              </a:prstGeom>
            </p:spPr>
          </p:pic>
          <p:pic>
            <p:nvPicPr>
              <p:cNvPr id="5" name="Picture 4"/>
              <p:cNvPicPr>
                <a:picLocks noChangeAspect="1"/>
              </p:cNvPicPr>
              <p:nvPr/>
            </p:nvPicPr>
            <p:blipFill>
              <a:blip r:embed="rId3"/>
              <a:stretch>
                <a:fillRect/>
              </a:stretch>
            </p:blipFill>
            <p:spPr>
              <a:xfrm>
                <a:off x="3206680" y="301973"/>
                <a:ext cx="2820181" cy="1952433"/>
              </a:xfrm>
              <a:prstGeom prst="rect">
                <a:avLst/>
              </a:prstGeom>
            </p:spPr>
          </p:pic>
          <p:pic>
            <p:nvPicPr>
              <p:cNvPr id="6" name="Picture 5"/>
              <p:cNvPicPr>
                <a:picLocks noChangeAspect="1"/>
              </p:cNvPicPr>
              <p:nvPr/>
            </p:nvPicPr>
            <p:blipFill>
              <a:blip r:embed="rId4"/>
              <a:stretch>
                <a:fillRect/>
              </a:stretch>
            </p:blipFill>
            <p:spPr>
              <a:xfrm>
                <a:off x="6208987" y="301973"/>
                <a:ext cx="2825571" cy="1952433"/>
              </a:xfrm>
              <a:prstGeom prst="rect">
                <a:avLst/>
              </a:prstGeom>
            </p:spPr>
          </p:pic>
          <p:pic>
            <p:nvPicPr>
              <p:cNvPr id="7" name="Picture 6"/>
              <p:cNvPicPr>
                <a:picLocks noChangeAspect="1"/>
              </p:cNvPicPr>
              <p:nvPr/>
            </p:nvPicPr>
            <p:blipFill rotWithShape="1">
              <a:blip r:embed="rId5"/>
              <a:srcRect t="1884"/>
              <a:stretch/>
            </p:blipFill>
            <p:spPr>
              <a:xfrm>
                <a:off x="9216684" y="301973"/>
                <a:ext cx="2600178" cy="1948185"/>
              </a:xfrm>
              <a:prstGeom prst="rect">
                <a:avLst/>
              </a:prstGeom>
            </p:spPr>
          </p:pic>
        </p:grpSp>
        <p:sp>
          <p:nvSpPr>
            <p:cNvPr id="9" name="Rectangle 8"/>
            <p:cNvSpPr/>
            <p:nvPr/>
          </p:nvSpPr>
          <p:spPr>
            <a:xfrm>
              <a:off x="257645" y="2341266"/>
              <a:ext cx="2766909"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dirty="0"/>
                <a:t>Bệnh nấm da tay</a:t>
              </a:r>
            </a:p>
          </p:txBody>
        </p:sp>
        <p:sp>
          <p:nvSpPr>
            <p:cNvPr id="10" name="Rectangle 9"/>
            <p:cNvSpPr/>
            <p:nvPr/>
          </p:nvSpPr>
          <p:spPr>
            <a:xfrm>
              <a:off x="3206680" y="2341266"/>
              <a:ext cx="2820181"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dirty="0"/>
                <a:t>Bệnh nấm mốc cá</a:t>
              </a:r>
            </a:p>
          </p:txBody>
        </p:sp>
        <p:sp>
          <p:nvSpPr>
            <p:cNvPr id="11" name="Rectangle 10"/>
            <p:cNvSpPr/>
            <p:nvPr/>
          </p:nvSpPr>
          <p:spPr>
            <a:xfrm>
              <a:off x="6208987" y="2341266"/>
              <a:ext cx="2820181"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dirty="0"/>
                <a:t>Bệnh viêm phổi do nấm</a:t>
              </a:r>
            </a:p>
          </p:txBody>
        </p:sp>
        <p:sp>
          <p:nvSpPr>
            <p:cNvPr id="12" name="Rectangle 11"/>
            <p:cNvSpPr/>
            <p:nvPr/>
          </p:nvSpPr>
          <p:spPr>
            <a:xfrm>
              <a:off x="9106683" y="2341266"/>
              <a:ext cx="2710180"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dirty="0"/>
                <a:t>Bệnh mốc xám dâu tây</a:t>
              </a:r>
            </a:p>
          </p:txBody>
        </p:sp>
      </p:grpSp>
      <p:sp>
        <p:nvSpPr>
          <p:cNvPr id="14" name="TextBox 13"/>
          <p:cNvSpPr txBox="1"/>
          <p:nvPr/>
        </p:nvSpPr>
        <p:spPr>
          <a:xfrm>
            <a:off x="130629" y="3004457"/>
            <a:ext cx="2893925" cy="1421928"/>
          </a:xfrm>
          <a:prstGeom prst="rect">
            <a:avLst/>
          </a:prstGeom>
          <a:noFill/>
        </p:spPr>
        <p:txBody>
          <a:bodyPr wrap="square" rtlCol="0">
            <a:spAutoFit/>
          </a:bodyPr>
          <a:lstStyle/>
          <a:p>
            <a:pPr algn="just">
              <a:lnSpc>
                <a:spcPct val="120000"/>
              </a:lnSpc>
            </a:pPr>
            <a:r>
              <a:rPr lang="vi-VN" dirty="0">
                <a:solidFill>
                  <a:schemeClr val="bg1"/>
                </a:solidFill>
              </a:rPr>
              <a:t>Biểu hiện: xuất hiện mảng da màu đỏ kèm vảy, ngứa, nhức, cảm giác nóng rát l</a:t>
            </a:r>
            <a:r>
              <a:rPr lang="en-US" dirty="0">
                <a:solidFill>
                  <a:schemeClr val="bg1"/>
                </a:solidFill>
              </a:rPr>
              <a:t>ò</a:t>
            </a:r>
            <a:r>
              <a:rPr lang="vi-VN" dirty="0">
                <a:solidFill>
                  <a:schemeClr val="bg1"/>
                </a:solidFill>
              </a:rPr>
              <a:t>ng bàn tay.</a:t>
            </a:r>
          </a:p>
        </p:txBody>
      </p:sp>
      <p:sp>
        <p:nvSpPr>
          <p:cNvPr id="15" name="TextBox 14"/>
          <p:cNvSpPr txBox="1"/>
          <p:nvPr/>
        </p:nvSpPr>
        <p:spPr>
          <a:xfrm>
            <a:off x="3132936" y="3004457"/>
            <a:ext cx="2893925" cy="2086725"/>
          </a:xfrm>
          <a:prstGeom prst="rect">
            <a:avLst/>
          </a:prstGeom>
          <a:noFill/>
        </p:spPr>
        <p:txBody>
          <a:bodyPr wrap="square" rtlCol="0">
            <a:spAutoFit/>
          </a:bodyPr>
          <a:lstStyle/>
          <a:p>
            <a:pPr algn="just">
              <a:lnSpc>
                <a:spcPct val="120000"/>
              </a:lnSpc>
            </a:pPr>
            <a:r>
              <a:rPr lang="vi-VN" dirty="0">
                <a:solidFill>
                  <a:schemeClr val="bg1"/>
                </a:solidFill>
              </a:rPr>
              <a:t>Biểu hiện: trên da xuất hiện vùng trắng xám, sau đó nấm phát triển thành các búi trắng như bông, cá bơi lội bất thường, da tróc vẩy.</a:t>
            </a:r>
          </a:p>
        </p:txBody>
      </p:sp>
      <p:sp>
        <p:nvSpPr>
          <p:cNvPr id="16" name="TextBox 15"/>
          <p:cNvSpPr txBox="1"/>
          <p:nvPr/>
        </p:nvSpPr>
        <p:spPr>
          <a:xfrm>
            <a:off x="6135243" y="3004457"/>
            <a:ext cx="2893925" cy="1089529"/>
          </a:xfrm>
          <a:prstGeom prst="rect">
            <a:avLst/>
          </a:prstGeom>
          <a:noFill/>
        </p:spPr>
        <p:txBody>
          <a:bodyPr wrap="square" rtlCol="0">
            <a:spAutoFit/>
          </a:bodyPr>
          <a:lstStyle/>
          <a:p>
            <a:pPr algn="just">
              <a:lnSpc>
                <a:spcPct val="120000"/>
              </a:lnSpc>
            </a:pPr>
            <a:r>
              <a:rPr lang="vi-VN" dirty="0">
                <a:solidFill>
                  <a:schemeClr val="bg1"/>
                </a:solidFill>
              </a:rPr>
              <a:t>Biểu hiện: sốt cao kéo dài, ho khan, đau ngực, khó chịu ở ngực.</a:t>
            </a:r>
          </a:p>
        </p:txBody>
      </p:sp>
      <p:sp>
        <p:nvSpPr>
          <p:cNvPr id="17" name="TextBox 16"/>
          <p:cNvSpPr txBox="1"/>
          <p:nvPr/>
        </p:nvSpPr>
        <p:spPr>
          <a:xfrm>
            <a:off x="9106683" y="3004457"/>
            <a:ext cx="2893925" cy="2419124"/>
          </a:xfrm>
          <a:prstGeom prst="rect">
            <a:avLst/>
          </a:prstGeom>
          <a:noFill/>
        </p:spPr>
        <p:txBody>
          <a:bodyPr wrap="square" rtlCol="0">
            <a:spAutoFit/>
          </a:bodyPr>
          <a:lstStyle/>
          <a:p>
            <a:pPr algn="just">
              <a:lnSpc>
                <a:spcPct val="120000"/>
              </a:lnSpc>
            </a:pPr>
            <a:r>
              <a:rPr lang="vi-VN" dirty="0">
                <a:solidFill>
                  <a:schemeClr val="bg1"/>
                </a:solidFill>
              </a:rPr>
              <a:t>Biểu hiện: đầu tiên là những đốm nâu sang xuất hiện, sau đó lan rộng cả quả, phủ một lớp mốc xám và làm cho quả bị khô; hoa và quả non có thể bị nhiễm bệnh.</a:t>
            </a:r>
          </a:p>
        </p:txBody>
      </p:sp>
      <p:sp>
        <p:nvSpPr>
          <p:cNvPr id="18" name="TextBox 17"/>
          <p:cNvSpPr txBox="1"/>
          <p:nvPr/>
        </p:nvSpPr>
        <p:spPr>
          <a:xfrm>
            <a:off x="4124431" y="5261329"/>
            <a:ext cx="5184949" cy="369332"/>
          </a:xfrm>
          <a:prstGeom prst="rect">
            <a:avLst/>
          </a:prstGeom>
          <a:noFill/>
        </p:spPr>
        <p:txBody>
          <a:bodyPr wrap="square" rtlCol="0">
            <a:spAutoFit/>
          </a:bodyPr>
          <a:lstStyle/>
          <a:p>
            <a:pPr algn="ctr"/>
            <a:r>
              <a:rPr lang="vi-VN" i="1" dirty="0">
                <a:solidFill>
                  <a:srgbClr val="FFFF00"/>
                </a:solidFill>
              </a:rPr>
              <a:t>Một số bệnh do nấm gây ra</a:t>
            </a:r>
          </a:p>
        </p:txBody>
      </p:sp>
      <p:sp>
        <p:nvSpPr>
          <p:cNvPr id="19" name="Rounded Rectangle 18"/>
          <p:cNvSpPr/>
          <p:nvPr/>
        </p:nvSpPr>
        <p:spPr>
          <a:xfrm>
            <a:off x="4000499" y="5213009"/>
            <a:ext cx="1215850" cy="487345"/>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i="1" dirty="0"/>
              <a:t>Hình</a:t>
            </a:r>
            <a:r>
              <a:rPr lang="en-US" dirty="0"/>
              <a:t> </a:t>
            </a:r>
          </a:p>
        </p:txBody>
      </p:sp>
      <p:sp>
        <p:nvSpPr>
          <p:cNvPr id="20" name="Rectangle 19"/>
          <p:cNvSpPr/>
          <p:nvPr/>
        </p:nvSpPr>
        <p:spPr>
          <a:xfrm>
            <a:off x="0" y="5870501"/>
            <a:ext cx="12192000" cy="9874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dirty="0"/>
              <a:t>Quan sát hình, hãy kể tên một số bệnh do nấm gây ra. Các bệnh đó có biểu hiện như thế nào?</a:t>
            </a:r>
          </a:p>
        </p:txBody>
      </p:sp>
    </p:spTree>
    <p:extLst>
      <p:ext uri="{BB962C8B-B14F-4D97-AF65-F5344CB8AC3E}">
        <p14:creationId xmlns:p14="http://schemas.microsoft.com/office/powerpoint/2010/main" val="2054187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E11883-5F40-4208-88E6-BA36F5B305CF}"/>
              </a:ext>
            </a:extLst>
          </p:cNvPr>
          <p:cNvSpPr txBox="1"/>
          <p:nvPr/>
        </p:nvSpPr>
        <p:spPr>
          <a:xfrm>
            <a:off x="974558" y="132347"/>
            <a:ext cx="10383253"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Bệnh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miệng</a:t>
            </a:r>
            <a:endParaRPr lang="vi-VN" sz="2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6D7B037-8B53-4526-AD56-990F7650A52D}"/>
              </a:ext>
            </a:extLst>
          </p:cNvPr>
          <p:cNvSpPr txBox="1"/>
          <p:nvPr/>
        </p:nvSpPr>
        <p:spPr>
          <a:xfrm>
            <a:off x="3046997" y="3244334"/>
            <a:ext cx="6093994" cy="369332"/>
          </a:xfrm>
          <a:prstGeom prst="rect">
            <a:avLst/>
          </a:prstGeom>
          <a:noFill/>
        </p:spPr>
        <p:txBody>
          <a:bodyPr wrap="square">
            <a:spAutoFit/>
          </a:bodyPr>
          <a:lstStyle/>
          <a:p>
            <a:r>
              <a:rPr lang="vi-VN" dirty="0"/>
              <a:t>https://www.youtube.com/watch?v=in3WDAfLu-8</a:t>
            </a:r>
          </a:p>
        </p:txBody>
      </p:sp>
    </p:spTree>
    <p:extLst>
      <p:ext uri="{BB962C8B-B14F-4D97-AF65-F5344CB8AC3E}">
        <p14:creationId xmlns:p14="http://schemas.microsoft.com/office/powerpoint/2010/main" val="1929440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2A907-3561-41D9-B186-6010D210B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5" y="542925"/>
            <a:ext cx="7143750" cy="5772150"/>
          </a:xfrm>
          <a:prstGeom prst="rect">
            <a:avLst/>
          </a:prstGeom>
        </p:spPr>
      </p:pic>
    </p:spTree>
    <p:extLst>
      <p:ext uri="{BB962C8B-B14F-4D97-AF65-F5344CB8AC3E}">
        <p14:creationId xmlns:p14="http://schemas.microsoft.com/office/powerpoint/2010/main" val="316393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F5EE66-6455-4575-8FA9-9CD6344F9AAA}"/>
              </a:ext>
            </a:extLst>
          </p:cNvPr>
          <p:cNvPicPr>
            <a:picLocks noChangeAspect="1"/>
          </p:cNvPicPr>
          <p:nvPr/>
        </p:nvPicPr>
        <p:blipFill>
          <a:blip r:embed="rId2"/>
          <a:stretch>
            <a:fillRect/>
          </a:stretch>
        </p:blipFill>
        <p:spPr>
          <a:xfrm>
            <a:off x="1965157" y="993407"/>
            <a:ext cx="8377990" cy="5864593"/>
          </a:xfrm>
          <a:prstGeom prst="rect">
            <a:avLst/>
          </a:prstGeom>
        </p:spPr>
      </p:pic>
      <p:sp>
        <p:nvSpPr>
          <p:cNvPr id="3" name="Rectangle 2">
            <a:extLst>
              <a:ext uri="{FF2B5EF4-FFF2-40B4-BE49-F238E27FC236}">
                <a16:creationId xmlns:a16="http://schemas.microsoft.com/office/drawing/2014/main" id="{A915928F-02ED-4110-9438-07B97DC82D3E}"/>
              </a:ext>
            </a:extLst>
          </p:cNvPr>
          <p:cNvSpPr/>
          <p:nvPr/>
        </p:nvSpPr>
        <p:spPr>
          <a:xfrm>
            <a:off x="1239253" y="156279"/>
            <a:ext cx="9300410" cy="892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imes New Roman" pitchFamily="18" charset="0"/>
                <a:cs typeface="Times New Roman" pitchFamily="18" charset="0"/>
              </a:rPr>
              <a:t>Nấm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kí</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sinh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gây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bệnh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nấm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móng</a:t>
            </a:r>
            <a:r>
              <a:rPr lang="en-US" sz="3200" dirty="0">
                <a:solidFill>
                  <a:srgbClr val="002060"/>
                </a:solidFill>
                <a:latin typeface="Times New Roman" pitchFamily="18" charset="0"/>
                <a:cs typeface="Times New Roman" pitchFamily="18" charset="0"/>
              </a:rPr>
              <a:t> ở </a:t>
            </a:r>
            <a:r>
              <a:rPr lang="en-US" sz="3200" dirty="0" err="1">
                <a:solidFill>
                  <a:srgbClr val="002060"/>
                </a:solidFill>
                <a:latin typeface="Times New Roman" pitchFamily="18" charset="0"/>
                <a:cs typeface="Times New Roman" pitchFamily="18" charset="0"/>
              </a:rPr>
              <a:t>người</a:t>
            </a:r>
            <a:endParaRPr lang="en-US" sz="3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77604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D05C9-8F88-4EDB-A7EA-37CE983E1622}"/>
              </a:ext>
            </a:extLst>
          </p:cNvPr>
          <p:cNvPicPr>
            <a:picLocks noChangeAspect="1"/>
          </p:cNvPicPr>
          <p:nvPr/>
        </p:nvPicPr>
        <p:blipFill>
          <a:blip r:embed="rId2"/>
          <a:stretch>
            <a:fillRect/>
          </a:stretch>
        </p:blipFill>
        <p:spPr>
          <a:xfrm>
            <a:off x="2525635" y="1271545"/>
            <a:ext cx="8808111" cy="5359905"/>
          </a:xfrm>
          <a:prstGeom prst="rect">
            <a:avLst/>
          </a:prstGeom>
          <a:ln w="38100">
            <a:solidFill>
              <a:srgbClr val="FF0000"/>
            </a:solidFill>
          </a:ln>
        </p:spPr>
      </p:pic>
      <p:sp>
        <p:nvSpPr>
          <p:cNvPr id="3" name="Text Box 13">
            <a:extLst>
              <a:ext uri="{FF2B5EF4-FFF2-40B4-BE49-F238E27FC236}">
                <a16:creationId xmlns:a16="http://schemas.microsoft.com/office/drawing/2014/main" id="{E9A58E6C-E8E4-4909-B0A1-E9C3A4FBD3B2}"/>
              </a:ext>
            </a:extLst>
          </p:cNvPr>
          <p:cNvSpPr txBox="1">
            <a:spLocks noChangeArrowheads="1"/>
          </p:cNvSpPr>
          <p:nvPr/>
        </p:nvSpPr>
        <p:spPr bwMode="auto">
          <a:xfrm>
            <a:off x="2525634" y="446250"/>
            <a:ext cx="3177333" cy="52322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rgbClr val="0000FF"/>
                </a:solidFill>
                <a:latin typeface="Times New Roman" pitchFamily="18" charset="0"/>
                <a:cs typeface="Times New Roman" pitchFamily="18" charset="0"/>
              </a:rPr>
              <a:t>Nước ăn chân</a:t>
            </a:r>
          </a:p>
        </p:txBody>
      </p:sp>
    </p:spTree>
    <p:extLst>
      <p:ext uri="{BB962C8B-B14F-4D97-AF65-F5344CB8AC3E}">
        <p14:creationId xmlns:p14="http://schemas.microsoft.com/office/powerpoint/2010/main" val="263029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a:extLst>
              <a:ext uri="{FF2B5EF4-FFF2-40B4-BE49-F238E27FC236}">
                <a16:creationId xmlns:a16="http://schemas.microsoft.com/office/drawing/2014/main" id="{A43B8418-EDD4-4920-B097-F3B50E7B3D67}"/>
              </a:ext>
            </a:extLst>
          </p:cNvPr>
          <p:cNvSpPr>
            <a:spLocks noChangeArrowheads="1"/>
          </p:cNvSpPr>
          <p:nvPr/>
        </p:nvSpPr>
        <p:spPr bwMode="auto">
          <a:xfrm>
            <a:off x="1981200" y="3505201"/>
            <a:ext cx="4648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3000" b="1">
                <a:solidFill>
                  <a:srgbClr val="6600CC"/>
                </a:solidFill>
              </a:rPr>
              <a:t>                                 </a:t>
            </a:r>
          </a:p>
        </p:txBody>
      </p:sp>
      <p:sp>
        <p:nvSpPr>
          <p:cNvPr id="28676" name="Rectangle 30">
            <a:extLst>
              <a:ext uri="{FF2B5EF4-FFF2-40B4-BE49-F238E27FC236}">
                <a16:creationId xmlns:a16="http://schemas.microsoft.com/office/drawing/2014/main" id="{7658DD43-B093-4332-A832-4549644DAD65}"/>
              </a:ext>
            </a:extLst>
          </p:cNvPr>
          <p:cNvSpPr>
            <a:spLocks noChangeArrowheads="1"/>
          </p:cNvSpPr>
          <p:nvPr/>
        </p:nvSpPr>
        <p:spPr bwMode="auto">
          <a:xfrm>
            <a:off x="2133600" y="2590801"/>
            <a:ext cx="4038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sz="2200" b="1">
              <a:solidFill>
                <a:srgbClr val="CC00CC"/>
              </a:solidFill>
            </a:endParaRPr>
          </a:p>
        </p:txBody>
      </p:sp>
      <p:sp>
        <p:nvSpPr>
          <p:cNvPr id="28677" name="Text Box 6">
            <a:extLst>
              <a:ext uri="{FF2B5EF4-FFF2-40B4-BE49-F238E27FC236}">
                <a16:creationId xmlns:a16="http://schemas.microsoft.com/office/drawing/2014/main" id="{479F4F80-32E9-4901-BEC3-E531992BFEFC}"/>
              </a:ext>
            </a:extLst>
          </p:cNvPr>
          <p:cNvSpPr txBox="1">
            <a:spLocks noChangeArrowheads="1"/>
          </p:cNvSpPr>
          <p:nvPr/>
        </p:nvSpPr>
        <p:spPr bwMode="auto">
          <a:xfrm>
            <a:off x="2286000" y="1295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vi-VN" sz="3200"/>
          </a:p>
        </p:txBody>
      </p:sp>
      <p:sp>
        <p:nvSpPr>
          <p:cNvPr id="144392" name="Text Box 8">
            <a:extLst>
              <a:ext uri="{FF2B5EF4-FFF2-40B4-BE49-F238E27FC236}">
                <a16:creationId xmlns:a16="http://schemas.microsoft.com/office/drawing/2014/main" id="{0C3F84CA-7760-45D7-A482-207F22EF07F4}"/>
              </a:ext>
            </a:extLst>
          </p:cNvPr>
          <p:cNvSpPr txBox="1">
            <a:spLocks noChangeArrowheads="1"/>
          </p:cNvSpPr>
          <p:nvPr/>
        </p:nvSpPr>
        <p:spPr bwMode="auto">
          <a:xfrm>
            <a:off x="3200400" y="990601"/>
            <a:ext cx="45840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dirty="0" err="1">
                <a:solidFill>
                  <a:srgbClr val="0000FF"/>
                </a:solidFill>
              </a:rPr>
              <a:t>Gây</a:t>
            </a:r>
            <a:r>
              <a:rPr lang="en-US" altLang="vi-VN" sz="2400" b="1" dirty="0">
                <a:solidFill>
                  <a:srgbClr val="0000FF"/>
                </a:solidFill>
              </a:rPr>
              <a:t> </a:t>
            </a:r>
            <a:r>
              <a:rPr lang="en-US" altLang="vi-VN" sz="2400" b="1" dirty="0" err="1">
                <a:solidFill>
                  <a:srgbClr val="0000FF"/>
                </a:solidFill>
              </a:rPr>
              <a:t>bệnh</a:t>
            </a:r>
            <a:r>
              <a:rPr lang="en-US" altLang="vi-VN" sz="2400" b="1" dirty="0">
                <a:solidFill>
                  <a:srgbClr val="0000FF"/>
                </a:solidFill>
              </a:rPr>
              <a:t> </a:t>
            </a:r>
            <a:r>
              <a:rPr lang="en-US" altLang="vi-VN" sz="2400" b="1" dirty="0" err="1">
                <a:solidFill>
                  <a:srgbClr val="0000FF"/>
                </a:solidFill>
              </a:rPr>
              <a:t>trên</a:t>
            </a:r>
            <a:r>
              <a:rPr lang="en-US" altLang="vi-VN" sz="2400" b="1" dirty="0">
                <a:solidFill>
                  <a:srgbClr val="0000FF"/>
                </a:solidFill>
              </a:rPr>
              <a:t> </a:t>
            </a:r>
            <a:r>
              <a:rPr lang="en-US" altLang="vi-VN" sz="2400" b="1" dirty="0" err="1">
                <a:solidFill>
                  <a:srgbClr val="0000FF"/>
                </a:solidFill>
              </a:rPr>
              <a:t>cây</a:t>
            </a:r>
            <a:r>
              <a:rPr lang="en-US" altLang="vi-VN" sz="2400" b="1" dirty="0">
                <a:solidFill>
                  <a:srgbClr val="0000FF"/>
                </a:solidFill>
              </a:rPr>
              <a:t> </a:t>
            </a:r>
            <a:r>
              <a:rPr lang="en-US" altLang="vi-VN" sz="2400" b="1" dirty="0" err="1">
                <a:solidFill>
                  <a:srgbClr val="0000FF"/>
                </a:solidFill>
              </a:rPr>
              <a:t>ngô</a:t>
            </a:r>
            <a:endParaRPr lang="en-US" altLang="vi-VN" sz="2400" b="1" dirty="0">
              <a:solidFill>
                <a:srgbClr val="0000FF"/>
              </a:solidFill>
            </a:endParaRPr>
          </a:p>
        </p:txBody>
      </p:sp>
      <p:pic>
        <p:nvPicPr>
          <p:cNvPr id="144395" name="Picture 11" descr="nấm than ki sinh tren ngo">
            <a:extLst>
              <a:ext uri="{FF2B5EF4-FFF2-40B4-BE49-F238E27FC236}">
                <a16:creationId xmlns:a16="http://schemas.microsoft.com/office/drawing/2014/main" id="{E95DB224-7C6F-4CDC-A53A-11461A2F3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2149475"/>
            <a:ext cx="3943350" cy="42862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C34229C-27C6-46FF-AB39-8773B5C044F8}"/>
              </a:ext>
            </a:extLst>
          </p:cNvPr>
          <p:cNvPicPr>
            <a:picLocks noChangeAspect="1"/>
          </p:cNvPicPr>
          <p:nvPr/>
        </p:nvPicPr>
        <p:blipFill>
          <a:blip r:embed="rId4"/>
          <a:stretch>
            <a:fillRect/>
          </a:stretch>
        </p:blipFill>
        <p:spPr>
          <a:xfrm>
            <a:off x="5707056" y="1997242"/>
            <a:ext cx="5348942" cy="4438483"/>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392"/>
                                        </p:tgtEl>
                                        <p:attrNameLst>
                                          <p:attrName>style.visibility</p:attrName>
                                        </p:attrNameLst>
                                      </p:cBhvr>
                                      <p:to>
                                        <p:strVal val="visible"/>
                                      </p:to>
                                    </p:set>
                                    <p:anim calcmode="lin" valueType="num">
                                      <p:cBhvr additive="base">
                                        <p:cTn id="7" dur="500" fill="hold"/>
                                        <p:tgtEl>
                                          <p:spTgt spid="144392"/>
                                        </p:tgtEl>
                                        <p:attrNameLst>
                                          <p:attrName>ppt_x</p:attrName>
                                        </p:attrNameLst>
                                      </p:cBhvr>
                                      <p:tavLst>
                                        <p:tav tm="0">
                                          <p:val>
                                            <p:strVal val="#ppt_x"/>
                                          </p:val>
                                        </p:tav>
                                        <p:tav tm="100000">
                                          <p:val>
                                            <p:strVal val="#ppt_x"/>
                                          </p:val>
                                        </p:tav>
                                      </p:tavLst>
                                    </p:anim>
                                    <p:anim calcmode="lin" valueType="num">
                                      <p:cBhvr additive="base">
                                        <p:cTn id="8" dur="500" fill="hold"/>
                                        <p:tgtEl>
                                          <p:spTgt spid="14439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144395"/>
                                        </p:tgtEl>
                                        <p:attrNameLst>
                                          <p:attrName>style.visibility</p:attrName>
                                        </p:attrNameLst>
                                      </p:cBhvr>
                                      <p:to>
                                        <p:strVal val="visible"/>
                                      </p:to>
                                    </p:set>
                                    <p:animEffect transition="in" filter="diamond(in)">
                                      <p:cBhvr>
                                        <p:cTn id="13" dur="2000"/>
                                        <p:tgtEl>
                                          <p:spTgt spid="14439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a:extLst>
              <a:ext uri="{FF2B5EF4-FFF2-40B4-BE49-F238E27FC236}">
                <a16:creationId xmlns:a16="http://schemas.microsoft.com/office/drawing/2014/main" id="{C7C881D7-E984-469F-BB7E-5115FAC1421F}"/>
              </a:ext>
            </a:extLst>
          </p:cNvPr>
          <p:cNvSpPr>
            <a:spLocks noChangeArrowheads="1"/>
          </p:cNvSpPr>
          <p:nvPr/>
        </p:nvSpPr>
        <p:spPr bwMode="auto">
          <a:xfrm>
            <a:off x="1981200" y="3505201"/>
            <a:ext cx="4648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3000" b="1">
                <a:solidFill>
                  <a:srgbClr val="6600CC"/>
                </a:solidFill>
              </a:rPr>
              <a:t>                                 </a:t>
            </a:r>
          </a:p>
        </p:txBody>
      </p:sp>
      <p:sp>
        <p:nvSpPr>
          <p:cNvPr id="29700" name="Rectangle 30">
            <a:extLst>
              <a:ext uri="{FF2B5EF4-FFF2-40B4-BE49-F238E27FC236}">
                <a16:creationId xmlns:a16="http://schemas.microsoft.com/office/drawing/2014/main" id="{3FA8FFED-54EC-433A-B86B-5F86079DE732}"/>
              </a:ext>
            </a:extLst>
          </p:cNvPr>
          <p:cNvSpPr>
            <a:spLocks noChangeArrowheads="1"/>
          </p:cNvSpPr>
          <p:nvPr/>
        </p:nvSpPr>
        <p:spPr bwMode="auto">
          <a:xfrm>
            <a:off x="2133600" y="2590801"/>
            <a:ext cx="4038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sz="2200" b="1">
              <a:solidFill>
                <a:srgbClr val="CC00CC"/>
              </a:solidFill>
            </a:endParaRPr>
          </a:p>
        </p:txBody>
      </p:sp>
      <p:pic>
        <p:nvPicPr>
          <p:cNvPr id="29702" name="Picture 8" descr="nấm mụn tren khoai tay">
            <a:extLst>
              <a:ext uri="{FF2B5EF4-FFF2-40B4-BE49-F238E27FC236}">
                <a16:creationId xmlns:a16="http://schemas.microsoft.com/office/drawing/2014/main" id="{08F06C3C-6C5F-4CF4-80AF-411ADB5E8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221" y="1947864"/>
            <a:ext cx="3276600" cy="42672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9" descr="nấm chuỗi tren lá cai">
            <a:extLst>
              <a:ext uri="{FF2B5EF4-FFF2-40B4-BE49-F238E27FC236}">
                <a16:creationId xmlns:a16="http://schemas.microsoft.com/office/drawing/2014/main" id="{51177EAD-DFEC-4856-B206-22BB50403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663" y="1947864"/>
            <a:ext cx="4648200" cy="42672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8">
            <a:extLst>
              <a:ext uri="{FF2B5EF4-FFF2-40B4-BE49-F238E27FC236}">
                <a16:creationId xmlns:a16="http://schemas.microsoft.com/office/drawing/2014/main" id="{8F1A2741-04F5-4407-A23A-1C1A04EB5BFD}"/>
              </a:ext>
            </a:extLst>
          </p:cNvPr>
          <p:cNvSpPr txBox="1">
            <a:spLocks noChangeArrowheads="1"/>
          </p:cNvSpPr>
          <p:nvPr/>
        </p:nvSpPr>
        <p:spPr bwMode="auto">
          <a:xfrm>
            <a:off x="3200399" y="990601"/>
            <a:ext cx="48848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dirty="0" err="1">
                <a:solidFill>
                  <a:srgbClr val="0000FF"/>
                </a:solidFill>
              </a:rPr>
              <a:t>Gây</a:t>
            </a:r>
            <a:r>
              <a:rPr lang="en-US" altLang="vi-VN" sz="2400" b="1" dirty="0">
                <a:solidFill>
                  <a:srgbClr val="0000FF"/>
                </a:solidFill>
              </a:rPr>
              <a:t> </a:t>
            </a:r>
            <a:r>
              <a:rPr lang="en-US" altLang="vi-VN" sz="2400" b="1" dirty="0" err="1">
                <a:solidFill>
                  <a:srgbClr val="0000FF"/>
                </a:solidFill>
              </a:rPr>
              <a:t>bệnh</a:t>
            </a:r>
            <a:r>
              <a:rPr lang="en-US" altLang="vi-VN" sz="2400" b="1" dirty="0">
                <a:solidFill>
                  <a:srgbClr val="0000FF"/>
                </a:solidFill>
              </a:rPr>
              <a:t> </a:t>
            </a:r>
            <a:r>
              <a:rPr lang="en-US" altLang="vi-VN" sz="2400" b="1" dirty="0" err="1">
                <a:solidFill>
                  <a:srgbClr val="0000FF"/>
                </a:solidFill>
              </a:rPr>
              <a:t>trên</a:t>
            </a:r>
            <a:r>
              <a:rPr lang="en-US" altLang="vi-VN" sz="2400" b="1" dirty="0">
                <a:solidFill>
                  <a:srgbClr val="0000FF"/>
                </a:solidFill>
              </a:rPr>
              <a:t> </a:t>
            </a:r>
            <a:r>
              <a:rPr lang="en-US" altLang="vi-VN" sz="2400" b="1" dirty="0" err="1">
                <a:solidFill>
                  <a:srgbClr val="0000FF"/>
                </a:solidFill>
              </a:rPr>
              <a:t>khoai</a:t>
            </a:r>
            <a:r>
              <a:rPr lang="en-US" altLang="vi-VN" sz="2400" b="1" dirty="0">
                <a:solidFill>
                  <a:srgbClr val="0000FF"/>
                </a:solidFill>
              </a:rPr>
              <a:t> </a:t>
            </a:r>
            <a:r>
              <a:rPr lang="en-US" altLang="vi-VN" sz="2400" b="1" dirty="0" err="1">
                <a:solidFill>
                  <a:srgbClr val="0000FF"/>
                </a:solidFill>
              </a:rPr>
              <a:t>tây</a:t>
            </a:r>
            <a:r>
              <a:rPr lang="en-US" altLang="vi-VN" sz="2400" b="1" dirty="0">
                <a:solidFill>
                  <a:srgbClr val="0000FF"/>
                </a:solidFill>
              </a:rPr>
              <a:t>, </a:t>
            </a:r>
            <a:r>
              <a:rPr lang="en-US" altLang="vi-VN" sz="2400" b="1" dirty="0" err="1">
                <a:solidFill>
                  <a:srgbClr val="0000FF"/>
                </a:solidFill>
              </a:rPr>
              <a:t>bắp</a:t>
            </a:r>
            <a:r>
              <a:rPr lang="en-US" altLang="vi-VN" sz="2400" b="1" dirty="0">
                <a:solidFill>
                  <a:srgbClr val="0000FF"/>
                </a:solidFill>
              </a:rPr>
              <a:t> </a:t>
            </a:r>
            <a:r>
              <a:rPr lang="en-US" altLang="vi-VN" sz="2400" b="1" dirty="0" err="1">
                <a:solidFill>
                  <a:srgbClr val="0000FF"/>
                </a:solidFill>
              </a:rPr>
              <a:t>cải</a:t>
            </a:r>
            <a:endParaRPr lang="en-US" altLang="vi-VN" sz="2400" b="1" dirty="0">
              <a:solidFill>
                <a:srgbClr val="0000FF"/>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E699C-6AD0-418A-86E7-C306F5807201}"/>
              </a:ext>
            </a:extLst>
          </p:cNvPr>
          <p:cNvSpPr/>
          <p:nvPr/>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1513114" y="670108"/>
            <a:ext cx="8507964" cy="523220"/>
          </a:xfrm>
          <a:prstGeom prst="rect">
            <a:avLst/>
          </a:prstGeom>
          <a:solidFill>
            <a:schemeClr val="accent3">
              <a:lumMod val="20000"/>
              <a:lumOff val="80000"/>
            </a:schemeClr>
          </a:solidFill>
        </p:spPr>
        <p:txBody>
          <a:bodyPr wrap="square">
            <a:spAutoFit/>
          </a:bodyPr>
          <a:lstStyle/>
          <a:p>
            <a:pPr marL="225425" indent="-112713" algn="just">
              <a:defRPr/>
            </a:pP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gọi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nấm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a:t>
            </a:r>
          </a:p>
        </p:txBody>
      </p:sp>
      <p:pic>
        <p:nvPicPr>
          <p:cNvPr id="1026" name="Picture 2" descr="C:\Users\Welcome\Desktop\nấm rơm.jpg"/>
          <p:cNvPicPr>
            <a:picLocks noChangeAspect="1" noChangeArrowheads="1"/>
          </p:cNvPicPr>
          <p:nvPr/>
        </p:nvPicPr>
        <p:blipFill>
          <a:blip r:embed="rId2"/>
          <a:srcRect/>
          <a:stretch>
            <a:fillRect/>
          </a:stretch>
        </p:blipFill>
        <p:spPr bwMode="auto">
          <a:xfrm>
            <a:off x="152400" y="1870365"/>
            <a:ext cx="5892800" cy="4419600"/>
          </a:xfrm>
          <a:prstGeom prst="rect">
            <a:avLst/>
          </a:prstGeom>
          <a:noFill/>
        </p:spPr>
      </p:pic>
      <p:pic>
        <p:nvPicPr>
          <p:cNvPr id="1027" name="Picture 3" descr="C:\Users\Welcome\Desktop\nấm rơm 1.jpg"/>
          <p:cNvPicPr>
            <a:picLocks noChangeAspect="1" noChangeArrowheads="1"/>
          </p:cNvPicPr>
          <p:nvPr/>
        </p:nvPicPr>
        <p:blipFill>
          <a:blip r:embed="rId3"/>
          <a:srcRect/>
          <a:stretch>
            <a:fillRect/>
          </a:stretch>
        </p:blipFill>
        <p:spPr bwMode="auto">
          <a:xfrm>
            <a:off x="6096000" y="1866900"/>
            <a:ext cx="5943600" cy="4457700"/>
          </a:xfrm>
          <a:prstGeom prst="rect">
            <a:avLst/>
          </a:prstGeom>
          <a:noFill/>
        </p:spPr>
      </p:pic>
      <p:sp>
        <p:nvSpPr>
          <p:cNvPr id="9" name="TextBox 8"/>
          <p:cNvSpPr txBox="1"/>
          <p:nvPr/>
        </p:nvSpPr>
        <p:spPr>
          <a:xfrm>
            <a:off x="3695700" y="6304384"/>
            <a:ext cx="4495800" cy="430887"/>
          </a:xfrm>
          <a:prstGeom prst="rect">
            <a:avLst/>
          </a:prstGeom>
          <a:noFill/>
        </p:spPr>
        <p:txBody>
          <a:bodyPr wrap="square" lIns="0" tIns="0" rIns="0" bIns="0" rtlCol="0">
            <a:spAutoFit/>
          </a:bodyPr>
          <a:lstStyle/>
          <a:p>
            <a:pPr algn="ctr"/>
            <a:r>
              <a:rPr lang="en-US" sz="2800" b="1" dirty="0" err="1">
                <a:solidFill>
                  <a:srgbClr val="FF0000"/>
                </a:solidFill>
                <a:latin typeface="Times New Roman" pitchFamily="18" charset="0"/>
                <a:cs typeface="Times New Roman" pitchFamily="18" charset="0"/>
              </a:rPr>
              <a:t>Nấm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Rơm</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111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800" decel="100000"/>
                                        <p:tgtEl>
                                          <p:spTgt spid="1026"/>
                                        </p:tgtEl>
                                      </p:cBhvr>
                                    </p:animEffect>
                                    <p:anim calcmode="lin" valueType="num">
                                      <p:cBhvr>
                                        <p:cTn id="14" dur="800" decel="100000" fill="hold"/>
                                        <p:tgtEl>
                                          <p:spTgt spid="1026"/>
                                        </p:tgtEl>
                                        <p:attrNameLst>
                                          <p:attrName>style.rotation</p:attrName>
                                        </p:attrNameLst>
                                      </p:cBhvr>
                                      <p:tavLst>
                                        <p:tav tm="0">
                                          <p:val>
                                            <p:fltVal val="-90"/>
                                          </p:val>
                                        </p:tav>
                                        <p:tav tm="100000">
                                          <p:val>
                                            <p:fltVal val="0"/>
                                          </p:val>
                                        </p:tav>
                                      </p:tavLst>
                                    </p:anim>
                                    <p:anim calcmode="lin" valueType="num">
                                      <p:cBhvr>
                                        <p:cTn id="15" dur="800" decel="100000" fill="hold"/>
                                        <p:tgtEl>
                                          <p:spTgt spid="1026"/>
                                        </p:tgtEl>
                                        <p:attrNameLst>
                                          <p:attrName>ppt_x</p:attrName>
                                        </p:attrNameLst>
                                      </p:cBhvr>
                                      <p:tavLst>
                                        <p:tav tm="0">
                                          <p:val>
                                            <p:strVal val="#ppt_x+0.4"/>
                                          </p:val>
                                        </p:tav>
                                        <p:tav tm="100000">
                                          <p:val>
                                            <p:strVal val="#ppt_x-0.05"/>
                                          </p:val>
                                        </p:tav>
                                      </p:tavLst>
                                    </p:anim>
                                    <p:anim calcmode="lin" valueType="num">
                                      <p:cBhvr>
                                        <p:cTn id="16" dur="800" decel="100000" fill="hold"/>
                                        <p:tgtEl>
                                          <p:spTgt spid="1026"/>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par>
                                <p:cTn id="19" presetID="3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800" decel="100000"/>
                                        <p:tgtEl>
                                          <p:spTgt spid="1027"/>
                                        </p:tgtEl>
                                      </p:cBhvr>
                                    </p:animEffect>
                                    <p:anim calcmode="lin" valueType="num">
                                      <p:cBhvr>
                                        <p:cTn id="22" dur="800" decel="100000" fill="hold"/>
                                        <p:tgtEl>
                                          <p:spTgt spid="1027"/>
                                        </p:tgtEl>
                                        <p:attrNameLst>
                                          <p:attrName>style.rotation</p:attrName>
                                        </p:attrNameLst>
                                      </p:cBhvr>
                                      <p:tavLst>
                                        <p:tav tm="0">
                                          <p:val>
                                            <p:fltVal val="-90"/>
                                          </p:val>
                                        </p:tav>
                                        <p:tav tm="100000">
                                          <p:val>
                                            <p:fltVal val="0"/>
                                          </p:val>
                                        </p:tav>
                                      </p:tavLst>
                                    </p:anim>
                                    <p:anim calcmode="lin" valueType="num">
                                      <p:cBhvr>
                                        <p:cTn id="23" dur="800" decel="100000" fill="hold"/>
                                        <p:tgtEl>
                                          <p:spTgt spid="1027"/>
                                        </p:tgtEl>
                                        <p:attrNameLst>
                                          <p:attrName>ppt_x</p:attrName>
                                        </p:attrNameLst>
                                      </p:cBhvr>
                                      <p:tavLst>
                                        <p:tav tm="0">
                                          <p:val>
                                            <p:strVal val="#ppt_x+0.4"/>
                                          </p:val>
                                        </p:tav>
                                        <p:tav tm="100000">
                                          <p:val>
                                            <p:strVal val="#ppt_x-0.05"/>
                                          </p:val>
                                        </p:tav>
                                      </p:tavLst>
                                    </p:anim>
                                    <p:anim calcmode="lin" valueType="num">
                                      <p:cBhvr>
                                        <p:cTn id="24" dur="800" decel="100000" fill="hold"/>
                                        <p:tgtEl>
                                          <p:spTgt spid="102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02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027"/>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821EC870-9B58-41D9-9A9B-587F24389B27}"/>
              </a:ext>
            </a:extLst>
          </p:cNvPr>
          <p:cNvSpPr>
            <a:spLocks noChangeArrowheads="1"/>
          </p:cNvSpPr>
          <p:nvPr/>
        </p:nvSpPr>
        <p:spPr bwMode="auto">
          <a:xfrm>
            <a:off x="1981200" y="3505201"/>
            <a:ext cx="4648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3000" b="1">
                <a:solidFill>
                  <a:srgbClr val="6600CC"/>
                </a:solidFill>
              </a:rPr>
              <a:t>                                 </a:t>
            </a:r>
          </a:p>
        </p:txBody>
      </p:sp>
      <p:sp>
        <p:nvSpPr>
          <p:cNvPr id="30724" name="Rectangle 30">
            <a:extLst>
              <a:ext uri="{FF2B5EF4-FFF2-40B4-BE49-F238E27FC236}">
                <a16:creationId xmlns:a16="http://schemas.microsoft.com/office/drawing/2014/main" id="{76832BF0-D3F2-4AB3-952E-73BBF36EBCDA}"/>
              </a:ext>
            </a:extLst>
          </p:cNvPr>
          <p:cNvSpPr>
            <a:spLocks noChangeArrowheads="1"/>
          </p:cNvSpPr>
          <p:nvPr/>
        </p:nvSpPr>
        <p:spPr bwMode="auto">
          <a:xfrm>
            <a:off x="2133600" y="2590801"/>
            <a:ext cx="4038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sz="2200" b="1">
              <a:solidFill>
                <a:srgbClr val="CC00CC"/>
              </a:solidFill>
            </a:endParaRPr>
          </a:p>
        </p:txBody>
      </p:sp>
      <p:sp>
        <p:nvSpPr>
          <p:cNvPr id="30725" name="Text Box 6">
            <a:extLst>
              <a:ext uri="{FF2B5EF4-FFF2-40B4-BE49-F238E27FC236}">
                <a16:creationId xmlns:a16="http://schemas.microsoft.com/office/drawing/2014/main" id="{E2B9C084-7AF9-4A39-BE17-BC13B11F2642}"/>
              </a:ext>
            </a:extLst>
          </p:cNvPr>
          <p:cNvSpPr txBox="1">
            <a:spLocks noChangeArrowheads="1"/>
          </p:cNvSpPr>
          <p:nvPr/>
        </p:nvSpPr>
        <p:spPr bwMode="auto">
          <a:xfrm>
            <a:off x="2286000" y="1295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vi-VN" sz="3200"/>
          </a:p>
        </p:txBody>
      </p:sp>
      <p:pic>
        <p:nvPicPr>
          <p:cNvPr id="30726" name="Picture 8" descr="cai bi nam chuoi">
            <a:extLst>
              <a:ext uri="{FF2B5EF4-FFF2-40B4-BE49-F238E27FC236}">
                <a16:creationId xmlns:a16="http://schemas.microsoft.com/office/drawing/2014/main" id="{5CA2C16A-0365-4479-8058-640A46C2A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76282"/>
            <a:ext cx="3962400" cy="36576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0728" name="Picture 10" descr="dậu que bi nam chuoi">
            <a:extLst>
              <a:ext uri="{FF2B5EF4-FFF2-40B4-BE49-F238E27FC236}">
                <a16:creationId xmlns:a16="http://schemas.microsoft.com/office/drawing/2014/main" id="{F1D928C0-DDF0-4F2A-B1DC-574FA3E86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795464"/>
            <a:ext cx="4286250" cy="45720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4D4BF679-70F1-4CCA-B5CE-F2BC71DD2A62}"/>
              </a:ext>
            </a:extLst>
          </p:cNvPr>
          <p:cNvSpPr txBox="1">
            <a:spLocks noChangeArrowheads="1"/>
          </p:cNvSpPr>
          <p:nvPr/>
        </p:nvSpPr>
        <p:spPr bwMode="auto">
          <a:xfrm>
            <a:off x="2895599" y="855702"/>
            <a:ext cx="45158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dirty="0" err="1">
                <a:solidFill>
                  <a:srgbClr val="0000FF"/>
                </a:solidFill>
              </a:rPr>
              <a:t>Gây</a:t>
            </a:r>
            <a:r>
              <a:rPr lang="en-US" altLang="vi-VN" sz="2400" b="1" dirty="0">
                <a:solidFill>
                  <a:srgbClr val="0000FF"/>
                </a:solidFill>
              </a:rPr>
              <a:t> </a:t>
            </a:r>
            <a:r>
              <a:rPr lang="en-US" altLang="vi-VN" sz="2400" b="1" dirty="0" err="1">
                <a:solidFill>
                  <a:srgbClr val="0000FF"/>
                </a:solidFill>
              </a:rPr>
              <a:t>bệnh</a:t>
            </a:r>
            <a:r>
              <a:rPr lang="en-US" altLang="vi-VN" sz="2400" b="1" dirty="0">
                <a:solidFill>
                  <a:srgbClr val="0000FF"/>
                </a:solidFill>
              </a:rPr>
              <a:t> </a:t>
            </a:r>
            <a:r>
              <a:rPr lang="en-US" altLang="vi-VN" sz="2400" b="1" dirty="0" err="1">
                <a:solidFill>
                  <a:srgbClr val="0000FF"/>
                </a:solidFill>
              </a:rPr>
              <a:t>trên</a:t>
            </a:r>
            <a:r>
              <a:rPr lang="en-US" altLang="vi-VN" sz="2400" b="1" dirty="0">
                <a:solidFill>
                  <a:srgbClr val="0000FF"/>
                </a:solidFill>
              </a:rPr>
              <a:t> </a:t>
            </a:r>
            <a:r>
              <a:rPr lang="en-US" altLang="vi-VN" sz="2400" b="1" dirty="0" err="1">
                <a:solidFill>
                  <a:srgbClr val="0000FF"/>
                </a:solidFill>
              </a:rPr>
              <a:t>bắp</a:t>
            </a:r>
            <a:r>
              <a:rPr lang="en-US" altLang="vi-VN" sz="2400" b="1" dirty="0">
                <a:solidFill>
                  <a:srgbClr val="0000FF"/>
                </a:solidFill>
              </a:rPr>
              <a:t> </a:t>
            </a:r>
            <a:r>
              <a:rPr lang="en-US" altLang="vi-VN" sz="2400" b="1" dirty="0" err="1">
                <a:solidFill>
                  <a:srgbClr val="0000FF"/>
                </a:solidFill>
              </a:rPr>
              <a:t>cải</a:t>
            </a:r>
            <a:r>
              <a:rPr lang="en-US" altLang="vi-VN" sz="2400" b="1" dirty="0">
                <a:solidFill>
                  <a:srgbClr val="0000FF"/>
                </a:solidFill>
              </a:rPr>
              <a:t>, </a:t>
            </a:r>
            <a:r>
              <a:rPr lang="en-US" altLang="vi-VN" sz="2400" b="1" dirty="0" err="1">
                <a:solidFill>
                  <a:srgbClr val="0000FF"/>
                </a:solidFill>
              </a:rPr>
              <a:t>đô</a:t>
            </a:r>
            <a:r>
              <a:rPr lang="en-US" altLang="vi-VN" sz="2400" b="1" dirty="0">
                <a:solidFill>
                  <a:srgbClr val="0000FF"/>
                </a:solidFill>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a:extLst>
              <a:ext uri="{FF2B5EF4-FFF2-40B4-BE49-F238E27FC236}">
                <a16:creationId xmlns:a16="http://schemas.microsoft.com/office/drawing/2014/main" id="{6A305035-DC3E-4246-A398-7F3FD87863A3}"/>
              </a:ext>
            </a:extLst>
          </p:cNvPr>
          <p:cNvSpPr>
            <a:spLocks noChangeArrowheads="1"/>
          </p:cNvSpPr>
          <p:nvPr/>
        </p:nvSpPr>
        <p:spPr bwMode="auto">
          <a:xfrm>
            <a:off x="1981200" y="3505201"/>
            <a:ext cx="4648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3000" b="1">
                <a:solidFill>
                  <a:srgbClr val="6600CC"/>
                </a:solidFill>
              </a:rPr>
              <a:t>                                 </a:t>
            </a:r>
          </a:p>
        </p:txBody>
      </p:sp>
      <p:sp>
        <p:nvSpPr>
          <p:cNvPr id="31748" name="Rectangle 30">
            <a:extLst>
              <a:ext uri="{FF2B5EF4-FFF2-40B4-BE49-F238E27FC236}">
                <a16:creationId xmlns:a16="http://schemas.microsoft.com/office/drawing/2014/main" id="{8646AB52-7FBD-472D-BAAC-CCBAAC2CB6E9}"/>
              </a:ext>
            </a:extLst>
          </p:cNvPr>
          <p:cNvSpPr>
            <a:spLocks noChangeArrowheads="1"/>
          </p:cNvSpPr>
          <p:nvPr/>
        </p:nvSpPr>
        <p:spPr bwMode="auto">
          <a:xfrm>
            <a:off x="2133600" y="2590801"/>
            <a:ext cx="4038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sz="2200" b="1">
              <a:solidFill>
                <a:srgbClr val="CC00CC"/>
              </a:solidFill>
            </a:endParaRPr>
          </a:p>
        </p:txBody>
      </p:sp>
      <p:sp>
        <p:nvSpPr>
          <p:cNvPr id="31749" name="Text Box 5">
            <a:extLst>
              <a:ext uri="{FF2B5EF4-FFF2-40B4-BE49-F238E27FC236}">
                <a16:creationId xmlns:a16="http://schemas.microsoft.com/office/drawing/2014/main" id="{DFBC2B79-44A8-42D9-803F-096A38F24675}"/>
              </a:ext>
            </a:extLst>
          </p:cNvPr>
          <p:cNvSpPr txBox="1">
            <a:spLocks noChangeArrowheads="1"/>
          </p:cNvSpPr>
          <p:nvPr/>
        </p:nvSpPr>
        <p:spPr bwMode="auto">
          <a:xfrm>
            <a:off x="2286000" y="1295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vi-VN" sz="3200"/>
          </a:p>
        </p:txBody>
      </p:sp>
      <p:pic>
        <p:nvPicPr>
          <p:cNvPr id="31751" name="Picture 10" descr="chet%20cay%20con">
            <a:extLst>
              <a:ext uri="{FF2B5EF4-FFF2-40B4-BE49-F238E27FC236}">
                <a16:creationId xmlns:a16="http://schemas.microsoft.com/office/drawing/2014/main" id="{05B1977E-080F-4C18-B0EE-66F8D4757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412" y="2314536"/>
            <a:ext cx="3408363" cy="38100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1752" name="Picture 11" descr="phan%20trang">
            <a:extLst>
              <a:ext uri="{FF2B5EF4-FFF2-40B4-BE49-F238E27FC236}">
                <a16:creationId xmlns:a16="http://schemas.microsoft.com/office/drawing/2014/main" id="{C1BB4ED9-FD9D-4E85-98EE-EFF3782C2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176464"/>
            <a:ext cx="4471988" cy="38100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8">
            <a:extLst>
              <a:ext uri="{FF2B5EF4-FFF2-40B4-BE49-F238E27FC236}">
                <a16:creationId xmlns:a16="http://schemas.microsoft.com/office/drawing/2014/main" id="{9FEC8C4C-7D3A-41D7-A5EC-9B8F2AA40CDE}"/>
              </a:ext>
            </a:extLst>
          </p:cNvPr>
          <p:cNvSpPr txBox="1">
            <a:spLocks noChangeArrowheads="1"/>
          </p:cNvSpPr>
          <p:nvPr/>
        </p:nvSpPr>
        <p:spPr bwMode="auto">
          <a:xfrm>
            <a:off x="2847471" y="855702"/>
            <a:ext cx="58633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dirty="0" err="1">
                <a:solidFill>
                  <a:srgbClr val="0000FF"/>
                </a:solidFill>
              </a:rPr>
              <a:t>Gây</a:t>
            </a:r>
            <a:r>
              <a:rPr lang="en-US" altLang="vi-VN" sz="2400" b="1" dirty="0">
                <a:solidFill>
                  <a:srgbClr val="0000FF"/>
                </a:solidFill>
              </a:rPr>
              <a:t> </a:t>
            </a:r>
            <a:r>
              <a:rPr lang="en-US" altLang="vi-VN" sz="2400" b="1" dirty="0" err="1">
                <a:solidFill>
                  <a:srgbClr val="0000FF"/>
                </a:solidFill>
              </a:rPr>
              <a:t>bệnh</a:t>
            </a:r>
            <a:r>
              <a:rPr lang="en-US" altLang="vi-VN" sz="2400" b="1" dirty="0">
                <a:solidFill>
                  <a:srgbClr val="0000FF"/>
                </a:solidFill>
              </a:rPr>
              <a:t> </a:t>
            </a:r>
            <a:r>
              <a:rPr lang="en-US" altLang="vi-VN" sz="2400" b="1" dirty="0" err="1">
                <a:solidFill>
                  <a:srgbClr val="0000FF"/>
                </a:solidFill>
              </a:rPr>
              <a:t>trên</a:t>
            </a:r>
            <a:r>
              <a:rPr lang="en-US" altLang="vi-VN" sz="2400" b="1" dirty="0">
                <a:solidFill>
                  <a:srgbClr val="0000FF"/>
                </a:solidFill>
              </a:rPr>
              <a:t> </a:t>
            </a:r>
            <a:r>
              <a:rPr lang="en-US" altLang="vi-VN" sz="2400" b="1" dirty="0" err="1">
                <a:solidFill>
                  <a:srgbClr val="0000FF"/>
                </a:solidFill>
              </a:rPr>
              <a:t>rê</a:t>
            </a:r>
            <a:r>
              <a:rPr lang="en-US" altLang="vi-VN" sz="2400" b="1" dirty="0">
                <a:solidFill>
                  <a:srgbClr val="0000FF"/>
                </a:solidFill>
              </a:rPr>
              <a:t>̃, lá </a:t>
            </a:r>
            <a:r>
              <a:rPr lang="en-US" altLang="vi-VN" sz="2400" b="1" dirty="0" err="1">
                <a:solidFill>
                  <a:srgbClr val="0000FF"/>
                </a:solidFill>
              </a:rPr>
              <a:t>cây</a:t>
            </a:r>
            <a:r>
              <a:rPr lang="en-US" altLang="vi-VN" sz="2400" b="1" dirty="0">
                <a:solidFill>
                  <a:srgbClr val="0000FF"/>
                </a:solidFill>
              </a:rPr>
              <a:t> </a:t>
            </a:r>
            <a:r>
              <a:rPr lang="en-US" altLang="vi-VN" sz="2400" b="1" dirty="0" err="1">
                <a:solidFill>
                  <a:srgbClr val="0000FF"/>
                </a:solidFill>
              </a:rPr>
              <a:t>đô</a:t>
            </a:r>
            <a:r>
              <a:rPr lang="en-US" altLang="vi-VN" sz="2400" b="1" dirty="0">
                <a:solidFill>
                  <a:srgbClr val="0000FF"/>
                </a:solidFill>
              </a:rPr>
              <a:t>̃, </a:t>
            </a:r>
            <a:r>
              <a:rPr lang="en-US" altLang="vi-VN" sz="2400" b="1" dirty="0" err="1">
                <a:solidFill>
                  <a:srgbClr val="0000FF"/>
                </a:solidFill>
              </a:rPr>
              <a:t>dưa</a:t>
            </a:r>
            <a:r>
              <a:rPr lang="en-US" altLang="vi-VN" sz="2400" b="1" dirty="0">
                <a:solidFill>
                  <a:srgbClr val="0000FF"/>
                </a:solidFill>
              </a:rPr>
              <a:t> </a:t>
            </a:r>
            <a:r>
              <a:rPr lang="en-US" altLang="vi-VN" sz="2400" b="1" dirty="0" err="1">
                <a:solidFill>
                  <a:srgbClr val="0000FF"/>
                </a:solidFill>
              </a:rPr>
              <a:t>chuột</a:t>
            </a:r>
            <a:endParaRPr lang="en-US" altLang="vi-VN" sz="2400" b="1" dirty="0">
              <a:solidFill>
                <a:srgbClr val="0000FF"/>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BC04DC-A997-4E91-8FAA-C22FA442B3AD}"/>
              </a:ext>
            </a:extLst>
          </p:cNvPr>
          <p:cNvPicPr>
            <a:picLocks noChangeAspect="1"/>
          </p:cNvPicPr>
          <p:nvPr/>
        </p:nvPicPr>
        <p:blipFill rotWithShape="1">
          <a:blip r:embed="rId2"/>
          <a:srcRect l="67614" t="89371"/>
          <a:stretch/>
        </p:blipFill>
        <p:spPr>
          <a:xfrm>
            <a:off x="4186989" y="5832874"/>
            <a:ext cx="3213330" cy="386110"/>
          </a:xfrm>
          <a:prstGeom prst="rect">
            <a:avLst/>
          </a:prstGeom>
        </p:spPr>
      </p:pic>
      <p:pic>
        <p:nvPicPr>
          <p:cNvPr id="3" name="Picture 2">
            <a:extLst>
              <a:ext uri="{FF2B5EF4-FFF2-40B4-BE49-F238E27FC236}">
                <a16:creationId xmlns:a16="http://schemas.microsoft.com/office/drawing/2014/main" id="{DAA996A4-B244-4F5E-9A53-83C025E30B9E}"/>
              </a:ext>
            </a:extLst>
          </p:cNvPr>
          <p:cNvPicPr>
            <a:picLocks noChangeAspect="1"/>
          </p:cNvPicPr>
          <p:nvPr/>
        </p:nvPicPr>
        <p:blipFill>
          <a:blip r:embed="rId3"/>
          <a:stretch>
            <a:fillRect/>
          </a:stretch>
        </p:blipFill>
        <p:spPr>
          <a:xfrm>
            <a:off x="2477967" y="668953"/>
            <a:ext cx="6593844" cy="4937946"/>
          </a:xfrm>
          <a:prstGeom prst="rect">
            <a:avLst/>
          </a:prstGeom>
        </p:spPr>
      </p:pic>
    </p:spTree>
    <p:extLst>
      <p:ext uri="{BB962C8B-B14F-4D97-AF65-F5344CB8AC3E}">
        <p14:creationId xmlns:p14="http://schemas.microsoft.com/office/powerpoint/2010/main" val="102845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D4AD429D-BFC7-44E9-B354-DE612DCB22F4}"/>
              </a:ext>
            </a:extLst>
          </p:cNvPr>
          <p:cNvSpPr>
            <a:spLocks noChangeArrowheads="1"/>
          </p:cNvSpPr>
          <p:nvPr/>
        </p:nvSpPr>
        <p:spPr bwMode="auto">
          <a:xfrm>
            <a:off x="1981200" y="3505201"/>
            <a:ext cx="4648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3000" b="1">
                <a:solidFill>
                  <a:srgbClr val="6600CC"/>
                </a:solidFill>
              </a:rPr>
              <a:t>                                 </a:t>
            </a:r>
          </a:p>
        </p:txBody>
      </p:sp>
      <p:sp>
        <p:nvSpPr>
          <p:cNvPr id="32772" name="Rectangle 30">
            <a:extLst>
              <a:ext uri="{FF2B5EF4-FFF2-40B4-BE49-F238E27FC236}">
                <a16:creationId xmlns:a16="http://schemas.microsoft.com/office/drawing/2014/main" id="{C0BC551C-6929-48AC-971E-A85BECB40F63}"/>
              </a:ext>
            </a:extLst>
          </p:cNvPr>
          <p:cNvSpPr>
            <a:spLocks noChangeArrowheads="1"/>
          </p:cNvSpPr>
          <p:nvPr/>
        </p:nvSpPr>
        <p:spPr bwMode="auto">
          <a:xfrm>
            <a:off x="2133600" y="2590801"/>
            <a:ext cx="4038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sz="2200" b="1">
              <a:solidFill>
                <a:srgbClr val="CC00CC"/>
              </a:solidFill>
            </a:endParaRPr>
          </a:p>
        </p:txBody>
      </p:sp>
      <p:sp>
        <p:nvSpPr>
          <p:cNvPr id="32773" name="Text Box 5">
            <a:extLst>
              <a:ext uri="{FF2B5EF4-FFF2-40B4-BE49-F238E27FC236}">
                <a16:creationId xmlns:a16="http://schemas.microsoft.com/office/drawing/2014/main" id="{1025571E-03CC-4E24-8D4F-18D020F1B4C8}"/>
              </a:ext>
            </a:extLst>
          </p:cNvPr>
          <p:cNvSpPr txBox="1">
            <a:spLocks noChangeArrowheads="1"/>
          </p:cNvSpPr>
          <p:nvPr/>
        </p:nvSpPr>
        <p:spPr bwMode="auto">
          <a:xfrm>
            <a:off x="2286000" y="1295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vi-VN" sz="3200"/>
          </a:p>
        </p:txBody>
      </p:sp>
      <p:pic>
        <p:nvPicPr>
          <p:cNvPr id="32775" name="Picture 11" descr="4thoitrai2">
            <a:hlinkClick r:id="rId3"/>
            <a:extLst>
              <a:ext uri="{FF2B5EF4-FFF2-40B4-BE49-F238E27FC236}">
                <a16:creationId xmlns:a16="http://schemas.microsoft.com/office/drawing/2014/main" id="{5810D606-BDAF-41D8-80E8-C54F2CF00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621" y="1945204"/>
            <a:ext cx="4038600" cy="41148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2776" name="Picture 12" descr="nut%20than%20chay%20nhua">
            <a:extLst>
              <a:ext uri="{FF2B5EF4-FFF2-40B4-BE49-F238E27FC236}">
                <a16:creationId xmlns:a16="http://schemas.microsoft.com/office/drawing/2014/main" id="{D350D046-1AE9-4192-A508-B899208BA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04" y="2024064"/>
            <a:ext cx="3990975" cy="41148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836AEBFF-7286-4EF7-9C76-662C3F6793CE}"/>
              </a:ext>
            </a:extLst>
          </p:cNvPr>
          <p:cNvSpPr txBox="1">
            <a:spLocks noChangeArrowheads="1"/>
          </p:cNvSpPr>
          <p:nvPr/>
        </p:nvSpPr>
        <p:spPr bwMode="auto">
          <a:xfrm>
            <a:off x="2895599" y="855702"/>
            <a:ext cx="54061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dirty="0" err="1">
                <a:solidFill>
                  <a:srgbClr val="0000FF"/>
                </a:solidFill>
              </a:rPr>
              <a:t>Gây</a:t>
            </a:r>
            <a:r>
              <a:rPr lang="en-US" altLang="vi-VN" sz="2400" b="1" dirty="0">
                <a:solidFill>
                  <a:srgbClr val="0000FF"/>
                </a:solidFill>
              </a:rPr>
              <a:t> </a:t>
            </a:r>
            <a:r>
              <a:rPr lang="en-US" altLang="vi-VN" sz="2400" b="1" dirty="0" err="1">
                <a:solidFill>
                  <a:srgbClr val="0000FF"/>
                </a:solidFill>
              </a:rPr>
              <a:t>bệnh</a:t>
            </a:r>
            <a:r>
              <a:rPr lang="en-US" altLang="vi-VN" sz="2400" b="1" dirty="0">
                <a:solidFill>
                  <a:srgbClr val="0000FF"/>
                </a:solidFill>
              </a:rPr>
              <a:t> </a:t>
            </a:r>
            <a:r>
              <a:rPr lang="en-US" altLang="vi-VN" sz="2400" b="1" dirty="0" err="1">
                <a:solidFill>
                  <a:srgbClr val="0000FF"/>
                </a:solidFill>
              </a:rPr>
              <a:t>trên</a:t>
            </a:r>
            <a:r>
              <a:rPr lang="en-US" altLang="vi-VN" sz="2400" b="1" dirty="0">
                <a:solidFill>
                  <a:srgbClr val="0000FF"/>
                </a:solidFill>
              </a:rPr>
              <a:t> </a:t>
            </a:r>
            <a:r>
              <a:rPr lang="en-US" altLang="vi-VN" sz="2400" b="1" dirty="0" err="1">
                <a:solidFill>
                  <a:srgbClr val="0000FF"/>
                </a:solidFill>
              </a:rPr>
              <a:t>dưa</a:t>
            </a:r>
            <a:r>
              <a:rPr lang="en-US" altLang="vi-VN" sz="2400" b="1" dirty="0">
                <a:solidFill>
                  <a:srgbClr val="0000FF"/>
                </a:solidFill>
              </a:rPr>
              <a:t> </a:t>
            </a:r>
            <a:r>
              <a:rPr lang="en-US" altLang="vi-VN" sz="2400" b="1" dirty="0" err="1">
                <a:solidFill>
                  <a:srgbClr val="0000FF"/>
                </a:solidFill>
              </a:rPr>
              <a:t>hấu</a:t>
            </a:r>
            <a:r>
              <a:rPr lang="en-US" altLang="vi-VN" sz="2400" b="1" dirty="0">
                <a:solidFill>
                  <a:srgbClr val="0000FF"/>
                </a:solidFill>
              </a:rPr>
              <a:t>, </a:t>
            </a:r>
            <a:r>
              <a:rPr lang="en-US" altLang="vi-VN" sz="2400" b="1" dirty="0" err="1">
                <a:solidFill>
                  <a:srgbClr val="0000FF"/>
                </a:solidFill>
              </a:rPr>
              <a:t>sầu</a:t>
            </a:r>
            <a:r>
              <a:rPr lang="en-US" altLang="vi-VN" sz="2400" b="1" dirty="0">
                <a:solidFill>
                  <a:srgbClr val="0000FF"/>
                </a:solidFill>
              </a:rPr>
              <a:t> </a:t>
            </a:r>
            <a:r>
              <a:rPr lang="en-US" altLang="vi-VN" sz="2400" b="1" dirty="0" err="1">
                <a:solidFill>
                  <a:srgbClr val="0000FF"/>
                </a:solidFill>
              </a:rPr>
              <a:t>riêng</a:t>
            </a:r>
            <a:endParaRPr lang="en-US" altLang="vi-VN" sz="2400" b="1" dirty="0">
              <a:solidFill>
                <a:srgbClr val="0000FF"/>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a:extLst>
              <a:ext uri="{FF2B5EF4-FFF2-40B4-BE49-F238E27FC236}">
                <a16:creationId xmlns:a16="http://schemas.microsoft.com/office/drawing/2014/main" id="{DF5D7E0A-31F9-40C4-A426-9391D5455698}"/>
              </a:ext>
            </a:extLst>
          </p:cNvPr>
          <p:cNvSpPr>
            <a:spLocks noChangeArrowheads="1"/>
          </p:cNvSpPr>
          <p:nvPr/>
        </p:nvSpPr>
        <p:spPr bwMode="auto">
          <a:xfrm>
            <a:off x="1981200" y="3505201"/>
            <a:ext cx="4648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3000" b="1">
                <a:solidFill>
                  <a:srgbClr val="6600CC"/>
                </a:solidFill>
              </a:rPr>
              <a:t>                                 </a:t>
            </a:r>
          </a:p>
        </p:txBody>
      </p:sp>
      <p:sp>
        <p:nvSpPr>
          <p:cNvPr id="38916" name="Rectangle 30">
            <a:extLst>
              <a:ext uri="{FF2B5EF4-FFF2-40B4-BE49-F238E27FC236}">
                <a16:creationId xmlns:a16="http://schemas.microsoft.com/office/drawing/2014/main" id="{CA253F8D-ED05-4F39-9F09-A959FF0D3737}"/>
              </a:ext>
            </a:extLst>
          </p:cNvPr>
          <p:cNvSpPr>
            <a:spLocks noChangeArrowheads="1"/>
          </p:cNvSpPr>
          <p:nvPr/>
        </p:nvSpPr>
        <p:spPr bwMode="auto">
          <a:xfrm>
            <a:off x="2133600" y="2590801"/>
            <a:ext cx="4038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sz="2200" b="1">
              <a:solidFill>
                <a:srgbClr val="CC00CC"/>
              </a:solidFill>
            </a:endParaRPr>
          </a:p>
        </p:txBody>
      </p:sp>
      <p:sp>
        <p:nvSpPr>
          <p:cNvPr id="38917" name="Text Box 5">
            <a:extLst>
              <a:ext uri="{FF2B5EF4-FFF2-40B4-BE49-F238E27FC236}">
                <a16:creationId xmlns:a16="http://schemas.microsoft.com/office/drawing/2014/main" id="{3CB3F420-CF9D-4DBD-9694-0E676AA9A119}"/>
              </a:ext>
            </a:extLst>
          </p:cNvPr>
          <p:cNvSpPr txBox="1">
            <a:spLocks noChangeArrowheads="1"/>
          </p:cNvSpPr>
          <p:nvPr/>
        </p:nvSpPr>
        <p:spPr bwMode="auto">
          <a:xfrm>
            <a:off x="2286000" y="1295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vi-VN" sz="3200"/>
          </a:p>
        </p:txBody>
      </p:sp>
      <p:sp>
        <p:nvSpPr>
          <p:cNvPr id="38918" name="Rectangle 7">
            <a:extLst>
              <a:ext uri="{FF2B5EF4-FFF2-40B4-BE49-F238E27FC236}">
                <a16:creationId xmlns:a16="http://schemas.microsoft.com/office/drawing/2014/main" id="{F4157712-393C-49E6-B673-6B596F3A8F82}"/>
              </a:ext>
            </a:extLst>
          </p:cNvPr>
          <p:cNvSpPr>
            <a:spLocks noChangeArrowheads="1"/>
          </p:cNvSpPr>
          <p:nvPr/>
        </p:nvSpPr>
        <p:spPr bwMode="auto">
          <a:xfrm>
            <a:off x="3200400" y="685800"/>
            <a:ext cx="39212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800" b="1" dirty="0" err="1">
                <a:solidFill>
                  <a:srgbClr val="0000FF"/>
                </a:solidFill>
              </a:rPr>
              <a:t>Nấm</a:t>
            </a:r>
            <a:r>
              <a:rPr lang="en-US" altLang="vi-VN" sz="2800" b="1" dirty="0">
                <a:solidFill>
                  <a:srgbClr val="0000FF"/>
                </a:solidFill>
              </a:rPr>
              <a:t> </a:t>
            </a:r>
            <a:r>
              <a:rPr lang="en-US" altLang="vi-VN" sz="2800" b="1" dirty="0" err="1">
                <a:solidFill>
                  <a:srgbClr val="0000FF"/>
                </a:solidFill>
              </a:rPr>
              <a:t>gây</a:t>
            </a:r>
            <a:r>
              <a:rPr lang="en-US" altLang="vi-VN" sz="2800" b="1" dirty="0">
                <a:solidFill>
                  <a:srgbClr val="0000FF"/>
                </a:solidFill>
              </a:rPr>
              <a:t> </a:t>
            </a:r>
            <a:r>
              <a:rPr lang="en-US" altLang="vi-VN" sz="2800" b="1" dirty="0" err="1">
                <a:solidFill>
                  <a:srgbClr val="0000FF"/>
                </a:solidFill>
              </a:rPr>
              <a:t>bệnh</a:t>
            </a:r>
            <a:r>
              <a:rPr lang="en-US" altLang="vi-VN" sz="2800" b="1" dirty="0">
                <a:solidFill>
                  <a:srgbClr val="0000FF"/>
                </a:solidFill>
              </a:rPr>
              <a:t> </a:t>
            </a:r>
            <a:r>
              <a:rPr lang="en-US" altLang="vi-VN" sz="2800" b="1" dirty="0" err="1">
                <a:solidFill>
                  <a:srgbClr val="0000FF"/>
                </a:solidFill>
              </a:rPr>
              <a:t>trên</a:t>
            </a:r>
            <a:r>
              <a:rPr lang="en-US" altLang="vi-VN" sz="2800" b="1" dirty="0">
                <a:solidFill>
                  <a:srgbClr val="0000FF"/>
                </a:solidFill>
              </a:rPr>
              <a:t> cá</a:t>
            </a:r>
          </a:p>
        </p:txBody>
      </p:sp>
      <p:pic>
        <p:nvPicPr>
          <p:cNvPr id="38919" name="Picture 8" descr="namda Thuỷ mi">
            <a:extLst>
              <a:ext uri="{FF2B5EF4-FFF2-40B4-BE49-F238E27FC236}">
                <a16:creationId xmlns:a16="http://schemas.microsoft.com/office/drawing/2014/main" id="{07D46627-D898-4957-A474-E31EF82C2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26" y="1961218"/>
            <a:ext cx="5073316" cy="388874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8920" name="Picture 9" descr="image039">
            <a:extLst>
              <a:ext uri="{FF2B5EF4-FFF2-40B4-BE49-F238E27FC236}">
                <a16:creationId xmlns:a16="http://schemas.microsoft.com/office/drawing/2014/main" id="{FD6C469E-25FE-4DAE-BE75-AA8D9003AF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863" y="1457564"/>
            <a:ext cx="5213684" cy="428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 Box 11">
            <a:extLst>
              <a:ext uri="{FF2B5EF4-FFF2-40B4-BE49-F238E27FC236}">
                <a16:creationId xmlns:a16="http://schemas.microsoft.com/office/drawing/2014/main" id="{101CFFE5-CA04-4F58-B780-99AF5C2B024D}"/>
              </a:ext>
            </a:extLst>
          </p:cNvPr>
          <p:cNvSpPr txBox="1">
            <a:spLocks noChangeArrowheads="1"/>
          </p:cNvSpPr>
          <p:nvPr/>
        </p:nvSpPr>
        <p:spPr bwMode="auto">
          <a:xfrm>
            <a:off x="5029200" y="6189827"/>
            <a:ext cx="342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vi-VN" sz="3200" dirty="0" err="1">
                <a:solidFill>
                  <a:srgbClr val="0000FF"/>
                </a:solidFill>
              </a:rPr>
              <a:t>Nấm</a:t>
            </a:r>
            <a:r>
              <a:rPr lang="en-US" altLang="vi-VN" sz="3200" dirty="0">
                <a:solidFill>
                  <a:srgbClr val="0000FF"/>
                </a:solidFill>
              </a:rPr>
              <a:t> </a:t>
            </a:r>
            <a:r>
              <a:rPr lang="en-US" altLang="vi-VN" sz="3200" dirty="0" err="1">
                <a:solidFill>
                  <a:srgbClr val="0000FF"/>
                </a:solidFill>
              </a:rPr>
              <a:t>thủy</a:t>
            </a:r>
            <a:r>
              <a:rPr lang="en-US" altLang="vi-VN" sz="3200" dirty="0">
                <a:solidFill>
                  <a:srgbClr val="0000FF"/>
                </a:solidFill>
              </a:rPr>
              <a:t> mi.</a:t>
            </a:r>
          </a:p>
        </p:txBody>
      </p:sp>
    </p:spTree>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A9C87F-97ED-4F6D-98C5-FB43A6F04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86" y="1750851"/>
            <a:ext cx="5464342" cy="4108528"/>
          </a:xfrm>
          <a:prstGeom prst="rect">
            <a:avLst/>
          </a:prstGeom>
        </p:spPr>
      </p:pic>
      <p:sp>
        <p:nvSpPr>
          <p:cNvPr id="4" name="Rectangle 7">
            <a:extLst>
              <a:ext uri="{FF2B5EF4-FFF2-40B4-BE49-F238E27FC236}">
                <a16:creationId xmlns:a16="http://schemas.microsoft.com/office/drawing/2014/main" id="{33812B69-53B0-4BEA-AD3C-40424429A072}"/>
              </a:ext>
            </a:extLst>
          </p:cNvPr>
          <p:cNvSpPr>
            <a:spLocks noChangeArrowheads="1"/>
          </p:cNvSpPr>
          <p:nvPr/>
        </p:nvSpPr>
        <p:spPr bwMode="auto">
          <a:xfrm>
            <a:off x="6096000" y="1130968"/>
            <a:ext cx="50978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800" b="1" dirty="0" err="1">
                <a:solidFill>
                  <a:srgbClr val="0000FF"/>
                </a:solidFill>
              </a:rPr>
              <a:t>Nấm</a:t>
            </a:r>
            <a:r>
              <a:rPr lang="en-US" altLang="vi-VN" sz="2800" b="1" dirty="0">
                <a:solidFill>
                  <a:srgbClr val="0000FF"/>
                </a:solidFill>
              </a:rPr>
              <a:t> </a:t>
            </a:r>
            <a:r>
              <a:rPr lang="en-US" altLang="vi-VN" sz="2800" b="1" dirty="0" err="1">
                <a:solidFill>
                  <a:srgbClr val="0000FF"/>
                </a:solidFill>
              </a:rPr>
              <a:t>gây</a:t>
            </a:r>
            <a:r>
              <a:rPr lang="en-US" altLang="vi-VN" sz="2800" b="1" dirty="0">
                <a:solidFill>
                  <a:srgbClr val="0000FF"/>
                </a:solidFill>
              </a:rPr>
              <a:t> </a:t>
            </a:r>
            <a:r>
              <a:rPr lang="en-US" altLang="vi-VN" sz="2800" b="1" dirty="0" err="1">
                <a:solidFill>
                  <a:srgbClr val="0000FF"/>
                </a:solidFill>
              </a:rPr>
              <a:t>bệnh</a:t>
            </a:r>
            <a:r>
              <a:rPr lang="en-US" altLang="vi-VN" sz="2800" b="1" dirty="0">
                <a:solidFill>
                  <a:srgbClr val="0000FF"/>
                </a:solidFill>
              </a:rPr>
              <a:t> </a:t>
            </a:r>
            <a:r>
              <a:rPr lang="en-US" altLang="vi-VN" sz="2800" b="1" dirty="0" err="1">
                <a:solidFill>
                  <a:srgbClr val="0000FF"/>
                </a:solidFill>
              </a:rPr>
              <a:t>trên</a:t>
            </a:r>
            <a:r>
              <a:rPr lang="en-US" altLang="vi-VN" sz="2800" b="1" dirty="0">
                <a:solidFill>
                  <a:srgbClr val="0000FF"/>
                </a:solidFill>
              </a:rPr>
              <a:t> </a:t>
            </a:r>
            <a:r>
              <a:rPr lang="en-US" altLang="vi-VN" sz="2800" b="1" dirty="0" err="1">
                <a:solidFill>
                  <a:srgbClr val="0000FF"/>
                </a:solidFill>
              </a:rPr>
              <a:t>chó</a:t>
            </a:r>
            <a:r>
              <a:rPr lang="en-US" altLang="vi-VN" sz="2800" b="1" dirty="0">
                <a:solidFill>
                  <a:srgbClr val="0000FF"/>
                </a:solidFill>
              </a:rPr>
              <a:t>, </a:t>
            </a:r>
            <a:r>
              <a:rPr lang="en-US" altLang="vi-VN" sz="2800" b="1" dirty="0" err="1">
                <a:solidFill>
                  <a:srgbClr val="0000FF"/>
                </a:solidFill>
              </a:rPr>
              <a:t>mèo</a:t>
            </a:r>
            <a:endParaRPr lang="en-US" altLang="vi-VN" sz="2800" b="1" dirty="0">
              <a:solidFill>
                <a:srgbClr val="0000FF"/>
              </a:solidFill>
            </a:endParaRPr>
          </a:p>
        </p:txBody>
      </p:sp>
      <p:pic>
        <p:nvPicPr>
          <p:cNvPr id="6" name="Picture 5">
            <a:extLst>
              <a:ext uri="{FF2B5EF4-FFF2-40B4-BE49-F238E27FC236}">
                <a16:creationId xmlns:a16="http://schemas.microsoft.com/office/drawing/2014/main" id="{2403257A-A99E-4D41-AFCF-F89B19473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547" y="2177717"/>
            <a:ext cx="5743897" cy="4307922"/>
          </a:xfrm>
          <a:prstGeom prst="rect">
            <a:avLst/>
          </a:prstGeom>
        </p:spPr>
      </p:pic>
    </p:spTree>
    <p:extLst>
      <p:ext uri="{BB962C8B-B14F-4D97-AF65-F5344CB8AC3E}">
        <p14:creationId xmlns:p14="http://schemas.microsoft.com/office/powerpoint/2010/main" val="114685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4062" y="110084"/>
            <a:ext cx="9514524" cy="894345"/>
          </a:xfrm>
          <a:prstGeom prst="rect">
            <a:avLst/>
          </a:prstGeom>
          <a:solidFill>
            <a:schemeClr val="accent5">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vi-VN" sz="2800" b="1" dirty="0">
                <a:solidFill>
                  <a:srgbClr val="FF0000"/>
                </a:solidFill>
                <a:latin typeface="Times New Roman" pitchFamily="18" charset="0"/>
                <a:cs typeface="Times New Roman" pitchFamily="18" charset="0"/>
              </a:rPr>
              <a:t>Từ những thông tin hình, hãy nêu con đường lây truyền bệnh </a:t>
            </a:r>
            <a:endParaRPr lang="en-US" sz="2800" b="1" dirty="0">
              <a:solidFill>
                <a:srgbClr val="FF0000"/>
              </a:solidFill>
              <a:latin typeface="Times New Roman" pitchFamily="18" charset="0"/>
              <a:cs typeface="Times New Roman" pitchFamily="18" charset="0"/>
            </a:endParaRPr>
          </a:p>
          <a:p>
            <a:r>
              <a:rPr lang="vi-VN" sz="2800" b="1" dirty="0">
                <a:solidFill>
                  <a:srgbClr val="FF0000"/>
                </a:solidFill>
                <a:latin typeface="Times New Roman" pitchFamily="18" charset="0"/>
                <a:cs typeface="Times New Roman" pitchFamily="18" charset="0"/>
              </a:rPr>
              <a:t>do nấm gây ra.</a:t>
            </a:r>
          </a:p>
        </p:txBody>
      </p:sp>
      <p:pic>
        <p:nvPicPr>
          <p:cNvPr id="3" name="Picture 2"/>
          <p:cNvPicPr>
            <a:picLocks noChangeAspect="1"/>
          </p:cNvPicPr>
          <p:nvPr/>
        </p:nvPicPr>
        <p:blipFill>
          <a:blip r:embed="rId3"/>
          <a:stretch>
            <a:fillRect/>
          </a:stretch>
        </p:blipFill>
        <p:spPr>
          <a:xfrm>
            <a:off x="129347" y="1024934"/>
            <a:ext cx="7265232" cy="5194997"/>
          </a:xfrm>
          <a:prstGeom prst="rect">
            <a:avLst/>
          </a:prstGeom>
        </p:spPr>
      </p:pic>
      <p:grpSp>
        <p:nvGrpSpPr>
          <p:cNvPr id="4" name="千图设计师MC：ID 29795607库_组合 29">
            <a:extLst>
              <a:ext uri="{FF2B5EF4-FFF2-40B4-BE49-F238E27FC236}">
                <a16:creationId xmlns:a16="http://schemas.microsoft.com/office/drawing/2014/main" id="{77F2AA58-93BE-47EC-86C1-9BC4CDA91404}"/>
              </a:ext>
            </a:extLst>
          </p:cNvPr>
          <p:cNvGrpSpPr/>
          <p:nvPr>
            <p:custDataLst>
              <p:tags r:id="rId1"/>
            </p:custDataLst>
          </p:nvPr>
        </p:nvGrpSpPr>
        <p:grpSpPr>
          <a:xfrm>
            <a:off x="7803872" y="1619039"/>
            <a:ext cx="3859261" cy="4952583"/>
            <a:chOff x="4166369" y="2171700"/>
            <a:chExt cx="3859261" cy="2400304"/>
          </a:xfrm>
        </p:grpSpPr>
        <p:sp>
          <p:nvSpPr>
            <p:cNvPr id="5" name="Rectangle 1">
              <a:extLst>
                <a:ext uri="{FF2B5EF4-FFF2-40B4-BE49-F238E27FC236}">
                  <a16:creationId xmlns:a16="http://schemas.microsoft.com/office/drawing/2014/main" id="{542C7BDC-62B8-4478-82B2-76A7B9949887}"/>
                </a:ext>
              </a:extLst>
            </p:cNvPr>
            <p:cNvSpPr/>
            <p:nvPr/>
          </p:nvSpPr>
          <p:spPr>
            <a:xfrm>
              <a:off x="4681585" y="2171700"/>
              <a:ext cx="2828830" cy="2216365"/>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6" name="Parallelogram 2">
              <a:extLst>
                <a:ext uri="{FF2B5EF4-FFF2-40B4-BE49-F238E27FC236}">
                  <a16:creationId xmlns:a16="http://schemas.microsoft.com/office/drawing/2014/main" id="{4BC947EB-3BE6-41C4-AEDD-8AF863228E06}"/>
                </a:ext>
              </a:extLst>
            </p:cNvPr>
            <p:cNvSpPr/>
            <p:nvPr/>
          </p:nvSpPr>
          <p:spPr>
            <a:xfrm rot="5400000">
              <a:off x="6567870" y="3114244"/>
              <a:ext cx="2400302" cy="515218"/>
            </a:xfrm>
            <a:prstGeom prst="parallelogram">
              <a:avLst>
                <a:gd name="adj" fmla="val 74376"/>
              </a:avLst>
            </a:prstGeom>
            <a:solidFill>
              <a:schemeClr val="accent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7" name="Parallelogram 3">
              <a:extLst>
                <a:ext uri="{FF2B5EF4-FFF2-40B4-BE49-F238E27FC236}">
                  <a16:creationId xmlns:a16="http://schemas.microsoft.com/office/drawing/2014/main" id="{18E0E589-725C-409D-98B7-D9ECFD352E71}"/>
                </a:ext>
              </a:extLst>
            </p:cNvPr>
            <p:cNvSpPr/>
            <p:nvPr/>
          </p:nvSpPr>
          <p:spPr>
            <a:xfrm rot="16200000" flipV="1">
              <a:off x="3223826" y="3114245"/>
              <a:ext cx="2400302" cy="515215"/>
            </a:xfrm>
            <a:prstGeom prst="parallelogram">
              <a:avLst>
                <a:gd name="adj" fmla="val 72426"/>
              </a:avLst>
            </a:prstGeom>
            <a:solidFill>
              <a:schemeClr val="accent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8" name="TextBox 7">
              <a:extLst>
                <a:ext uri="{FF2B5EF4-FFF2-40B4-BE49-F238E27FC236}">
                  <a16:creationId xmlns:a16="http://schemas.microsoft.com/office/drawing/2014/main" id="{6F16011F-45ED-4BA4-8660-DE82EAEAE5DD}"/>
                </a:ext>
              </a:extLst>
            </p:cNvPr>
            <p:cNvSpPr txBox="1"/>
            <p:nvPr/>
          </p:nvSpPr>
          <p:spPr>
            <a:xfrm>
              <a:off x="4772967" y="3188922"/>
              <a:ext cx="2737445" cy="871731"/>
            </a:xfrm>
            <a:prstGeom prst="rect">
              <a:avLst/>
            </a:prstGeom>
            <a:noFill/>
          </p:spPr>
          <p:txBody>
            <a:bodyPr wrap="square" lIns="0" tIns="0" rIns="0" bIns="0" anchor="ctr" anchorCtr="1">
              <a:noAutofit/>
            </a:bodyPr>
            <a:lstStyle/>
            <a:p>
              <a:pPr algn="ctr">
                <a:lnSpc>
                  <a:spcPct val="120000"/>
                </a:lnSpc>
                <a:spcBef>
                  <a:spcPct val="0"/>
                </a:spcBef>
              </a:pPr>
              <a:r>
                <a:rPr lang="vi-VN" altLang="zh-CN" sz="2200" dirty="0">
                  <a:solidFill>
                    <a:srgbClr val="FFFFFF"/>
                  </a:solidFill>
                </a:rPr>
                <a:t>Hãy nêu một số phương thưc lây truyền bệnh do nấm gây ra.</a:t>
              </a:r>
            </a:p>
          </p:txBody>
        </p:sp>
        <p:sp>
          <p:nvSpPr>
            <p:cNvPr id="9" name="Rectangle 8">
              <a:extLst>
                <a:ext uri="{FF2B5EF4-FFF2-40B4-BE49-F238E27FC236}">
                  <a16:creationId xmlns:a16="http://schemas.microsoft.com/office/drawing/2014/main" id="{152DCF87-14FD-4ECE-9B31-2FFDD9A17BD1}"/>
                </a:ext>
              </a:extLst>
            </p:cNvPr>
            <p:cNvSpPr/>
            <p:nvPr/>
          </p:nvSpPr>
          <p:spPr>
            <a:xfrm>
              <a:off x="5085509" y="2767450"/>
              <a:ext cx="2020976" cy="325410"/>
            </a:xfrm>
            <a:prstGeom prst="rect">
              <a:avLst/>
            </a:prstGeom>
          </p:spPr>
          <p:txBody>
            <a:bodyPr wrap="none" lIns="0" tIns="0" rIns="0" bIns="0" anchor="ctr" anchorCtr="1">
              <a:normAutofit/>
            </a:bodyPr>
            <a:lstStyle/>
            <a:p>
              <a:pPr algn="ctr" defTabSz="914378">
                <a:spcBef>
                  <a:spcPct val="0"/>
                </a:spcBef>
                <a:defRPr/>
              </a:pPr>
              <a:r>
                <a:rPr lang="en-US" altLang="zh-CN" sz="3600" b="1" dirty="0">
                  <a:solidFill>
                    <a:srgbClr val="FFFFFF"/>
                  </a:solidFill>
                  <a:latin typeface="#9Slide03 FS Neusa Bold" panose="00000800000000000000" pitchFamily="2" charset="0"/>
                </a:rPr>
                <a:t>QUAN SÁT</a:t>
              </a:r>
              <a:endParaRPr lang="zh-CN" altLang="en-US" sz="3600" b="1" dirty="0">
                <a:solidFill>
                  <a:srgbClr val="FFFFFF"/>
                </a:solidFill>
                <a:latin typeface="#9Slide03 FS Neusa Bold" panose="00000800000000000000" pitchFamily="2" charset="0"/>
              </a:endParaRPr>
            </a:p>
          </p:txBody>
        </p:sp>
        <p:sp>
          <p:nvSpPr>
            <p:cNvPr id="10" name="Freeform: Shape 13">
              <a:extLst>
                <a:ext uri="{FF2B5EF4-FFF2-40B4-BE49-F238E27FC236}">
                  <a16:creationId xmlns:a16="http://schemas.microsoft.com/office/drawing/2014/main" id="{55AD2F11-0322-4D65-9066-7160B71C4192}"/>
                </a:ext>
              </a:extLst>
            </p:cNvPr>
            <p:cNvSpPr>
              <a:spLocks noChangeAspect="1"/>
            </p:cNvSpPr>
            <p:nvPr/>
          </p:nvSpPr>
          <p:spPr bwMode="auto">
            <a:xfrm>
              <a:off x="5606094" y="2211367"/>
              <a:ext cx="994786" cy="539984"/>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endParaRPr>
                <a:solidFill>
                  <a:srgbClr val="000000"/>
                </a:solidFill>
              </a:endParaRPr>
            </a:p>
          </p:txBody>
        </p:sp>
      </p:grpSp>
      <p:sp>
        <p:nvSpPr>
          <p:cNvPr id="11" name="TextBox 10"/>
          <p:cNvSpPr txBox="1"/>
          <p:nvPr/>
        </p:nvSpPr>
        <p:spPr>
          <a:xfrm>
            <a:off x="271304" y="2994803"/>
            <a:ext cx="1909187" cy="584775"/>
          </a:xfrm>
          <a:prstGeom prst="rect">
            <a:avLst/>
          </a:prstGeom>
          <a:solidFill>
            <a:schemeClr val="bg1"/>
          </a:solidFill>
          <a:ln>
            <a:noFill/>
          </a:ln>
        </p:spPr>
        <p:txBody>
          <a:bodyPr wrap="square" rtlCol="0" anchor="ctr" anchorCtr="0">
            <a:spAutoFit/>
          </a:bodyPr>
          <a:lstStyle/>
          <a:p>
            <a:pPr algn="ctr"/>
            <a:r>
              <a:rPr lang="vi-VN" sz="1600" dirty="0"/>
              <a:t>Tiếp xúc với vật nuôi nhiễm bệnh</a:t>
            </a:r>
          </a:p>
        </p:txBody>
      </p:sp>
      <p:sp>
        <p:nvSpPr>
          <p:cNvPr id="12" name="TextBox 11"/>
          <p:cNvSpPr txBox="1"/>
          <p:nvPr/>
        </p:nvSpPr>
        <p:spPr>
          <a:xfrm>
            <a:off x="2841644" y="2934907"/>
            <a:ext cx="2167674" cy="584775"/>
          </a:xfrm>
          <a:prstGeom prst="rect">
            <a:avLst/>
          </a:prstGeom>
          <a:solidFill>
            <a:schemeClr val="bg1"/>
          </a:solidFill>
          <a:ln>
            <a:noFill/>
          </a:ln>
        </p:spPr>
        <p:txBody>
          <a:bodyPr wrap="square" rtlCol="0" anchor="ctr" anchorCtr="0">
            <a:spAutoFit/>
          </a:bodyPr>
          <a:lstStyle/>
          <a:p>
            <a:pPr algn="ctr"/>
            <a:r>
              <a:rPr lang="vi-VN" sz="1600" dirty="0"/>
              <a:t>Tiếp xúc với cơ thể nhiễm bệnh</a:t>
            </a:r>
          </a:p>
        </p:txBody>
      </p:sp>
      <p:sp>
        <p:nvSpPr>
          <p:cNvPr id="13" name="TextBox 12"/>
          <p:cNvSpPr txBox="1"/>
          <p:nvPr/>
        </p:nvSpPr>
        <p:spPr>
          <a:xfrm>
            <a:off x="5544817" y="2994802"/>
            <a:ext cx="1849762" cy="584775"/>
          </a:xfrm>
          <a:prstGeom prst="rect">
            <a:avLst/>
          </a:prstGeom>
          <a:solidFill>
            <a:schemeClr val="bg1"/>
          </a:solidFill>
          <a:ln>
            <a:noFill/>
          </a:ln>
        </p:spPr>
        <p:txBody>
          <a:bodyPr wrap="square" rtlCol="0" anchor="ctr" anchorCtr="0">
            <a:spAutoFit/>
          </a:bodyPr>
          <a:lstStyle/>
          <a:p>
            <a:pPr algn="ctr"/>
            <a:r>
              <a:rPr lang="vi-VN" sz="1600" dirty="0"/>
              <a:t>Dùng chung đồ với người bệnh</a:t>
            </a:r>
          </a:p>
        </p:txBody>
      </p:sp>
      <p:sp>
        <p:nvSpPr>
          <p:cNvPr id="14" name="TextBox 13"/>
          <p:cNvSpPr txBox="1"/>
          <p:nvPr/>
        </p:nvSpPr>
        <p:spPr>
          <a:xfrm>
            <a:off x="5295481" y="5549445"/>
            <a:ext cx="2280976" cy="584775"/>
          </a:xfrm>
          <a:prstGeom prst="rect">
            <a:avLst/>
          </a:prstGeom>
          <a:solidFill>
            <a:schemeClr val="bg1"/>
          </a:solidFill>
          <a:ln>
            <a:noFill/>
          </a:ln>
        </p:spPr>
        <p:txBody>
          <a:bodyPr wrap="square" rtlCol="0" anchor="ctr" anchorCtr="0">
            <a:spAutoFit/>
          </a:bodyPr>
          <a:lstStyle/>
          <a:p>
            <a:pPr algn="ctr"/>
            <a:r>
              <a:rPr lang="vi-VN" sz="1600" dirty="0"/>
              <a:t>Tiếp xúc với bụi, đất chứa nấm gây bệnh</a:t>
            </a:r>
          </a:p>
        </p:txBody>
      </p:sp>
      <p:sp>
        <p:nvSpPr>
          <p:cNvPr id="15" name="TextBox 14"/>
          <p:cNvSpPr txBox="1"/>
          <p:nvPr/>
        </p:nvSpPr>
        <p:spPr>
          <a:xfrm>
            <a:off x="217305" y="5579780"/>
            <a:ext cx="2280976" cy="584775"/>
          </a:xfrm>
          <a:prstGeom prst="rect">
            <a:avLst/>
          </a:prstGeom>
          <a:solidFill>
            <a:schemeClr val="bg1"/>
          </a:solidFill>
          <a:ln>
            <a:noFill/>
          </a:ln>
        </p:spPr>
        <p:txBody>
          <a:bodyPr wrap="square" rtlCol="0" anchor="ctr" anchorCtr="0">
            <a:spAutoFit/>
          </a:bodyPr>
          <a:lstStyle/>
          <a:p>
            <a:pPr algn="ctr"/>
            <a:r>
              <a:rPr lang="vi-VN" sz="1600" dirty="0"/>
              <a:t>Tiếp xúc với môi trường ô nhiễm</a:t>
            </a:r>
          </a:p>
        </p:txBody>
      </p:sp>
      <p:sp>
        <p:nvSpPr>
          <p:cNvPr id="16" name="TextBox 15"/>
          <p:cNvSpPr txBox="1"/>
          <p:nvPr/>
        </p:nvSpPr>
        <p:spPr>
          <a:xfrm>
            <a:off x="3314201" y="5702890"/>
            <a:ext cx="1245048" cy="338554"/>
          </a:xfrm>
          <a:prstGeom prst="rect">
            <a:avLst/>
          </a:prstGeom>
          <a:solidFill>
            <a:schemeClr val="bg1"/>
          </a:solidFill>
          <a:ln>
            <a:noFill/>
          </a:ln>
        </p:spPr>
        <p:txBody>
          <a:bodyPr wrap="square" rtlCol="0" anchor="ctr" anchorCtr="0">
            <a:spAutoFit/>
          </a:bodyPr>
          <a:lstStyle/>
          <a:p>
            <a:pPr algn="ctr"/>
            <a:r>
              <a:rPr lang="vi-VN" sz="1600" dirty="0"/>
              <a:t>Nấm mốc</a:t>
            </a:r>
          </a:p>
        </p:txBody>
      </p:sp>
      <p:sp>
        <p:nvSpPr>
          <p:cNvPr id="17" name="TextBox 16"/>
          <p:cNvSpPr txBox="1"/>
          <p:nvPr/>
        </p:nvSpPr>
        <p:spPr>
          <a:xfrm>
            <a:off x="1924256" y="6330465"/>
            <a:ext cx="5184949" cy="369332"/>
          </a:xfrm>
          <a:prstGeom prst="rect">
            <a:avLst/>
          </a:prstGeom>
          <a:noFill/>
        </p:spPr>
        <p:txBody>
          <a:bodyPr wrap="square" rtlCol="0">
            <a:spAutoFit/>
          </a:bodyPr>
          <a:lstStyle/>
          <a:p>
            <a:pPr algn="ctr"/>
            <a:r>
              <a:rPr lang="vi-VN" i="1" dirty="0"/>
              <a:t>Các con đường lây truyền bệnh do nấm gây ra</a:t>
            </a:r>
          </a:p>
        </p:txBody>
      </p:sp>
      <p:sp>
        <p:nvSpPr>
          <p:cNvPr id="18" name="Rounded Rectangle 17"/>
          <p:cNvSpPr/>
          <p:nvPr/>
        </p:nvSpPr>
        <p:spPr>
          <a:xfrm>
            <a:off x="844062" y="6271458"/>
            <a:ext cx="1215850" cy="487345"/>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i="1" dirty="0"/>
              <a:t>Hình</a:t>
            </a:r>
            <a:r>
              <a:rPr lang="en-US" dirty="0"/>
              <a:t> </a:t>
            </a:r>
          </a:p>
        </p:txBody>
      </p:sp>
    </p:spTree>
    <p:extLst>
      <p:ext uri="{BB962C8B-B14F-4D97-AF65-F5344CB8AC3E}">
        <p14:creationId xmlns:p14="http://schemas.microsoft.com/office/powerpoint/2010/main" val="38640460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30734" y="522970"/>
            <a:ext cx="8132466" cy="1075174"/>
          </a:xfrm>
        </p:spPr>
        <p:txBody>
          <a:bodyPr>
            <a:normAutofit fontScale="90000"/>
          </a:bodyPr>
          <a:lstStyle/>
          <a:p>
            <a:pPr algn="just">
              <a:lnSpc>
                <a:spcPts val="4320"/>
              </a:lnSpc>
              <a:spcAft>
                <a:spcPts val="300"/>
              </a:spcAft>
            </a:pPr>
            <a:r>
              <a:rPr lang="en-US" sz="3200" b="1" spc="0" dirty="0">
                <a:latin typeface="Times New Roman" pitchFamily="18" charset="0"/>
                <a:cs typeface="Times New Roman" pitchFamily="18" charset="0"/>
              </a:rPr>
              <a:t>	</a:t>
            </a:r>
            <a:r>
              <a:rPr lang="vi-VN" sz="3100" b="1" spc="0" dirty="0">
                <a:latin typeface="Times New Roman" pitchFamily="18" charset="0"/>
                <a:cs typeface="Times New Roman" pitchFamily="18" charset="0"/>
              </a:rPr>
              <a:t>Từ các con đường truyền bệnh do nấm gây ra, em hãy đề xuất một số biện pháp chống các bệnh thường gặp do nấm.</a:t>
            </a:r>
          </a:p>
        </p:txBody>
      </p:sp>
      <p:pic>
        <p:nvPicPr>
          <p:cNvPr id="7" name="Picture 4" descr="Cách vẽ một cây nấm mới nhất 2021 - Vẽ.vn"/>
          <p:cNvPicPr>
            <a:picLocks noChangeAspect="1" noChangeArrowheads="1"/>
          </p:cNvPicPr>
          <p:nvPr/>
        </p:nvPicPr>
        <p:blipFill rotWithShape="1">
          <a:blip r:embed="rId2">
            <a:extLst>
              <a:ext uri="{28A0092B-C50C-407E-A947-70E740481C1C}">
                <a14:useLocalDpi xmlns:a14="http://schemas.microsoft.com/office/drawing/2010/main" val="0"/>
              </a:ext>
            </a:extLst>
          </a:blip>
          <a:srcRect l="9170" t="13848" r="9097" b="13022"/>
          <a:stretch/>
        </p:blipFill>
        <p:spPr bwMode="auto">
          <a:xfrm>
            <a:off x="9174144" y="4110232"/>
            <a:ext cx="2934119" cy="266738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ập tin:Phòng thảo luận icon.png – Wikibooks tiếng V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200" y="0"/>
            <a:ext cx="1828800" cy="1828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01934" y="1598144"/>
            <a:ext cx="8587161" cy="4818185"/>
            <a:chOff x="251209" y="2491991"/>
            <a:chExt cx="8552153" cy="3898762"/>
          </a:xfrm>
        </p:grpSpPr>
        <p:sp>
          <p:nvSpPr>
            <p:cNvPr id="3" name="Rounded Rectangle 2"/>
            <p:cNvSpPr/>
            <p:nvPr/>
          </p:nvSpPr>
          <p:spPr>
            <a:xfrm>
              <a:off x="251209" y="2491991"/>
              <a:ext cx="8552153" cy="3898762"/>
            </a:xfrm>
            <a:prstGeom prst="roundRect">
              <a:avLst>
                <a:gd name="adj" fmla="val 9193"/>
              </a:avLst>
            </a:prstGeom>
            <a:solidFill>
              <a:schemeClr val="tx2">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92369" y="3295859"/>
              <a:ext cx="8149319" cy="2908676"/>
            </a:xfrm>
            <a:prstGeom prst="roundRect">
              <a:avLst>
                <a:gd name="adj" fmla="val 5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Wingdings" panose="05000000000000000000" pitchFamily="2" charset="2"/>
                <a:buChar char="v"/>
              </a:pPr>
              <a:r>
                <a:rPr lang="vi-VN" sz="2200" dirty="0">
                  <a:solidFill>
                    <a:schemeClr val="tx1"/>
                  </a:solidFill>
                  <a:latin typeface="Times New Roman" pitchFamily="18" charset="0"/>
                  <a:cs typeface="Times New Roman" pitchFamily="18" charset="0"/>
                </a:rPr>
                <a:t>Hạn chế tiếp xúc với mầm bệnh, nguồn bệnh, đặc biệt nơi môi trường ẩm mốc; </a:t>
              </a:r>
            </a:p>
            <a:p>
              <a:pPr marL="342900" indent="-342900" algn="just">
                <a:lnSpc>
                  <a:spcPct val="120000"/>
                </a:lnSpc>
                <a:buFont typeface="Wingdings" panose="05000000000000000000" pitchFamily="2" charset="2"/>
                <a:buChar char="v"/>
              </a:pPr>
              <a:r>
                <a:rPr lang="vi-VN" sz="2200" dirty="0">
                  <a:solidFill>
                    <a:schemeClr val="tx1"/>
                  </a:solidFill>
                  <a:latin typeface="Times New Roman" pitchFamily="18" charset="0"/>
                  <a:cs typeface="Times New Roman" pitchFamily="18" charset="0"/>
                </a:rPr>
                <a:t>Bảo hộ an toàn khi tiếp xúc với người bị nhiễm nấm hoặc khử trùng sau khi tiếp xúc với môi trường không an toàn với nấm mốc;</a:t>
              </a:r>
            </a:p>
            <a:p>
              <a:pPr marL="342900" indent="-342900" algn="just">
                <a:lnSpc>
                  <a:spcPct val="120000"/>
                </a:lnSpc>
                <a:buFont typeface="Wingdings" panose="05000000000000000000" pitchFamily="2" charset="2"/>
                <a:buChar char="v"/>
              </a:pPr>
              <a:r>
                <a:rPr lang="vi-VN" sz="2200" dirty="0">
                  <a:solidFill>
                    <a:schemeClr val="tx1"/>
                  </a:solidFill>
                  <a:latin typeface="Times New Roman" pitchFamily="18" charset="0"/>
                  <a:cs typeface="Times New Roman" pitchFamily="18" charset="0"/>
                </a:rPr>
                <a:t>Không dùng chung đồ với người bị nấm mốc, hoặc với người khác. Quần áo sau mặc cần giặt ngay, tránh treo trên giá vài ngày sau đó mặc lại;</a:t>
              </a:r>
            </a:p>
            <a:p>
              <a:pPr marL="342900" indent="-342900" algn="just">
                <a:lnSpc>
                  <a:spcPct val="120000"/>
                </a:lnSpc>
                <a:buFont typeface="Wingdings" panose="05000000000000000000" pitchFamily="2" charset="2"/>
                <a:buChar char="v"/>
              </a:pPr>
              <a:r>
                <a:rPr lang="vi-VN" sz="2200" dirty="0">
                  <a:solidFill>
                    <a:schemeClr val="tx1"/>
                  </a:solidFill>
                  <a:latin typeface="Times New Roman" pitchFamily="18" charset="0"/>
                  <a:cs typeface="Times New Roman" pitchFamily="18" charset="0"/>
                </a:rPr>
                <a:t>Vệ sinh cơ thể đúng cách, đúng thời điểm, an toàn;</a:t>
              </a:r>
            </a:p>
            <a:p>
              <a:pPr marL="342900" indent="-342900" algn="just">
                <a:lnSpc>
                  <a:spcPct val="120000"/>
                </a:lnSpc>
                <a:buFont typeface="Wingdings" panose="05000000000000000000" pitchFamily="2" charset="2"/>
                <a:buChar char="v"/>
              </a:pPr>
              <a:r>
                <a:rPr lang="vi-VN" sz="2200" dirty="0">
                  <a:solidFill>
                    <a:schemeClr val="tx1"/>
                  </a:solidFill>
                  <a:latin typeface="Times New Roman" pitchFamily="18" charset="0"/>
                  <a:cs typeface="Times New Roman" pitchFamily="18" charset="0"/>
                </a:rPr>
                <a:t>Vệ sinh môi trường sạch sẽ.</a:t>
              </a:r>
            </a:p>
          </p:txBody>
        </p:sp>
        <p:sp>
          <p:nvSpPr>
            <p:cNvPr id="8" name="Round Same Side Corner Rectangle 7"/>
            <p:cNvSpPr/>
            <p:nvPr/>
          </p:nvSpPr>
          <p:spPr>
            <a:xfrm>
              <a:off x="723481" y="2638530"/>
              <a:ext cx="2680897" cy="637233"/>
            </a:xfrm>
            <a:prstGeom prst="round2Same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Times New Roman" pitchFamily="18" charset="0"/>
                  <a:cs typeface="Times New Roman" pitchFamily="18" charset="0"/>
                </a:rPr>
                <a:t>BIỆN PHÁP</a:t>
              </a:r>
            </a:p>
          </p:txBody>
        </p:sp>
      </p:grpSp>
    </p:spTree>
    <p:extLst>
      <p:ext uri="{BB962C8B-B14F-4D97-AF65-F5344CB8AC3E}">
        <p14:creationId xmlns:p14="http://schemas.microsoft.com/office/powerpoint/2010/main" val="3189940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p:cTn id="12" dur="500" fill="hold"/>
                                        <p:tgtEl>
                                          <p:spTgt spid="12290"/>
                                        </p:tgtEl>
                                        <p:attrNameLst>
                                          <p:attrName>ppt_w</p:attrName>
                                        </p:attrNameLst>
                                      </p:cBhvr>
                                      <p:tavLst>
                                        <p:tav tm="0">
                                          <p:val>
                                            <p:fltVal val="0"/>
                                          </p:val>
                                        </p:tav>
                                        <p:tav tm="100000">
                                          <p:val>
                                            <p:strVal val="#ppt_w"/>
                                          </p:val>
                                        </p:tav>
                                      </p:tavLst>
                                    </p:anim>
                                    <p:anim calcmode="lin" valueType="num">
                                      <p:cBhvr>
                                        <p:cTn id="13" dur="500" fill="hold"/>
                                        <p:tgtEl>
                                          <p:spTgt spid="12290"/>
                                        </p:tgtEl>
                                        <p:attrNameLst>
                                          <p:attrName>ppt_h</p:attrName>
                                        </p:attrNameLst>
                                      </p:cBhvr>
                                      <p:tavLst>
                                        <p:tav tm="0">
                                          <p:val>
                                            <p:fltVal val="0"/>
                                          </p:val>
                                        </p:tav>
                                        <p:tav tm="100000">
                                          <p:val>
                                            <p:strVal val="#ppt_h"/>
                                          </p:val>
                                        </p:tav>
                                      </p:tavLst>
                                    </p:anim>
                                    <p:animEffect transition="in" filter="fade">
                                      <p:cBhvr>
                                        <p:cTn id="14" dur="500"/>
                                        <p:tgtEl>
                                          <p:spTgt spid="1229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DFD3B61-D7B5-4C7A-80FB-02A3436F88E1}"/>
              </a:ext>
            </a:extLst>
          </p:cNvPr>
          <p:cNvSpPr>
            <a:spLocks noGrp="1"/>
          </p:cNvSpPr>
          <p:nvPr>
            <p:ph type="subTitle" idx="1"/>
          </p:nvPr>
        </p:nvSpPr>
        <p:spPr/>
        <p:txBody>
          <a:bodyPr/>
          <a:lstStyle/>
          <a:p>
            <a:r>
              <a:rPr lang="en-US" dirty="0"/>
              <a:t>Pitch Deck Tagline</a:t>
            </a:r>
            <a:endParaRPr lang="ru-RU" dirty="0"/>
          </a:p>
        </p:txBody>
      </p:sp>
      <p:sp>
        <p:nvSpPr>
          <p:cNvPr id="8" name="Rectangle 7"/>
          <p:cNvSpPr/>
          <p:nvPr/>
        </p:nvSpPr>
        <p:spPr>
          <a:xfrm>
            <a:off x="6551525" y="200967"/>
            <a:ext cx="5024176" cy="63505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386" name="Picture 2" descr="80 năm trước, Alexander Fleming đã cảnh báo nhân loại về ngày hôm nay đen  tố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1" y="0"/>
            <a:ext cx="5921829" cy="686932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70780" y="334978"/>
            <a:ext cx="5441133" cy="6301212"/>
          </a:xfrm>
          <a:prstGeom prst="roundRect">
            <a:avLst>
              <a:gd name="adj" fmla="val 5020"/>
            </a:avLst>
          </a:prstGeom>
          <a:noFill/>
          <a:ln w="57150">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p:cNvSpPr txBox="1"/>
          <p:nvPr/>
        </p:nvSpPr>
        <p:spPr>
          <a:xfrm>
            <a:off x="760490" y="875143"/>
            <a:ext cx="4861711" cy="4165499"/>
          </a:xfrm>
          <a:prstGeom prst="rect">
            <a:avLst/>
          </a:prstGeom>
          <a:noFill/>
        </p:spPr>
        <p:txBody>
          <a:bodyPr wrap="square" rtlCol="0">
            <a:spAutoFit/>
          </a:bodyPr>
          <a:lstStyle/>
          <a:p>
            <a:pPr algn="just">
              <a:lnSpc>
                <a:spcPct val="110000"/>
              </a:lnSpc>
            </a:pPr>
            <a:r>
              <a:rPr lang="en-US" sz="2200" dirty="0">
                <a:solidFill>
                  <a:schemeClr val="accent1">
                    <a:lumMod val="90000"/>
                    <a:lumOff val="10000"/>
                  </a:schemeClr>
                </a:solidFill>
                <a:latin typeface="Acumin Pro Condensed" panose="020B0806020202020204" pitchFamily="34" charset="0"/>
              </a:rPr>
              <a:t>	</a:t>
            </a:r>
            <a:r>
              <a:rPr lang="vi-VN" sz="2200" dirty="0">
                <a:solidFill>
                  <a:schemeClr val="accent1">
                    <a:lumMod val="90000"/>
                    <a:lumOff val="10000"/>
                  </a:schemeClr>
                </a:solidFill>
                <a:latin typeface="Acumin Pro Condensed" panose="020B0806020202020204" pitchFamily="34" charset="0"/>
              </a:rPr>
              <a:t>Năm 1928, ông đã tình cờ phát hiện ra penicillin nhưng phải 10 năm sau thì penicillin mới được nhà hóa học người Anh gốc Đức Ernest Chain, nhà nghiên cứu bệnh học Úc Howard Florey và một số nhà khoa học khác nghiên cứu kĩ.</a:t>
            </a:r>
          </a:p>
          <a:p>
            <a:pPr algn="just">
              <a:lnSpc>
                <a:spcPct val="110000"/>
              </a:lnSpc>
            </a:pPr>
            <a:r>
              <a:rPr lang="vi-VN" sz="2200" dirty="0">
                <a:solidFill>
                  <a:schemeClr val="accent1">
                    <a:lumMod val="90000"/>
                    <a:lumOff val="10000"/>
                  </a:schemeClr>
                </a:solidFill>
                <a:latin typeface="Acumin Pro Condensed" panose="020B0806020202020204" pitchFamily="34" charset="0"/>
              </a:rPr>
              <a:t>Tác dụng của penicillin là ngăn cản các vi khuẩn bằng cách làm </a:t>
            </a:r>
            <a:r>
              <a:rPr lang="vi-VN" sz="2200" u="sng" dirty="0">
                <a:solidFill>
                  <a:schemeClr val="accent3">
                    <a:lumMod val="60000"/>
                    <a:lumOff val="40000"/>
                  </a:schemeClr>
                </a:solidFill>
                <a:latin typeface="Acumin Pro Condensed" panose="020B0806020202020204" pitchFamily="34" charset="0"/>
              </a:rPr>
              <a:t>suy yếu thành tế bào </a:t>
            </a:r>
            <a:r>
              <a:rPr lang="vi-VN" sz="2200" dirty="0">
                <a:solidFill>
                  <a:schemeClr val="accent1">
                    <a:lumMod val="90000"/>
                    <a:lumOff val="10000"/>
                  </a:schemeClr>
                </a:solidFill>
                <a:latin typeface="Acumin Pro Condensed" panose="020B0806020202020204" pitchFamily="34" charset="0"/>
              </a:rPr>
              <a:t>vi khuẩn, do không còn thành tế bào bảo vệ vững chắc, tế bào vi khuẩn sẽ bị tiêu diệt và chết đi.</a:t>
            </a:r>
          </a:p>
        </p:txBody>
      </p:sp>
      <p:pic>
        <p:nvPicPr>
          <p:cNvPr id="16392" name="Picture 8" descr="Tiêm Vắc Xin Ngừa COVID-19 | C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91" y="-68854"/>
            <a:ext cx="1421727" cy="14217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159385" y="5439627"/>
            <a:ext cx="4310416" cy="1418373"/>
            <a:chOff x="0" y="5040642"/>
            <a:chExt cx="4310416" cy="1828681"/>
          </a:xfrm>
        </p:grpSpPr>
        <p:pic>
          <p:nvPicPr>
            <p:cNvPr id="16394" name="Picture 10" descr="Penicillin Mold, In A Petri Dish And Under A Microscope Stock Vector -  Illustration of germ, icon: 11001750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86" t="10781" r="10229" b="6295"/>
            <a:stretch/>
          </p:blipFill>
          <p:spPr bwMode="auto">
            <a:xfrm>
              <a:off x="0" y="5040642"/>
              <a:ext cx="2780381" cy="1828681"/>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55 Penicillin Bottle Illustrations &amp;amp; Clip Art - iSto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 r="1498"/>
            <a:stretch/>
          </p:blipFill>
          <p:spPr bwMode="auto">
            <a:xfrm>
              <a:off x="2780381" y="5040642"/>
              <a:ext cx="1530035" cy="18286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47511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dirty="0">
                <a:solidFill>
                  <a:srgbClr val="FFFF00"/>
                </a:solidFill>
                <a:latin typeface="Times New Roman" pitchFamily="18" charset="0"/>
                <a:cs typeface="Times New Roman" pitchFamily="18" charset="0"/>
              </a:rPr>
              <a:t>Câu hỏi: </a:t>
            </a:r>
            <a:r>
              <a:rPr lang="en-US" sz="2400" b="1" dirty="0" err="1">
                <a:solidFill>
                  <a:srgbClr val="FFFF00"/>
                </a:solidFill>
                <a:latin typeface="Times New Roman" pitchFamily="18" charset="0"/>
                <a:cs typeface="Times New Roman" pitchFamily="18" charset="0"/>
              </a:rPr>
              <a:t>Thuốc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kháng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sinh</a:t>
            </a:r>
            <a:r>
              <a:rPr lang="en-US" sz="2400" b="1" dirty="0">
                <a:solidFill>
                  <a:srgbClr val="FFFF00"/>
                </a:solidFill>
                <a:latin typeface="Times New Roman" pitchFamily="18" charset="0"/>
                <a:cs typeface="Times New Roman" pitchFamily="18" charset="0"/>
              </a:rPr>
              <a:t> penicillin </a:t>
            </a:r>
            <a:r>
              <a:rPr lang="en-US" sz="2400" b="1" dirty="0" err="1">
                <a:solidFill>
                  <a:srgbClr val="FFFF00"/>
                </a:solidFill>
                <a:latin typeface="Times New Roman" pitchFamily="18" charset="0"/>
                <a:cs typeface="Times New Roman" pitchFamily="18" charset="0"/>
              </a:rPr>
              <a:t>sản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xuất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từ</a:t>
            </a:r>
            <a:r>
              <a:rPr lang="en-US" sz="2400" b="1" dirty="0">
                <a:solidFill>
                  <a:srgbClr val="FFFF00"/>
                </a:solidFill>
                <a:latin typeface="Times New Roman" pitchFamily="18" charset="0"/>
                <a:cs typeface="Times New Roman" pitchFamily="18" charset="0"/>
              </a:rPr>
              <a:t>?</a:t>
            </a:r>
          </a:p>
          <a:p>
            <a:pPr algn="just">
              <a:lnSpc>
                <a:spcPct val="120000"/>
              </a:lnSpc>
            </a:pPr>
            <a:r>
              <a:rPr lang="en-US" sz="2400" dirty="0">
                <a:solidFill>
                  <a:prstClr val="white"/>
                </a:solidFill>
                <a:latin typeface="Times New Roman" pitchFamily="18" charset="0"/>
                <a:cs typeface="Times New Roman" pitchFamily="18" charset="0"/>
              </a:rPr>
              <a:t>   </a:t>
            </a:r>
            <a:r>
              <a:rPr lang="en-US" sz="2600" b="1" dirty="0">
                <a:solidFill>
                  <a:schemeClr val="bg2"/>
                </a:solidFill>
                <a:latin typeface="Times New Roman" pitchFamily="18" charset="0"/>
                <a:cs typeface="Times New Roman" pitchFamily="18" charset="0"/>
              </a:rPr>
              <a:t>A. </a:t>
            </a:r>
            <a:r>
              <a:rPr lang="en-US" sz="2600" b="1" dirty="0" err="1">
                <a:solidFill>
                  <a:schemeClr val="bg2"/>
                </a:solidFill>
                <a:latin typeface="Times New Roman" pitchFamily="18" charset="0"/>
                <a:cs typeface="Times New Roman" pitchFamily="18" charset="0"/>
              </a:rPr>
              <a:t>Nấm</a:t>
            </a:r>
            <a:r>
              <a:rPr lang="en-US" sz="2600" b="1" dirty="0">
                <a:solidFill>
                  <a:schemeClr val="bg2"/>
                </a:solidFill>
                <a:latin typeface="Times New Roman" pitchFamily="18" charset="0"/>
                <a:cs typeface="Times New Roman" pitchFamily="18" charset="0"/>
              </a:rPr>
              <a:t> men.</a:t>
            </a:r>
          </a:p>
          <a:p>
            <a:pPr algn="just">
              <a:lnSpc>
                <a:spcPct val="120000"/>
              </a:lnSpc>
            </a:pPr>
            <a:r>
              <a:rPr lang="en-US" sz="2600" b="1" dirty="0">
                <a:solidFill>
                  <a:schemeClr val="bg2"/>
                </a:solidFill>
                <a:latin typeface="Times New Roman" pitchFamily="18" charset="0"/>
                <a:cs typeface="Times New Roman" pitchFamily="18" charset="0"/>
              </a:rPr>
              <a:t>   B. </a:t>
            </a:r>
            <a:r>
              <a:rPr lang="en-US" sz="2600" b="1" dirty="0" err="1">
                <a:solidFill>
                  <a:schemeClr val="bg2"/>
                </a:solidFill>
                <a:latin typeface="Times New Roman" pitchFamily="18" charset="0"/>
                <a:cs typeface="Times New Roman" pitchFamily="18" charset="0"/>
              </a:rPr>
              <a:t>Nấm</a:t>
            </a:r>
            <a:r>
              <a:rPr lang="en-US" sz="2600" b="1" dirty="0">
                <a:solidFill>
                  <a:schemeClr val="bg2"/>
                </a:solidFill>
                <a:latin typeface="Times New Roman" pitchFamily="18" charset="0"/>
                <a:cs typeface="Times New Roman" pitchFamily="18" charset="0"/>
              </a:rPr>
              <a:t> </a:t>
            </a:r>
            <a:r>
              <a:rPr lang="en-US" sz="2600" b="1" dirty="0" err="1">
                <a:solidFill>
                  <a:schemeClr val="bg2"/>
                </a:solidFill>
                <a:latin typeface="Times New Roman" pitchFamily="18" charset="0"/>
                <a:cs typeface="Times New Roman" pitchFamily="18" charset="0"/>
              </a:rPr>
              <a:t>mốc</a:t>
            </a:r>
            <a:r>
              <a:rPr lang="en-US" sz="2600" b="1" dirty="0">
                <a:solidFill>
                  <a:schemeClr val="bg2"/>
                </a:solidFill>
                <a:latin typeface="Times New Roman" pitchFamily="18" charset="0"/>
                <a:cs typeface="Times New Roman" pitchFamily="18" charset="0"/>
              </a:rPr>
              <a:t>.</a:t>
            </a:r>
          </a:p>
          <a:p>
            <a:pPr algn="just">
              <a:lnSpc>
                <a:spcPct val="120000"/>
              </a:lnSpc>
            </a:pPr>
            <a:r>
              <a:rPr lang="en-US" sz="2600" b="1" dirty="0">
                <a:solidFill>
                  <a:schemeClr val="bg2"/>
                </a:solidFill>
                <a:latin typeface="Times New Roman" pitchFamily="18" charset="0"/>
                <a:cs typeface="Times New Roman" pitchFamily="18" charset="0"/>
              </a:rPr>
              <a:t>   C. </a:t>
            </a:r>
            <a:r>
              <a:rPr lang="en-US" sz="2600" b="1" dirty="0" err="1">
                <a:solidFill>
                  <a:schemeClr val="bg2"/>
                </a:solidFill>
                <a:latin typeface="Times New Roman" pitchFamily="18" charset="0"/>
                <a:cs typeface="Times New Roman" pitchFamily="18" charset="0"/>
              </a:rPr>
              <a:t>Nấm</a:t>
            </a:r>
            <a:r>
              <a:rPr lang="en-US" sz="2600" b="1" dirty="0">
                <a:solidFill>
                  <a:schemeClr val="bg2"/>
                </a:solidFill>
                <a:latin typeface="Times New Roman" pitchFamily="18" charset="0"/>
                <a:cs typeface="Times New Roman" pitchFamily="18" charset="0"/>
              </a:rPr>
              <a:t> </a:t>
            </a:r>
            <a:r>
              <a:rPr lang="en-US" sz="2600" b="1" dirty="0" err="1">
                <a:solidFill>
                  <a:schemeClr val="bg2"/>
                </a:solidFill>
                <a:latin typeface="Times New Roman" pitchFamily="18" charset="0"/>
                <a:cs typeface="Times New Roman" pitchFamily="18" charset="0"/>
              </a:rPr>
              <a:t>mộc</a:t>
            </a:r>
            <a:r>
              <a:rPr lang="en-US" sz="2600" b="1" dirty="0">
                <a:solidFill>
                  <a:schemeClr val="bg2"/>
                </a:solidFill>
                <a:latin typeface="Times New Roman" pitchFamily="18" charset="0"/>
                <a:cs typeface="Times New Roman" pitchFamily="18" charset="0"/>
              </a:rPr>
              <a:t> </a:t>
            </a:r>
            <a:r>
              <a:rPr lang="en-US" sz="2600" b="1" dirty="0" err="1">
                <a:solidFill>
                  <a:schemeClr val="bg2"/>
                </a:solidFill>
                <a:latin typeface="Times New Roman" pitchFamily="18" charset="0"/>
                <a:cs typeface="Times New Roman" pitchFamily="18" charset="0"/>
              </a:rPr>
              <a:t>nhĩ</a:t>
            </a:r>
            <a:r>
              <a:rPr lang="en-US" sz="2600" b="1" dirty="0">
                <a:solidFill>
                  <a:schemeClr val="bg2"/>
                </a:solidFill>
                <a:latin typeface="Times New Roman" pitchFamily="18" charset="0"/>
                <a:cs typeface="Times New Roman" pitchFamily="18" charset="0"/>
              </a:rPr>
              <a:t>.</a:t>
            </a:r>
          </a:p>
          <a:p>
            <a:pPr algn="just">
              <a:lnSpc>
                <a:spcPct val="120000"/>
              </a:lnSpc>
            </a:pPr>
            <a:r>
              <a:rPr lang="en-US" sz="2600" b="1" dirty="0">
                <a:solidFill>
                  <a:schemeClr val="bg2"/>
                </a:solidFill>
                <a:latin typeface="Times New Roman" pitchFamily="18" charset="0"/>
                <a:cs typeface="Times New Roman" pitchFamily="18" charset="0"/>
              </a:rPr>
              <a:t>   D. </a:t>
            </a:r>
            <a:r>
              <a:rPr lang="en-US" sz="2600" b="1" dirty="0" err="1">
                <a:solidFill>
                  <a:schemeClr val="bg2"/>
                </a:solidFill>
                <a:latin typeface="Times New Roman" pitchFamily="18" charset="0"/>
                <a:cs typeface="Times New Roman" pitchFamily="18" charset="0"/>
              </a:rPr>
              <a:t>Nấm</a:t>
            </a:r>
            <a:r>
              <a:rPr lang="en-US" sz="2600" b="1" dirty="0">
                <a:solidFill>
                  <a:schemeClr val="bg2"/>
                </a:solidFill>
                <a:latin typeface="Times New Roman" pitchFamily="18" charset="0"/>
                <a:cs typeface="Times New Roman" pitchFamily="18" charset="0"/>
              </a:rPr>
              <a:t> </a:t>
            </a:r>
            <a:r>
              <a:rPr lang="en-US" sz="2600" b="1" dirty="0" err="1">
                <a:solidFill>
                  <a:schemeClr val="bg2"/>
                </a:solidFill>
                <a:latin typeface="Times New Roman" pitchFamily="18" charset="0"/>
                <a:cs typeface="Times New Roman" pitchFamily="18" charset="0"/>
              </a:rPr>
              <a:t>độc</a:t>
            </a:r>
            <a:r>
              <a:rPr lang="en-US" sz="2600" b="1" dirty="0">
                <a:solidFill>
                  <a:schemeClr val="bg2"/>
                </a:solidFill>
                <a:latin typeface="Times New Roman" pitchFamily="18" charset="0"/>
                <a:cs typeface="Times New Roman" pitchFamily="18" charset="0"/>
              </a:rPr>
              <a:t> </a:t>
            </a:r>
            <a:r>
              <a:rPr lang="en-US" sz="2600" b="1" dirty="0" err="1">
                <a:solidFill>
                  <a:schemeClr val="bg2"/>
                </a:solidFill>
                <a:latin typeface="Times New Roman" pitchFamily="18" charset="0"/>
                <a:cs typeface="Times New Roman" pitchFamily="18" charset="0"/>
              </a:rPr>
              <a:t>đỏ</a:t>
            </a:r>
            <a:r>
              <a:rPr lang="en-US" sz="2600" b="1" dirty="0">
                <a:solidFill>
                  <a:schemeClr val="bg2"/>
                </a:solidFill>
                <a:latin typeface="Times New Roman" pitchFamily="18" charset="0"/>
                <a:cs typeface="Times New Roman" pitchFamily="18" charset="0"/>
              </a:rPr>
              <a:t>.</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prstClr val="white"/>
                  </a:solidFill>
                  <a:latin typeface="#9Slide03 Swiss Condensed Bold" panose="02000500000000000000" pitchFamily="2" charset="0"/>
                  <a:cs typeface="Times New Roman" panose="02020603050405020304" pitchFamily="18"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1</a:t>
              </a: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387597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E699C-6AD0-418A-86E7-C306F5807201}"/>
              </a:ext>
            </a:extLst>
          </p:cNvPr>
          <p:cNvSpPr/>
          <p:nvPr/>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1219200" y="548062"/>
            <a:ext cx="8610600" cy="523220"/>
          </a:xfrm>
          <a:prstGeom prst="rect">
            <a:avLst/>
          </a:prstGeom>
          <a:solidFill>
            <a:schemeClr val="accent3">
              <a:lumMod val="20000"/>
              <a:lumOff val="80000"/>
            </a:schemeClr>
          </a:solidFill>
        </p:spPr>
        <p:txBody>
          <a:bodyPr wrap="square">
            <a:spAutoFit/>
          </a:bodyPr>
          <a:lstStyle/>
          <a:p>
            <a:pPr marL="225425" indent="-112713" algn="just">
              <a:defRPr/>
            </a:pP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gọi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nấm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a:t>
            </a:r>
          </a:p>
        </p:txBody>
      </p:sp>
      <p:sp>
        <p:nvSpPr>
          <p:cNvPr id="9" name="TextBox 8"/>
          <p:cNvSpPr txBox="1"/>
          <p:nvPr/>
        </p:nvSpPr>
        <p:spPr>
          <a:xfrm>
            <a:off x="4572000" y="6260853"/>
            <a:ext cx="4495800" cy="430887"/>
          </a:xfrm>
          <a:prstGeom prst="rect">
            <a:avLst/>
          </a:prstGeom>
          <a:noFill/>
        </p:spPr>
        <p:txBody>
          <a:bodyPr wrap="square" lIns="0" tIns="0" rIns="0" bIns="0" rtlCol="0">
            <a:spAutoFit/>
          </a:bodyPr>
          <a:lstStyle/>
          <a:p>
            <a:pPr algn="ctr"/>
            <a:r>
              <a:rPr lang="en-US" sz="2800" b="1" dirty="0" err="1">
                <a:solidFill>
                  <a:srgbClr val="FF0000"/>
                </a:solidFill>
                <a:latin typeface="Times New Roman" pitchFamily="18" charset="0"/>
                <a:cs typeface="Times New Roman" pitchFamily="18" charset="0"/>
              </a:rPr>
              <a:t>Nấm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Mộc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Nhĩ</a:t>
            </a:r>
            <a:endParaRPr lang="en-US" sz="2800" b="1" dirty="0">
              <a:solidFill>
                <a:srgbClr val="FF0000"/>
              </a:solidFill>
              <a:latin typeface="Times New Roman" pitchFamily="18" charset="0"/>
              <a:cs typeface="Times New Roman" pitchFamily="18" charset="0"/>
            </a:endParaRPr>
          </a:p>
        </p:txBody>
      </p:sp>
      <p:pic>
        <p:nvPicPr>
          <p:cNvPr id="2050" name="Picture 2" descr="C:\Users\Welcome\Desktop\moc_nhi.jpg"/>
          <p:cNvPicPr>
            <a:picLocks noChangeAspect="1" noChangeArrowheads="1"/>
          </p:cNvPicPr>
          <p:nvPr/>
        </p:nvPicPr>
        <p:blipFill>
          <a:blip r:embed="rId2"/>
          <a:srcRect/>
          <a:stretch>
            <a:fillRect/>
          </a:stretch>
        </p:blipFill>
        <p:spPr bwMode="auto">
          <a:xfrm>
            <a:off x="366643" y="1850898"/>
            <a:ext cx="6262757" cy="4321302"/>
          </a:xfrm>
          <a:prstGeom prst="rect">
            <a:avLst/>
          </a:prstGeom>
          <a:noFill/>
        </p:spPr>
      </p:pic>
      <p:pic>
        <p:nvPicPr>
          <p:cNvPr id="2052" name="Picture 4" descr="Cách dùng mộc nhĩ đen phòng, trị bệnh"/>
          <p:cNvPicPr>
            <a:picLocks noChangeAspect="1" noChangeArrowheads="1"/>
          </p:cNvPicPr>
          <p:nvPr/>
        </p:nvPicPr>
        <p:blipFill>
          <a:blip r:embed="rId3"/>
          <a:srcRect/>
          <a:stretch>
            <a:fillRect/>
          </a:stretch>
        </p:blipFill>
        <p:spPr bwMode="auto">
          <a:xfrm>
            <a:off x="6934200" y="1752600"/>
            <a:ext cx="5067300" cy="4398416"/>
          </a:xfrm>
          <a:prstGeom prst="rect">
            <a:avLst/>
          </a:prstGeom>
          <a:noFill/>
        </p:spPr>
      </p:pic>
    </p:spTree>
    <p:extLst>
      <p:ext uri="{BB962C8B-B14F-4D97-AF65-F5344CB8AC3E}">
        <p14:creationId xmlns:p14="http://schemas.microsoft.com/office/powerpoint/2010/main" val="417080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b="1" dirty="0">
                <a:solidFill>
                  <a:srgbClr val="FFFF00"/>
                </a:solidFill>
                <a:latin typeface="Times New Roman" pitchFamily="18" charset="0"/>
                <a:cs typeface="Times New Roman" pitchFamily="18" charset="0"/>
              </a:rPr>
              <a:t>Câu hỏi: Quy trình chế biến rượu vang cần sinh vật nào sau đây:</a:t>
            </a:r>
          </a:p>
          <a:p>
            <a:pPr algn="just">
              <a:lnSpc>
                <a:spcPct val="120000"/>
              </a:lnSpc>
            </a:pPr>
            <a:r>
              <a:rPr lang="vi-VN" sz="2400" b="1" dirty="0">
                <a:solidFill>
                  <a:srgbClr val="FFFF00"/>
                </a:solidFill>
                <a:latin typeface="Times New Roman" pitchFamily="18" charset="0"/>
                <a:cs typeface="Times New Roman" pitchFamily="18" charset="0"/>
              </a:rPr>
              <a:t>   A. Nấm men.</a:t>
            </a:r>
          </a:p>
          <a:p>
            <a:pPr algn="just">
              <a:lnSpc>
                <a:spcPct val="120000"/>
              </a:lnSpc>
            </a:pPr>
            <a:r>
              <a:rPr lang="vi-VN" sz="2400" b="1" dirty="0">
                <a:solidFill>
                  <a:srgbClr val="FFFF00"/>
                </a:solidFill>
                <a:latin typeface="Times New Roman" pitchFamily="18" charset="0"/>
                <a:cs typeface="Times New Roman" pitchFamily="18" charset="0"/>
              </a:rPr>
              <a:t>   B. Vi khuẩn.</a:t>
            </a:r>
          </a:p>
          <a:p>
            <a:pPr algn="just">
              <a:lnSpc>
                <a:spcPct val="120000"/>
              </a:lnSpc>
            </a:pPr>
            <a:r>
              <a:rPr lang="vi-VN" sz="2400" b="1" dirty="0">
                <a:solidFill>
                  <a:srgbClr val="FFFF00"/>
                </a:solidFill>
                <a:latin typeface="Times New Roman" pitchFamily="18" charset="0"/>
                <a:cs typeface="Times New Roman" pitchFamily="18" charset="0"/>
              </a:rPr>
              <a:t>   C. Nguyên sinh vật.</a:t>
            </a:r>
          </a:p>
          <a:p>
            <a:pPr algn="just">
              <a:lnSpc>
                <a:spcPct val="120000"/>
              </a:lnSpc>
            </a:pPr>
            <a:r>
              <a:rPr lang="vi-VN" sz="2400" b="1" dirty="0">
                <a:solidFill>
                  <a:srgbClr val="FFFF00"/>
                </a:solidFill>
                <a:latin typeface="Times New Roman" pitchFamily="18" charset="0"/>
                <a:cs typeface="Times New Roman" pitchFamily="18" charset="0"/>
              </a:rPr>
              <a:t>   D. Virus.</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prstClr val="white"/>
                  </a:solidFill>
                  <a:latin typeface="#9Slide03 Swiss Condensed Bold" panose="02000500000000000000" pitchFamily="2" charset="0"/>
                  <a:cs typeface="Times New Roman" panose="02020603050405020304" pitchFamily="18" charset="0"/>
                </a:rPr>
                <a:t>A</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2</a:t>
              </a: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135394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1"/>
          <p:cNvSpPr/>
          <p:nvPr/>
        </p:nvSpPr>
        <p:spPr>
          <a:xfrm>
            <a:off x="1156997" y="541177"/>
            <a:ext cx="10207689" cy="1003801"/>
          </a:xfrm>
          <a:prstGeom prst="rect">
            <a:avLst/>
          </a:prstGeom>
        </p:spPr>
        <p:txBody>
          <a:bodyPr wrap="square">
            <a:spAutoFit/>
          </a:bodyPr>
          <a:lstStyle/>
          <a:p>
            <a:pPr marL="171450" marR="0" lvl="0" indent="0" algn="just" defTabSz="914400" rtl="0" eaLnBrk="1" fontAlgn="auto" latinLnBrk="0" hangingPunct="1">
              <a:lnSpc>
                <a:spcPct val="119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a:ea typeface="Times New Roman"/>
                <a:cs typeface="+mn-cs"/>
              </a:rPr>
              <a:t>TÍCH HỢP GIÁO DỤC GIỚI TÍNH VÀ TÌNH DỤC TOÀN DIỆN</a:t>
            </a:r>
          </a:p>
          <a:p>
            <a:pPr marL="171450" marR="0" lvl="0" indent="0" algn="just" defTabSz="914400" rtl="0" eaLnBrk="1" fontAlgn="auto" latinLnBrk="0" hangingPunct="1">
              <a:lnSpc>
                <a:spcPct val="119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a:ea typeface="Times New Roman"/>
              <a:cs typeface="+mn-cs"/>
            </a:endParaRPr>
          </a:p>
        </p:txBody>
      </p:sp>
      <p:sp>
        <p:nvSpPr>
          <p:cNvPr id="3" name="Rectangle 2">
            <a:extLst>
              <a:ext uri="{FF2B5EF4-FFF2-40B4-BE49-F238E27FC236}">
                <a16:creationId xmlns:a16="http://schemas.microsoft.com/office/drawing/2014/main" id="{1C78C3CB-E693-64F7-A4DF-99F643511954}"/>
              </a:ext>
            </a:extLst>
          </p:cNvPr>
          <p:cNvSpPr/>
          <p:nvPr/>
        </p:nvSpPr>
        <p:spPr>
          <a:xfrm>
            <a:off x="1129004" y="1544978"/>
            <a:ext cx="9905999" cy="3283463"/>
          </a:xfrm>
          <a:prstGeom prst="rect">
            <a:avLst/>
          </a:prstGeom>
        </p:spPr>
        <p:txBody>
          <a:bodyPr wrap="square">
            <a:spAutoFit/>
          </a:bodyPr>
          <a:lstStyle/>
          <a:p>
            <a:pPr marL="171450" marR="0" lvl="0" indent="0" algn="ctr" defTabSz="914400" rtl="0" eaLnBrk="1" fontAlgn="auto" latinLnBrk="0" hangingPunct="1">
              <a:lnSpc>
                <a:spcPct val="119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mn-cs"/>
              </a:rPr>
              <a:t>PHIẾU HỌC TẬP</a:t>
            </a:r>
          </a:p>
          <a:p>
            <a:pPr algn="just">
              <a:lnSpc>
                <a:spcPct val="107000"/>
              </a:lnSpc>
              <a:spcAft>
                <a:spcPts val="800"/>
              </a:spcAft>
            </a:pPr>
            <a:r>
              <a:rPr lang="en-US" sz="3000" dirty="0" err="1">
                <a:latin typeface="Times New Roman" panose="02020603050405020304" pitchFamily="18" charset="0"/>
                <a:ea typeface="Calibri" panose="020F0502020204030204" pitchFamily="34" charset="0"/>
              </a:rPr>
              <a:t>Câu</a:t>
            </a:r>
            <a:r>
              <a:rPr lang="en-US" sz="3000" dirty="0">
                <a:latin typeface="Times New Roman" panose="02020603050405020304" pitchFamily="18" charset="0"/>
                <a:ea typeface="Calibri" panose="020F0502020204030204" pitchFamily="34" charset="0"/>
              </a:rPr>
              <a:t> 1:</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Nêu</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một</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số</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bệnh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dục</a:t>
            </a:r>
            <a:r>
              <a:rPr lang="en-US" sz="3000" dirty="0">
                <a:effectLst/>
                <a:latin typeface="Times New Roman" panose="02020603050405020304" pitchFamily="18" charset="0"/>
                <a:ea typeface="Calibri" panose="020F0502020204030204" pitchFamily="34" charset="0"/>
              </a:rPr>
              <a:t> do </a:t>
            </a:r>
            <a:r>
              <a:rPr lang="en-US" sz="3000" dirty="0" err="1">
                <a:effectLst/>
                <a:latin typeface="Times New Roman" panose="02020603050405020304" pitchFamily="18" charset="0"/>
                <a:ea typeface="Calibri" panose="020F0502020204030204" pitchFamily="34" charset="0"/>
              </a:rPr>
              <a:t>nấm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gây</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ra.</a:t>
            </a:r>
            <a:r>
              <a:rPr lang="en-US" sz="3000" dirty="0">
                <a:effectLst/>
                <a:latin typeface="Times New Roman" panose="02020603050405020304" pitchFamily="18" charset="0"/>
                <a:ea typeface="Calibri" panose="020F0502020204030204" pitchFamily="34" charset="0"/>
              </a:rPr>
              <a:t> </a:t>
            </a:r>
          </a:p>
          <a:p>
            <a:pPr algn="just">
              <a:lnSpc>
                <a:spcPct val="107000"/>
              </a:lnSpc>
              <a:spcAft>
                <a:spcPts val="800"/>
              </a:spcAft>
            </a:pPr>
            <a:r>
              <a:rPr lang="en-US" sz="3000" dirty="0" err="1">
                <a:latin typeface="Times New Roman" panose="02020603050405020304" pitchFamily="18" charset="0"/>
                <a:ea typeface="Calibri" panose="020F0502020204030204" pitchFamily="34" charset="0"/>
              </a:rPr>
              <a:t>Câu</a:t>
            </a:r>
            <a:r>
              <a:rPr lang="en-US" sz="3000" dirty="0">
                <a:latin typeface="Times New Roman" panose="02020603050405020304" pitchFamily="18" charset="0"/>
                <a:ea typeface="Calibri" panose="020F0502020204030204" pitchFamily="34" charset="0"/>
              </a:rPr>
              <a:t> 2: </a:t>
            </a:r>
            <a:r>
              <a:rPr lang="en-US" sz="3000" dirty="0" err="1">
                <a:effectLst/>
                <a:latin typeface="Times New Roman" panose="02020603050405020304" pitchFamily="18" charset="0"/>
                <a:ea typeface="Calibri" panose="020F0502020204030204" pitchFamily="34" charset="0"/>
              </a:rPr>
              <a:t>Trình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bày</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cách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phòng</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và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chống</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bệnh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dục</a:t>
            </a:r>
            <a:r>
              <a:rPr lang="en-US" sz="3000" dirty="0">
                <a:effectLst/>
                <a:latin typeface="Times New Roman" panose="02020603050405020304" pitchFamily="18" charset="0"/>
                <a:ea typeface="Calibri" panose="020F0502020204030204" pitchFamily="34" charset="0"/>
              </a:rPr>
              <a:t> do </a:t>
            </a:r>
            <a:r>
              <a:rPr lang="en-US" sz="3000" dirty="0" err="1">
                <a:effectLst/>
                <a:latin typeface="Times New Roman" panose="02020603050405020304" pitchFamily="18" charset="0"/>
                <a:ea typeface="Calibri" panose="020F0502020204030204" pitchFamily="34" charset="0"/>
              </a:rPr>
              <a:t>nấm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gây</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ra.</a:t>
            </a:r>
            <a:endParaRPr lang="en-US" sz="3000" dirty="0">
              <a:effectLst/>
              <a:latin typeface="Times New Roman" panose="02020603050405020304" pitchFamily="18" charset="0"/>
              <a:ea typeface="Calibri" panose="020F0502020204030204" pitchFamily="34" charset="0"/>
            </a:endParaRPr>
          </a:p>
          <a:p>
            <a:pPr algn="just">
              <a:lnSpc>
                <a:spcPct val="107000"/>
              </a:lnSpc>
              <a:spcAft>
                <a:spcPts val="800"/>
              </a:spcAft>
            </a:pPr>
            <a:r>
              <a:rPr lang="en-US" sz="3000" dirty="0" err="1">
                <a:effectLst/>
                <a:latin typeface="Times New Roman" panose="02020603050405020304" pitchFamily="18" charset="0"/>
                <a:ea typeface="Calibri" panose="020F0502020204030204" pitchFamily="34" charset="0"/>
              </a:rPr>
              <a:t>Câu</a:t>
            </a:r>
            <a:r>
              <a:rPr lang="en-US" sz="3000" dirty="0">
                <a:effectLst/>
                <a:latin typeface="Times New Roman" panose="02020603050405020304" pitchFamily="18" charset="0"/>
                <a:ea typeface="Calibri" panose="020F0502020204030204" pitchFamily="34" charset="0"/>
              </a:rPr>
              <a:t> 3: </a:t>
            </a:r>
            <a:r>
              <a:rPr lang="en-US" sz="3000" dirty="0" err="1">
                <a:effectLst/>
                <a:latin typeface="Times New Roman" panose="02020603050405020304" pitchFamily="18" charset="0"/>
                <a:ea typeface="Calibri" panose="020F0502020204030204" pitchFamily="34" charset="0"/>
              </a:rPr>
              <a:t>Kể</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tên</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những</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nơi</a:t>
            </a:r>
            <a:r>
              <a:rPr lang="en-US" sz="3000" dirty="0">
                <a:effectLst/>
                <a:latin typeface="Times New Roman" panose="02020603050405020304" pitchFamily="18" charset="0"/>
                <a:ea typeface="Calibri" panose="020F0502020204030204" pitchFamily="34" charset="0"/>
              </a:rPr>
              <a:t> con </a:t>
            </a:r>
            <a:r>
              <a:rPr lang="en-US" sz="3000" dirty="0" err="1">
                <a:effectLst/>
                <a:latin typeface="Times New Roman" panose="02020603050405020304" pitchFamily="18" charset="0"/>
                <a:ea typeface="Calibri" panose="020F0502020204030204" pitchFamily="34" charset="0"/>
              </a:rPr>
              <a:t>người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có</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thể</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tìm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kiếm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sự</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hỗ</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trợ</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về</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tư</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vấn</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kiểm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tra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và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chữa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trị</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bệnh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dục</a:t>
            </a:r>
            <a:r>
              <a:rPr lang="en-US" sz="3000" dirty="0">
                <a:effectLst/>
                <a:latin typeface="Times New Roman" panose="02020603050405020304" pitchFamily="18" charset="0"/>
                <a:ea typeface="Calibri" panose="020F0502020204030204" pitchFamily="34" charset="0"/>
              </a:rPr>
              <a:t> do </a:t>
            </a:r>
            <a:r>
              <a:rPr lang="en-US" sz="3000" dirty="0" err="1">
                <a:effectLst/>
                <a:latin typeface="Times New Roman" panose="02020603050405020304" pitchFamily="18" charset="0"/>
                <a:ea typeface="Calibri" panose="020F0502020204030204" pitchFamily="34" charset="0"/>
              </a:rPr>
              <a:t>nấm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gây</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ra.</a:t>
            </a:r>
            <a:endParaRPr lang="en-US" sz="3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16043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
        <p:nvSpPr>
          <p:cNvPr id="2" name="Rectangle 1"/>
          <p:cNvSpPr/>
          <p:nvPr/>
        </p:nvSpPr>
        <p:spPr>
          <a:xfrm>
            <a:off x="1905000" y="1143000"/>
            <a:ext cx="4038600" cy="4194482"/>
          </a:xfrm>
          <a:prstGeom prst="rect">
            <a:avLst/>
          </a:prstGeom>
        </p:spPr>
        <p:txBody>
          <a:bodyPr wrap="square">
            <a:spAutoFit/>
          </a:bodyPr>
          <a:lstStyle/>
          <a:p>
            <a:pPr marL="171450" algn="just">
              <a:lnSpc>
                <a:spcPct val="119000"/>
              </a:lnSpc>
            </a:pPr>
            <a:r>
              <a:rPr lang="en-US" sz="2800" dirty="0" err="1">
                <a:solidFill>
                  <a:prstClr val="black"/>
                </a:solidFill>
                <a:latin typeface="Times New Roman"/>
                <a:ea typeface="Times New Roman"/>
              </a:rPr>
              <a:t>Nấm</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rơm</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là</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loại</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thực</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phẩm</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rất</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ngon</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và</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bổ</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dưỡng</a:t>
            </a:r>
            <a:r>
              <a:rPr lang="en-US" sz="2800" dirty="0">
                <a:solidFill>
                  <a:prstClr val="black"/>
                </a:solidFill>
                <a:latin typeface="Times New Roman"/>
                <a:ea typeface="Times New Roman"/>
              </a:rPr>
              <a:t>.</a:t>
            </a:r>
          </a:p>
          <a:p>
            <a:pPr marL="171450" algn="just">
              <a:lnSpc>
                <a:spcPct val="119000"/>
              </a:lnSpc>
            </a:pPr>
            <a:r>
              <a:rPr lang="en-US" sz="2800" dirty="0" err="1">
                <a:solidFill>
                  <a:prstClr val="black"/>
                </a:solidFill>
                <a:latin typeface="Times New Roman"/>
                <a:ea typeface="Times New Roman"/>
              </a:rPr>
              <a:t>Nấm</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rơm</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có</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thể</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được</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chế</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biến</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thành</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nhiều</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món</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ăn</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khác</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nhau</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như</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nấm</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xào</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canh</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nấm</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cháo</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nấm</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súp</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nấm</a:t>
            </a:r>
            <a:r>
              <a:rPr lang="en-US" sz="2800" dirty="0">
                <a:solidFill>
                  <a:prstClr val="black"/>
                </a:solidFill>
                <a:latin typeface="Times New Roman"/>
                <a:ea typeface="Times New Roman"/>
              </a:rPr>
              <a:t>,...</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685800"/>
            <a:ext cx="3688079"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3429000"/>
            <a:ext cx="370681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971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57986C-983F-481D-81FB-E03E9127DF12}"/>
              </a:ext>
            </a:extLst>
          </p:cNvPr>
          <p:cNvSpPr>
            <a:spLocks noGrp="1"/>
          </p:cNvSpPr>
          <p:nvPr>
            <p:ph type="sldNum" sz="quarter" idx="12"/>
          </p:nvPr>
        </p:nvSpPr>
        <p:spPr/>
        <p:txBody>
          <a:bodyPr/>
          <a:lstStyle/>
          <a:p>
            <a:fld id="{8D581BC7-E183-40DB-AC97-C19EA4EB8894}" type="slidenum">
              <a:rPr lang="en-US" smtClean="0">
                <a:solidFill>
                  <a:srgbClr val="FFFFFF"/>
                </a:solidFill>
              </a:rPr>
              <a:pPr/>
              <a:t>33</a:t>
            </a:fld>
            <a:endParaRPr lang="en-US" dirty="0">
              <a:solidFill>
                <a:srgbClr val="FFFFFF"/>
              </a:solidFill>
            </a:endParaRPr>
          </a:p>
        </p:txBody>
      </p:sp>
      <p:sp>
        <p:nvSpPr>
          <p:cNvPr id="4" name="Footer Placeholder 3">
            <a:extLst>
              <a:ext uri="{FF2B5EF4-FFF2-40B4-BE49-F238E27FC236}">
                <a16:creationId xmlns:a16="http://schemas.microsoft.com/office/drawing/2014/main" id="{455F236F-BB92-408F-9A08-D5576EB53EB9}"/>
              </a:ext>
            </a:extLst>
          </p:cNvPr>
          <p:cNvSpPr>
            <a:spLocks noGrp="1"/>
          </p:cNvSpPr>
          <p:nvPr>
            <p:ph type="ftr" sz="quarter" idx="11"/>
          </p:nvPr>
        </p:nvSpPr>
        <p:spPr/>
        <p:txBody>
          <a:bodyPr/>
          <a:lstStyle/>
          <a:p>
            <a:r>
              <a:rPr lang="en-US" sz="1600" dirty="0">
                <a:solidFill>
                  <a:schemeClr val="accent1">
                    <a:lumMod val="50000"/>
                    <a:lumOff val="50000"/>
                  </a:schemeClr>
                </a:solidFill>
                <a:latin typeface="#9Slide03 FS Neusa Bold" panose="00000800000000000000" pitchFamily="2" charset="0"/>
              </a:rPr>
              <a:t>KHOA HỌC TỰ NHIÊN 6</a:t>
            </a:r>
          </a:p>
        </p:txBody>
      </p:sp>
      <p:sp>
        <p:nvSpPr>
          <p:cNvPr id="13" name="Title 3">
            <a:extLst>
              <a:ext uri="{FF2B5EF4-FFF2-40B4-BE49-F238E27FC236}">
                <a16:creationId xmlns:a16="http://schemas.microsoft.com/office/drawing/2014/main" id="{54F6FF42-70E3-4A7F-B5D8-2928FCB71A74}"/>
              </a:ext>
            </a:extLst>
          </p:cNvPr>
          <p:cNvSpPr txBox="1">
            <a:spLocks/>
          </p:cNvSpPr>
          <p:nvPr/>
        </p:nvSpPr>
        <p:spPr>
          <a:xfrm>
            <a:off x="1649655" y="1506161"/>
            <a:ext cx="7542432" cy="105320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pPr algn="ctr"/>
            <a:r>
              <a:rPr lang="en-US" sz="7200" dirty="0">
                <a:latin typeface="Times New Roman" pitchFamily="18" charset="0"/>
                <a:cs typeface="Times New Roman" pitchFamily="18" charset="0"/>
              </a:rPr>
              <a:t>KĨ THUẬT TRỒNG NẤM</a:t>
            </a:r>
            <a:endParaRPr lang="ru-RU" sz="7200" dirty="0">
              <a:latin typeface="Times New Roman" pitchFamily="18" charset="0"/>
              <a:cs typeface="Times New Roman" pitchFamily="18" charset="0"/>
            </a:endParaRPr>
          </a:p>
        </p:txBody>
      </p:sp>
      <p:sp>
        <p:nvSpPr>
          <p:cNvPr id="14" name="TextBox 13"/>
          <p:cNvSpPr txBox="1"/>
          <p:nvPr/>
        </p:nvSpPr>
        <p:spPr>
          <a:xfrm>
            <a:off x="162067" y="438522"/>
            <a:ext cx="2716039" cy="830997"/>
          </a:xfrm>
          <a:prstGeom prst="rect">
            <a:avLst/>
          </a:prstGeom>
          <a:noFill/>
        </p:spPr>
        <p:txBody>
          <a:bodyPr wrap="square" rtlCol="0">
            <a:spAutoFit/>
          </a:bodyPr>
          <a:lstStyle/>
          <a:p>
            <a:pPr algn="ctr"/>
            <a:r>
              <a:rPr lang="vi-VN" sz="4800" dirty="0">
                <a:solidFill>
                  <a:srgbClr val="FFFF00"/>
                </a:solidFill>
                <a:latin typeface="Times New Roman" pitchFamily="18" charset="0"/>
                <a:cs typeface="Times New Roman" pitchFamily="18" charset="0"/>
              </a:rPr>
              <a:t>Phần </a:t>
            </a:r>
            <a:r>
              <a:rPr lang="en-US" sz="4800" dirty="0">
                <a:solidFill>
                  <a:srgbClr val="FFFF00"/>
                </a:solidFill>
                <a:latin typeface="Times New Roman" pitchFamily="18" charset="0"/>
                <a:cs typeface="Times New Roman" pitchFamily="18" charset="0"/>
              </a:rPr>
              <a:t>3</a:t>
            </a:r>
            <a:endParaRPr lang="vi-VN" sz="4800" dirty="0">
              <a:solidFill>
                <a:srgbClr val="FFFF00"/>
              </a:solidFill>
              <a:latin typeface="Times New Roman" pitchFamily="18" charset="0"/>
              <a:cs typeface="Times New Roman" pitchFamily="18" charset="0"/>
            </a:endParaRPr>
          </a:p>
        </p:txBody>
      </p:sp>
      <p:pic>
        <p:nvPicPr>
          <p:cNvPr id="18440" name="Picture 8" descr="Giới thiệu - Nấm sạch Việt T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393" y="0"/>
            <a:ext cx="3505200" cy="28860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78643" y="3082294"/>
            <a:ext cx="10560094" cy="2130253"/>
            <a:chOff x="778643" y="3082294"/>
            <a:chExt cx="10560094" cy="2130253"/>
          </a:xfrm>
        </p:grpSpPr>
        <p:pic>
          <p:nvPicPr>
            <p:cNvPr id="18442" name="Picture 10" descr="Aliens With Mushrooms - 3D and CG &amp;amp; Abstract Background Wallpapers on  Desktop Nexus (Image 2456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821" y="3104792"/>
              <a:ext cx="2759916" cy="2066871"/>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Digital Blasphemy 3D Wallpapers -- FREE: Fluorescence (Bloom) at 640 x 480"/>
            <p:cNvPicPr>
              <a:picLocks noChangeAspect="1" noChangeArrowheads="1"/>
            </p:cNvPicPr>
            <p:nvPr/>
          </p:nvPicPr>
          <p:blipFill rotWithShape="1">
            <a:blip r:embed="rId4">
              <a:extLst>
                <a:ext uri="{28A0092B-C50C-407E-A947-70E740481C1C}">
                  <a14:useLocalDpi xmlns:a14="http://schemas.microsoft.com/office/drawing/2010/main" val="0"/>
                </a:ext>
              </a:extLst>
            </a:blip>
            <a:srcRect b="5649"/>
            <a:stretch/>
          </p:blipFill>
          <p:spPr bwMode="auto">
            <a:xfrm>
              <a:off x="778643" y="3082294"/>
              <a:ext cx="3010396" cy="2130252"/>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Digital Blasphemy 3D Wallpaper: Green Fluorescence (St. Patrick&amp;#39;s Day) by  Ryan Blis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705" r="15009" b="7900"/>
            <a:stretch/>
          </p:blipFill>
          <p:spPr bwMode="auto">
            <a:xfrm>
              <a:off x="3667816" y="3082295"/>
              <a:ext cx="2379067" cy="2130252"/>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Poisonous Mushrooms | The Green-Walled Tow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409" t="18975" r="24206"/>
            <a:stretch/>
          </p:blipFill>
          <p:spPr bwMode="auto">
            <a:xfrm>
              <a:off x="6286769" y="3082295"/>
              <a:ext cx="2292052" cy="21302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1014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E699C-6AD0-418A-86E7-C306F5807201}"/>
              </a:ext>
            </a:extLst>
          </p:cNvPr>
          <p:cNvSpPr/>
          <p:nvPr/>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1347694" y="543581"/>
            <a:ext cx="8786906" cy="523220"/>
          </a:xfrm>
          <a:prstGeom prst="rect">
            <a:avLst/>
          </a:prstGeom>
          <a:solidFill>
            <a:schemeClr val="accent3">
              <a:lumMod val="20000"/>
              <a:lumOff val="80000"/>
            </a:schemeClr>
          </a:solidFill>
        </p:spPr>
        <p:txBody>
          <a:bodyPr wrap="square">
            <a:spAutoFit/>
          </a:bodyPr>
          <a:lstStyle/>
          <a:p>
            <a:pPr marL="225425" indent="-112713" algn="just">
              <a:defRPr/>
            </a:pP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gọi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nấm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a:t>
            </a:r>
          </a:p>
        </p:txBody>
      </p:sp>
      <p:pic>
        <p:nvPicPr>
          <p:cNvPr id="12291" name="Picture 3" descr="C:\Users\Welcome\Desktop\nấm mối.jpg"/>
          <p:cNvPicPr>
            <a:picLocks noChangeAspect="1" noChangeArrowheads="1"/>
          </p:cNvPicPr>
          <p:nvPr/>
        </p:nvPicPr>
        <p:blipFill>
          <a:blip r:embed="rId2"/>
          <a:srcRect/>
          <a:stretch>
            <a:fillRect/>
          </a:stretch>
        </p:blipFill>
        <p:spPr bwMode="auto">
          <a:xfrm>
            <a:off x="3149600" y="1219200"/>
            <a:ext cx="5892799" cy="4419600"/>
          </a:xfrm>
          <a:prstGeom prst="rect">
            <a:avLst/>
          </a:prstGeom>
          <a:noFill/>
        </p:spPr>
      </p:pic>
      <p:sp>
        <p:nvSpPr>
          <p:cNvPr id="13" name="TextBox 12"/>
          <p:cNvSpPr txBox="1"/>
          <p:nvPr/>
        </p:nvSpPr>
        <p:spPr>
          <a:xfrm>
            <a:off x="3596951" y="5791199"/>
            <a:ext cx="4495800" cy="430887"/>
          </a:xfrm>
          <a:prstGeom prst="rect">
            <a:avLst/>
          </a:prstGeom>
          <a:noFill/>
        </p:spPr>
        <p:txBody>
          <a:bodyPr wrap="square" lIns="0" tIns="0" rIns="0" bIns="0" rtlCol="0">
            <a:spAutoFit/>
          </a:bodyPr>
          <a:lstStyle/>
          <a:p>
            <a:pPr algn="ctr"/>
            <a:r>
              <a:rPr lang="en-US" sz="2800" b="1" dirty="0" err="1">
                <a:solidFill>
                  <a:srgbClr val="FF0000"/>
                </a:solidFill>
                <a:latin typeface="Times New Roman" pitchFamily="18" charset="0"/>
                <a:cs typeface="Times New Roman" pitchFamily="18" charset="0"/>
              </a:rPr>
              <a:t>Nấm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Mối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589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1000" fill="hold"/>
                                        <p:tgtEl>
                                          <p:spTgt spid="12291"/>
                                        </p:tgtEl>
                                        <p:attrNameLst>
                                          <p:attrName>ppt_x</p:attrName>
                                        </p:attrNameLst>
                                      </p:cBhvr>
                                      <p:tavLst>
                                        <p:tav tm="0">
                                          <p:val>
                                            <p:strVal val="#ppt_x-.2"/>
                                          </p:val>
                                        </p:tav>
                                        <p:tav tm="100000">
                                          <p:val>
                                            <p:strVal val="#ppt_x"/>
                                          </p:val>
                                        </p:tav>
                                      </p:tavLst>
                                    </p:anim>
                                    <p:anim calcmode="lin" valueType="num">
                                      <p:cBhvr>
                                        <p:cTn id="8" dur="1000" fill="hold"/>
                                        <p:tgtEl>
                                          <p:spTgt spid="1229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291"/>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E699C-6AD0-418A-86E7-C306F5807201}"/>
              </a:ext>
            </a:extLst>
          </p:cNvPr>
          <p:cNvSpPr/>
          <p:nvPr/>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1447800" y="614690"/>
            <a:ext cx="8610600" cy="523220"/>
          </a:xfrm>
          <a:prstGeom prst="rect">
            <a:avLst/>
          </a:prstGeom>
          <a:solidFill>
            <a:schemeClr val="accent3">
              <a:lumMod val="20000"/>
              <a:lumOff val="80000"/>
            </a:schemeClr>
          </a:solidFill>
        </p:spPr>
        <p:txBody>
          <a:bodyPr wrap="square">
            <a:spAutoFit/>
          </a:bodyPr>
          <a:lstStyle/>
          <a:p>
            <a:pPr marL="225425" indent="-112713" algn="just">
              <a:defRPr/>
            </a:pP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gọi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nấm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a:t>
            </a:r>
          </a:p>
        </p:txBody>
      </p:sp>
      <p:sp>
        <p:nvSpPr>
          <p:cNvPr id="9" name="TextBox 8"/>
          <p:cNvSpPr txBox="1"/>
          <p:nvPr/>
        </p:nvSpPr>
        <p:spPr>
          <a:xfrm>
            <a:off x="381000" y="5715000"/>
            <a:ext cx="4495800" cy="430887"/>
          </a:xfrm>
          <a:prstGeom prst="rect">
            <a:avLst/>
          </a:prstGeom>
          <a:noFill/>
        </p:spPr>
        <p:txBody>
          <a:bodyPr wrap="square" lIns="0" tIns="0" rIns="0" bIns="0" rtlCol="0">
            <a:spAutoFit/>
          </a:bodyPr>
          <a:lstStyle/>
          <a:p>
            <a:pPr algn="ctr"/>
            <a:r>
              <a:rPr lang="en-US" sz="2800" b="1" dirty="0" err="1">
                <a:solidFill>
                  <a:srgbClr val="FF0000"/>
                </a:solidFill>
                <a:latin typeface="Times New Roman" pitchFamily="18" charset="0"/>
                <a:cs typeface="Times New Roman" pitchFamily="18" charset="0"/>
              </a:rPr>
              <a:t>Nấm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Hương</a:t>
            </a:r>
            <a:endParaRPr lang="en-US" sz="2800" b="1" dirty="0">
              <a:solidFill>
                <a:srgbClr val="FF0000"/>
              </a:solidFill>
              <a:latin typeface="Times New Roman" pitchFamily="18" charset="0"/>
              <a:cs typeface="Times New Roman" pitchFamily="18" charset="0"/>
            </a:endParaRPr>
          </a:p>
        </p:txBody>
      </p:sp>
      <p:sp>
        <p:nvSpPr>
          <p:cNvPr id="13" name="TextBox 12"/>
          <p:cNvSpPr txBox="1"/>
          <p:nvPr/>
        </p:nvSpPr>
        <p:spPr>
          <a:xfrm>
            <a:off x="6781800" y="5791200"/>
            <a:ext cx="4495800" cy="430887"/>
          </a:xfrm>
          <a:prstGeom prst="rect">
            <a:avLst/>
          </a:prstGeom>
          <a:noFill/>
        </p:spPr>
        <p:txBody>
          <a:bodyPr wrap="square" lIns="0" tIns="0" rIns="0" bIns="0" rtlCol="0">
            <a:spAutoFit/>
          </a:bodyPr>
          <a:lstStyle/>
          <a:p>
            <a:pPr algn="ctr"/>
            <a:r>
              <a:rPr lang="en-US" sz="2800" b="1" dirty="0" err="1">
                <a:solidFill>
                  <a:srgbClr val="FF0000"/>
                </a:solidFill>
                <a:latin typeface="Times New Roman" pitchFamily="18" charset="0"/>
                <a:cs typeface="Times New Roman" pitchFamily="18" charset="0"/>
              </a:rPr>
              <a:t>Nấm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sò</a:t>
            </a:r>
            <a:r>
              <a:rPr lang="en-US" sz="2800" b="1" dirty="0">
                <a:solidFill>
                  <a:srgbClr val="FF0000"/>
                </a:solidFill>
                <a:latin typeface="Times New Roman" pitchFamily="18" charset="0"/>
                <a:cs typeface="Times New Roman" pitchFamily="18" charset="0"/>
              </a:rPr>
              <a:t>)</a:t>
            </a:r>
          </a:p>
        </p:txBody>
      </p:sp>
      <p:pic>
        <p:nvPicPr>
          <p:cNvPr id="13314" name="Picture 2" descr="C:\Users\Welcome\Desktop\nấm hương.jpg"/>
          <p:cNvPicPr>
            <a:picLocks noChangeAspect="1" noChangeArrowheads="1"/>
          </p:cNvPicPr>
          <p:nvPr/>
        </p:nvPicPr>
        <p:blipFill>
          <a:blip r:embed="rId2"/>
          <a:srcRect/>
          <a:stretch>
            <a:fillRect/>
          </a:stretch>
        </p:blipFill>
        <p:spPr bwMode="auto">
          <a:xfrm>
            <a:off x="98912" y="1752600"/>
            <a:ext cx="5539888" cy="3810000"/>
          </a:xfrm>
          <a:prstGeom prst="rect">
            <a:avLst/>
          </a:prstGeom>
          <a:noFill/>
        </p:spPr>
      </p:pic>
      <p:pic>
        <p:nvPicPr>
          <p:cNvPr id="13315" name="Picture 3" descr="C:\Users\Welcome\Desktop\nấm bào ngư (nấm sò).jpg"/>
          <p:cNvPicPr>
            <a:picLocks noChangeAspect="1" noChangeArrowheads="1"/>
          </p:cNvPicPr>
          <p:nvPr/>
        </p:nvPicPr>
        <p:blipFill>
          <a:blip r:embed="rId3"/>
          <a:srcRect/>
          <a:stretch>
            <a:fillRect/>
          </a:stretch>
        </p:blipFill>
        <p:spPr bwMode="auto">
          <a:xfrm>
            <a:off x="5745480" y="1752601"/>
            <a:ext cx="6217920" cy="3886200"/>
          </a:xfrm>
          <a:prstGeom prst="rect">
            <a:avLst/>
          </a:prstGeom>
          <a:noFill/>
        </p:spPr>
      </p:pic>
    </p:spTree>
    <p:extLst>
      <p:ext uri="{BB962C8B-B14F-4D97-AF65-F5344CB8AC3E}">
        <p14:creationId xmlns:p14="http://schemas.microsoft.com/office/powerpoint/2010/main" val="144651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fltVal val="0"/>
                                          </p:val>
                                        </p:tav>
                                        <p:tav tm="100000">
                                          <p:val>
                                            <p:strVal val="#ppt_w"/>
                                          </p:val>
                                        </p:tav>
                                      </p:tavLst>
                                    </p:anim>
                                    <p:anim calcmode="lin" valueType="num">
                                      <p:cBhvr>
                                        <p:cTn id="8" dur="500" fill="hold"/>
                                        <p:tgtEl>
                                          <p:spTgt spid="13314"/>
                                        </p:tgtEl>
                                        <p:attrNameLst>
                                          <p:attrName>ppt_h</p:attrName>
                                        </p:attrNameLst>
                                      </p:cBhvr>
                                      <p:tavLst>
                                        <p:tav tm="0">
                                          <p:val>
                                            <p:fltVal val="0"/>
                                          </p:val>
                                        </p:tav>
                                        <p:tav tm="100000">
                                          <p:val>
                                            <p:strVal val="#ppt_h"/>
                                          </p:val>
                                        </p:tav>
                                      </p:tavLst>
                                    </p:anim>
                                    <p:anim calcmode="lin" valueType="num">
                                      <p:cBhvr>
                                        <p:cTn id="9" dur="500" fill="hold"/>
                                        <p:tgtEl>
                                          <p:spTgt spid="13314"/>
                                        </p:tgtEl>
                                        <p:attrNameLst>
                                          <p:attrName>style.rotation</p:attrName>
                                        </p:attrNameLst>
                                      </p:cBhvr>
                                      <p:tavLst>
                                        <p:tav tm="0">
                                          <p:val>
                                            <p:fltVal val="360"/>
                                          </p:val>
                                        </p:tav>
                                        <p:tav tm="100000">
                                          <p:val>
                                            <p:fltVal val="0"/>
                                          </p:val>
                                        </p:tav>
                                      </p:tavLst>
                                    </p:anim>
                                    <p:animEffect transition="in" filter="fade">
                                      <p:cBhvr>
                                        <p:cTn id="10" dur="500"/>
                                        <p:tgtEl>
                                          <p:spTgt spid="13314"/>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3315"/>
                                        </p:tgtEl>
                                        <p:attrNameLst>
                                          <p:attrName>style.visibility</p:attrName>
                                        </p:attrNameLst>
                                      </p:cBhvr>
                                      <p:to>
                                        <p:strVal val="visible"/>
                                      </p:to>
                                    </p:set>
                                    <p:anim calcmode="lin" valueType="num">
                                      <p:cBhvr>
                                        <p:cTn id="23" dur="500" fill="hold"/>
                                        <p:tgtEl>
                                          <p:spTgt spid="13315"/>
                                        </p:tgtEl>
                                        <p:attrNameLst>
                                          <p:attrName>ppt_w</p:attrName>
                                        </p:attrNameLst>
                                      </p:cBhvr>
                                      <p:tavLst>
                                        <p:tav tm="0">
                                          <p:val>
                                            <p:fltVal val="0"/>
                                          </p:val>
                                        </p:tav>
                                        <p:tav tm="100000">
                                          <p:val>
                                            <p:strVal val="#ppt_w"/>
                                          </p:val>
                                        </p:tav>
                                      </p:tavLst>
                                    </p:anim>
                                    <p:anim calcmode="lin" valueType="num">
                                      <p:cBhvr>
                                        <p:cTn id="24" dur="500" fill="hold"/>
                                        <p:tgtEl>
                                          <p:spTgt spid="13315"/>
                                        </p:tgtEl>
                                        <p:attrNameLst>
                                          <p:attrName>ppt_h</p:attrName>
                                        </p:attrNameLst>
                                      </p:cBhvr>
                                      <p:tavLst>
                                        <p:tav tm="0">
                                          <p:val>
                                            <p:fltVal val="0"/>
                                          </p:val>
                                        </p:tav>
                                        <p:tav tm="100000">
                                          <p:val>
                                            <p:strVal val="#ppt_h"/>
                                          </p:val>
                                        </p:tav>
                                      </p:tavLst>
                                    </p:anim>
                                    <p:anim calcmode="lin" valueType="num">
                                      <p:cBhvr>
                                        <p:cTn id="25" dur="500" fill="hold"/>
                                        <p:tgtEl>
                                          <p:spTgt spid="13315"/>
                                        </p:tgtEl>
                                        <p:attrNameLst>
                                          <p:attrName>style.rotation</p:attrName>
                                        </p:attrNameLst>
                                      </p:cBhvr>
                                      <p:tavLst>
                                        <p:tav tm="0">
                                          <p:val>
                                            <p:fltVal val="360"/>
                                          </p:val>
                                        </p:tav>
                                        <p:tav tm="100000">
                                          <p:val>
                                            <p:fltVal val="0"/>
                                          </p:val>
                                        </p:tav>
                                      </p:tavLst>
                                    </p:anim>
                                    <p:animEffect transition="in" filter="fade">
                                      <p:cBhvr>
                                        <p:cTn id="26" dur="500"/>
                                        <p:tgtEl>
                                          <p:spTgt spid="13315"/>
                                        </p:tgtEl>
                                      </p:cBhvr>
                                    </p:animEffec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E699C-6AD0-418A-86E7-C306F5807201}"/>
              </a:ext>
            </a:extLst>
          </p:cNvPr>
          <p:cNvSpPr/>
          <p:nvPr/>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1447800" y="879756"/>
            <a:ext cx="8305800" cy="523220"/>
          </a:xfrm>
          <a:prstGeom prst="rect">
            <a:avLst/>
          </a:prstGeom>
          <a:solidFill>
            <a:schemeClr val="accent3">
              <a:lumMod val="20000"/>
              <a:lumOff val="80000"/>
            </a:schemeClr>
          </a:solidFill>
        </p:spPr>
        <p:txBody>
          <a:bodyPr wrap="square">
            <a:spAutoFit/>
          </a:bodyPr>
          <a:lstStyle/>
          <a:p>
            <a:pPr marL="225425" indent="-112713" algn="just">
              <a:defRPr/>
            </a:pP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gọi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nấm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a:t>
            </a:r>
          </a:p>
        </p:txBody>
      </p:sp>
      <p:sp>
        <p:nvSpPr>
          <p:cNvPr id="13" name="TextBox 12"/>
          <p:cNvSpPr txBox="1"/>
          <p:nvPr/>
        </p:nvSpPr>
        <p:spPr>
          <a:xfrm>
            <a:off x="2552700" y="6375856"/>
            <a:ext cx="4495800" cy="430887"/>
          </a:xfrm>
          <a:prstGeom prst="rect">
            <a:avLst/>
          </a:prstGeom>
          <a:noFill/>
        </p:spPr>
        <p:txBody>
          <a:bodyPr wrap="square" lIns="0" tIns="0" rIns="0" bIns="0" rtlCol="0">
            <a:spAutoFit/>
          </a:bodyPr>
          <a:lstStyle/>
          <a:p>
            <a:pPr algn="ctr"/>
            <a:r>
              <a:rPr lang="en-US" sz="2800" b="1" dirty="0" err="1">
                <a:solidFill>
                  <a:srgbClr val="FF0000"/>
                </a:solidFill>
                <a:latin typeface="Times New Roman" pitchFamily="18" charset="0"/>
                <a:cs typeface="Times New Roman" pitchFamily="18" charset="0"/>
              </a:rPr>
              <a:t>Nấm</a:t>
            </a:r>
            <a:r>
              <a:rPr lang="en-US" sz="2800" b="1" dirty="0">
                <a:solidFill>
                  <a:srgbClr val="FF0000"/>
                </a:solidFill>
                <a:latin typeface="Times New Roman" pitchFamily="18" charset="0"/>
                <a:cs typeface="Times New Roman" pitchFamily="18" charset="0"/>
              </a:rPr>
              <a:t> Kim </a:t>
            </a:r>
            <a:r>
              <a:rPr lang="en-US" sz="2800" b="1" dirty="0" err="1">
                <a:solidFill>
                  <a:srgbClr val="FF0000"/>
                </a:solidFill>
                <a:latin typeface="Times New Roman" pitchFamily="18" charset="0"/>
                <a:cs typeface="Times New Roman" pitchFamily="18" charset="0"/>
              </a:rPr>
              <a:t>châm</a:t>
            </a:r>
            <a:endParaRPr lang="en-US" sz="2800" b="1" dirty="0">
              <a:solidFill>
                <a:srgbClr val="FF0000"/>
              </a:solidFill>
              <a:latin typeface="Times New Roman" pitchFamily="18" charset="0"/>
              <a:cs typeface="Times New Roman" pitchFamily="18" charset="0"/>
            </a:endParaRPr>
          </a:p>
        </p:txBody>
      </p:sp>
      <p:pic>
        <p:nvPicPr>
          <p:cNvPr id="19458" name="Picture 2" descr="NẤM KIM CHÂM – SHMart - We have anything you need"/>
          <p:cNvPicPr>
            <a:picLocks noChangeAspect="1" noChangeArrowheads="1"/>
          </p:cNvPicPr>
          <p:nvPr/>
        </p:nvPicPr>
        <p:blipFill>
          <a:blip r:embed="rId2"/>
          <a:srcRect/>
          <a:stretch>
            <a:fillRect/>
          </a:stretch>
        </p:blipFill>
        <p:spPr bwMode="auto">
          <a:xfrm>
            <a:off x="381000" y="1905000"/>
            <a:ext cx="4419600" cy="4419600"/>
          </a:xfrm>
          <a:prstGeom prst="rect">
            <a:avLst/>
          </a:prstGeom>
          <a:noFill/>
        </p:spPr>
      </p:pic>
      <p:pic>
        <p:nvPicPr>
          <p:cNvPr id="19460" name="Picture 4" descr="5 cách chế biến món ngon từ nấm kim châm, gái đảm cần bỏ túi ngay!"/>
          <p:cNvPicPr>
            <a:picLocks noChangeAspect="1" noChangeArrowheads="1"/>
          </p:cNvPicPr>
          <p:nvPr/>
        </p:nvPicPr>
        <p:blipFill>
          <a:blip r:embed="rId3"/>
          <a:srcRect/>
          <a:stretch>
            <a:fillRect/>
          </a:stretch>
        </p:blipFill>
        <p:spPr bwMode="auto">
          <a:xfrm>
            <a:off x="4953000" y="1905000"/>
            <a:ext cx="6743700" cy="4495800"/>
          </a:xfrm>
          <a:prstGeom prst="rect">
            <a:avLst/>
          </a:prstGeom>
          <a:noFill/>
        </p:spPr>
      </p:pic>
    </p:spTree>
    <p:extLst>
      <p:ext uri="{BB962C8B-B14F-4D97-AF65-F5344CB8AC3E}">
        <p14:creationId xmlns:p14="http://schemas.microsoft.com/office/powerpoint/2010/main" val="33384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1000" fill="hold"/>
                                        <p:tgtEl>
                                          <p:spTgt spid="19458"/>
                                        </p:tgtEl>
                                        <p:attrNameLst>
                                          <p:attrName>ppt_x</p:attrName>
                                        </p:attrNameLst>
                                      </p:cBhvr>
                                      <p:tavLst>
                                        <p:tav tm="0">
                                          <p:val>
                                            <p:strVal val="#ppt_x"/>
                                          </p:val>
                                        </p:tav>
                                        <p:tav tm="100000">
                                          <p:val>
                                            <p:strVal val="#ppt_x"/>
                                          </p:val>
                                        </p:tav>
                                      </p:tavLst>
                                    </p:anim>
                                    <p:anim calcmode="lin" valueType="num">
                                      <p:cBhvr additive="base">
                                        <p:cTn id="8" dur="1000" fill="hold"/>
                                        <p:tgtEl>
                                          <p:spTgt spid="19458"/>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9460"/>
                                        </p:tgtEl>
                                        <p:attrNameLst>
                                          <p:attrName>style.visibility</p:attrName>
                                        </p:attrNameLst>
                                      </p:cBhvr>
                                      <p:to>
                                        <p:strVal val="visible"/>
                                      </p:to>
                                    </p:set>
                                    <p:anim calcmode="lin" valueType="num">
                                      <p:cBhvr additive="base">
                                        <p:cTn id="11" dur="1000" fill="hold"/>
                                        <p:tgtEl>
                                          <p:spTgt spid="19460"/>
                                        </p:tgtEl>
                                        <p:attrNameLst>
                                          <p:attrName>ppt_x</p:attrName>
                                        </p:attrNameLst>
                                      </p:cBhvr>
                                      <p:tavLst>
                                        <p:tav tm="0">
                                          <p:val>
                                            <p:strVal val="#ppt_x"/>
                                          </p:val>
                                        </p:tav>
                                        <p:tav tm="100000">
                                          <p:val>
                                            <p:strVal val="#ppt_x"/>
                                          </p:val>
                                        </p:tav>
                                      </p:tavLst>
                                    </p:anim>
                                    <p:anim calcmode="lin" valueType="num">
                                      <p:cBhvr additive="base">
                                        <p:cTn id="12" dur="10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C7D40-6709-40D4-B0FB-9D6311AF439F}"/>
              </a:ext>
            </a:extLst>
          </p:cNvPr>
          <p:cNvSpPr>
            <a:spLocks noGrp="1"/>
          </p:cNvSpPr>
          <p:nvPr>
            <p:ph type="sldNum" sz="quarter" idx="12"/>
          </p:nvPr>
        </p:nvSpPr>
        <p:spPr/>
        <p:txBody>
          <a:bodyPr/>
          <a:lstStyle/>
          <a:p>
            <a:fld id="{8D581BC7-E183-40DB-AC97-C19EA4EB8894}" type="slidenum">
              <a:rPr lang="en-US" smtClean="0">
                <a:solidFill>
                  <a:srgbClr val="FFFFFF"/>
                </a:solidFill>
              </a:rPr>
              <a:pPr/>
              <a:t>7</a:t>
            </a:fld>
            <a:endParaRPr lang="en-US" dirty="0">
              <a:solidFill>
                <a:srgbClr val="FFFFFF"/>
              </a:solidFill>
            </a:endParaRPr>
          </a:p>
        </p:txBody>
      </p:sp>
      <p:sp>
        <p:nvSpPr>
          <p:cNvPr id="9" name="Title 3">
            <a:extLst>
              <a:ext uri="{FF2B5EF4-FFF2-40B4-BE49-F238E27FC236}">
                <a16:creationId xmlns:a16="http://schemas.microsoft.com/office/drawing/2014/main" id="{54F6FF42-70E3-4A7F-B5D8-2928FCB71A74}"/>
              </a:ext>
            </a:extLst>
          </p:cNvPr>
          <p:cNvSpPr txBox="1">
            <a:spLocks/>
          </p:cNvSpPr>
          <p:nvPr/>
        </p:nvSpPr>
        <p:spPr>
          <a:xfrm>
            <a:off x="5385916" y="2621725"/>
            <a:ext cx="6565387" cy="105320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pPr algn="ctr"/>
            <a:r>
              <a:rPr lang="en-US" sz="5400" dirty="0">
                <a:latin typeface="Times New Roman" pitchFamily="18" charset="0"/>
                <a:cs typeface="Times New Roman" pitchFamily="18" charset="0"/>
              </a:rPr>
              <a:t>VAI TRÒ CỦA NẤM</a:t>
            </a:r>
            <a:endParaRPr lang="ru-RU" sz="5400" dirty="0">
              <a:latin typeface="Times New Roman" pitchFamily="18" charset="0"/>
              <a:cs typeface="Times New Roman" pitchFamily="18" charset="0"/>
            </a:endParaRPr>
          </a:p>
        </p:txBody>
      </p:sp>
      <p:sp>
        <p:nvSpPr>
          <p:cNvPr id="10" name="TextBox 9"/>
          <p:cNvSpPr txBox="1"/>
          <p:nvPr/>
        </p:nvSpPr>
        <p:spPr>
          <a:xfrm>
            <a:off x="7904074" y="1163243"/>
            <a:ext cx="2716039" cy="830997"/>
          </a:xfrm>
          <a:prstGeom prst="rect">
            <a:avLst/>
          </a:prstGeom>
          <a:noFill/>
        </p:spPr>
        <p:txBody>
          <a:bodyPr wrap="square" rtlCol="0">
            <a:spAutoFit/>
          </a:bodyPr>
          <a:lstStyle/>
          <a:p>
            <a:pPr algn="ctr"/>
            <a:r>
              <a:rPr lang="vi-VN" sz="4800" dirty="0">
                <a:solidFill>
                  <a:srgbClr val="FFFF00"/>
                </a:solidFill>
                <a:latin typeface="Times New Roman" pitchFamily="18" charset="0"/>
                <a:cs typeface="Times New Roman" pitchFamily="18" charset="0"/>
              </a:rPr>
              <a:t>Phần </a:t>
            </a:r>
            <a:r>
              <a:rPr lang="en-US" sz="4800" dirty="0">
                <a:solidFill>
                  <a:srgbClr val="FFFF00"/>
                </a:solidFill>
                <a:latin typeface="Times New Roman" pitchFamily="18" charset="0"/>
                <a:cs typeface="Times New Roman" pitchFamily="18" charset="0"/>
              </a:rPr>
              <a:t>2</a:t>
            </a:r>
            <a:endParaRPr lang="vi-VN" sz="4800" dirty="0">
              <a:solidFill>
                <a:srgbClr val="FFFF00"/>
              </a:solidFill>
              <a:latin typeface="Times New Roman" pitchFamily="18" charset="0"/>
              <a:cs typeface="Times New Roman" pitchFamily="18" charset="0"/>
            </a:endParaRPr>
          </a:p>
        </p:txBody>
      </p:sp>
      <p:pic>
        <p:nvPicPr>
          <p:cNvPr id="13" name="Picture 4" descr="Nấm Đùi Gà hàn Quốc 500g"/>
          <p:cNvPicPr>
            <a:picLocks noChangeAspect="1" noChangeArrowheads="1"/>
          </p:cNvPicPr>
          <p:nvPr/>
        </p:nvPicPr>
        <p:blipFill rotWithShape="1">
          <a:blip r:embed="rId2">
            <a:extLst>
              <a:ext uri="{28A0092B-C50C-407E-A947-70E740481C1C}">
                <a14:useLocalDpi xmlns:a14="http://schemas.microsoft.com/office/drawing/2010/main" val="0"/>
              </a:ext>
            </a:extLst>
          </a:blip>
          <a:srcRect l="9712" t="9827" r="10595" b="10327"/>
          <a:stretch/>
        </p:blipFill>
        <p:spPr bwMode="auto">
          <a:xfrm>
            <a:off x="280539" y="535757"/>
            <a:ext cx="5215094" cy="52251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ấm linh chi có tác dụng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572" y="3809999"/>
            <a:ext cx="48768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909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Quan sát hình 28.3, em hãy nêu vai trò của nấm trong tự nhiên, vai trò của  nấm đối với đời sống con người | [Chân trời sáng tạo] Khoa học tự"/>
          <p:cNvPicPr>
            <a:picLocks noChangeAspect="1" noChangeArrowheads="1"/>
          </p:cNvPicPr>
          <p:nvPr/>
        </p:nvPicPr>
        <p:blipFill rotWithShape="1">
          <a:blip r:embed="rId2">
            <a:extLst>
              <a:ext uri="{28A0092B-C50C-407E-A947-70E740481C1C}">
                <a14:useLocalDpi xmlns:a14="http://schemas.microsoft.com/office/drawing/2010/main" val="0"/>
              </a:ext>
            </a:extLst>
          </a:blip>
          <a:srcRect b="9580"/>
          <a:stretch/>
        </p:blipFill>
        <p:spPr bwMode="auto">
          <a:xfrm>
            <a:off x="5476352" y="591155"/>
            <a:ext cx="6504633" cy="564384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78189" y="442127"/>
            <a:ext cx="6561574" cy="2100105"/>
            <a:chOff x="278189" y="442127"/>
            <a:chExt cx="6561574" cy="2100105"/>
          </a:xfrm>
        </p:grpSpPr>
        <p:sp>
          <p:nvSpPr>
            <p:cNvPr id="4" name="Rounded Rectangle 3"/>
            <p:cNvSpPr/>
            <p:nvPr/>
          </p:nvSpPr>
          <p:spPr>
            <a:xfrm>
              <a:off x="278189" y="442127"/>
              <a:ext cx="6561574" cy="2100105"/>
            </a:xfrm>
            <a:prstGeom prst="round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ounded Rectangle 4"/>
            <p:cNvSpPr/>
            <p:nvPr/>
          </p:nvSpPr>
          <p:spPr>
            <a:xfrm>
              <a:off x="454035" y="622998"/>
              <a:ext cx="6209882" cy="1557495"/>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vi-VN" sz="3000" dirty="0">
                  <a:solidFill>
                    <a:srgbClr val="FF0000"/>
                  </a:solidFill>
                  <a:latin typeface="Times New Roman" pitchFamily="18" charset="0"/>
                  <a:cs typeface="Times New Roman" pitchFamily="18" charset="0"/>
                </a:rPr>
                <a:t>Quan sát hình bên dưới, em hãy nêu vai trò của nấm trong tự nhiên.</a:t>
              </a:r>
            </a:p>
          </p:txBody>
        </p:sp>
      </p:grpSp>
      <p:sp>
        <p:nvSpPr>
          <p:cNvPr id="6" name="TextBox 5"/>
          <p:cNvSpPr txBox="1"/>
          <p:nvPr/>
        </p:nvSpPr>
        <p:spPr>
          <a:xfrm>
            <a:off x="6796036" y="6274216"/>
            <a:ext cx="5184949" cy="369332"/>
          </a:xfrm>
          <a:prstGeom prst="rect">
            <a:avLst/>
          </a:prstGeom>
          <a:noFill/>
        </p:spPr>
        <p:txBody>
          <a:bodyPr wrap="square" rtlCol="0">
            <a:spAutoFit/>
          </a:bodyPr>
          <a:lstStyle/>
          <a:p>
            <a:pPr algn="ctr"/>
            <a:r>
              <a:rPr lang="vi-VN" i="1" dirty="0"/>
              <a:t>Nấm phân hủy xác sinh vật và chất hữu cơ</a:t>
            </a:r>
          </a:p>
        </p:txBody>
      </p:sp>
      <p:sp>
        <p:nvSpPr>
          <p:cNvPr id="8" name="Rounded Rectangle 7"/>
          <p:cNvSpPr/>
          <p:nvPr/>
        </p:nvSpPr>
        <p:spPr>
          <a:xfrm>
            <a:off x="5887616" y="6215209"/>
            <a:ext cx="1215850" cy="487345"/>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i="1" dirty="0"/>
              <a:t>Hình</a:t>
            </a:r>
            <a:r>
              <a:rPr lang="en-US" dirty="0"/>
              <a:t> </a:t>
            </a:r>
          </a:p>
        </p:txBody>
      </p:sp>
      <p:grpSp>
        <p:nvGrpSpPr>
          <p:cNvPr id="13" name="Group 12"/>
          <p:cNvGrpSpPr/>
          <p:nvPr/>
        </p:nvGrpSpPr>
        <p:grpSpPr>
          <a:xfrm>
            <a:off x="0" y="3953851"/>
            <a:ext cx="6303448" cy="1431015"/>
            <a:chOff x="278189" y="4134824"/>
            <a:chExt cx="6099904" cy="1027146"/>
          </a:xfrm>
        </p:grpSpPr>
        <p:sp>
          <p:nvSpPr>
            <p:cNvPr id="11" name="Notched Right Arrow 10"/>
            <p:cNvSpPr/>
            <p:nvPr/>
          </p:nvSpPr>
          <p:spPr>
            <a:xfrm>
              <a:off x="278189" y="4677338"/>
              <a:ext cx="978408" cy="484632"/>
            </a:xfrm>
            <a:prstGeom prst="notchedRightArrow">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1313723" y="4134824"/>
              <a:ext cx="5064370" cy="992872"/>
            </a:xfrm>
            <a:prstGeom prst="rect">
              <a:avLst/>
            </a:prstGeom>
            <a:solidFill>
              <a:schemeClr val="accent6">
                <a:lumMod val="20000"/>
                <a:lumOff val="80000"/>
              </a:schemeClr>
            </a:solidFill>
          </p:spPr>
          <p:txBody>
            <a:bodyPr wrap="square" rtlCol="0">
              <a:spAutoFit/>
            </a:bodyPr>
            <a:lstStyle/>
            <a:p>
              <a:pPr algn="just">
                <a:lnSpc>
                  <a:spcPct val="120000"/>
                </a:lnSpc>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Trong tự nhiên, nấm tham gia vào quá trình phân hủy </a:t>
              </a:r>
              <a:r>
                <a:rPr lang="en-US" sz="2400" b="1" dirty="0" err="1">
                  <a:latin typeface="Times New Roman" panose="02020603050405020304" pitchFamily="18" charset="0"/>
                  <a:cs typeface="Times New Roman" panose="02020603050405020304" pitchFamily="18" charset="0"/>
                </a:rPr>
                <a:t>xác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hữu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làm sạch môi trường.</a:t>
              </a:r>
            </a:p>
          </p:txBody>
        </p:sp>
      </p:grpSp>
    </p:spTree>
    <p:extLst>
      <p:ext uri="{BB962C8B-B14F-4D97-AF65-F5344CB8AC3E}">
        <p14:creationId xmlns:p14="http://schemas.microsoft.com/office/powerpoint/2010/main" val="3897537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234462" y="4134897"/>
            <a:ext cx="6561574" cy="2592475"/>
            <a:chOff x="261257" y="442127"/>
            <a:chExt cx="6561574" cy="2592475"/>
          </a:xfrm>
        </p:grpSpPr>
        <p:sp>
          <p:nvSpPr>
            <p:cNvPr id="4" name="Rounded Rectangle 3"/>
            <p:cNvSpPr/>
            <p:nvPr/>
          </p:nvSpPr>
          <p:spPr>
            <a:xfrm>
              <a:off x="261257" y="934497"/>
              <a:ext cx="6561574" cy="2100105"/>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ounded Rectangle 4"/>
            <p:cNvSpPr/>
            <p:nvPr/>
          </p:nvSpPr>
          <p:spPr>
            <a:xfrm>
              <a:off x="411982" y="1316334"/>
              <a:ext cx="6209882" cy="1557495"/>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vi-VN" sz="2400" dirty="0">
                  <a:solidFill>
                    <a:srgbClr val="002060"/>
                  </a:solidFill>
                  <a:latin typeface="Times New Roman" pitchFamily="18" charset="0"/>
                  <a:cs typeface="Times New Roman" pitchFamily="18" charset="0"/>
                </a:rPr>
                <a:t>Từ thông tin gợi ý trong hình, em hãy nêu vai trò của nấm đối với đời sống con người.</a:t>
              </a:r>
            </a:p>
          </p:txBody>
        </p:sp>
        <p:pic>
          <p:nvPicPr>
            <p:cNvPr id="7" name="Picture 2" descr="Thư viện số: Chất vấn và giải trì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982" y="442127"/>
              <a:ext cx="1175658" cy="117565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615085" y="3796938"/>
            <a:ext cx="1980064" cy="369332"/>
          </a:xfrm>
          <a:prstGeom prst="rect">
            <a:avLst/>
          </a:prstGeom>
          <a:noFill/>
        </p:spPr>
        <p:txBody>
          <a:bodyPr wrap="square" rtlCol="0">
            <a:spAutoFit/>
          </a:bodyPr>
          <a:lstStyle/>
          <a:p>
            <a:pPr algn="ctr"/>
            <a:r>
              <a:rPr lang="vi-VN" dirty="0"/>
              <a:t>Món ăn từ nấm</a:t>
            </a:r>
          </a:p>
        </p:txBody>
      </p:sp>
      <p:pic>
        <p:nvPicPr>
          <p:cNvPr id="10244" name="Picture 4" descr="Top 13+ món ngon từ nấm mối thách thức nấm mối nấu gì ngon nhất - Food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35" t="3588"/>
          <a:stretch/>
        </p:blipFill>
        <p:spPr bwMode="auto">
          <a:xfrm>
            <a:off x="311500" y="64030"/>
            <a:ext cx="2708029" cy="202474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ẨU NẤM RƠM NẤU CHUA CAY món lẩu chay mặn rất ngon và bổ dưỡng - món ngon  dễ làm - YouTube | Ẩm thực, Nấu ăn, Thức 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500" y="2203156"/>
            <a:ext cx="2708029" cy="152326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Làm bánh men rượu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810" y="64029"/>
            <a:ext cx="2699657" cy="202474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Phân biệt các loại men nở, bột nở, muối nở trong làm bánh – CÔNG TY TNHH  THƯƠNG MẠI DỊCH VỤ NHA PHƯỚC THỊ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810" y="2203156"/>
            <a:ext cx="2699657" cy="1523266"/>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GÓC GIẢI ĐÁP] Có nên uống đông trùng hạ thảo hàng ngày không?"/>
          <p:cNvPicPr>
            <a:picLocks noChangeAspect="1" noChangeArrowheads="1"/>
          </p:cNvPicPr>
          <p:nvPr/>
        </p:nvPicPr>
        <p:blipFill rotWithShape="1">
          <a:blip r:embed="rId7">
            <a:extLst>
              <a:ext uri="{28A0092B-C50C-407E-A947-70E740481C1C}">
                <a14:useLocalDpi xmlns:a14="http://schemas.microsoft.com/office/drawing/2010/main" val="0"/>
              </a:ext>
            </a:extLst>
          </a:blip>
          <a:srcRect t="9827"/>
          <a:stretch/>
        </p:blipFill>
        <p:spPr bwMode="auto">
          <a:xfrm>
            <a:off x="6251748" y="0"/>
            <a:ext cx="3374237" cy="2028428"/>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Đông Trùng Hạ Thảo Vị Thuốc Quý Số 1 Từ Thiên Nhiê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1748" y="2030859"/>
            <a:ext cx="2573910" cy="1695563"/>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Viên uống nấm linh chi Omexxel Reishi (lọ 60 viên) - xuất xứ Mỹ - Đỏ - Shop  VnExpr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0257" y="254894"/>
            <a:ext cx="2521743" cy="35470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8797133" y="4300982"/>
            <a:ext cx="2153756" cy="2019146"/>
          </a:xfrm>
          <a:prstGeom prst="rect">
            <a:avLst/>
          </a:prstGeom>
        </p:spPr>
      </p:pic>
      <p:sp>
        <p:nvSpPr>
          <p:cNvPr id="21" name="TextBox 20"/>
          <p:cNvSpPr txBox="1"/>
          <p:nvPr/>
        </p:nvSpPr>
        <p:spPr>
          <a:xfrm>
            <a:off x="3285810" y="3818087"/>
            <a:ext cx="2697540" cy="369332"/>
          </a:xfrm>
          <a:prstGeom prst="rect">
            <a:avLst/>
          </a:prstGeom>
          <a:noFill/>
        </p:spPr>
        <p:txBody>
          <a:bodyPr wrap="square" rtlCol="0">
            <a:spAutoFit/>
          </a:bodyPr>
          <a:lstStyle/>
          <a:p>
            <a:pPr algn="ctr"/>
            <a:r>
              <a:rPr lang="vi-VN" dirty="0"/>
              <a:t>Nấm men trong men nở</a:t>
            </a:r>
          </a:p>
        </p:txBody>
      </p:sp>
      <p:sp>
        <p:nvSpPr>
          <p:cNvPr id="22" name="TextBox 21"/>
          <p:cNvSpPr txBox="1"/>
          <p:nvPr/>
        </p:nvSpPr>
        <p:spPr>
          <a:xfrm>
            <a:off x="6167103" y="3827084"/>
            <a:ext cx="2743200" cy="369332"/>
          </a:xfrm>
          <a:prstGeom prst="rect">
            <a:avLst/>
          </a:prstGeom>
          <a:noFill/>
        </p:spPr>
        <p:txBody>
          <a:bodyPr wrap="square" rtlCol="0">
            <a:spAutoFit/>
          </a:bodyPr>
          <a:lstStyle/>
          <a:p>
            <a:pPr algn="ctr"/>
            <a:r>
              <a:rPr lang="vi-VN" dirty="0"/>
              <a:t>Nấm đông trùng hạ thảo</a:t>
            </a:r>
          </a:p>
        </p:txBody>
      </p:sp>
      <p:sp>
        <p:nvSpPr>
          <p:cNvPr id="23" name="TextBox 22"/>
          <p:cNvSpPr txBox="1"/>
          <p:nvPr/>
        </p:nvSpPr>
        <p:spPr>
          <a:xfrm>
            <a:off x="9218008" y="3805470"/>
            <a:ext cx="2743200" cy="369332"/>
          </a:xfrm>
          <a:prstGeom prst="rect">
            <a:avLst/>
          </a:prstGeom>
          <a:noFill/>
        </p:spPr>
        <p:txBody>
          <a:bodyPr wrap="square" rtlCol="0">
            <a:spAutoFit/>
          </a:bodyPr>
          <a:lstStyle/>
          <a:p>
            <a:pPr algn="ctr"/>
            <a:r>
              <a:rPr lang="vi-VN" dirty="0"/>
              <a:t>Thực phẩm chức năng</a:t>
            </a:r>
          </a:p>
        </p:txBody>
      </p:sp>
      <p:sp>
        <p:nvSpPr>
          <p:cNvPr id="24" name="TextBox 23"/>
          <p:cNvSpPr txBox="1"/>
          <p:nvPr/>
        </p:nvSpPr>
        <p:spPr>
          <a:xfrm>
            <a:off x="7282346" y="6381933"/>
            <a:ext cx="4678862" cy="369332"/>
          </a:xfrm>
          <a:prstGeom prst="rect">
            <a:avLst/>
          </a:prstGeom>
          <a:noFill/>
        </p:spPr>
        <p:txBody>
          <a:bodyPr wrap="square" rtlCol="0">
            <a:spAutoFit/>
          </a:bodyPr>
          <a:lstStyle/>
          <a:p>
            <a:pPr algn="ctr"/>
            <a:r>
              <a:rPr lang="vi-VN" dirty="0"/>
              <a:t>Thuốc trừ sâu sinh học từ nấm mốc</a:t>
            </a:r>
          </a:p>
        </p:txBody>
      </p:sp>
    </p:spTree>
    <p:extLst>
      <p:ext uri="{BB962C8B-B14F-4D97-AF65-F5344CB8AC3E}">
        <p14:creationId xmlns:p14="http://schemas.microsoft.com/office/powerpoint/2010/main" val="10344470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ircle(in)">
                                      <p:cBhvr>
                                        <p:cTn id="3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作者QQ：1801380800">
  <a:themeElements>
    <a:clrScheme name="islide色">
      <a:dk1>
        <a:srgbClr val="000000"/>
      </a:dk1>
      <a:lt1>
        <a:srgbClr val="FFFFFF"/>
      </a:lt1>
      <a:dk2>
        <a:srgbClr val="778495"/>
      </a:dk2>
      <a:lt2>
        <a:srgbClr val="F0F0F0"/>
      </a:lt2>
      <a:accent1>
        <a:srgbClr val="63B994"/>
      </a:accent1>
      <a:accent2>
        <a:srgbClr val="63B994"/>
      </a:accent2>
      <a:accent3>
        <a:srgbClr val="63B994"/>
      </a:accent3>
      <a:accent4>
        <a:srgbClr val="63B994"/>
      </a:accent4>
      <a:accent5>
        <a:srgbClr val="63B994"/>
      </a:accent5>
      <a:accent6>
        <a:srgbClr val="63B994"/>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演示文稿17" id="{9F1ADFA1-8515-43E8-B539-B3C794DEF712}" vid="{B2E9DC95-EA07-42EF-AF0D-60312CC83DF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2">
      <a:dk1>
        <a:srgbClr val="00BBBB"/>
      </a:dk1>
      <a:lt1>
        <a:srgbClr val="000000"/>
      </a:lt1>
      <a:dk2>
        <a:srgbClr val="999999"/>
      </a:dk2>
      <a:lt2>
        <a:srgbClr val="FFFFFF"/>
      </a:lt2>
      <a:accent1>
        <a:srgbClr val="004448"/>
      </a:accent1>
      <a:accent2>
        <a:srgbClr val="482845"/>
      </a:accent2>
      <a:accent3>
        <a:srgbClr val="7A0000"/>
      </a:accent3>
      <a:accent4>
        <a:srgbClr val="969959"/>
      </a:accent4>
      <a:accent5>
        <a:srgbClr val="225B5F"/>
      </a:accent5>
      <a:accent6>
        <a:srgbClr val="3D8C41"/>
      </a:accent6>
      <a:hlink>
        <a:srgbClr val="7F7F7F"/>
      </a:hlink>
      <a:folHlink>
        <a:srgbClr val="7F7F7F"/>
      </a:folHlink>
    </a:clrScheme>
    <a:fontScheme name="Custom 13">
      <a:majorFont>
        <a:latin typeface="Gill Sans M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56488565_Futuristic pitch deck_AAS_v4" id="{81C854B4-8588-4171-B50E-9B042741D072}" vid="{97BC3161-E59E-4E12-8009-4336211748C5}"/>
    </a:ext>
  </a:extLst>
</a:theme>
</file>

<file path=ppt/theme/theme3.xml><?xml version="1.0" encoding="utf-8"?>
<a:theme xmlns:a="http://schemas.openxmlformats.org/drawingml/2006/main" name="Crop">
  <a:themeElements>
    <a:clrScheme name="Custom 27">
      <a:dk1>
        <a:sysClr val="windowText" lastClr="000000"/>
      </a:dk1>
      <a:lt1>
        <a:sysClr val="window" lastClr="FFFFFF"/>
      </a:lt1>
      <a:dk2>
        <a:srgbClr val="1F497D"/>
      </a:dk2>
      <a:lt2>
        <a:srgbClr val="EEECE1"/>
      </a:lt2>
      <a:accent1>
        <a:srgbClr val="4F81BD"/>
      </a:accent1>
      <a:accent2>
        <a:srgbClr val="C0504D"/>
      </a:accent2>
      <a:accent3>
        <a:srgbClr val="76923C"/>
      </a:accent3>
      <a:accent4>
        <a:srgbClr val="8064A2"/>
      </a:accent4>
      <a:accent5>
        <a:srgbClr val="4BACC6"/>
      </a:accent5>
      <a:accent6>
        <a:srgbClr val="F79646"/>
      </a:accent6>
      <a:hlink>
        <a:srgbClr val="0000FF"/>
      </a:hlink>
      <a:folHlink>
        <a:srgbClr val="800080"/>
      </a:folHlink>
    </a:clrScheme>
    <a:fontScheme name="Custom 9">
      <a:majorFont>
        <a:latin typeface="Impact"/>
        <a:ea typeface=""/>
        <a:cs typeface=""/>
      </a:majorFont>
      <a:minorFont>
        <a:latin typeface="Arial"/>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TF22874644_Trading cards_AAS_v3" id="{4E496154-558D-4612-A753-0794614ED79B}" vid="{A8FAAD10-755F-4F52-9B7F-8A15476B6C2A}"/>
    </a:ext>
  </a:extLst>
</a:theme>
</file>

<file path=ppt/theme/theme4.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5.xml><?xml version="1.0" encoding="utf-8"?>
<a:theme xmlns:a="http://schemas.openxmlformats.org/drawingml/2006/main" name="Retrospect">
  <a:themeElements>
    <a:clrScheme name="Custom 8">
      <a:dk1>
        <a:srgbClr val="0F0D29"/>
      </a:dk1>
      <a:lt1>
        <a:srgbClr val="FFFFFF"/>
      </a:lt1>
      <a:dk2>
        <a:srgbClr val="082A75"/>
      </a:dk2>
      <a:lt2>
        <a:srgbClr val="E7E6E6"/>
      </a:lt2>
      <a:accent1>
        <a:srgbClr val="024F75"/>
      </a:accent1>
      <a:accent2>
        <a:srgbClr val="3592CF"/>
      </a:accent2>
      <a:accent3>
        <a:srgbClr val="34ABA2"/>
      </a:accent3>
      <a:accent4>
        <a:srgbClr val="66B2CA"/>
      </a:accent4>
      <a:accent5>
        <a:srgbClr val="E0EFF4"/>
      </a:accent5>
      <a:accent6>
        <a:srgbClr val="34ABA2"/>
      </a:accent6>
      <a:hlink>
        <a:srgbClr val="3592CF"/>
      </a:hlink>
      <a:folHlink>
        <a:srgbClr val="3592CF"/>
      </a:folHlink>
    </a:clrScheme>
    <a:fontScheme name="Custom 2">
      <a:majorFont>
        <a:latin typeface="Century Gothic"/>
        <a:ea typeface=""/>
        <a:cs typeface=""/>
      </a:majorFont>
      <a:minorFont>
        <a:latin typeface="Lucida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F04001427_Family tree chart (horizontal-green-white-widescreen)_RVA_v3.potx" id="{4DB5C1B4-DB38-4124-8FB0-35A3DD39D5A4}" vid="{44C14600-5505-44A7-BFF1-35568DB033C2}"/>
    </a:ext>
  </a:extLst>
</a:theme>
</file>

<file path=ppt/theme/theme6.xml><?xml version="1.0" encoding="utf-8"?>
<a:theme xmlns:a="http://schemas.openxmlformats.org/drawingml/2006/main" name="4_Office Theme">
  <a:themeElements>
    <a:clrScheme name="Custom 12">
      <a:dk1>
        <a:srgbClr val="00BBBB"/>
      </a:dk1>
      <a:lt1>
        <a:srgbClr val="000000"/>
      </a:lt1>
      <a:dk2>
        <a:srgbClr val="999999"/>
      </a:dk2>
      <a:lt2>
        <a:srgbClr val="FFFFFF"/>
      </a:lt2>
      <a:accent1>
        <a:srgbClr val="004448"/>
      </a:accent1>
      <a:accent2>
        <a:srgbClr val="482845"/>
      </a:accent2>
      <a:accent3>
        <a:srgbClr val="7A0000"/>
      </a:accent3>
      <a:accent4>
        <a:srgbClr val="969959"/>
      </a:accent4>
      <a:accent5>
        <a:srgbClr val="225B5F"/>
      </a:accent5>
      <a:accent6>
        <a:srgbClr val="3D8C41"/>
      </a:accent6>
      <a:hlink>
        <a:srgbClr val="7F7F7F"/>
      </a:hlink>
      <a:folHlink>
        <a:srgbClr val="7F7F7F"/>
      </a:folHlink>
    </a:clrScheme>
    <a:fontScheme name="Custom 13">
      <a:majorFont>
        <a:latin typeface="Gill Sans M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56488565_Futuristic pitch deck_AAS_v4" id="{81C854B4-8588-4171-B50E-9B042741D072}" vid="{97BC3161-E59E-4E12-8009-4336211748C5}"/>
    </a:ext>
  </a:extLst>
</a:theme>
</file>

<file path=ppt/theme/theme7.xml><?xml version="1.0" encoding="utf-8"?>
<a:theme xmlns:a="http://schemas.openxmlformats.org/drawingml/2006/main" name="5_Office Theme">
  <a:themeElements>
    <a:clrScheme name="Custom 12">
      <a:dk1>
        <a:srgbClr val="00BBBB"/>
      </a:dk1>
      <a:lt1>
        <a:srgbClr val="000000"/>
      </a:lt1>
      <a:dk2>
        <a:srgbClr val="999999"/>
      </a:dk2>
      <a:lt2>
        <a:srgbClr val="FFFFFF"/>
      </a:lt2>
      <a:accent1>
        <a:srgbClr val="004448"/>
      </a:accent1>
      <a:accent2>
        <a:srgbClr val="482845"/>
      </a:accent2>
      <a:accent3>
        <a:srgbClr val="7A0000"/>
      </a:accent3>
      <a:accent4>
        <a:srgbClr val="969959"/>
      </a:accent4>
      <a:accent5>
        <a:srgbClr val="225B5F"/>
      </a:accent5>
      <a:accent6>
        <a:srgbClr val="3D8C41"/>
      </a:accent6>
      <a:hlink>
        <a:srgbClr val="7F7F7F"/>
      </a:hlink>
      <a:folHlink>
        <a:srgbClr val="7F7F7F"/>
      </a:folHlink>
    </a:clrScheme>
    <a:fontScheme name="Custom 13">
      <a:majorFont>
        <a:latin typeface="Gill Sans M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56488565_Futuristic pitch deck_AAS_v4" id="{81C854B4-8588-4171-B50E-9B042741D072}" vid="{97BC3161-E59E-4E12-8009-4336211748C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1816</TotalTime>
  <Words>1470</Words>
  <Application>Microsoft Office PowerPoint</Application>
  <PresentationFormat>Widescreen</PresentationFormat>
  <Paragraphs>195</Paragraphs>
  <Slides>33</Slides>
  <Notes>9</Notes>
  <HiddenSlides>0</HiddenSlides>
  <MMClips>0</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33</vt:i4>
      </vt:variant>
    </vt:vector>
  </HeadingPairs>
  <TitlesOfParts>
    <vt:vector size="62" baseType="lpstr">
      <vt:lpstr>等线</vt:lpstr>
      <vt:lpstr>#9Slide03 FS Neusa Bold</vt:lpstr>
      <vt:lpstr>#9Slide03 Swiss Condensed Bold</vt:lpstr>
      <vt:lpstr>.VnBlack</vt:lpstr>
      <vt:lpstr>Acumin Pro Condensed</vt:lpstr>
      <vt:lpstr>Arial</vt:lpstr>
      <vt:lpstr>Calibri</vt:lpstr>
      <vt:lpstr>Calibri Light</vt:lpstr>
      <vt:lpstr>Century Gothic</vt:lpstr>
      <vt:lpstr>Courier New</vt:lpstr>
      <vt:lpstr>Franklin Gothic Book</vt:lpstr>
      <vt:lpstr>Gill Sans MT</vt:lpstr>
      <vt:lpstr>Impact</vt:lpstr>
      <vt:lpstr>Lucida Sans</vt:lpstr>
      <vt:lpstr>Segoe UI Light</vt:lpstr>
      <vt:lpstr>Times New Roman</vt:lpstr>
      <vt:lpstr>Tw Cen MT</vt:lpstr>
      <vt:lpstr>Tw Cen MT Condensed</vt:lpstr>
      <vt:lpstr>Wingdings</vt:lpstr>
      <vt:lpstr>Wingdings 3</vt:lpstr>
      <vt:lpstr>作者QQ：1801380800</vt:lpstr>
      <vt:lpstr>2_Office Theme</vt:lpstr>
      <vt:lpstr>Crop</vt:lpstr>
      <vt:lpstr>Integral</vt:lpstr>
      <vt:lpstr>Retrospect</vt:lpstr>
      <vt:lpstr>4_Office Theme</vt:lpstr>
      <vt:lpstr>5_Office Theme</vt:lpstr>
      <vt:lpstr>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BỆNH DO NẤM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Từ các con đường truyền bệnh do nấm gây ra, em hãy đề xuất một số biện pháp chống các bệnh thường gặp do nấm.</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LY NHAT LONG</cp:lastModifiedBy>
  <cp:revision>158</cp:revision>
  <dcterms:created xsi:type="dcterms:W3CDTF">2021-07-30T15:38:33Z</dcterms:created>
  <dcterms:modified xsi:type="dcterms:W3CDTF">2024-01-14T19:56:13Z</dcterms:modified>
</cp:coreProperties>
</file>