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18"/>
  </p:notesMasterIdLst>
  <p:sldIdLst>
    <p:sldId id="256" r:id="rId2"/>
    <p:sldId id="273" r:id="rId3"/>
    <p:sldId id="264" r:id="rId4"/>
    <p:sldId id="258" r:id="rId5"/>
    <p:sldId id="263" r:id="rId6"/>
    <p:sldId id="257" r:id="rId7"/>
    <p:sldId id="262" r:id="rId8"/>
    <p:sldId id="300" r:id="rId9"/>
    <p:sldId id="271" r:id="rId10"/>
    <p:sldId id="295" r:id="rId11"/>
    <p:sldId id="260" r:id="rId12"/>
    <p:sldId id="296" r:id="rId13"/>
    <p:sldId id="297" r:id="rId14"/>
    <p:sldId id="298" r:id="rId15"/>
    <p:sldId id="261" r:id="rId16"/>
    <p:sldId id="272" r:id="rId17"/>
  </p:sldIdLst>
  <p:sldSz cx="9144000" cy="5143500" type="screen16x9"/>
  <p:notesSz cx="6858000" cy="9144000"/>
  <p:embeddedFontLst>
    <p:embeddedFont>
      <p:font typeface="Chau Philomene One" charset="0"/>
      <p:regular r:id="rId19"/>
      <p:italic r:id="rId20"/>
    </p:embeddedFont>
    <p:embeddedFont>
      <p:font typeface="Bellota Text"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FE301506-8F08-45D9-8187-6DD67D468055}">
  <a:tblStyle styleId="{FE301506-8F08-45D9-8187-6DD67D46805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086" y="-2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39139760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1"/>
        <p:cNvGrpSpPr/>
        <p:nvPr/>
      </p:nvGrpSpPr>
      <p:grpSpPr>
        <a:xfrm>
          <a:off x="0" y="0"/>
          <a:ext cx="0" cy="0"/>
          <a:chOff x="0" y="0"/>
          <a:chExt cx="0" cy="0"/>
        </a:xfrm>
      </p:grpSpPr>
      <p:sp>
        <p:nvSpPr>
          <p:cNvPr id="2392" name="Google Shape;239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3" name="Google Shape;239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4"/>
        <p:cNvGrpSpPr/>
        <p:nvPr/>
      </p:nvGrpSpPr>
      <p:grpSpPr>
        <a:xfrm>
          <a:off x="0" y="0"/>
          <a:ext cx="0" cy="0"/>
          <a:chOff x="0" y="0"/>
          <a:chExt cx="0" cy="0"/>
        </a:xfrm>
      </p:grpSpPr>
      <p:sp>
        <p:nvSpPr>
          <p:cNvPr id="2565" name="Google Shape;2565;g1003d90df77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6" name="Google Shape;2566;g1003d90df77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4"/>
        <p:cNvGrpSpPr/>
        <p:nvPr/>
      </p:nvGrpSpPr>
      <p:grpSpPr>
        <a:xfrm>
          <a:off x="0" y="0"/>
          <a:ext cx="0" cy="0"/>
          <a:chOff x="0" y="0"/>
          <a:chExt cx="0" cy="0"/>
        </a:xfrm>
      </p:grpSpPr>
      <p:sp>
        <p:nvSpPr>
          <p:cNvPr id="2655" name="Google Shape;2655;gff3a1df26e_0_8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6" name="Google Shape;2656;gff3a1df26e_0_8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9"/>
        <p:cNvGrpSpPr/>
        <p:nvPr/>
      </p:nvGrpSpPr>
      <p:grpSpPr>
        <a:xfrm>
          <a:off x="0" y="0"/>
          <a:ext cx="0" cy="0"/>
          <a:chOff x="0" y="0"/>
          <a:chExt cx="0" cy="0"/>
        </a:xfrm>
      </p:grpSpPr>
      <p:sp>
        <p:nvSpPr>
          <p:cNvPr id="3760" name="Google Shape;3760;gff3a1df26e_0_26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1" name="Google Shape;3761;gff3a1df26e_0_26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4"/>
        <p:cNvGrpSpPr/>
        <p:nvPr/>
      </p:nvGrpSpPr>
      <p:grpSpPr>
        <a:xfrm>
          <a:off x="0" y="0"/>
          <a:ext cx="0" cy="0"/>
          <a:chOff x="0" y="0"/>
          <a:chExt cx="0" cy="0"/>
        </a:xfrm>
      </p:grpSpPr>
      <p:sp>
        <p:nvSpPr>
          <p:cNvPr id="2565" name="Google Shape;2565;g1003d90df77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6" name="Google Shape;2566;g1003d90df77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4"/>
        <p:cNvGrpSpPr/>
        <p:nvPr/>
      </p:nvGrpSpPr>
      <p:grpSpPr>
        <a:xfrm>
          <a:off x="0" y="0"/>
          <a:ext cx="0" cy="0"/>
          <a:chOff x="0" y="0"/>
          <a:chExt cx="0" cy="0"/>
        </a:xfrm>
      </p:grpSpPr>
      <p:sp>
        <p:nvSpPr>
          <p:cNvPr id="2655" name="Google Shape;2655;gff3a1df26e_0_8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6" name="Google Shape;2656;gff3a1df26e_0_8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7"/>
        <p:cNvGrpSpPr/>
        <p:nvPr/>
      </p:nvGrpSpPr>
      <p:grpSpPr>
        <a:xfrm>
          <a:off x="0" y="0"/>
          <a:ext cx="0" cy="0"/>
          <a:chOff x="0" y="0"/>
          <a:chExt cx="0" cy="0"/>
        </a:xfrm>
      </p:grpSpPr>
      <p:sp>
        <p:nvSpPr>
          <p:cNvPr id="2758" name="Google Shape;2758;g1185c551acd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9" name="Google Shape;2759;g1185c551acd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6"/>
        <p:cNvGrpSpPr/>
        <p:nvPr/>
      </p:nvGrpSpPr>
      <p:grpSpPr>
        <a:xfrm>
          <a:off x="0" y="0"/>
          <a:ext cx="0" cy="0"/>
          <a:chOff x="0" y="0"/>
          <a:chExt cx="0" cy="0"/>
        </a:xfrm>
      </p:grpSpPr>
      <p:sp>
        <p:nvSpPr>
          <p:cNvPr id="3777" name="Google Shape;3777;gff3a1df26e_0_28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8" name="Google Shape;3778;gff3a1df26e_0_28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3"/>
        <p:cNvGrpSpPr/>
        <p:nvPr/>
      </p:nvGrpSpPr>
      <p:grpSpPr>
        <a:xfrm>
          <a:off x="0" y="0"/>
          <a:ext cx="0" cy="0"/>
          <a:chOff x="0" y="0"/>
          <a:chExt cx="0" cy="0"/>
        </a:xfrm>
      </p:grpSpPr>
      <p:sp>
        <p:nvSpPr>
          <p:cNvPr id="3914" name="Google Shape;3914;gff3a1df26e_0_3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5" name="Google Shape;3915;gff3a1df26e_0_3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4"/>
        <p:cNvGrpSpPr/>
        <p:nvPr/>
      </p:nvGrpSpPr>
      <p:grpSpPr>
        <a:xfrm>
          <a:off x="0" y="0"/>
          <a:ext cx="0" cy="0"/>
          <a:chOff x="0" y="0"/>
          <a:chExt cx="0" cy="0"/>
        </a:xfrm>
      </p:grpSpPr>
      <p:sp>
        <p:nvSpPr>
          <p:cNvPr id="2825" name="Google Shape;2825;gff3a1df26e_0_14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6" name="Google Shape;2826;gff3a1df26e_0_14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4"/>
        <p:cNvGrpSpPr/>
        <p:nvPr/>
      </p:nvGrpSpPr>
      <p:grpSpPr>
        <a:xfrm>
          <a:off x="0" y="0"/>
          <a:ext cx="0" cy="0"/>
          <a:chOff x="0" y="0"/>
          <a:chExt cx="0" cy="0"/>
        </a:xfrm>
      </p:grpSpPr>
      <p:sp>
        <p:nvSpPr>
          <p:cNvPr id="2565" name="Google Shape;2565;g1003d90df77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6" name="Google Shape;2566;g1003d90df77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5"/>
        <p:cNvGrpSpPr/>
        <p:nvPr/>
      </p:nvGrpSpPr>
      <p:grpSpPr>
        <a:xfrm>
          <a:off x="0" y="0"/>
          <a:ext cx="0" cy="0"/>
          <a:chOff x="0" y="0"/>
          <a:chExt cx="0" cy="0"/>
        </a:xfrm>
      </p:grpSpPr>
      <p:sp>
        <p:nvSpPr>
          <p:cNvPr id="2816" name="Google Shape;2816;g159742649f3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7" name="Google Shape;2817;g159742649f3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5"/>
        <p:cNvGrpSpPr/>
        <p:nvPr/>
      </p:nvGrpSpPr>
      <p:grpSpPr>
        <a:xfrm>
          <a:off x="0" y="0"/>
          <a:ext cx="0" cy="0"/>
          <a:chOff x="0" y="0"/>
          <a:chExt cx="0" cy="0"/>
        </a:xfrm>
      </p:grpSpPr>
      <p:sp>
        <p:nvSpPr>
          <p:cNvPr id="2556" name="Google Shape;2556;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7" name="Google Shape;2557;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6"/>
        <p:cNvGrpSpPr/>
        <p:nvPr/>
      </p:nvGrpSpPr>
      <p:grpSpPr>
        <a:xfrm>
          <a:off x="0" y="0"/>
          <a:ext cx="0" cy="0"/>
          <a:chOff x="0" y="0"/>
          <a:chExt cx="0" cy="0"/>
        </a:xfrm>
      </p:grpSpPr>
      <p:sp>
        <p:nvSpPr>
          <p:cNvPr id="2807" name="Google Shape;2807;gff3a1df26e_0_1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8" name="Google Shape;2808;gff3a1df26e_0_1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6"/>
        <p:cNvGrpSpPr/>
        <p:nvPr/>
      </p:nvGrpSpPr>
      <p:grpSpPr>
        <a:xfrm>
          <a:off x="0" y="0"/>
          <a:ext cx="0" cy="0"/>
          <a:chOff x="0" y="0"/>
          <a:chExt cx="0" cy="0"/>
        </a:xfrm>
      </p:grpSpPr>
      <p:sp>
        <p:nvSpPr>
          <p:cNvPr id="2807" name="Google Shape;2807;gff3a1df26e_0_1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8" name="Google Shape;2808;gff3a1df26e_0_1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9"/>
        <p:cNvGrpSpPr/>
        <p:nvPr/>
      </p:nvGrpSpPr>
      <p:grpSpPr>
        <a:xfrm>
          <a:off x="0" y="0"/>
          <a:ext cx="0" cy="0"/>
          <a:chOff x="0" y="0"/>
          <a:chExt cx="0" cy="0"/>
        </a:xfrm>
      </p:grpSpPr>
      <p:sp>
        <p:nvSpPr>
          <p:cNvPr id="3760" name="Google Shape;3760;gff3a1df26e_0_26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1" name="Google Shape;3761;gff3a1df26e_0_26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27" y="3"/>
            <a:ext cx="9143974" cy="5165916"/>
            <a:chOff x="27" y="3"/>
            <a:chExt cx="9143974" cy="5165916"/>
          </a:xfrm>
        </p:grpSpPr>
        <p:sp>
          <p:nvSpPr>
            <p:cNvPr id="10" name="Google Shape;10;p2"/>
            <p:cNvSpPr/>
            <p:nvPr/>
          </p:nvSpPr>
          <p:spPr>
            <a:xfrm>
              <a:off x="27" y="1557418"/>
              <a:ext cx="9143974" cy="3608501"/>
            </a:xfrm>
            <a:custGeom>
              <a:avLst/>
              <a:gdLst/>
              <a:ahLst/>
              <a:cxnLst/>
              <a:rect l="l" t="t" r="r" b="b"/>
              <a:pathLst>
                <a:path w="84549" h="39319" extrusionOk="0">
                  <a:moveTo>
                    <a:pt x="17713" y="0"/>
                  </a:moveTo>
                  <a:cubicBezTo>
                    <a:pt x="7158" y="0"/>
                    <a:pt x="0" y="4099"/>
                    <a:pt x="0" y="4099"/>
                  </a:cubicBezTo>
                  <a:lnTo>
                    <a:pt x="0" y="39319"/>
                  </a:lnTo>
                  <a:lnTo>
                    <a:pt x="84549" y="39319"/>
                  </a:lnTo>
                  <a:lnTo>
                    <a:pt x="84549" y="10347"/>
                  </a:lnTo>
                  <a:cubicBezTo>
                    <a:pt x="84549" y="10445"/>
                    <a:pt x="76752" y="13507"/>
                    <a:pt x="66015" y="13507"/>
                  </a:cubicBezTo>
                  <a:cubicBezTo>
                    <a:pt x="58269" y="13507"/>
                    <a:pt x="48993" y="11913"/>
                    <a:pt x="40012" y="6464"/>
                  </a:cubicBezTo>
                  <a:cubicBezTo>
                    <a:pt x="31883" y="1531"/>
                    <a:pt x="24164" y="0"/>
                    <a:pt x="17713"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352" y="3"/>
              <a:ext cx="9143650" cy="1916537"/>
            </a:xfrm>
            <a:custGeom>
              <a:avLst/>
              <a:gdLst/>
              <a:ahLst/>
              <a:cxnLst/>
              <a:rect l="l" t="t" r="r" b="b"/>
              <a:pathLst>
                <a:path w="84546" h="20883" extrusionOk="0">
                  <a:moveTo>
                    <a:pt x="0" y="0"/>
                  </a:moveTo>
                  <a:lnTo>
                    <a:pt x="0" y="9756"/>
                  </a:lnTo>
                  <a:cubicBezTo>
                    <a:pt x="0" y="9756"/>
                    <a:pt x="4991" y="3626"/>
                    <a:pt x="15899" y="3626"/>
                  </a:cubicBezTo>
                  <a:cubicBezTo>
                    <a:pt x="17050" y="3626"/>
                    <a:pt x="18267" y="3694"/>
                    <a:pt x="19551" y="3845"/>
                  </a:cubicBezTo>
                  <a:cubicBezTo>
                    <a:pt x="31047" y="5194"/>
                    <a:pt x="38365" y="17481"/>
                    <a:pt x="54720" y="20393"/>
                  </a:cubicBezTo>
                  <a:cubicBezTo>
                    <a:pt x="56628" y="20733"/>
                    <a:pt x="58497" y="20883"/>
                    <a:pt x="60310" y="20883"/>
                  </a:cubicBezTo>
                  <a:cubicBezTo>
                    <a:pt x="74034" y="20883"/>
                    <a:pt x="84546" y="12287"/>
                    <a:pt x="84546" y="12287"/>
                  </a:cubicBezTo>
                  <a:lnTo>
                    <a:pt x="84546" y="0"/>
                  </a:ln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2;p2"/>
          <p:cNvGrpSpPr/>
          <p:nvPr/>
        </p:nvGrpSpPr>
        <p:grpSpPr>
          <a:xfrm>
            <a:off x="3834528" y="3908514"/>
            <a:ext cx="5436871" cy="1850217"/>
            <a:chOff x="715728" y="1849983"/>
            <a:chExt cx="3985391" cy="1356364"/>
          </a:xfrm>
        </p:grpSpPr>
        <p:sp>
          <p:nvSpPr>
            <p:cNvPr id="13" name="Google Shape;13;p2"/>
            <p:cNvSpPr/>
            <p:nvPr/>
          </p:nvSpPr>
          <p:spPr>
            <a:xfrm>
              <a:off x="715728" y="1917465"/>
              <a:ext cx="3985391" cy="1288882"/>
            </a:xfrm>
            <a:custGeom>
              <a:avLst/>
              <a:gdLst/>
              <a:ahLst/>
              <a:cxnLst/>
              <a:rect l="l" t="t" r="r" b="b"/>
              <a:pathLst>
                <a:path w="72340" h="23397" extrusionOk="0">
                  <a:moveTo>
                    <a:pt x="56104" y="1"/>
                  </a:moveTo>
                  <a:cubicBezTo>
                    <a:pt x="50157" y="1"/>
                    <a:pt x="42266" y="622"/>
                    <a:pt x="32019" y="2509"/>
                  </a:cubicBezTo>
                  <a:cubicBezTo>
                    <a:pt x="3954" y="7679"/>
                    <a:pt x="0" y="11476"/>
                    <a:pt x="0" y="11476"/>
                  </a:cubicBezTo>
                  <a:lnTo>
                    <a:pt x="359" y="23396"/>
                  </a:lnTo>
                  <a:lnTo>
                    <a:pt x="72339" y="20007"/>
                  </a:lnTo>
                  <a:lnTo>
                    <a:pt x="71807" y="2304"/>
                  </a:lnTo>
                  <a:cubicBezTo>
                    <a:pt x="71807" y="2304"/>
                    <a:pt x="67559" y="1"/>
                    <a:pt x="561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003951" y="2074354"/>
              <a:ext cx="81427" cy="102242"/>
            </a:xfrm>
            <a:custGeom>
              <a:avLst/>
              <a:gdLst/>
              <a:ahLst/>
              <a:cxnLst/>
              <a:rect l="l" t="t" r="r" b="b"/>
              <a:pathLst>
                <a:path w="1478" h="1856" extrusionOk="0">
                  <a:moveTo>
                    <a:pt x="413" y="0"/>
                  </a:moveTo>
                  <a:cubicBezTo>
                    <a:pt x="292" y="0"/>
                    <a:pt x="167" y="88"/>
                    <a:pt x="99" y="209"/>
                  </a:cubicBezTo>
                  <a:cubicBezTo>
                    <a:pt x="11" y="365"/>
                    <a:pt x="0" y="562"/>
                    <a:pt x="10" y="746"/>
                  </a:cubicBezTo>
                  <a:cubicBezTo>
                    <a:pt x="28" y="1136"/>
                    <a:pt x="131" y="1520"/>
                    <a:pt x="302" y="1856"/>
                  </a:cubicBezTo>
                  <a:lnTo>
                    <a:pt x="1129" y="1705"/>
                  </a:lnTo>
                  <a:cubicBezTo>
                    <a:pt x="1211" y="1698"/>
                    <a:pt x="1262" y="1605"/>
                    <a:pt x="1294" y="1520"/>
                  </a:cubicBezTo>
                  <a:cubicBezTo>
                    <a:pt x="1405" y="1233"/>
                    <a:pt x="1467" y="924"/>
                    <a:pt x="1475" y="614"/>
                  </a:cubicBezTo>
                  <a:cubicBezTo>
                    <a:pt x="1478" y="540"/>
                    <a:pt x="1475" y="463"/>
                    <a:pt x="1443" y="398"/>
                  </a:cubicBezTo>
                  <a:cubicBezTo>
                    <a:pt x="1417" y="349"/>
                    <a:pt x="1366" y="313"/>
                    <a:pt x="1318" y="313"/>
                  </a:cubicBezTo>
                  <a:cubicBezTo>
                    <a:pt x="1304" y="313"/>
                    <a:pt x="1289" y="316"/>
                    <a:pt x="1276" y="323"/>
                  </a:cubicBezTo>
                  <a:cubicBezTo>
                    <a:pt x="1234" y="346"/>
                    <a:pt x="1211" y="401"/>
                    <a:pt x="1191" y="450"/>
                  </a:cubicBezTo>
                  <a:cubicBezTo>
                    <a:pt x="1094" y="701"/>
                    <a:pt x="995" y="951"/>
                    <a:pt x="899" y="1204"/>
                  </a:cubicBezTo>
                  <a:cubicBezTo>
                    <a:pt x="879" y="923"/>
                    <a:pt x="829" y="646"/>
                    <a:pt x="747" y="379"/>
                  </a:cubicBezTo>
                  <a:cubicBezTo>
                    <a:pt x="703" y="237"/>
                    <a:pt x="641" y="87"/>
                    <a:pt x="520" y="25"/>
                  </a:cubicBezTo>
                  <a:cubicBezTo>
                    <a:pt x="485" y="8"/>
                    <a:pt x="449" y="0"/>
                    <a:pt x="4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211099" y="2049124"/>
              <a:ext cx="54376" cy="82576"/>
            </a:xfrm>
            <a:custGeom>
              <a:avLst/>
              <a:gdLst/>
              <a:ahLst/>
              <a:cxnLst/>
              <a:rect l="l" t="t" r="r" b="b"/>
              <a:pathLst>
                <a:path w="987" h="1499" extrusionOk="0">
                  <a:moveTo>
                    <a:pt x="842" y="0"/>
                  </a:moveTo>
                  <a:cubicBezTo>
                    <a:pt x="837" y="0"/>
                    <a:pt x="832" y="1"/>
                    <a:pt x="826" y="2"/>
                  </a:cubicBezTo>
                  <a:cubicBezTo>
                    <a:pt x="768" y="13"/>
                    <a:pt x="736" y="82"/>
                    <a:pt x="715" y="146"/>
                  </a:cubicBezTo>
                  <a:cubicBezTo>
                    <a:pt x="654" y="321"/>
                    <a:pt x="597" y="497"/>
                    <a:pt x="548" y="677"/>
                  </a:cubicBezTo>
                  <a:cubicBezTo>
                    <a:pt x="506" y="489"/>
                    <a:pt x="436" y="301"/>
                    <a:pt x="312" y="168"/>
                  </a:cubicBezTo>
                  <a:cubicBezTo>
                    <a:pt x="276" y="129"/>
                    <a:pt x="225" y="96"/>
                    <a:pt x="178" y="96"/>
                  </a:cubicBezTo>
                  <a:cubicBezTo>
                    <a:pt x="157" y="96"/>
                    <a:pt x="138" y="102"/>
                    <a:pt x="120" y="118"/>
                  </a:cubicBezTo>
                  <a:cubicBezTo>
                    <a:pt x="105" y="132"/>
                    <a:pt x="93" y="151"/>
                    <a:pt x="84" y="171"/>
                  </a:cubicBezTo>
                  <a:cubicBezTo>
                    <a:pt x="12" y="317"/>
                    <a:pt x="0" y="492"/>
                    <a:pt x="23" y="657"/>
                  </a:cubicBezTo>
                  <a:cubicBezTo>
                    <a:pt x="47" y="822"/>
                    <a:pt x="103" y="977"/>
                    <a:pt x="157" y="1132"/>
                  </a:cubicBezTo>
                  <a:cubicBezTo>
                    <a:pt x="202" y="1254"/>
                    <a:pt x="245" y="1375"/>
                    <a:pt x="288" y="1498"/>
                  </a:cubicBezTo>
                  <a:lnTo>
                    <a:pt x="747" y="1241"/>
                  </a:lnTo>
                  <a:cubicBezTo>
                    <a:pt x="908" y="938"/>
                    <a:pt x="987" y="582"/>
                    <a:pt x="973" y="229"/>
                  </a:cubicBezTo>
                  <a:cubicBezTo>
                    <a:pt x="971" y="175"/>
                    <a:pt x="966" y="119"/>
                    <a:pt x="943" y="74"/>
                  </a:cubicBezTo>
                  <a:cubicBezTo>
                    <a:pt x="922" y="33"/>
                    <a:pt x="884" y="0"/>
                    <a:pt x="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319280" y="1849983"/>
              <a:ext cx="81482" cy="102297"/>
            </a:xfrm>
            <a:custGeom>
              <a:avLst/>
              <a:gdLst/>
              <a:ahLst/>
              <a:cxnLst/>
              <a:rect l="l" t="t" r="r" b="b"/>
              <a:pathLst>
                <a:path w="1479" h="1857" extrusionOk="0">
                  <a:moveTo>
                    <a:pt x="414" y="1"/>
                  </a:moveTo>
                  <a:cubicBezTo>
                    <a:pt x="292" y="1"/>
                    <a:pt x="168" y="89"/>
                    <a:pt x="99" y="210"/>
                  </a:cubicBezTo>
                  <a:cubicBezTo>
                    <a:pt x="12" y="366"/>
                    <a:pt x="1" y="562"/>
                    <a:pt x="10" y="747"/>
                  </a:cubicBezTo>
                  <a:cubicBezTo>
                    <a:pt x="29" y="1137"/>
                    <a:pt x="130" y="1521"/>
                    <a:pt x="303" y="1857"/>
                  </a:cubicBezTo>
                  <a:lnTo>
                    <a:pt x="1130" y="1706"/>
                  </a:lnTo>
                  <a:cubicBezTo>
                    <a:pt x="1212" y="1699"/>
                    <a:pt x="1262" y="1605"/>
                    <a:pt x="1295" y="1521"/>
                  </a:cubicBezTo>
                  <a:cubicBezTo>
                    <a:pt x="1405" y="1234"/>
                    <a:pt x="1467" y="925"/>
                    <a:pt x="1476" y="615"/>
                  </a:cubicBezTo>
                  <a:cubicBezTo>
                    <a:pt x="1478" y="541"/>
                    <a:pt x="1476" y="464"/>
                    <a:pt x="1443" y="399"/>
                  </a:cubicBezTo>
                  <a:cubicBezTo>
                    <a:pt x="1417" y="350"/>
                    <a:pt x="1367" y="313"/>
                    <a:pt x="1319" y="313"/>
                  </a:cubicBezTo>
                  <a:cubicBezTo>
                    <a:pt x="1304" y="313"/>
                    <a:pt x="1290" y="317"/>
                    <a:pt x="1277" y="324"/>
                  </a:cubicBezTo>
                  <a:cubicBezTo>
                    <a:pt x="1234" y="346"/>
                    <a:pt x="1212" y="401"/>
                    <a:pt x="1192" y="451"/>
                  </a:cubicBezTo>
                  <a:cubicBezTo>
                    <a:pt x="1094" y="702"/>
                    <a:pt x="996" y="952"/>
                    <a:pt x="900" y="1205"/>
                  </a:cubicBezTo>
                  <a:cubicBezTo>
                    <a:pt x="880" y="924"/>
                    <a:pt x="829" y="647"/>
                    <a:pt x="747" y="380"/>
                  </a:cubicBezTo>
                  <a:cubicBezTo>
                    <a:pt x="703" y="238"/>
                    <a:pt x="641" y="88"/>
                    <a:pt x="520" y="26"/>
                  </a:cubicBezTo>
                  <a:cubicBezTo>
                    <a:pt x="486" y="9"/>
                    <a:pt x="450" y="1"/>
                    <a:pt x="4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526958" y="1924131"/>
              <a:ext cx="87377" cy="105548"/>
            </a:xfrm>
            <a:custGeom>
              <a:avLst/>
              <a:gdLst/>
              <a:ahLst/>
              <a:cxnLst/>
              <a:rect l="l" t="t" r="r" b="b"/>
              <a:pathLst>
                <a:path w="1586" h="1916" extrusionOk="0">
                  <a:moveTo>
                    <a:pt x="619" y="1"/>
                  </a:moveTo>
                  <a:cubicBezTo>
                    <a:pt x="534" y="1"/>
                    <a:pt x="446" y="34"/>
                    <a:pt x="378" y="93"/>
                  </a:cubicBezTo>
                  <a:cubicBezTo>
                    <a:pt x="247" y="206"/>
                    <a:pt x="176" y="384"/>
                    <a:pt x="127" y="563"/>
                  </a:cubicBezTo>
                  <a:cubicBezTo>
                    <a:pt x="25" y="937"/>
                    <a:pt x="0" y="1336"/>
                    <a:pt x="59" y="1722"/>
                  </a:cubicBezTo>
                  <a:lnTo>
                    <a:pt x="879" y="1911"/>
                  </a:lnTo>
                  <a:cubicBezTo>
                    <a:pt x="890" y="1914"/>
                    <a:pt x="902" y="1916"/>
                    <a:pt x="913" y="1916"/>
                  </a:cubicBezTo>
                  <a:cubicBezTo>
                    <a:pt x="978" y="1916"/>
                    <a:pt x="1041" y="1859"/>
                    <a:pt x="1090" y="1802"/>
                  </a:cubicBezTo>
                  <a:cubicBezTo>
                    <a:pt x="1282" y="1581"/>
                    <a:pt x="1436" y="1314"/>
                    <a:pt x="1537" y="1025"/>
                  </a:cubicBezTo>
                  <a:cubicBezTo>
                    <a:pt x="1561" y="955"/>
                    <a:pt x="1585" y="882"/>
                    <a:pt x="1572" y="807"/>
                  </a:cubicBezTo>
                  <a:cubicBezTo>
                    <a:pt x="1562" y="739"/>
                    <a:pt x="1510" y="671"/>
                    <a:pt x="1449" y="671"/>
                  </a:cubicBezTo>
                  <a:cubicBezTo>
                    <a:pt x="1446" y="671"/>
                    <a:pt x="1443" y="671"/>
                    <a:pt x="1440" y="672"/>
                  </a:cubicBezTo>
                  <a:cubicBezTo>
                    <a:pt x="1392" y="677"/>
                    <a:pt x="1355" y="718"/>
                    <a:pt x="1321" y="756"/>
                  </a:cubicBezTo>
                  <a:cubicBezTo>
                    <a:pt x="1152" y="953"/>
                    <a:pt x="985" y="1150"/>
                    <a:pt x="816" y="1346"/>
                  </a:cubicBezTo>
                  <a:cubicBezTo>
                    <a:pt x="884" y="1074"/>
                    <a:pt x="922" y="793"/>
                    <a:pt x="929" y="514"/>
                  </a:cubicBezTo>
                  <a:cubicBezTo>
                    <a:pt x="932" y="363"/>
                    <a:pt x="919" y="196"/>
                    <a:pt x="826" y="90"/>
                  </a:cubicBezTo>
                  <a:cubicBezTo>
                    <a:pt x="771" y="28"/>
                    <a:pt x="696" y="1"/>
                    <a:pt x="6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239562" y="1879124"/>
              <a:ext cx="55148" cy="85771"/>
            </a:xfrm>
            <a:custGeom>
              <a:avLst/>
              <a:gdLst/>
              <a:ahLst/>
              <a:cxnLst/>
              <a:rect l="l" t="t" r="r" b="b"/>
              <a:pathLst>
                <a:path w="1001" h="1557" extrusionOk="0">
                  <a:moveTo>
                    <a:pt x="809" y="1"/>
                  </a:moveTo>
                  <a:cubicBezTo>
                    <a:pt x="800" y="1"/>
                    <a:pt x="792" y="2"/>
                    <a:pt x="783" y="5"/>
                  </a:cubicBezTo>
                  <a:cubicBezTo>
                    <a:pt x="726" y="25"/>
                    <a:pt x="702" y="98"/>
                    <a:pt x="685" y="162"/>
                  </a:cubicBezTo>
                  <a:cubicBezTo>
                    <a:pt x="642" y="343"/>
                    <a:pt x="603" y="526"/>
                    <a:pt x="571" y="710"/>
                  </a:cubicBezTo>
                  <a:cubicBezTo>
                    <a:pt x="512" y="527"/>
                    <a:pt x="424" y="351"/>
                    <a:pt x="289" y="234"/>
                  </a:cubicBezTo>
                  <a:cubicBezTo>
                    <a:pt x="252" y="203"/>
                    <a:pt x="205" y="179"/>
                    <a:pt x="162" y="179"/>
                  </a:cubicBezTo>
                  <a:cubicBezTo>
                    <a:pt x="136" y="179"/>
                    <a:pt x="111" y="187"/>
                    <a:pt x="91" y="208"/>
                  </a:cubicBezTo>
                  <a:cubicBezTo>
                    <a:pt x="77" y="224"/>
                    <a:pt x="67" y="245"/>
                    <a:pt x="60" y="266"/>
                  </a:cubicBezTo>
                  <a:cubicBezTo>
                    <a:pt x="1" y="420"/>
                    <a:pt x="8" y="597"/>
                    <a:pt x="47" y="756"/>
                  </a:cubicBezTo>
                  <a:cubicBezTo>
                    <a:pt x="85" y="917"/>
                    <a:pt x="156" y="1064"/>
                    <a:pt x="227" y="1211"/>
                  </a:cubicBezTo>
                  <a:cubicBezTo>
                    <a:pt x="282" y="1325"/>
                    <a:pt x="337" y="1441"/>
                    <a:pt x="393" y="1556"/>
                  </a:cubicBezTo>
                  <a:lnTo>
                    <a:pt x="826" y="1246"/>
                  </a:lnTo>
                  <a:cubicBezTo>
                    <a:pt x="956" y="924"/>
                    <a:pt x="1000" y="558"/>
                    <a:pt x="952" y="211"/>
                  </a:cubicBezTo>
                  <a:cubicBezTo>
                    <a:pt x="945" y="159"/>
                    <a:pt x="935" y="104"/>
                    <a:pt x="907" y="62"/>
                  </a:cubicBezTo>
                  <a:cubicBezTo>
                    <a:pt x="884" y="26"/>
                    <a:pt x="847" y="1"/>
                    <a:pt x="8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213393" y="2120628"/>
              <a:ext cx="185717" cy="101416"/>
            </a:xfrm>
            <a:custGeom>
              <a:avLst/>
              <a:gdLst/>
              <a:ahLst/>
              <a:cxnLst/>
              <a:rect l="l" t="t" r="r" b="b"/>
              <a:pathLst>
                <a:path w="3371" h="1841" extrusionOk="0">
                  <a:moveTo>
                    <a:pt x="1943" y="0"/>
                  </a:moveTo>
                  <a:cubicBezTo>
                    <a:pt x="1612" y="0"/>
                    <a:pt x="1281" y="60"/>
                    <a:pt x="966" y="179"/>
                  </a:cubicBezTo>
                  <a:cubicBezTo>
                    <a:pt x="182" y="472"/>
                    <a:pt x="0" y="1736"/>
                    <a:pt x="950" y="1832"/>
                  </a:cubicBezTo>
                  <a:cubicBezTo>
                    <a:pt x="1005" y="1837"/>
                    <a:pt x="1063" y="1840"/>
                    <a:pt x="1123" y="1840"/>
                  </a:cubicBezTo>
                  <a:cubicBezTo>
                    <a:pt x="1788" y="1840"/>
                    <a:pt x="2698" y="1495"/>
                    <a:pt x="3118" y="988"/>
                  </a:cubicBezTo>
                  <a:cubicBezTo>
                    <a:pt x="3262" y="815"/>
                    <a:pt x="3371" y="529"/>
                    <a:pt x="3232" y="353"/>
                  </a:cubicBezTo>
                  <a:cubicBezTo>
                    <a:pt x="3184" y="293"/>
                    <a:pt x="3118" y="261"/>
                    <a:pt x="3052" y="231"/>
                  </a:cubicBezTo>
                  <a:cubicBezTo>
                    <a:pt x="2700" y="78"/>
                    <a:pt x="2322" y="0"/>
                    <a:pt x="19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088498" y="2066807"/>
              <a:ext cx="136189" cy="76076"/>
            </a:xfrm>
            <a:custGeom>
              <a:avLst/>
              <a:gdLst/>
              <a:ahLst/>
              <a:cxnLst/>
              <a:rect l="l" t="t" r="r" b="b"/>
              <a:pathLst>
                <a:path w="2472" h="1381" extrusionOk="0">
                  <a:moveTo>
                    <a:pt x="1475" y="0"/>
                  </a:moveTo>
                  <a:cubicBezTo>
                    <a:pt x="1045" y="0"/>
                    <a:pt x="615" y="149"/>
                    <a:pt x="257" y="425"/>
                  </a:cubicBezTo>
                  <a:cubicBezTo>
                    <a:pt x="222" y="453"/>
                    <a:pt x="185" y="485"/>
                    <a:pt x="171" y="531"/>
                  </a:cubicBezTo>
                  <a:cubicBezTo>
                    <a:pt x="1" y="1099"/>
                    <a:pt x="602" y="1381"/>
                    <a:pt x="1229" y="1381"/>
                  </a:cubicBezTo>
                  <a:cubicBezTo>
                    <a:pt x="1760" y="1381"/>
                    <a:pt x="2309" y="1179"/>
                    <a:pt x="2424" y="779"/>
                  </a:cubicBezTo>
                  <a:cubicBezTo>
                    <a:pt x="2472" y="612"/>
                    <a:pt x="2397" y="428"/>
                    <a:pt x="2285" y="305"/>
                  </a:cubicBezTo>
                  <a:cubicBezTo>
                    <a:pt x="2092" y="87"/>
                    <a:pt x="1806" y="10"/>
                    <a:pt x="1533" y="1"/>
                  </a:cubicBezTo>
                  <a:cubicBezTo>
                    <a:pt x="1514" y="1"/>
                    <a:pt x="1494" y="0"/>
                    <a:pt x="14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687737" y="1961921"/>
              <a:ext cx="189408" cy="85220"/>
            </a:xfrm>
            <a:custGeom>
              <a:avLst/>
              <a:gdLst/>
              <a:ahLst/>
              <a:cxnLst/>
              <a:rect l="l" t="t" r="r" b="b"/>
              <a:pathLst>
                <a:path w="3438" h="1547" extrusionOk="0">
                  <a:moveTo>
                    <a:pt x="1991" y="0"/>
                  </a:moveTo>
                  <a:cubicBezTo>
                    <a:pt x="1842" y="0"/>
                    <a:pt x="1693" y="4"/>
                    <a:pt x="1544" y="12"/>
                  </a:cubicBezTo>
                  <a:cubicBezTo>
                    <a:pt x="967" y="46"/>
                    <a:pt x="0" y="477"/>
                    <a:pt x="761" y="1177"/>
                  </a:cubicBezTo>
                  <a:cubicBezTo>
                    <a:pt x="1044" y="1438"/>
                    <a:pt x="1559" y="1546"/>
                    <a:pt x="2048" y="1546"/>
                  </a:cubicBezTo>
                  <a:cubicBezTo>
                    <a:pt x="2391" y="1546"/>
                    <a:pt x="2721" y="1493"/>
                    <a:pt x="2952" y="1401"/>
                  </a:cubicBezTo>
                  <a:cubicBezTo>
                    <a:pt x="3151" y="1321"/>
                    <a:pt x="3334" y="1144"/>
                    <a:pt x="3381" y="910"/>
                  </a:cubicBezTo>
                  <a:cubicBezTo>
                    <a:pt x="3437" y="622"/>
                    <a:pt x="3269" y="329"/>
                    <a:pt x="3045" y="185"/>
                  </a:cubicBezTo>
                  <a:cubicBezTo>
                    <a:pt x="2822" y="41"/>
                    <a:pt x="2554" y="15"/>
                    <a:pt x="2295" y="5"/>
                  </a:cubicBezTo>
                  <a:cubicBezTo>
                    <a:pt x="2194" y="2"/>
                    <a:pt x="2093" y="0"/>
                    <a:pt x="19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230837" y="2329134"/>
              <a:ext cx="190289" cy="66546"/>
            </a:xfrm>
            <a:custGeom>
              <a:avLst/>
              <a:gdLst/>
              <a:ahLst/>
              <a:cxnLst/>
              <a:rect l="l" t="t" r="r" b="b"/>
              <a:pathLst>
                <a:path w="3454" h="1208" extrusionOk="0">
                  <a:moveTo>
                    <a:pt x="1626" y="1"/>
                  </a:moveTo>
                  <a:cubicBezTo>
                    <a:pt x="1219" y="1"/>
                    <a:pt x="812" y="69"/>
                    <a:pt x="494" y="259"/>
                  </a:cubicBezTo>
                  <a:cubicBezTo>
                    <a:pt x="88" y="501"/>
                    <a:pt x="0" y="837"/>
                    <a:pt x="432" y="1048"/>
                  </a:cubicBezTo>
                  <a:cubicBezTo>
                    <a:pt x="693" y="1174"/>
                    <a:pt x="1027" y="1208"/>
                    <a:pt x="1348" y="1208"/>
                  </a:cubicBezTo>
                  <a:cubicBezTo>
                    <a:pt x="1532" y="1208"/>
                    <a:pt x="1711" y="1197"/>
                    <a:pt x="1870" y="1186"/>
                  </a:cubicBezTo>
                  <a:cubicBezTo>
                    <a:pt x="2114" y="1166"/>
                    <a:pt x="3454" y="700"/>
                    <a:pt x="2837" y="199"/>
                  </a:cubicBezTo>
                  <a:cubicBezTo>
                    <a:pt x="2785" y="158"/>
                    <a:pt x="2724" y="141"/>
                    <a:pt x="2662" y="127"/>
                  </a:cubicBezTo>
                  <a:cubicBezTo>
                    <a:pt x="2359" y="56"/>
                    <a:pt x="1992" y="1"/>
                    <a:pt x="1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030026" y="2399205"/>
              <a:ext cx="219213" cy="115518"/>
            </a:xfrm>
            <a:custGeom>
              <a:avLst/>
              <a:gdLst/>
              <a:ahLst/>
              <a:cxnLst/>
              <a:rect l="l" t="t" r="r" b="b"/>
              <a:pathLst>
                <a:path w="3979" h="2097" extrusionOk="0">
                  <a:moveTo>
                    <a:pt x="2234" y="0"/>
                  </a:moveTo>
                  <a:cubicBezTo>
                    <a:pt x="2209" y="0"/>
                    <a:pt x="2185" y="1"/>
                    <a:pt x="2160" y="1"/>
                  </a:cubicBezTo>
                  <a:cubicBezTo>
                    <a:pt x="1610" y="21"/>
                    <a:pt x="1066" y="261"/>
                    <a:pt x="648" y="670"/>
                  </a:cubicBezTo>
                  <a:cubicBezTo>
                    <a:pt x="1" y="1305"/>
                    <a:pt x="436" y="1978"/>
                    <a:pt x="1088" y="1978"/>
                  </a:cubicBezTo>
                  <a:cubicBezTo>
                    <a:pt x="1142" y="1978"/>
                    <a:pt x="1198" y="1973"/>
                    <a:pt x="1254" y="1963"/>
                  </a:cubicBezTo>
                  <a:cubicBezTo>
                    <a:pt x="2059" y="1826"/>
                    <a:pt x="2997" y="2096"/>
                    <a:pt x="3706" y="1526"/>
                  </a:cubicBezTo>
                  <a:cubicBezTo>
                    <a:pt x="3847" y="1413"/>
                    <a:pt x="3978" y="1248"/>
                    <a:pt x="3978" y="1053"/>
                  </a:cubicBezTo>
                  <a:cubicBezTo>
                    <a:pt x="3978" y="850"/>
                    <a:pt x="3840" y="686"/>
                    <a:pt x="3699" y="565"/>
                  </a:cubicBezTo>
                  <a:cubicBezTo>
                    <a:pt x="3285" y="202"/>
                    <a:pt x="2760" y="0"/>
                    <a:pt x="22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124253" y="2202763"/>
              <a:ext cx="28262" cy="53325"/>
            </a:xfrm>
            <a:custGeom>
              <a:avLst/>
              <a:gdLst/>
              <a:ahLst/>
              <a:cxnLst/>
              <a:rect l="l" t="t" r="r" b="b"/>
              <a:pathLst>
                <a:path w="513" h="968" extrusionOk="0">
                  <a:moveTo>
                    <a:pt x="375" y="1"/>
                  </a:moveTo>
                  <a:cubicBezTo>
                    <a:pt x="326" y="1"/>
                    <a:pt x="280" y="35"/>
                    <a:pt x="260" y="90"/>
                  </a:cubicBezTo>
                  <a:lnTo>
                    <a:pt x="24" y="777"/>
                  </a:lnTo>
                  <a:cubicBezTo>
                    <a:pt x="0" y="849"/>
                    <a:pt x="32" y="928"/>
                    <a:pt x="94" y="956"/>
                  </a:cubicBezTo>
                  <a:cubicBezTo>
                    <a:pt x="111" y="965"/>
                    <a:pt x="128" y="967"/>
                    <a:pt x="143" y="967"/>
                  </a:cubicBezTo>
                  <a:cubicBezTo>
                    <a:pt x="190" y="965"/>
                    <a:pt x="235" y="932"/>
                    <a:pt x="252" y="877"/>
                  </a:cubicBezTo>
                  <a:lnTo>
                    <a:pt x="489" y="191"/>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099352" y="2181885"/>
              <a:ext cx="17960" cy="66986"/>
            </a:xfrm>
            <a:custGeom>
              <a:avLst/>
              <a:gdLst/>
              <a:ahLst/>
              <a:cxnLst/>
              <a:rect l="l" t="t" r="r" b="b"/>
              <a:pathLst>
                <a:path w="326" h="1216" extrusionOk="0">
                  <a:moveTo>
                    <a:pt x="128" y="1"/>
                  </a:moveTo>
                  <a:cubicBezTo>
                    <a:pt x="124" y="1"/>
                    <a:pt x="121" y="1"/>
                    <a:pt x="118" y="1"/>
                  </a:cubicBezTo>
                  <a:cubicBezTo>
                    <a:pt x="52" y="8"/>
                    <a:pt x="1" y="76"/>
                    <a:pt x="8" y="154"/>
                  </a:cubicBezTo>
                  <a:lnTo>
                    <a:pt x="74" y="1088"/>
                  </a:lnTo>
                  <a:cubicBezTo>
                    <a:pt x="81" y="1160"/>
                    <a:pt x="134" y="1215"/>
                    <a:pt x="195" y="1215"/>
                  </a:cubicBezTo>
                  <a:cubicBezTo>
                    <a:pt x="197" y="1215"/>
                    <a:pt x="199" y="1215"/>
                    <a:pt x="201" y="1215"/>
                  </a:cubicBezTo>
                  <a:lnTo>
                    <a:pt x="207" y="1215"/>
                  </a:lnTo>
                  <a:cubicBezTo>
                    <a:pt x="273" y="1208"/>
                    <a:pt x="325" y="1142"/>
                    <a:pt x="318" y="1064"/>
                  </a:cubicBezTo>
                  <a:lnTo>
                    <a:pt x="251" y="128"/>
                  </a:lnTo>
                  <a:cubicBezTo>
                    <a:pt x="245" y="56"/>
                    <a:pt x="194" y="1"/>
                    <a:pt x="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4468781" y="2357999"/>
              <a:ext cx="28262" cy="53270"/>
            </a:xfrm>
            <a:custGeom>
              <a:avLst/>
              <a:gdLst/>
              <a:ahLst/>
              <a:cxnLst/>
              <a:rect l="l" t="t" r="r" b="b"/>
              <a:pathLst>
                <a:path w="513" h="967" extrusionOk="0">
                  <a:moveTo>
                    <a:pt x="376" y="0"/>
                  </a:moveTo>
                  <a:cubicBezTo>
                    <a:pt x="326" y="0"/>
                    <a:pt x="280" y="36"/>
                    <a:pt x="261" y="90"/>
                  </a:cubicBezTo>
                  <a:lnTo>
                    <a:pt x="24" y="776"/>
                  </a:lnTo>
                  <a:cubicBezTo>
                    <a:pt x="0" y="848"/>
                    <a:pt x="31" y="927"/>
                    <a:pt x="93" y="956"/>
                  </a:cubicBezTo>
                  <a:cubicBezTo>
                    <a:pt x="109" y="964"/>
                    <a:pt x="127" y="967"/>
                    <a:pt x="143" y="967"/>
                  </a:cubicBezTo>
                  <a:cubicBezTo>
                    <a:pt x="191" y="965"/>
                    <a:pt x="235" y="932"/>
                    <a:pt x="251" y="876"/>
                  </a:cubicBezTo>
                  <a:lnTo>
                    <a:pt x="489" y="190"/>
                  </a:lnTo>
                  <a:cubicBezTo>
                    <a:pt x="513" y="118"/>
                    <a:pt x="482" y="38"/>
                    <a:pt x="419" y="10"/>
                  </a:cubicBezTo>
                  <a:cubicBezTo>
                    <a:pt x="405" y="3"/>
                    <a:pt x="390" y="0"/>
                    <a:pt x="3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443879" y="2337121"/>
              <a:ext cx="17960" cy="66931"/>
            </a:xfrm>
            <a:custGeom>
              <a:avLst/>
              <a:gdLst/>
              <a:ahLst/>
              <a:cxnLst/>
              <a:rect l="l" t="t" r="r" b="b"/>
              <a:pathLst>
                <a:path w="326" h="1215" extrusionOk="0">
                  <a:moveTo>
                    <a:pt x="125" y="0"/>
                  </a:moveTo>
                  <a:cubicBezTo>
                    <a:pt x="123" y="0"/>
                    <a:pt x="120" y="0"/>
                    <a:pt x="118" y="1"/>
                  </a:cubicBezTo>
                  <a:cubicBezTo>
                    <a:pt x="51" y="8"/>
                    <a:pt x="1" y="75"/>
                    <a:pt x="8" y="153"/>
                  </a:cubicBezTo>
                  <a:lnTo>
                    <a:pt x="74" y="1087"/>
                  </a:lnTo>
                  <a:cubicBezTo>
                    <a:pt x="81" y="1160"/>
                    <a:pt x="132" y="1215"/>
                    <a:pt x="194" y="1215"/>
                  </a:cubicBezTo>
                  <a:cubicBezTo>
                    <a:pt x="196" y="1215"/>
                    <a:pt x="199" y="1215"/>
                    <a:pt x="201" y="1215"/>
                  </a:cubicBezTo>
                  <a:lnTo>
                    <a:pt x="207" y="1215"/>
                  </a:lnTo>
                  <a:cubicBezTo>
                    <a:pt x="273" y="1207"/>
                    <a:pt x="325" y="1141"/>
                    <a:pt x="318" y="1063"/>
                  </a:cubicBezTo>
                  <a:lnTo>
                    <a:pt x="250" y="128"/>
                  </a:lnTo>
                  <a:cubicBezTo>
                    <a:pt x="245" y="56"/>
                    <a:pt x="192" y="0"/>
                    <a:pt x="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875878" y="2472581"/>
              <a:ext cx="28318" cy="53215"/>
            </a:xfrm>
            <a:custGeom>
              <a:avLst/>
              <a:gdLst/>
              <a:ahLst/>
              <a:cxnLst/>
              <a:rect l="l" t="t" r="r" b="b"/>
              <a:pathLst>
                <a:path w="514" h="966" extrusionOk="0">
                  <a:moveTo>
                    <a:pt x="376" y="1"/>
                  </a:moveTo>
                  <a:cubicBezTo>
                    <a:pt x="327" y="1"/>
                    <a:pt x="281" y="35"/>
                    <a:pt x="262" y="89"/>
                  </a:cubicBezTo>
                  <a:lnTo>
                    <a:pt x="25" y="777"/>
                  </a:lnTo>
                  <a:cubicBezTo>
                    <a:pt x="1" y="849"/>
                    <a:pt x="32" y="928"/>
                    <a:pt x="94" y="956"/>
                  </a:cubicBezTo>
                  <a:cubicBezTo>
                    <a:pt x="110" y="963"/>
                    <a:pt x="128" y="966"/>
                    <a:pt x="144" y="966"/>
                  </a:cubicBezTo>
                  <a:cubicBezTo>
                    <a:pt x="192" y="965"/>
                    <a:pt x="235" y="931"/>
                    <a:pt x="254" y="877"/>
                  </a:cubicBezTo>
                  <a:lnTo>
                    <a:pt x="489" y="190"/>
                  </a:lnTo>
                  <a:cubicBezTo>
                    <a:pt x="513" y="118"/>
                    <a:pt x="482" y="39"/>
                    <a:pt x="420" y="10"/>
                  </a:cubicBezTo>
                  <a:cubicBezTo>
                    <a:pt x="406" y="4"/>
                    <a:pt x="391" y="1"/>
                    <a:pt x="3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851031" y="2451648"/>
              <a:ext cx="17905" cy="66931"/>
            </a:xfrm>
            <a:custGeom>
              <a:avLst/>
              <a:gdLst/>
              <a:ahLst/>
              <a:cxnLst/>
              <a:rect l="l" t="t" r="r" b="b"/>
              <a:pathLst>
                <a:path w="325" h="1215" extrusionOk="0">
                  <a:moveTo>
                    <a:pt x="129" y="0"/>
                  </a:moveTo>
                  <a:cubicBezTo>
                    <a:pt x="125" y="0"/>
                    <a:pt x="122" y="1"/>
                    <a:pt x="119" y="1"/>
                  </a:cubicBezTo>
                  <a:cubicBezTo>
                    <a:pt x="51" y="8"/>
                    <a:pt x="0" y="74"/>
                    <a:pt x="7" y="152"/>
                  </a:cubicBezTo>
                  <a:lnTo>
                    <a:pt x="74" y="1088"/>
                  </a:lnTo>
                  <a:cubicBezTo>
                    <a:pt x="81" y="1162"/>
                    <a:pt x="133" y="1215"/>
                    <a:pt x="196" y="1215"/>
                  </a:cubicBezTo>
                  <a:cubicBezTo>
                    <a:pt x="197" y="1215"/>
                    <a:pt x="199" y="1215"/>
                    <a:pt x="201" y="1215"/>
                  </a:cubicBezTo>
                  <a:lnTo>
                    <a:pt x="206" y="1215"/>
                  </a:lnTo>
                  <a:cubicBezTo>
                    <a:pt x="274" y="1208"/>
                    <a:pt x="325" y="1140"/>
                    <a:pt x="318" y="1062"/>
                  </a:cubicBezTo>
                  <a:lnTo>
                    <a:pt x="250" y="128"/>
                  </a:lnTo>
                  <a:cubicBezTo>
                    <a:pt x="246" y="55"/>
                    <a:pt x="195" y="0"/>
                    <a:pt x="1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419473" y="2103165"/>
              <a:ext cx="28262" cy="53215"/>
            </a:xfrm>
            <a:custGeom>
              <a:avLst/>
              <a:gdLst/>
              <a:ahLst/>
              <a:cxnLst/>
              <a:rect l="l" t="t" r="r" b="b"/>
              <a:pathLst>
                <a:path w="513" h="966" extrusionOk="0">
                  <a:moveTo>
                    <a:pt x="375" y="1"/>
                  </a:moveTo>
                  <a:cubicBezTo>
                    <a:pt x="326" y="1"/>
                    <a:pt x="280" y="35"/>
                    <a:pt x="261" y="89"/>
                  </a:cubicBezTo>
                  <a:lnTo>
                    <a:pt x="24" y="775"/>
                  </a:lnTo>
                  <a:cubicBezTo>
                    <a:pt x="0" y="849"/>
                    <a:pt x="31" y="928"/>
                    <a:pt x="94" y="956"/>
                  </a:cubicBezTo>
                  <a:cubicBezTo>
                    <a:pt x="109" y="965"/>
                    <a:pt x="127" y="966"/>
                    <a:pt x="143" y="966"/>
                  </a:cubicBezTo>
                  <a:cubicBezTo>
                    <a:pt x="191" y="965"/>
                    <a:pt x="235" y="931"/>
                    <a:pt x="253" y="877"/>
                  </a:cubicBezTo>
                  <a:lnTo>
                    <a:pt x="489" y="190"/>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4394572" y="2082287"/>
              <a:ext cx="17960" cy="66986"/>
            </a:xfrm>
            <a:custGeom>
              <a:avLst/>
              <a:gdLst/>
              <a:ahLst/>
              <a:cxnLst/>
              <a:rect l="l" t="t" r="r" b="b"/>
              <a:pathLst>
                <a:path w="326" h="1216" extrusionOk="0">
                  <a:moveTo>
                    <a:pt x="129" y="1"/>
                  </a:moveTo>
                  <a:cubicBezTo>
                    <a:pt x="126" y="1"/>
                    <a:pt x="122" y="1"/>
                    <a:pt x="119" y="1"/>
                  </a:cubicBezTo>
                  <a:cubicBezTo>
                    <a:pt x="51" y="8"/>
                    <a:pt x="1" y="75"/>
                    <a:pt x="8" y="152"/>
                  </a:cubicBezTo>
                  <a:lnTo>
                    <a:pt x="74" y="1088"/>
                  </a:lnTo>
                  <a:cubicBezTo>
                    <a:pt x="81" y="1160"/>
                    <a:pt x="134" y="1215"/>
                    <a:pt x="196" y="1215"/>
                  </a:cubicBezTo>
                  <a:cubicBezTo>
                    <a:pt x="198" y="1215"/>
                    <a:pt x="200" y="1215"/>
                    <a:pt x="201" y="1215"/>
                  </a:cubicBezTo>
                  <a:lnTo>
                    <a:pt x="207" y="1215"/>
                  </a:lnTo>
                  <a:cubicBezTo>
                    <a:pt x="274" y="1208"/>
                    <a:pt x="325" y="1140"/>
                    <a:pt x="318" y="1063"/>
                  </a:cubicBezTo>
                  <a:lnTo>
                    <a:pt x="251" y="128"/>
                  </a:lnTo>
                  <a:cubicBezTo>
                    <a:pt x="246" y="56"/>
                    <a:pt x="195" y="1"/>
                    <a:pt x="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746320" y="2121399"/>
              <a:ext cx="30521" cy="51892"/>
            </a:xfrm>
            <a:custGeom>
              <a:avLst/>
              <a:gdLst/>
              <a:ahLst/>
              <a:cxnLst/>
              <a:rect l="l" t="t" r="r" b="b"/>
              <a:pathLst>
                <a:path w="554" h="942" extrusionOk="0">
                  <a:moveTo>
                    <a:pt x="139" y="1"/>
                  </a:moveTo>
                  <a:cubicBezTo>
                    <a:pt x="122" y="1"/>
                    <a:pt x="104" y="5"/>
                    <a:pt x="87" y="14"/>
                  </a:cubicBezTo>
                  <a:cubicBezTo>
                    <a:pt x="25" y="48"/>
                    <a:pt x="1" y="131"/>
                    <a:pt x="29" y="200"/>
                  </a:cubicBezTo>
                  <a:lnTo>
                    <a:pt x="306" y="861"/>
                  </a:lnTo>
                  <a:cubicBezTo>
                    <a:pt x="326" y="913"/>
                    <a:pt x="370" y="941"/>
                    <a:pt x="416" y="941"/>
                  </a:cubicBezTo>
                  <a:cubicBezTo>
                    <a:pt x="418" y="941"/>
                    <a:pt x="419" y="941"/>
                    <a:pt x="420" y="941"/>
                  </a:cubicBezTo>
                  <a:cubicBezTo>
                    <a:pt x="438" y="941"/>
                    <a:pt x="454" y="936"/>
                    <a:pt x="468" y="927"/>
                  </a:cubicBezTo>
                  <a:cubicBezTo>
                    <a:pt x="530" y="893"/>
                    <a:pt x="554" y="810"/>
                    <a:pt x="526" y="741"/>
                  </a:cubicBezTo>
                  <a:lnTo>
                    <a:pt x="249" y="80"/>
                  </a:lnTo>
                  <a:cubicBezTo>
                    <a:pt x="229" y="30"/>
                    <a:pt x="185" y="1"/>
                    <a:pt x="1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783673" y="2096995"/>
              <a:ext cx="14214" cy="67041"/>
            </a:xfrm>
            <a:custGeom>
              <a:avLst/>
              <a:gdLst/>
              <a:ahLst/>
              <a:cxnLst/>
              <a:rect l="l" t="t" r="r" b="b"/>
              <a:pathLst>
                <a:path w="258" h="1217" extrusionOk="0">
                  <a:moveTo>
                    <a:pt x="136" y="1"/>
                  </a:moveTo>
                  <a:cubicBezTo>
                    <a:pt x="65" y="1"/>
                    <a:pt x="14" y="60"/>
                    <a:pt x="11" y="138"/>
                  </a:cubicBezTo>
                  <a:lnTo>
                    <a:pt x="2" y="1077"/>
                  </a:lnTo>
                  <a:cubicBezTo>
                    <a:pt x="0" y="1153"/>
                    <a:pt x="54" y="1216"/>
                    <a:pt x="122" y="1216"/>
                  </a:cubicBezTo>
                  <a:lnTo>
                    <a:pt x="127" y="1216"/>
                  </a:lnTo>
                  <a:cubicBezTo>
                    <a:pt x="192" y="1212"/>
                    <a:pt x="244" y="1153"/>
                    <a:pt x="244" y="1078"/>
                  </a:cubicBezTo>
                  <a:lnTo>
                    <a:pt x="256" y="139"/>
                  </a:lnTo>
                  <a:cubicBezTo>
                    <a:pt x="257" y="64"/>
                    <a:pt x="202"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668731" y="2168664"/>
              <a:ext cx="30631" cy="51727"/>
            </a:xfrm>
            <a:custGeom>
              <a:avLst/>
              <a:gdLst/>
              <a:ahLst/>
              <a:cxnLst/>
              <a:rect l="l" t="t" r="r" b="b"/>
              <a:pathLst>
                <a:path w="556" h="939" extrusionOk="0">
                  <a:moveTo>
                    <a:pt x="141" y="0"/>
                  </a:moveTo>
                  <a:cubicBezTo>
                    <a:pt x="123" y="0"/>
                    <a:pt x="104" y="5"/>
                    <a:pt x="87" y="14"/>
                  </a:cubicBezTo>
                  <a:cubicBezTo>
                    <a:pt x="26" y="48"/>
                    <a:pt x="1" y="130"/>
                    <a:pt x="29" y="199"/>
                  </a:cubicBezTo>
                  <a:lnTo>
                    <a:pt x="306" y="861"/>
                  </a:lnTo>
                  <a:cubicBezTo>
                    <a:pt x="326" y="911"/>
                    <a:pt x="371" y="939"/>
                    <a:pt x="418" y="939"/>
                  </a:cubicBezTo>
                  <a:cubicBezTo>
                    <a:pt x="419" y="939"/>
                    <a:pt x="420" y="939"/>
                    <a:pt x="421" y="939"/>
                  </a:cubicBezTo>
                  <a:cubicBezTo>
                    <a:pt x="437" y="939"/>
                    <a:pt x="452" y="933"/>
                    <a:pt x="468" y="926"/>
                  </a:cubicBezTo>
                  <a:cubicBezTo>
                    <a:pt x="530" y="892"/>
                    <a:pt x="555" y="810"/>
                    <a:pt x="527" y="741"/>
                  </a:cubicBezTo>
                  <a:lnTo>
                    <a:pt x="249" y="79"/>
                  </a:lnTo>
                  <a:cubicBezTo>
                    <a:pt x="229" y="29"/>
                    <a:pt x="186"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706083" y="2144205"/>
              <a:ext cx="14269" cy="67041"/>
            </a:xfrm>
            <a:custGeom>
              <a:avLst/>
              <a:gdLst/>
              <a:ahLst/>
              <a:cxnLst/>
              <a:rect l="l" t="t" r="r" b="b"/>
              <a:pathLst>
                <a:path w="259" h="1217" extrusionOk="0">
                  <a:moveTo>
                    <a:pt x="136" y="1"/>
                  </a:moveTo>
                  <a:cubicBezTo>
                    <a:pt x="65" y="1"/>
                    <a:pt x="14" y="60"/>
                    <a:pt x="13" y="139"/>
                  </a:cubicBezTo>
                  <a:lnTo>
                    <a:pt x="2" y="1078"/>
                  </a:lnTo>
                  <a:cubicBezTo>
                    <a:pt x="0" y="1153"/>
                    <a:pt x="55" y="1216"/>
                    <a:pt x="122" y="1216"/>
                  </a:cubicBezTo>
                  <a:lnTo>
                    <a:pt x="127" y="1216"/>
                  </a:lnTo>
                  <a:cubicBezTo>
                    <a:pt x="191" y="1213"/>
                    <a:pt x="244" y="1153"/>
                    <a:pt x="246" y="1079"/>
                  </a:cubicBezTo>
                  <a:lnTo>
                    <a:pt x="256" y="140"/>
                  </a:lnTo>
                  <a:cubicBezTo>
                    <a:pt x="259" y="64"/>
                    <a:pt x="204"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2"/>
          <p:cNvGrpSpPr/>
          <p:nvPr/>
        </p:nvGrpSpPr>
        <p:grpSpPr>
          <a:xfrm>
            <a:off x="-205382" y="4113809"/>
            <a:ext cx="6198288" cy="1950610"/>
            <a:chOff x="-1192669" y="1924020"/>
            <a:chExt cx="4543534" cy="1429961"/>
          </a:xfrm>
        </p:grpSpPr>
        <p:sp>
          <p:nvSpPr>
            <p:cNvPr id="37" name="Google Shape;37;p2"/>
            <p:cNvSpPr/>
            <p:nvPr/>
          </p:nvSpPr>
          <p:spPr>
            <a:xfrm>
              <a:off x="751648" y="2433965"/>
              <a:ext cx="85669" cy="100480"/>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192669" y="1976574"/>
              <a:ext cx="4543534" cy="1377408"/>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808925" y="2185686"/>
              <a:ext cx="92390" cy="102353"/>
            </a:xfrm>
            <a:custGeom>
              <a:avLst/>
              <a:gdLst/>
              <a:ahLst/>
              <a:cxnLst/>
              <a:rect l="l" t="t" r="r" b="b"/>
              <a:pathLst>
                <a:path w="1677" h="1858" extrusionOk="0">
                  <a:moveTo>
                    <a:pt x="1220" y="0"/>
                  </a:moveTo>
                  <a:cubicBezTo>
                    <a:pt x="1181" y="0"/>
                    <a:pt x="1143" y="7"/>
                    <a:pt x="1105" y="23"/>
                  </a:cubicBezTo>
                  <a:cubicBezTo>
                    <a:pt x="967" y="81"/>
                    <a:pt x="891" y="229"/>
                    <a:pt x="836" y="370"/>
                  </a:cubicBezTo>
                  <a:cubicBezTo>
                    <a:pt x="735" y="632"/>
                    <a:pt x="668" y="908"/>
                    <a:pt x="637" y="1189"/>
                  </a:cubicBezTo>
                  <a:cubicBezTo>
                    <a:pt x="534" y="934"/>
                    <a:pt x="431" y="682"/>
                    <a:pt x="328" y="428"/>
                  </a:cubicBezTo>
                  <a:cubicBezTo>
                    <a:pt x="308" y="378"/>
                    <a:pt x="284" y="325"/>
                    <a:pt x="236" y="299"/>
                  </a:cubicBezTo>
                  <a:cubicBezTo>
                    <a:pt x="219" y="291"/>
                    <a:pt x="202" y="287"/>
                    <a:pt x="184" y="287"/>
                  </a:cubicBezTo>
                  <a:cubicBezTo>
                    <a:pt x="130" y="287"/>
                    <a:pt x="75" y="321"/>
                    <a:pt x="45" y="368"/>
                  </a:cubicBezTo>
                  <a:cubicBezTo>
                    <a:pt x="7" y="432"/>
                    <a:pt x="1" y="510"/>
                    <a:pt x="1" y="583"/>
                  </a:cubicBezTo>
                  <a:cubicBezTo>
                    <a:pt x="0" y="894"/>
                    <a:pt x="61" y="1207"/>
                    <a:pt x="178" y="1493"/>
                  </a:cubicBezTo>
                  <a:cubicBezTo>
                    <a:pt x="212" y="1578"/>
                    <a:pt x="265" y="1673"/>
                    <a:pt x="357" y="1683"/>
                  </a:cubicBezTo>
                  <a:lnTo>
                    <a:pt x="1293" y="1858"/>
                  </a:lnTo>
                  <a:cubicBezTo>
                    <a:pt x="1499" y="1526"/>
                    <a:pt x="1626" y="1145"/>
                    <a:pt x="1661" y="757"/>
                  </a:cubicBezTo>
                  <a:cubicBezTo>
                    <a:pt x="1677" y="570"/>
                    <a:pt x="1673" y="376"/>
                    <a:pt x="1577" y="216"/>
                  </a:cubicBezTo>
                  <a:cubicBezTo>
                    <a:pt x="1503" y="92"/>
                    <a:pt x="1361" y="0"/>
                    <a:pt x="1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605028" y="2153845"/>
              <a:ext cx="62034" cy="83017"/>
            </a:xfrm>
            <a:custGeom>
              <a:avLst/>
              <a:gdLst/>
              <a:ahLst/>
              <a:cxnLst/>
              <a:rect l="l" t="t" r="r" b="b"/>
              <a:pathLst>
                <a:path w="1126" h="1507" extrusionOk="0">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21543" y="1924020"/>
              <a:ext cx="92500" cy="102353"/>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060558" y="1963408"/>
              <a:ext cx="98505" cy="105162"/>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441038" y="1954704"/>
              <a:ext cx="62530" cy="86212"/>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1567235" y="2458093"/>
              <a:ext cx="231995" cy="113976"/>
            </a:xfrm>
            <a:custGeom>
              <a:avLst/>
              <a:gdLst/>
              <a:ahLst/>
              <a:cxnLst/>
              <a:rect l="l" t="t" r="r" b="b"/>
              <a:pathLst>
                <a:path w="4211" h="2069" extrusionOk="0">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809531" y="2321752"/>
              <a:ext cx="170456" cy="84835"/>
            </a:xfrm>
            <a:custGeom>
              <a:avLst/>
              <a:gdLst/>
              <a:ahLst/>
              <a:cxnLst/>
              <a:rect l="l" t="t" r="r" b="b"/>
              <a:pathLst>
                <a:path w="3094" h="1540" extrusionOk="0">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210539" y="2511528"/>
              <a:ext cx="170346" cy="84835"/>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600861" y="2109665"/>
              <a:ext cx="239267" cy="94751"/>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177036" y="2325002"/>
              <a:ext cx="239983" cy="74478"/>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390298" y="2407799"/>
              <a:ext cx="275738" cy="127032"/>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1523492" y="2603579"/>
              <a:ext cx="34268" cy="59439"/>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1566739" y="2581655"/>
              <a:ext cx="24626" cy="74093"/>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271195" y="2270410"/>
              <a:ext cx="34323" cy="59439"/>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227948" y="2248430"/>
              <a:ext cx="24626" cy="74148"/>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264633" y="2653103"/>
              <a:ext cx="34268" cy="59494"/>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07825" y="2631233"/>
              <a:ext cx="24681" cy="74093"/>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103432" y="2363067"/>
              <a:ext cx="34268" cy="59494"/>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146735" y="2341198"/>
              <a:ext cx="24626" cy="74093"/>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295271" y="2789114"/>
              <a:ext cx="34268" cy="59384"/>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252023" y="2767079"/>
              <a:ext cx="24626" cy="74148"/>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2090777" y="2429778"/>
              <a:ext cx="35920" cy="62965"/>
            </a:xfrm>
            <a:custGeom>
              <a:avLst/>
              <a:gdLst/>
              <a:ahLst/>
              <a:cxnLst/>
              <a:rect l="l" t="t" r="r" b="b"/>
              <a:pathLst>
                <a:path w="652" h="1143" extrusionOk="0">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2136063" y="2406311"/>
              <a:ext cx="25728" cy="78610"/>
            </a:xfrm>
            <a:custGeom>
              <a:avLst/>
              <a:gdLst/>
              <a:ahLst/>
              <a:cxnLst/>
              <a:rect l="l" t="t" r="r" b="b"/>
              <a:pathLst>
                <a:path w="467" h="1427" extrusionOk="0">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532601" y="2322688"/>
              <a:ext cx="39997" cy="57016"/>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507314" y="2294263"/>
              <a:ext cx="18346" cy="74588"/>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1847214" y="2418651"/>
              <a:ext cx="40052" cy="56960"/>
            </a:xfrm>
            <a:custGeom>
              <a:avLst/>
              <a:gdLst/>
              <a:ahLst/>
              <a:cxnLst/>
              <a:rect l="l" t="t" r="r" b="b"/>
              <a:pathLst>
                <a:path w="727" h="1034" extrusionOk="0">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1821982" y="2390171"/>
              <a:ext cx="18236" cy="74478"/>
            </a:xfrm>
            <a:custGeom>
              <a:avLst/>
              <a:gdLst/>
              <a:ahLst/>
              <a:cxnLst/>
              <a:rect l="l" t="t" r="r" b="b"/>
              <a:pathLst>
                <a:path w="331" h="1352" extrusionOk="0">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1895034" y="2677892"/>
              <a:ext cx="40052" cy="56960"/>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1869802" y="2649467"/>
              <a:ext cx="18291" cy="74478"/>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 name="Google Shape;68;p2"/>
          <p:cNvSpPr txBox="1">
            <a:spLocks noGrp="1"/>
          </p:cNvSpPr>
          <p:nvPr>
            <p:ph type="subTitle" idx="1"/>
          </p:nvPr>
        </p:nvSpPr>
        <p:spPr>
          <a:xfrm rot="-551">
            <a:off x="2700000" y="3487346"/>
            <a:ext cx="3744000" cy="426300"/>
          </a:xfrm>
          <a:prstGeom prst="rect">
            <a:avLst/>
          </a:prstGeom>
          <a:solidFill>
            <a:schemeClr val="lt2"/>
          </a:solid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atin typeface="Bellota Text"/>
                <a:ea typeface="Bellota Text"/>
                <a:cs typeface="Bellota Text"/>
                <a:sym typeface="Bellota Text"/>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69" name="Google Shape;69;p2"/>
          <p:cNvSpPr txBox="1">
            <a:spLocks noGrp="1"/>
          </p:cNvSpPr>
          <p:nvPr>
            <p:ph type="ctrTitle"/>
          </p:nvPr>
        </p:nvSpPr>
        <p:spPr>
          <a:xfrm>
            <a:off x="1449025" y="540000"/>
            <a:ext cx="6246300" cy="28710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rgbClr val="191919"/>
              </a:buClr>
              <a:buSzPts val="5200"/>
              <a:buNone/>
              <a:defRPr sz="6000" b="1">
                <a:latin typeface="Chau Philomene One"/>
                <a:ea typeface="Chau Philomene One"/>
                <a:cs typeface="Chau Philomene One"/>
                <a:sym typeface="Chau Philomene 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2_1_1_1">
    <p:spTree>
      <p:nvGrpSpPr>
        <p:cNvPr id="1" name="Shape 1430"/>
        <p:cNvGrpSpPr/>
        <p:nvPr/>
      </p:nvGrpSpPr>
      <p:grpSpPr>
        <a:xfrm>
          <a:off x="0" y="0"/>
          <a:ext cx="0" cy="0"/>
          <a:chOff x="0" y="0"/>
          <a:chExt cx="0" cy="0"/>
        </a:xfrm>
      </p:grpSpPr>
      <p:sp>
        <p:nvSpPr>
          <p:cNvPr id="1431" name="Google Shape;1431;p24"/>
          <p:cNvSpPr txBox="1">
            <a:spLocks noGrp="1"/>
          </p:cNvSpPr>
          <p:nvPr>
            <p:ph type="subTitle" idx="1"/>
          </p:nvPr>
        </p:nvSpPr>
        <p:spPr>
          <a:xfrm>
            <a:off x="1129150" y="2197500"/>
            <a:ext cx="3063000" cy="237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32" name="Google Shape;1432;p24"/>
          <p:cNvSpPr txBox="1">
            <a:spLocks noGrp="1"/>
          </p:cNvSpPr>
          <p:nvPr>
            <p:ph type="subTitle" idx="2"/>
          </p:nvPr>
        </p:nvSpPr>
        <p:spPr>
          <a:xfrm>
            <a:off x="4951825" y="2197500"/>
            <a:ext cx="3063000" cy="237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33" name="Google Shape;1433;p24"/>
          <p:cNvSpPr txBox="1">
            <a:spLocks noGrp="1"/>
          </p:cNvSpPr>
          <p:nvPr>
            <p:ph type="subTitle" idx="3"/>
          </p:nvPr>
        </p:nvSpPr>
        <p:spPr>
          <a:xfrm>
            <a:off x="4951750" y="1730400"/>
            <a:ext cx="3063000" cy="467100"/>
          </a:xfrm>
          <a:prstGeom prst="rect">
            <a:avLst/>
          </a:prstGeom>
          <a:solidFill>
            <a:schemeClr val="lt2"/>
          </a:solidFill>
        </p:spPr>
        <p:txBody>
          <a:bodyPr spcFirstLastPara="1" wrap="square" lIns="91425" tIns="91425" rIns="91425" bIns="91425" anchor="b" anchorCtr="0">
            <a:noAutofit/>
          </a:bodyPr>
          <a:lstStyle>
            <a:lvl1pPr lvl="0" algn="ctr" rtl="0">
              <a:spcBef>
                <a:spcPts val="0"/>
              </a:spcBef>
              <a:spcAft>
                <a:spcPts val="0"/>
              </a:spcAft>
              <a:buSzPts val="2000"/>
              <a:buFont typeface="Chau Philomene One"/>
              <a:buNone/>
              <a:defRPr sz="2000" b="1">
                <a:latin typeface="Chau Philomene One"/>
                <a:ea typeface="Chau Philomene One"/>
                <a:cs typeface="Chau Philomene One"/>
                <a:sym typeface="Chau Philomene One"/>
              </a:defRPr>
            </a:lvl1pPr>
            <a:lvl2pPr lvl="1"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2pPr>
            <a:lvl3pPr lvl="2"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3pPr>
            <a:lvl4pPr lvl="3"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4pPr>
            <a:lvl5pPr lvl="4"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5pPr>
            <a:lvl6pPr lvl="5"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6pPr>
            <a:lvl7pPr lvl="6"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7pPr>
            <a:lvl8pPr lvl="7"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8pPr>
            <a:lvl9pPr lvl="8"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9pPr>
          </a:lstStyle>
          <a:p>
            <a:endParaRPr/>
          </a:p>
        </p:txBody>
      </p:sp>
      <p:sp>
        <p:nvSpPr>
          <p:cNvPr id="1434" name="Google Shape;1434;p24"/>
          <p:cNvSpPr txBox="1">
            <a:spLocks noGrp="1"/>
          </p:cNvSpPr>
          <p:nvPr>
            <p:ph type="subTitle" idx="4"/>
          </p:nvPr>
        </p:nvSpPr>
        <p:spPr>
          <a:xfrm>
            <a:off x="1129150" y="1730400"/>
            <a:ext cx="3063000" cy="467100"/>
          </a:xfrm>
          <a:prstGeom prst="rect">
            <a:avLst/>
          </a:prstGeom>
          <a:solidFill>
            <a:schemeClr val="lt2"/>
          </a:solidFill>
        </p:spPr>
        <p:txBody>
          <a:bodyPr spcFirstLastPara="1" wrap="square" lIns="91425" tIns="91425" rIns="91425" bIns="91425" anchor="b" anchorCtr="0">
            <a:noAutofit/>
          </a:bodyPr>
          <a:lstStyle>
            <a:lvl1pPr lvl="0" algn="ctr" rtl="0">
              <a:spcBef>
                <a:spcPts val="0"/>
              </a:spcBef>
              <a:spcAft>
                <a:spcPts val="0"/>
              </a:spcAft>
              <a:buSzPts val="2000"/>
              <a:buFont typeface="Chau Philomene One"/>
              <a:buNone/>
              <a:defRPr sz="2000" b="1">
                <a:latin typeface="Chau Philomene One"/>
                <a:ea typeface="Chau Philomene One"/>
                <a:cs typeface="Chau Philomene One"/>
                <a:sym typeface="Chau Philomene One"/>
              </a:defRPr>
            </a:lvl1pPr>
            <a:lvl2pPr lvl="1"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2pPr>
            <a:lvl3pPr lvl="2"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3pPr>
            <a:lvl4pPr lvl="3"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4pPr>
            <a:lvl5pPr lvl="4"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5pPr>
            <a:lvl6pPr lvl="5"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6pPr>
            <a:lvl7pPr lvl="6"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7pPr>
            <a:lvl8pPr lvl="7"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8pPr>
            <a:lvl9pPr lvl="8"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9pPr>
          </a:lstStyle>
          <a:p>
            <a:endParaRPr/>
          </a:p>
        </p:txBody>
      </p:sp>
      <p:sp>
        <p:nvSpPr>
          <p:cNvPr id="1435" name="Google Shape;1435;p24"/>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436" name="Google Shape;1436;p24"/>
          <p:cNvGrpSpPr/>
          <p:nvPr/>
        </p:nvGrpSpPr>
        <p:grpSpPr>
          <a:xfrm>
            <a:off x="-235878" y="25495"/>
            <a:ext cx="9938371" cy="6014977"/>
            <a:chOff x="-235878" y="25495"/>
            <a:chExt cx="9938371" cy="6014977"/>
          </a:xfrm>
        </p:grpSpPr>
        <p:sp>
          <p:nvSpPr>
            <p:cNvPr id="1437" name="Google Shape;1437;p24"/>
            <p:cNvSpPr/>
            <p:nvPr/>
          </p:nvSpPr>
          <p:spPr>
            <a:xfrm>
              <a:off x="8491422" y="3648652"/>
              <a:ext cx="955872" cy="1231408"/>
            </a:xfrm>
            <a:custGeom>
              <a:avLst/>
              <a:gdLst/>
              <a:ahLst/>
              <a:cxnLst/>
              <a:rect l="l" t="t" r="r" b="b"/>
              <a:pathLst>
                <a:path w="31977" h="41198" extrusionOk="0">
                  <a:moveTo>
                    <a:pt x="15957" y="19009"/>
                  </a:moveTo>
                  <a:lnTo>
                    <a:pt x="15957" y="19009"/>
                  </a:lnTo>
                  <a:cubicBezTo>
                    <a:pt x="16337" y="19095"/>
                    <a:pt x="16702" y="19216"/>
                    <a:pt x="17050" y="19370"/>
                  </a:cubicBezTo>
                  <a:lnTo>
                    <a:pt x="17050" y="19370"/>
                  </a:lnTo>
                  <a:cubicBezTo>
                    <a:pt x="16669" y="19299"/>
                    <a:pt x="16303" y="19175"/>
                    <a:pt x="15957" y="19009"/>
                  </a:cubicBezTo>
                  <a:close/>
                  <a:moveTo>
                    <a:pt x="17053" y="19370"/>
                  </a:moveTo>
                  <a:lnTo>
                    <a:pt x="17053" y="19370"/>
                  </a:lnTo>
                  <a:cubicBezTo>
                    <a:pt x="17312" y="19418"/>
                    <a:pt x="17577" y="19443"/>
                    <a:pt x="17846" y="19443"/>
                  </a:cubicBezTo>
                  <a:lnTo>
                    <a:pt x="17861" y="19443"/>
                  </a:lnTo>
                  <a:lnTo>
                    <a:pt x="17850" y="19793"/>
                  </a:lnTo>
                  <a:cubicBezTo>
                    <a:pt x="17599" y="19633"/>
                    <a:pt x="17333" y="19492"/>
                    <a:pt x="17053" y="19370"/>
                  </a:cubicBezTo>
                  <a:close/>
                  <a:moveTo>
                    <a:pt x="26931" y="0"/>
                  </a:moveTo>
                  <a:cubicBezTo>
                    <a:pt x="24148" y="0"/>
                    <a:pt x="21891" y="2614"/>
                    <a:pt x="21891" y="5835"/>
                  </a:cubicBezTo>
                  <a:cubicBezTo>
                    <a:pt x="21891" y="6816"/>
                    <a:pt x="22101" y="7741"/>
                    <a:pt x="22470" y="8552"/>
                  </a:cubicBezTo>
                  <a:cubicBezTo>
                    <a:pt x="21729" y="8737"/>
                    <a:pt x="21109" y="9017"/>
                    <a:pt x="20677" y="9355"/>
                  </a:cubicBezTo>
                  <a:cubicBezTo>
                    <a:pt x="19880" y="8698"/>
                    <a:pt x="18900" y="8310"/>
                    <a:pt x="17843" y="8310"/>
                  </a:cubicBezTo>
                  <a:cubicBezTo>
                    <a:pt x="15161" y="8310"/>
                    <a:pt x="12987" y="10802"/>
                    <a:pt x="12987" y="13878"/>
                  </a:cubicBezTo>
                  <a:cubicBezTo>
                    <a:pt x="12987" y="16182"/>
                    <a:pt x="14210" y="18162"/>
                    <a:pt x="15953" y="19008"/>
                  </a:cubicBezTo>
                  <a:lnTo>
                    <a:pt x="15953" y="19008"/>
                  </a:lnTo>
                  <a:cubicBezTo>
                    <a:pt x="15498" y="18904"/>
                    <a:pt x="15025" y="18848"/>
                    <a:pt x="14536" y="18848"/>
                  </a:cubicBezTo>
                  <a:cubicBezTo>
                    <a:pt x="12983" y="18848"/>
                    <a:pt x="11569" y="19407"/>
                    <a:pt x="10507" y="20321"/>
                  </a:cubicBezTo>
                  <a:cubicBezTo>
                    <a:pt x="9600" y="19517"/>
                    <a:pt x="8415" y="19030"/>
                    <a:pt x="7114" y="19030"/>
                  </a:cubicBezTo>
                  <a:cubicBezTo>
                    <a:pt x="4261" y="19030"/>
                    <a:pt x="1948" y="21383"/>
                    <a:pt x="1948" y="24283"/>
                  </a:cubicBezTo>
                  <a:cubicBezTo>
                    <a:pt x="1948" y="24664"/>
                    <a:pt x="1988" y="25036"/>
                    <a:pt x="2064" y="25393"/>
                  </a:cubicBezTo>
                  <a:cubicBezTo>
                    <a:pt x="878" y="25708"/>
                    <a:pt x="0" y="26837"/>
                    <a:pt x="0" y="28183"/>
                  </a:cubicBezTo>
                  <a:cubicBezTo>
                    <a:pt x="0" y="29335"/>
                    <a:pt x="645" y="30330"/>
                    <a:pt x="1573" y="30789"/>
                  </a:cubicBezTo>
                  <a:lnTo>
                    <a:pt x="1573" y="41197"/>
                  </a:lnTo>
                  <a:lnTo>
                    <a:pt x="29541" y="41197"/>
                  </a:lnTo>
                  <a:lnTo>
                    <a:pt x="27905" y="11960"/>
                  </a:lnTo>
                  <a:lnTo>
                    <a:pt x="27884" y="11570"/>
                  </a:lnTo>
                  <a:cubicBezTo>
                    <a:pt x="28207" y="11499"/>
                    <a:pt x="28519" y="11391"/>
                    <a:pt x="28819" y="11252"/>
                  </a:cubicBezTo>
                  <a:cubicBezTo>
                    <a:pt x="30669" y="10387"/>
                    <a:pt x="31976" y="8290"/>
                    <a:pt x="31973" y="5835"/>
                  </a:cubicBezTo>
                  <a:cubicBezTo>
                    <a:pt x="31973" y="2611"/>
                    <a:pt x="29716" y="0"/>
                    <a:pt x="26931" y="0"/>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24"/>
            <p:cNvSpPr/>
            <p:nvPr/>
          </p:nvSpPr>
          <p:spPr>
            <a:xfrm flipH="1">
              <a:off x="-235878" y="3648652"/>
              <a:ext cx="955872" cy="1231408"/>
            </a:xfrm>
            <a:custGeom>
              <a:avLst/>
              <a:gdLst/>
              <a:ahLst/>
              <a:cxnLst/>
              <a:rect l="l" t="t" r="r" b="b"/>
              <a:pathLst>
                <a:path w="31977" h="41198" extrusionOk="0">
                  <a:moveTo>
                    <a:pt x="15957" y="19009"/>
                  </a:moveTo>
                  <a:lnTo>
                    <a:pt x="15957" y="19009"/>
                  </a:lnTo>
                  <a:cubicBezTo>
                    <a:pt x="16337" y="19095"/>
                    <a:pt x="16702" y="19216"/>
                    <a:pt x="17050" y="19370"/>
                  </a:cubicBezTo>
                  <a:lnTo>
                    <a:pt x="17050" y="19370"/>
                  </a:lnTo>
                  <a:cubicBezTo>
                    <a:pt x="16669" y="19299"/>
                    <a:pt x="16303" y="19175"/>
                    <a:pt x="15957" y="19009"/>
                  </a:cubicBezTo>
                  <a:close/>
                  <a:moveTo>
                    <a:pt x="17053" y="19370"/>
                  </a:moveTo>
                  <a:lnTo>
                    <a:pt x="17053" y="19370"/>
                  </a:lnTo>
                  <a:cubicBezTo>
                    <a:pt x="17312" y="19418"/>
                    <a:pt x="17577" y="19443"/>
                    <a:pt x="17846" y="19443"/>
                  </a:cubicBezTo>
                  <a:lnTo>
                    <a:pt x="17861" y="19443"/>
                  </a:lnTo>
                  <a:lnTo>
                    <a:pt x="17850" y="19793"/>
                  </a:lnTo>
                  <a:cubicBezTo>
                    <a:pt x="17599" y="19633"/>
                    <a:pt x="17333" y="19492"/>
                    <a:pt x="17053" y="19370"/>
                  </a:cubicBezTo>
                  <a:close/>
                  <a:moveTo>
                    <a:pt x="26931" y="0"/>
                  </a:moveTo>
                  <a:cubicBezTo>
                    <a:pt x="24148" y="0"/>
                    <a:pt x="21891" y="2614"/>
                    <a:pt x="21891" y="5835"/>
                  </a:cubicBezTo>
                  <a:cubicBezTo>
                    <a:pt x="21891" y="6816"/>
                    <a:pt x="22101" y="7741"/>
                    <a:pt x="22470" y="8552"/>
                  </a:cubicBezTo>
                  <a:cubicBezTo>
                    <a:pt x="21729" y="8737"/>
                    <a:pt x="21109" y="9017"/>
                    <a:pt x="20677" y="9355"/>
                  </a:cubicBezTo>
                  <a:cubicBezTo>
                    <a:pt x="19880" y="8698"/>
                    <a:pt x="18900" y="8310"/>
                    <a:pt x="17843" y="8310"/>
                  </a:cubicBezTo>
                  <a:cubicBezTo>
                    <a:pt x="15161" y="8310"/>
                    <a:pt x="12987" y="10802"/>
                    <a:pt x="12987" y="13878"/>
                  </a:cubicBezTo>
                  <a:cubicBezTo>
                    <a:pt x="12987" y="16182"/>
                    <a:pt x="14210" y="18162"/>
                    <a:pt x="15953" y="19008"/>
                  </a:cubicBezTo>
                  <a:lnTo>
                    <a:pt x="15953" y="19008"/>
                  </a:lnTo>
                  <a:cubicBezTo>
                    <a:pt x="15498" y="18904"/>
                    <a:pt x="15025" y="18848"/>
                    <a:pt x="14536" y="18848"/>
                  </a:cubicBezTo>
                  <a:cubicBezTo>
                    <a:pt x="12983" y="18848"/>
                    <a:pt x="11569" y="19407"/>
                    <a:pt x="10507" y="20321"/>
                  </a:cubicBezTo>
                  <a:cubicBezTo>
                    <a:pt x="9600" y="19517"/>
                    <a:pt x="8415" y="19030"/>
                    <a:pt x="7114" y="19030"/>
                  </a:cubicBezTo>
                  <a:cubicBezTo>
                    <a:pt x="4261" y="19030"/>
                    <a:pt x="1948" y="21383"/>
                    <a:pt x="1948" y="24283"/>
                  </a:cubicBezTo>
                  <a:cubicBezTo>
                    <a:pt x="1948" y="24664"/>
                    <a:pt x="1988" y="25036"/>
                    <a:pt x="2064" y="25393"/>
                  </a:cubicBezTo>
                  <a:cubicBezTo>
                    <a:pt x="878" y="25708"/>
                    <a:pt x="0" y="26837"/>
                    <a:pt x="0" y="28183"/>
                  </a:cubicBezTo>
                  <a:cubicBezTo>
                    <a:pt x="0" y="29335"/>
                    <a:pt x="645" y="30330"/>
                    <a:pt x="1573" y="30789"/>
                  </a:cubicBezTo>
                  <a:lnTo>
                    <a:pt x="1573" y="41197"/>
                  </a:lnTo>
                  <a:lnTo>
                    <a:pt x="29541" y="41197"/>
                  </a:lnTo>
                  <a:lnTo>
                    <a:pt x="27905" y="11960"/>
                  </a:lnTo>
                  <a:lnTo>
                    <a:pt x="27884" y="11570"/>
                  </a:lnTo>
                  <a:cubicBezTo>
                    <a:pt x="28207" y="11499"/>
                    <a:pt x="28519" y="11391"/>
                    <a:pt x="28819" y="11252"/>
                  </a:cubicBezTo>
                  <a:cubicBezTo>
                    <a:pt x="30669" y="10387"/>
                    <a:pt x="31976" y="8290"/>
                    <a:pt x="31973" y="5835"/>
                  </a:cubicBezTo>
                  <a:cubicBezTo>
                    <a:pt x="31973" y="2611"/>
                    <a:pt x="29716" y="0"/>
                    <a:pt x="26931" y="0"/>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39" name="Google Shape;1439;p24"/>
            <p:cNvGrpSpPr/>
            <p:nvPr/>
          </p:nvGrpSpPr>
          <p:grpSpPr>
            <a:xfrm flipH="1">
              <a:off x="-194744" y="4684108"/>
              <a:ext cx="3985391" cy="1356364"/>
              <a:chOff x="715728" y="1849983"/>
              <a:chExt cx="3985391" cy="1356364"/>
            </a:xfrm>
          </p:grpSpPr>
          <p:sp>
            <p:nvSpPr>
              <p:cNvPr id="1440" name="Google Shape;1440;p24"/>
              <p:cNvSpPr/>
              <p:nvPr/>
            </p:nvSpPr>
            <p:spPr>
              <a:xfrm>
                <a:off x="715728" y="1917465"/>
                <a:ext cx="3985391" cy="1288882"/>
              </a:xfrm>
              <a:custGeom>
                <a:avLst/>
                <a:gdLst/>
                <a:ahLst/>
                <a:cxnLst/>
                <a:rect l="l" t="t" r="r" b="b"/>
                <a:pathLst>
                  <a:path w="72340" h="23397" extrusionOk="0">
                    <a:moveTo>
                      <a:pt x="56104" y="1"/>
                    </a:moveTo>
                    <a:cubicBezTo>
                      <a:pt x="50157" y="1"/>
                      <a:pt x="42266" y="622"/>
                      <a:pt x="32019" y="2509"/>
                    </a:cubicBezTo>
                    <a:cubicBezTo>
                      <a:pt x="3954" y="7679"/>
                      <a:pt x="0" y="11476"/>
                      <a:pt x="0" y="11476"/>
                    </a:cubicBezTo>
                    <a:lnTo>
                      <a:pt x="359" y="23396"/>
                    </a:lnTo>
                    <a:lnTo>
                      <a:pt x="72339" y="20007"/>
                    </a:lnTo>
                    <a:lnTo>
                      <a:pt x="71807" y="2304"/>
                    </a:lnTo>
                    <a:cubicBezTo>
                      <a:pt x="71807" y="2304"/>
                      <a:pt x="67559" y="1"/>
                      <a:pt x="561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24"/>
              <p:cNvSpPr/>
              <p:nvPr/>
            </p:nvSpPr>
            <p:spPr>
              <a:xfrm>
                <a:off x="2003951" y="2074354"/>
                <a:ext cx="81427" cy="102242"/>
              </a:xfrm>
              <a:custGeom>
                <a:avLst/>
                <a:gdLst/>
                <a:ahLst/>
                <a:cxnLst/>
                <a:rect l="l" t="t" r="r" b="b"/>
                <a:pathLst>
                  <a:path w="1478" h="1856" extrusionOk="0">
                    <a:moveTo>
                      <a:pt x="413" y="0"/>
                    </a:moveTo>
                    <a:cubicBezTo>
                      <a:pt x="292" y="0"/>
                      <a:pt x="167" y="88"/>
                      <a:pt x="99" y="209"/>
                    </a:cubicBezTo>
                    <a:cubicBezTo>
                      <a:pt x="11" y="365"/>
                      <a:pt x="0" y="562"/>
                      <a:pt x="10" y="746"/>
                    </a:cubicBezTo>
                    <a:cubicBezTo>
                      <a:pt x="28" y="1136"/>
                      <a:pt x="131" y="1520"/>
                      <a:pt x="302" y="1856"/>
                    </a:cubicBezTo>
                    <a:lnTo>
                      <a:pt x="1129" y="1705"/>
                    </a:lnTo>
                    <a:cubicBezTo>
                      <a:pt x="1211" y="1698"/>
                      <a:pt x="1262" y="1605"/>
                      <a:pt x="1294" y="1520"/>
                    </a:cubicBezTo>
                    <a:cubicBezTo>
                      <a:pt x="1405" y="1233"/>
                      <a:pt x="1467" y="924"/>
                      <a:pt x="1475" y="614"/>
                    </a:cubicBezTo>
                    <a:cubicBezTo>
                      <a:pt x="1478" y="540"/>
                      <a:pt x="1475" y="463"/>
                      <a:pt x="1443" y="398"/>
                    </a:cubicBezTo>
                    <a:cubicBezTo>
                      <a:pt x="1417" y="349"/>
                      <a:pt x="1366" y="313"/>
                      <a:pt x="1318" y="313"/>
                    </a:cubicBezTo>
                    <a:cubicBezTo>
                      <a:pt x="1304" y="313"/>
                      <a:pt x="1289" y="316"/>
                      <a:pt x="1276" y="323"/>
                    </a:cubicBezTo>
                    <a:cubicBezTo>
                      <a:pt x="1234" y="346"/>
                      <a:pt x="1211" y="401"/>
                      <a:pt x="1191" y="450"/>
                    </a:cubicBezTo>
                    <a:cubicBezTo>
                      <a:pt x="1094" y="701"/>
                      <a:pt x="995" y="951"/>
                      <a:pt x="899" y="1204"/>
                    </a:cubicBezTo>
                    <a:cubicBezTo>
                      <a:pt x="879" y="923"/>
                      <a:pt x="829" y="646"/>
                      <a:pt x="747" y="379"/>
                    </a:cubicBezTo>
                    <a:cubicBezTo>
                      <a:pt x="703" y="237"/>
                      <a:pt x="641" y="87"/>
                      <a:pt x="520" y="25"/>
                    </a:cubicBezTo>
                    <a:cubicBezTo>
                      <a:pt x="485" y="8"/>
                      <a:pt x="449" y="0"/>
                      <a:pt x="4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24"/>
              <p:cNvSpPr/>
              <p:nvPr/>
            </p:nvSpPr>
            <p:spPr>
              <a:xfrm>
                <a:off x="2211099" y="2049124"/>
                <a:ext cx="54376" cy="82576"/>
              </a:xfrm>
              <a:custGeom>
                <a:avLst/>
                <a:gdLst/>
                <a:ahLst/>
                <a:cxnLst/>
                <a:rect l="l" t="t" r="r" b="b"/>
                <a:pathLst>
                  <a:path w="987" h="1499" extrusionOk="0">
                    <a:moveTo>
                      <a:pt x="842" y="0"/>
                    </a:moveTo>
                    <a:cubicBezTo>
                      <a:pt x="837" y="0"/>
                      <a:pt x="832" y="1"/>
                      <a:pt x="826" y="2"/>
                    </a:cubicBezTo>
                    <a:cubicBezTo>
                      <a:pt x="768" y="13"/>
                      <a:pt x="736" y="82"/>
                      <a:pt x="715" y="146"/>
                    </a:cubicBezTo>
                    <a:cubicBezTo>
                      <a:pt x="654" y="321"/>
                      <a:pt x="597" y="497"/>
                      <a:pt x="548" y="677"/>
                    </a:cubicBezTo>
                    <a:cubicBezTo>
                      <a:pt x="506" y="489"/>
                      <a:pt x="436" y="301"/>
                      <a:pt x="312" y="168"/>
                    </a:cubicBezTo>
                    <a:cubicBezTo>
                      <a:pt x="276" y="129"/>
                      <a:pt x="225" y="96"/>
                      <a:pt x="178" y="96"/>
                    </a:cubicBezTo>
                    <a:cubicBezTo>
                      <a:pt x="157" y="96"/>
                      <a:pt x="138" y="102"/>
                      <a:pt x="120" y="118"/>
                    </a:cubicBezTo>
                    <a:cubicBezTo>
                      <a:pt x="105" y="132"/>
                      <a:pt x="93" y="151"/>
                      <a:pt x="84" y="171"/>
                    </a:cubicBezTo>
                    <a:cubicBezTo>
                      <a:pt x="12" y="317"/>
                      <a:pt x="0" y="492"/>
                      <a:pt x="23" y="657"/>
                    </a:cubicBezTo>
                    <a:cubicBezTo>
                      <a:pt x="47" y="822"/>
                      <a:pt x="103" y="977"/>
                      <a:pt x="157" y="1132"/>
                    </a:cubicBezTo>
                    <a:cubicBezTo>
                      <a:pt x="202" y="1254"/>
                      <a:pt x="245" y="1375"/>
                      <a:pt x="288" y="1498"/>
                    </a:cubicBezTo>
                    <a:lnTo>
                      <a:pt x="747" y="1241"/>
                    </a:lnTo>
                    <a:cubicBezTo>
                      <a:pt x="908" y="938"/>
                      <a:pt x="987" y="582"/>
                      <a:pt x="973" y="229"/>
                    </a:cubicBezTo>
                    <a:cubicBezTo>
                      <a:pt x="971" y="175"/>
                      <a:pt x="966" y="119"/>
                      <a:pt x="943" y="74"/>
                    </a:cubicBezTo>
                    <a:cubicBezTo>
                      <a:pt x="922" y="33"/>
                      <a:pt x="884" y="0"/>
                      <a:pt x="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24"/>
              <p:cNvSpPr/>
              <p:nvPr/>
            </p:nvSpPr>
            <p:spPr>
              <a:xfrm>
                <a:off x="3319280" y="1849983"/>
                <a:ext cx="81482" cy="102297"/>
              </a:xfrm>
              <a:custGeom>
                <a:avLst/>
                <a:gdLst/>
                <a:ahLst/>
                <a:cxnLst/>
                <a:rect l="l" t="t" r="r" b="b"/>
                <a:pathLst>
                  <a:path w="1479" h="1857" extrusionOk="0">
                    <a:moveTo>
                      <a:pt x="414" y="1"/>
                    </a:moveTo>
                    <a:cubicBezTo>
                      <a:pt x="292" y="1"/>
                      <a:pt x="168" y="89"/>
                      <a:pt x="99" y="210"/>
                    </a:cubicBezTo>
                    <a:cubicBezTo>
                      <a:pt x="12" y="366"/>
                      <a:pt x="1" y="562"/>
                      <a:pt x="10" y="747"/>
                    </a:cubicBezTo>
                    <a:cubicBezTo>
                      <a:pt x="29" y="1137"/>
                      <a:pt x="130" y="1521"/>
                      <a:pt x="303" y="1857"/>
                    </a:cubicBezTo>
                    <a:lnTo>
                      <a:pt x="1130" y="1706"/>
                    </a:lnTo>
                    <a:cubicBezTo>
                      <a:pt x="1212" y="1699"/>
                      <a:pt x="1262" y="1605"/>
                      <a:pt x="1295" y="1521"/>
                    </a:cubicBezTo>
                    <a:cubicBezTo>
                      <a:pt x="1405" y="1234"/>
                      <a:pt x="1467" y="925"/>
                      <a:pt x="1476" y="615"/>
                    </a:cubicBezTo>
                    <a:cubicBezTo>
                      <a:pt x="1478" y="541"/>
                      <a:pt x="1476" y="464"/>
                      <a:pt x="1443" y="399"/>
                    </a:cubicBezTo>
                    <a:cubicBezTo>
                      <a:pt x="1417" y="350"/>
                      <a:pt x="1367" y="313"/>
                      <a:pt x="1319" y="313"/>
                    </a:cubicBezTo>
                    <a:cubicBezTo>
                      <a:pt x="1304" y="313"/>
                      <a:pt x="1290" y="317"/>
                      <a:pt x="1277" y="324"/>
                    </a:cubicBezTo>
                    <a:cubicBezTo>
                      <a:pt x="1234" y="346"/>
                      <a:pt x="1212" y="401"/>
                      <a:pt x="1192" y="451"/>
                    </a:cubicBezTo>
                    <a:cubicBezTo>
                      <a:pt x="1094" y="702"/>
                      <a:pt x="996" y="952"/>
                      <a:pt x="900" y="1205"/>
                    </a:cubicBezTo>
                    <a:cubicBezTo>
                      <a:pt x="880" y="924"/>
                      <a:pt x="829" y="647"/>
                      <a:pt x="747" y="380"/>
                    </a:cubicBezTo>
                    <a:cubicBezTo>
                      <a:pt x="703" y="238"/>
                      <a:pt x="641" y="88"/>
                      <a:pt x="520" y="26"/>
                    </a:cubicBezTo>
                    <a:cubicBezTo>
                      <a:pt x="486" y="9"/>
                      <a:pt x="450" y="1"/>
                      <a:pt x="4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24"/>
              <p:cNvSpPr/>
              <p:nvPr/>
            </p:nvSpPr>
            <p:spPr>
              <a:xfrm>
                <a:off x="4526958" y="1924131"/>
                <a:ext cx="87377" cy="105548"/>
              </a:xfrm>
              <a:custGeom>
                <a:avLst/>
                <a:gdLst/>
                <a:ahLst/>
                <a:cxnLst/>
                <a:rect l="l" t="t" r="r" b="b"/>
                <a:pathLst>
                  <a:path w="1586" h="1916" extrusionOk="0">
                    <a:moveTo>
                      <a:pt x="619" y="1"/>
                    </a:moveTo>
                    <a:cubicBezTo>
                      <a:pt x="534" y="1"/>
                      <a:pt x="446" y="34"/>
                      <a:pt x="378" y="93"/>
                    </a:cubicBezTo>
                    <a:cubicBezTo>
                      <a:pt x="247" y="206"/>
                      <a:pt x="176" y="384"/>
                      <a:pt x="127" y="563"/>
                    </a:cubicBezTo>
                    <a:cubicBezTo>
                      <a:pt x="25" y="937"/>
                      <a:pt x="0" y="1336"/>
                      <a:pt x="59" y="1722"/>
                    </a:cubicBezTo>
                    <a:lnTo>
                      <a:pt x="879" y="1911"/>
                    </a:lnTo>
                    <a:cubicBezTo>
                      <a:pt x="890" y="1914"/>
                      <a:pt x="902" y="1916"/>
                      <a:pt x="913" y="1916"/>
                    </a:cubicBezTo>
                    <a:cubicBezTo>
                      <a:pt x="978" y="1916"/>
                      <a:pt x="1041" y="1859"/>
                      <a:pt x="1090" y="1802"/>
                    </a:cubicBezTo>
                    <a:cubicBezTo>
                      <a:pt x="1282" y="1581"/>
                      <a:pt x="1436" y="1314"/>
                      <a:pt x="1537" y="1025"/>
                    </a:cubicBezTo>
                    <a:cubicBezTo>
                      <a:pt x="1561" y="955"/>
                      <a:pt x="1585" y="882"/>
                      <a:pt x="1572" y="807"/>
                    </a:cubicBezTo>
                    <a:cubicBezTo>
                      <a:pt x="1562" y="739"/>
                      <a:pt x="1510" y="671"/>
                      <a:pt x="1449" y="671"/>
                    </a:cubicBezTo>
                    <a:cubicBezTo>
                      <a:pt x="1446" y="671"/>
                      <a:pt x="1443" y="671"/>
                      <a:pt x="1440" y="672"/>
                    </a:cubicBezTo>
                    <a:cubicBezTo>
                      <a:pt x="1392" y="677"/>
                      <a:pt x="1355" y="718"/>
                      <a:pt x="1321" y="756"/>
                    </a:cubicBezTo>
                    <a:cubicBezTo>
                      <a:pt x="1152" y="953"/>
                      <a:pt x="985" y="1150"/>
                      <a:pt x="816" y="1346"/>
                    </a:cubicBezTo>
                    <a:cubicBezTo>
                      <a:pt x="884" y="1074"/>
                      <a:pt x="922" y="793"/>
                      <a:pt x="929" y="514"/>
                    </a:cubicBezTo>
                    <a:cubicBezTo>
                      <a:pt x="932" y="363"/>
                      <a:pt x="919" y="196"/>
                      <a:pt x="826" y="90"/>
                    </a:cubicBezTo>
                    <a:cubicBezTo>
                      <a:pt x="771" y="28"/>
                      <a:pt x="696" y="1"/>
                      <a:pt x="6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24"/>
              <p:cNvSpPr/>
              <p:nvPr/>
            </p:nvSpPr>
            <p:spPr>
              <a:xfrm>
                <a:off x="3239562" y="1879124"/>
                <a:ext cx="55148" cy="85771"/>
              </a:xfrm>
              <a:custGeom>
                <a:avLst/>
                <a:gdLst/>
                <a:ahLst/>
                <a:cxnLst/>
                <a:rect l="l" t="t" r="r" b="b"/>
                <a:pathLst>
                  <a:path w="1001" h="1557" extrusionOk="0">
                    <a:moveTo>
                      <a:pt x="809" y="1"/>
                    </a:moveTo>
                    <a:cubicBezTo>
                      <a:pt x="800" y="1"/>
                      <a:pt x="792" y="2"/>
                      <a:pt x="783" y="5"/>
                    </a:cubicBezTo>
                    <a:cubicBezTo>
                      <a:pt x="726" y="25"/>
                      <a:pt x="702" y="98"/>
                      <a:pt x="685" y="162"/>
                    </a:cubicBezTo>
                    <a:cubicBezTo>
                      <a:pt x="642" y="343"/>
                      <a:pt x="603" y="526"/>
                      <a:pt x="571" y="710"/>
                    </a:cubicBezTo>
                    <a:cubicBezTo>
                      <a:pt x="512" y="527"/>
                      <a:pt x="424" y="351"/>
                      <a:pt x="289" y="234"/>
                    </a:cubicBezTo>
                    <a:cubicBezTo>
                      <a:pt x="252" y="203"/>
                      <a:pt x="205" y="179"/>
                      <a:pt x="162" y="179"/>
                    </a:cubicBezTo>
                    <a:cubicBezTo>
                      <a:pt x="136" y="179"/>
                      <a:pt x="111" y="187"/>
                      <a:pt x="91" y="208"/>
                    </a:cubicBezTo>
                    <a:cubicBezTo>
                      <a:pt x="77" y="224"/>
                      <a:pt x="67" y="245"/>
                      <a:pt x="60" y="266"/>
                    </a:cubicBezTo>
                    <a:cubicBezTo>
                      <a:pt x="1" y="420"/>
                      <a:pt x="8" y="597"/>
                      <a:pt x="47" y="756"/>
                    </a:cubicBezTo>
                    <a:cubicBezTo>
                      <a:pt x="85" y="917"/>
                      <a:pt x="156" y="1064"/>
                      <a:pt x="227" y="1211"/>
                    </a:cubicBezTo>
                    <a:cubicBezTo>
                      <a:pt x="282" y="1325"/>
                      <a:pt x="337" y="1441"/>
                      <a:pt x="393" y="1556"/>
                    </a:cubicBezTo>
                    <a:lnTo>
                      <a:pt x="826" y="1246"/>
                    </a:lnTo>
                    <a:cubicBezTo>
                      <a:pt x="956" y="924"/>
                      <a:pt x="1000" y="558"/>
                      <a:pt x="952" y="211"/>
                    </a:cubicBezTo>
                    <a:cubicBezTo>
                      <a:pt x="945" y="159"/>
                      <a:pt x="935" y="104"/>
                      <a:pt x="907" y="62"/>
                    </a:cubicBezTo>
                    <a:cubicBezTo>
                      <a:pt x="884" y="26"/>
                      <a:pt x="847" y="1"/>
                      <a:pt x="8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24"/>
              <p:cNvSpPr/>
              <p:nvPr/>
            </p:nvSpPr>
            <p:spPr>
              <a:xfrm>
                <a:off x="3213393" y="2120628"/>
                <a:ext cx="185717" cy="101416"/>
              </a:xfrm>
              <a:custGeom>
                <a:avLst/>
                <a:gdLst/>
                <a:ahLst/>
                <a:cxnLst/>
                <a:rect l="l" t="t" r="r" b="b"/>
                <a:pathLst>
                  <a:path w="3371" h="1841" extrusionOk="0">
                    <a:moveTo>
                      <a:pt x="1943" y="0"/>
                    </a:moveTo>
                    <a:cubicBezTo>
                      <a:pt x="1612" y="0"/>
                      <a:pt x="1281" y="60"/>
                      <a:pt x="966" y="179"/>
                    </a:cubicBezTo>
                    <a:cubicBezTo>
                      <a:pt x="182" y="472"/>
                      <a:pt x="0" y="1736"/>
                      <a:pt x="950" y="1832"/>
                    </a:cubicBezTo>
                    <a:cubicBezTo>
                      <a:pt x="1005" y="1837"/>
                      <a:pt x="1063" y="1840"/>
                      <a:pt x="1123" y="1840"/>
                    </a:cubicBezTo>
                    <a:cubicBezTo>
                      <a:pt x="1788" y="1840"/>
                      <a:pt x="2698" y="1495"/>
                      <a:pt x="3118" y="988"/>
                    </a:cubicBezTo>
                    <a:cubicBezTo>
                      <a:pt x="3262" y="815"/>
                      <a:pt x="3371" y="529"/>
                      <a:pt x="3232" y="353"/>
                    </a:cubicBezTo>
                    <a:cubicBezTo>
                      <a:pt x="3184" y="293"/>
                      <a:pt x="3118" y="261"/>
                      <a:pt x="3052" y="231"/>
                    </a:cubicBezTo>
                    <a:cubicBezTo>
                      <a:pt x="2700" y="78"/>
                      <a:pt x="2322" y="0"/>
                      <a:pt x="19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24"/>
              <p:cNvSpPr/>
              <p:nvPr/>
            </p:nvSpPr>
            <p:spPr>
              <a:xfrm>
                <a:off x="3088498" y="2066807"/>
                <a:ext cx="136189" cy="76076"/>
              </a:xfrm>
              <a:custGeom>
                <a:avLst/>
                <a:gdLst/>
                <a:ahLst/>
                <a:cxnLst/>
                <a:rect l="l" t="t" r="r" b="b"/>
                <a:pathLst>
                  <a:path w="2472" h="1381" extrusionOk="0">
                    <a:moveTo>
                      <a:pt x="1475" y="0"/>
                    </a:moveTo>
                    <a:cubicBezTo>
                      <a:pt x="1045" y="0"/>
                      <a:pt x="615" y="149"/>
                      <a:pt x="257" y="425"/>
                    </a:cubicBezTo>
                    <a:cubicBezTo>
                      <a:pt x="222" y="453"/>
                      <a:pt x="185" y="485"/>
                      <a:pt x="171" y="531"/>
                    </a:cubicBezTo>
                    <a:cubicBezTo>
                      <a:pt x="1" y="1099"/>
                      <a:pt x="602" y="1381"/>
                      <a:pt x="1229" y="1381"/>
                    </a:cubicBezTo>
                    <a:cubicBezTo>
                      <a:pt x="1760" y="1381"/>
                      <a:pt x="2309" y="1179"/>
                      <a:pt x="2424" y="779"/>
                    </a:cubicBezTo>
                    <a:cubicBezTo>
                      <a:pt x="2472" y="612"/>
                      <a:pt x="2397" y="428"/>
                      <a:pt x="2285" y="305"/>
                    </a:cubicBezTo>
                    <a:cubicBezTo>
                      <a:pt x="2092" y="87"/>
                      <a:pt x="1806" y="10"/>
                      <a:pt x="1533" y="1"/>
                    </a:cubicBezTo>
                    <a:cubicBezTo>
                      <a:pt x="1514" y="1"/>
                      <a:pt x="1494" y="0"/>
                      <a:pt x="14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24"/>
              <p:cNvSpPr/>
              <p:nvPr/>
            </p:nvSpPr>
            <p:spPr>
              <a:xfrm>
                <a:off x="3687737" y="1961921"/>
                <a:ext cx="189408" cy="85220"/>
              </a:xfrm>
              <a:custGeom>
                <a:avLst/>
                <a:gdLst/>
                <a:ahLst/>
                <a:cxnLst/>
                <a:rect l="l" t="t" r="r" b="b"/>
                <a:pathLst>
                  <a:path w="3438" h="1547" extrusionOk="0">
                    <a:moveTo>
                      <a:pt x="1991" y="0"/>
                    </a:moveTo>
                    <a:cubicBezTo>
                      <a:pt x="1842" y="0"/>
                      <a:pt x="1693" y="4"/>
                      <a:pt x="1544" y="12"/>
                    </a:cubicBezTo>
                    <a:cubicBezTo>
                      <a:pt x="967" y="46"/>
                      <a:pt x="0" y="477"/>
                      <a:pt x="761" y="1177"/>
                    </a:cubicBezTo>
                    <a:cubicBezTo>
                      <a:pt x="1044" y="1438"/>
                      <a:pt x="1559" y="1546"/>
                      <a:pt x="2048" y="1546"/>
                    </a:cubicBezTo>
                    <a:cubicBezTo>
                      <a:pt x="2391" y="1546"/>
                      <a:pt x="2721" y="1493"/>
                      <a:pt x="2952" y="1401"/>
                    </a:cubicBezTo>
                    <a:cubicBezTo>
                      <a:pt x="3151" y="1321"/>
                      <a:pt x="3334" y="1144"/>
                      <a:pt x="3381" y="910"/>
                    </a:cubicBezTo>
                    <a:cubicBezTo>
                      <a:pt x="3437" y="622"/>
                      <a:pt x="3269" y="329"/>
                      <a:pt x="3045" y="185"/>
                    </a:cubicBezTo>
                    <a:cubicBezTo>
                      <a:pt x="2822" y="41"/>
                      <a:pt x="2554" y="15"/>
                      <a:pt x="2295" y="5"/>
                    </a:cubicBezTo>
                    <a:cubicBezTo>
                      <a:pt x="2194" y="2"/>
                      <a:pt x="2093" y="0"/>
                      <a:pt x="19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24"/>
              <p:cNvSpPr/>
              <p:nvPr/>
            </p:nvSpPr>
            <p:spPr>
              <a:xfrm>
                <a:off x="4230837" y="2329134"/>
                <a:ext cx="190289" cy="66546"/>
              </a:xfrm>
              <a:custGeom>
                <a:avLst/>
                <a:gdLst/>
                <a:ahLst/>
                <a:cxnLst/>
                <a:rect l="l" t="t" r="r" b="b"/>
                <a:pathLst>
                  <a:path w="3454" h="1208" extrusionOk="0">
                    <a:moveTo>
                      <a:pt x="1626" y="1"/>
                    </a:moveTo>
                    <a:cubicBezTo>
                      <a:pt x="1219" y="1"/>
                      <a:pt x="812" y="69"/>
                      <a:pt x="494" y="259"/>
                    </a:cubicBezTo>
                    <a:cubicBezTo>
                      <a:pt x="88" y="501"/>
                      <a:pt x="0" y="837"/>
                      <a:pt x="432" y="1048"/>
                    </a:cubicBezTo>
                    <a:cubicBezTo>
                      <a:pt x="693" y="1174"/>
                      <a:pt x="1027" y="1208"/>
                      <a:pt x="1348" y="1208"/>
                    </a:cubicBezTo>
                    <a:cubicBezTo>
                      <a:pt x="1532" y="1208"/>
                      <a:pt x="1711" y="1197"/>
                      <a:pt x="1870" y="1186"/>
                    </a:cubicBezTo>
                    <a:cubicBezTo>
                      <a:pt x="2114" y="1166"/>
                      <a:pt x="3454" y="700"/>
                      <a:pt x="2837" y="199"/>
                    </a:cubicBezTo>
                    <a:cubicBezTo>
                      <a:pt x="2785" y="158"/>
                      <a:pt x="2724" y="141"/>
                      <a:pt x="2662" y="127"/>
                    </a:cubicBezTo>
                    <a:cubicBezTo>
                      <a:pt x="2359" y="56"/>
                      <a:pt x="1992" y="1"/>
                      <a:pt x="1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24"/>
              <p:cNvSpPr/>
              <p:nvPr/>
            </p:nvSpPr>
            <p:spPr>
              <a:xfrm>
                <a:off x="4030026" y="2399205"/>
                <a:ext cx="219213" cy="115518"/>
              </a:xfrm>
              <a:custGeom>
                <a:avLst/>
                <a:gdLst/>
                <a:ahLst/>
                <a:cxnLst/>
                <a:rect l="l" t="t" r="r" b="b"/>
                <a:pathLst>
                  <a:path w="3979" h="2097" extrusionOk="0">
                    <a:moveTo>
                      <a:pt x="2234" y="0"/>
                    </a:moveTo>
                    <a:cubicBezTo>
                      <a:pt x="2209" y="0"/>
                      <a:pt x="2185" y="1"/>
                      <a:pt x="2160" y="1"/>
                    </a:cubicBezTo>
                    <a:cubicBezTo>
                      <a:pt x="1610" y="21"/>
                      <a:pt x="1066" y="261"/>
                      <a:pt x="648" y="670"/>
                    </a:cubicBezTo>
                    <a:cubicBezTo>
                      <a:pt x="1" y="1305"/>
                      <a:pt x="436" y="1978"/>
                      <a:pt x="1088" y="1978"/>
                    </a:cubicBezTo>
                    <a:cubicBezTo>
                      <a:pt x="1142" y="1978"/>
                      <a:pt x="1198" y="1973"/>
                      <a:pt x="1254" y="1963"/>
                    </a:cubicBezTo>
                    <a:cubicBezTo>
                      <a:pt x="2059" y="1826"/>
                      <a:pt x="2997" y="2096"/>
                      <a:pt x="3706" y="1526"/>
                    </a:cubicBezTo>
                    <a:cubicBezTo>
                      <a:pt x="3847" y="1413"/>
                      <a:pt x="3978" y="1248"/>
                      <a:pt x="3978" y="1053"/>
                    </a:cubicBezTo>
                    <a:cubicBezTo>
                      <a:pt x="3978" y="850"/>
                      <a:pt x="3840" y="686"/>
                      <a:pt x="3699" y="565"/>
                    </a:cubicBezTo>
                    <a:cubicBezTo>
                      <a:pt x="3285" y="202"/>
                      <a:pt x="2760" y="0"/>
                      <a:pt x="22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24"/>
              <p:cNvSpPr/>
              <p:nvPr/>
            </p:nvSpPr>
            <p:spPr>
              <a:xfrm>
                <a:off x="3124253" y="2202763"/>
                <a:ext cx="28262" cy="53325"/>
              </a:xfrm>
              <a:custGeom>
                <a:avLst/>
                <a:gdLst/>
                <a:ahLst/>
                <a:cxnLst/>
                <a:rect l="l" t="t" r="r" b="b"/>
                <a:pathLst>
                  <a:path w="513" h="968" extrusionOk="0">
                    <a:moveTo>
                      <a:pt x="375" y="1"/>
                    </a:moveTo>
                    <a:cubicBezTo>
                      <a:pt x="326" y="1"/>
                      <a:pt x="280" y="35"/>
                      <a:pt x="260" y="90"/>
                    </a:cubicBezTo>
                    <a:lnTo>
                      <a:pt x="24" y="777"/>
                    </a:lnTo>
                    <a:cubicBezTo>
                      <a:pt x="0" y="849"/>
                      <a:pt x="32" y="928"/>
                      <a:pt x="94" y="956"/>
                    </a:cubicBezTo>
                    <a:cubicBezTo>
                      <a:pt x="111" y="965"/>
                      <a:pt x="128" y="967"/>
                      <a:pt x="143" y="967"/>
                    </a:cubicBezTo>
                    <a:cubicBezTo>
                      <a:pt x="190" y="965"/>
                      <a:pt x="235" y="932"/>
                      <a:pt x="252" y="877"/>
                    </a:cubicBezTo>
                    <a:lnTo>
                      <a:pt x="489" y="191"/>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24"/>
              <p:cNvSpPr/>
              <p:nvPr/>
            </p:nvSpPr>
            <p:spPr>
              <a:xfrm>
                <a:off x="3099352" y="2181885"/>
                <a:ext cx="17960" cy="66986"/>
              </a:xfrm>
              <a:custGeom>
                <a:avLst/>
                <a:gdLst/>
                <a:ahLst/>
                <a:cxnLst/>
                <a:rect l="l" t="t" r="r" b="b"/>
                <a:pathLst>
                  <a:path w="326" h="1216" extrusionOk="0">
                    <a:moveTo>
                      <a:pt x="128" y="1"/>
                    </a:moveTo>
                    <a:cubicBezTo>
                      <a:pt x="124" y="1"/>
                      <a:pt x="121" y="1"/>
                      <a:pt x="118" y="1"/>
                    </a:cubicBezTo>
                    <a:cubicBezTo>
                      <a:pt x="52" y="8"/>
                      <a:pt x="1" y="76"/>
                      <a:pt x="8" y="154"/>
                    </a:cubicBezTo>
                    <a:lnTo>
                      <a:pt x="74" y="1088"/>
                    </a:lnTo>
                    <a:cubicBezTo>
                      <a:pt x="81" y="1160"/>
                      <a:pt x="134" y="1215"/>
                      <a:pt x="195" y="1215"/>
                    </a:cubicBezTo>
                    <a:cubicBezTo>
                      <a:pt x="197" y="1215"/>
                      <a:pt x="199" y="1215"/>
                      <a:pt x="201" y="1215"/>
                    </a:cubicBezTo>
                    <a:lnTo>
                      <a:pt x="207" y="1215"/>
                    </a:lnTo>
                    <a:cubicBezTo>
                      <a:pt x="273" y="1208"/>
                      <a:pt x="325" y="1142"/>
                      <a:pt x="318" y="1064"/>
                    </a:cubicBezTo>
                    <a:lnTo>
                      <a:pt x="251" y="128"/>
                    </a:lnTo>
                    <a:cubicBezTo>
                      <a:pt x="245" y="56"/>
                      <a:pt x="194" y="1"/>
                      <a:pt x="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24"/>
              <p:cNvSpPr/>
              <p:nvPr/>
            </p:nvSpPr>
            <p:spPr>
              <a:xfrm>
                <a:off x="4468781" y="2357999"/>
                <a:ext cx="28262" cy="53270"/>
              </a:xfrm>
              <a:custGeom>
                <a:avLst/>
                <a:gdLst/>
                <a:ahLst/>
                <a:cxnLst/>
                <a:rect l="l" t="t" r="r" b="b"/>
                <a:pathLst>
                  <a:path w="513" h="967" extrusionOk="0">
                    <a:moveTo>
                      <a:pt x="376" y="0"/>
                    </a:moveTo>
                    <a:cubicBezTo>
                      <a:pt x="326" y="0"/>
                      <a:pt x="280" y="36"/>
                      <a:pt x="261" y="90"/>
                    </a:cubicBezTo>
                    <a:lnTo>
                      <a:pt x="24" y="776"/>
                    </a:lnTo>
                    <a:cubicBezTo>
                      <a:pt x="0" y="848"/>
                      <a:pt x="31" y="927"/>
                      <a:pt x="93" y="956"/>
                    </a:cubicBezTo>
                    <a:cubicBezTo>
                      <a:pt x="109" y="964"/>
                      <a:pt x="127" y="967"/>
                      <a:pt x="143" y="967"/>
                    </a:cubicBezTo>
                    <a:cubicBezTo>
                      <a:pt x="191" y="965"/>
                      <a:pt x="235" y="932"/>
                      <a:pt x="251" y="876"/>
                    </a:cubicBezTo>
                    <a:lnTo>
                      <a:pt x="489" y="190"/>
                    </a:lnTo>
                    <a:cubicBezTo>
                      <a:pt x="513" y="118"/>
                      <a:pt x="482" y="38"/>
                      <a:pt x="419" y="10"/>
                    </a:cubicBezTo>
                    <a:cubicBezTo>
                      <a:pt x="405" y="3"/>
                      <a:pt x="390" y="0"/>
                      <a:pt x="3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24"/>
              <p:cNvSpPr/>
              <p:nvPr/>
            </p:nvSpPr>
            <p:spPr>
              <a:xfrm>
                <a:off x="4443879" y="2337121"/>
                <a:ext cx="17960" cy="66931"/>
              </a:xfrm>
              <a:custGeom>
                <a:avLst/>
                <a:gdLst/>
                <a:ahLst/>
                <a:cxnLst/>
                <a:rect l="l" t="t" r="r" b="b"/>
                <a:pathLst>
                  <a:path w="326" h="1215" extrusionOk="0">
                    <a:moveTo>
                      <a:pt x="125" y="0"/>
                    </a:moveTo>
                    <a:cubicBezTo>
                      <a:pt x="123" y="0"/>
                      <a:pt x="120" y="0"/>
                      <a:pt x="118" y="1"/>
                    </a:cubicBezTo>
                    <a:cubicBezTo>
                      <a:pt x="51" y="8"/>
                      <a:pt x="1" y="75"/>
                      <a:pt x="8" y="153"/>
                    </a:cubicBezTo>
                    <a:lnTo>
                      <a:pt x="74" y="1087"/>
                    </a:lnTo>
                    <a:cubicBezTo>
                      <a:pt x="81" y="1160"/>
                      <a:pt x="132" y="1215"/>
                      <a:pt x="194" y="1215"/>
                    </a:cubicBezTo>
                    <a:cubicBezTo>
                      <a:pt x="196" y="1215"/>
                      <a:pt x="199" y="1215"/>
                      <a:pt x="201" y="1215"/>
                    </a:cubicBezTo>
                    <a:lnTo>
                      <a:pt x="207" y="1215"/>
                    </a:lnTo>
                    <a:cubicBezTo>
                      <a:pt x="273" y="1207"/>
                      <a:pt x="325" y="1141"/>
                      <a:pt x="318" y="1063"/>
                    </a:cubicBezTo>
                    <a:lnTo>
                      <a:pt x="250" y="128"/>
                    </a:lnTo>
                    <a:cubicBezTo>
                      <a:pt x="245" y="56"/>
                      <a:pt x="192" y="0"/>
                      <a:pt x="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24"/>
              <p:cNvSpPr/>
              <p:nvPr/>
            </p:nvSpPr>
            <p:spPr>
              <a:xfrm>
                <a:off x="3875878" y="2472581"/>
                <a:ext cx="28318" cy="53215"/>
              </a:xfrm>
              <a:custGeom>
                <a:avLst/>
                <a:gdLst/>
                <a:ahLst/>
                <a:cxnLst/>
                <a:rect l="l" t="t" r="r" b="b"/>
                <a:pathLst>
                  <a:path w="514" h="966" extrusionOk="0">
                    <a:moveTo>
                      <a:pt x="376" y="1"/>
                    </a:moveTo>
                    <a:cubicBezTo>
                      <a:pt x="327" y="1"/>
                      <a:pt x="281" y="35"/>
                      <a:pt x="262" y="89"/>
                    </a:cubicBezTo>
                    <a:lnTo>
                      <a:pt x="25" y="777"/>
                    </a:lnTo>
                    <a:cubicBezTo>
                      <a:pt x="1" y="849"/>
                      <a:pt x="32" y="928"/>
                      <a:pt x="94" y="956"/>
                    </a:cubicBezTo>
                    <a:cubicBezTo>
                      <a:pt x="110" y="963"/>
                      <a:pt x="128" y="966"/>
                      <a:pt x="144" y="966"/>
                    </a:cubicBezTo>
                    <a:cubicBezTo>
                      <a:pt x="192" y="965"/>
                      <a:pt x="235" y="931"/>
                      <a:pt x="254" y="877"/>
                    </a:cubicBezTo>
                    <a:lnTo>
                      <a:pt x="489" y="190"/>
                    </a:lnTo>
                    <a:cubicBezTo>
                      <a:pt x="513" y="118"/>
                      <a:pt x="482" y="39"/>
                      <a:pt x="420" y="10"/>
                    </a:cubicBezTo>
                    <a:cubicBezTo>
                      <a:pt x="406" y="4"/>
                      <a:pt x="391" y="1"/>
                      <a:pt x="3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24"/>
              <p:cNvSpPr/>
              <p:nvPr/>
            </p:nvSpPr>
            <p:spPr>
              <a:xfrm>
                <a:off x="3851031" y="2451648"/>
                <a:ext cx="17905" cy="66931"/>
              </a:xfrm>
              <a:custGeom>
                <a:avLst/>
                <a:gdLst/>
                <a:ahLst/>
                <a:cxnLst/>
                <a:rect l="l" t="t" r="r" b="b"/>
                <a:pathLst>
                  <a:path w="325" h="1215" extrusionOk="0">
                    <a:moveTo>
                      <a:pt x="129" y="0"/>
                    </a:moveTo>
                    <a:cubicBezTo>
                      <a:pt x="125" y="0"/>
                      <a:pt x="122" y="1"/>
                      <a:pt x="119" y="1"/>
                    </a:cubicBezTo>
                    <a:cubicBezTo>
                      <a:pt x="51" y="8"/>
                      <a:pt x="0" y="74"/>
                      <a:pt x="7" y="152"/>
                    </a:cubicBezTo>
                    <a:lnTo>
                      <a:pt x="74" y="1088"/>
                    </a:lnTo>
                    <a:cubicBezTo>
                      <a:pt x="81" y="1162"/>
                      <a:pt x="133" y="1215"/>
                      <a:pt x="196" y="1215"/>
                    </a:cubicBezTo>
                    <a:cubicBezTo>
                      <a:pt x="197" y="1215"/>
                      <a:pt x="199" y="1215"/>
                      <a:pt x="201" y="1215"/>
                    </a:cubicBezTo>
                    <a:lnTo>
                      <a:pt x="206" y="1215"/>
                    </a:lnTo>
                    <a:cubicBezTo>
                      <a:pt x="274" y="1208"/>
                      <a:pt x="325" y="1140"/>
                      <a:pt x="318" y="1062"/>
                    </a:cubicBezTo>
                    <a:lnTo>
                      <a:pt x="250" y="128"/>
                    </a:lnTo>
                    <a:cubicBezTo>
                      <a:pt x="246" y="55"/>
                      <a:pt x="195" y="0"/>
                      <a:pt x="1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24"/>
              <p:cNvSpPr/>
              <p:nvPr/>
            </p:nvSpPr>
            <p:spPr>
              <a:xfrm>
                <a:off x="4419473" y="2103165"/>
                <a:ext cx="28262" cy="53215"/>
              </a:xfrm>
              <a:custGeom>
                <a:avLst/>
                <a:gdLst/>
                <a:ahLst/>
                <a:cxnLst/>
                <a:rect l="l" t="t" r="r" b="b"/>
                <a:pathLst>
                  <a:path w="513" h="966" extrusionOk="0">
                    <a:moveTo>
                      <a:pt x="375" y="1"/>
                    </a:moveTo>
                    <a:cubicBezTo>
                      <a:pt x="326" y="1"/>
                      <a:pt x="280" y="35"/>
                      <a:pt x="261" y="89"/>
                    </a:cubicBezTo>
                    <a:lnTo>
                      <a:pt x="24" y="775"/>
                    </a:lnTo>
                    <a:cubicBezTo>
                      <a:pt x="0" y="849"/>
                      <a:pt x="31" y="928"/>
                      <a:pt x="94" y="956"/>
                    </a:cubicBezTo>
                    <a:cubicBezTo>
                      <a:pt x="109" y="965"/>
                      <a:pt x="127" y="966"/>
                      <a:pt x="143" y="966"/>
                    </a:cubicBezTo>
                    <a:cubicBezTo>
                      <a:pt x="191" y="965"/>
                      <a:pt x="235" y="931"/>
                      <a:pt x="253" y="877"/>
                    </a:cubicBezTo>
                    <a:lnTo>
                      <a:pt x="489" y="190"/>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24"/>
              <p:cNvSpPr/>
              <p:nvPr/>
            </p:nvSpPr>
            <p:spPr>
              <a:xfrm>
                <a:off x="4394572" y="2082287"/>
                <a:ext cx="17960" cy="66986"/>
              </a:xfrm>
              <a:custGeom>
                <a:avLst/>
                <a:gdLst/>
                <a:ahLst/>
                <a:cxnLst/>
                <a:rect l="l" t="t" r="r" b="b"/>
                <a:pathLst>
                  <a:path w="326" h="1216" extrusionOk="0">
                    <a:moveTo>
                      <a:pt x="129" y="1"/>
                    </a:moveTo>
                    <a:cubicBezTo>
                      <a:pt x="126" y="1"/>
                      <a:pt x="122" y="1"/>
                      <a:pt x="119" y="1"/>
                    </a:cubicBezTo>
                    <a:cubicBezTo>
                      <a:pt x="51" y="8"/>
                      <a:pt x="1" y="75"/>
                      <a:pt x="8" y="152"/>
                    </a:cubicBezTo>
                    <a:lnTo>
                      <a:pt x="74" y="1088"/>
                    </a:lnTo>
                    <a:cubicBezTo>
                      <a:pt x="81" y="1160"/>
                      <a:pt x="134" y="1215"/>
                      <a:pt x="196" y="1215"/>
                    </a:cubicBezTo>
                    <a:cubicBezTo>
                      <a:pt x="198" y="1215"/>
                      <a:pt x="200" y="1215"/>
                      <a:pt x="201" y="1215"/>
                    </a:cubicBezTo>
                    <a:lnTo>
                      <a:pt x="207" y="1215"/>
                    </a:lnTo>
                    <a:cubicBezTo>
                      <a:pt x="274" y="1208"/>
                      <a:pt x="325" y="1140"/>
                      <a:pt x="318" y="1063"/>
                    </a:cubicBezTo>
                    <a:lnTo>
                      <a:pt x="251" y="128"/>
                    </a:lnTo>
                    <a:cubicBezTo>
                      <a:pt x="246" y="56"/>
                      <a:pt x="195" y="1"/>
                      <a:pt x="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24"/>
              <p:cNvSpPr/>
              <p:nvPr/>
            </p:nvSpPr>
            <p:spPr>
              <a:xfrm>
                <a:off x="2746320" y="2121399"/>
                <a:ext cx="30521" cy="51892"/>
              </a:xfrm>
              <a:custGeom>
                <a:avLst/>
                <a:gdLst/>
                <a:ahLst/>
                <a:cxnLst/>
                <a:rect l="l" t="t" r="r" b="b"/>
                <a:pathLst>
                  <a:path w="554" h="942" extrusionOk="0">
                    <a:moveTo>
                      <a:pt x="139" y="1"/>
                    </a:moveTo>
                    <a:cubicBezTo>
                      <a:pt x="122" y="1"/>
                      <a:pt x="104" y="5"/>
                      <a:pt x="87" y="14"/>
                    </a:cubicBezTo>
                    <a:cubicBezTo>
                      <a:pt x="25" y="48"/>
                      <a:pt x="1" y="131"/>
                      <a:pt x="29" y="200"/>
                    </a:cubicBezTo>
                    <a:lnTo>
                      <a:pt x="306" y="861"/>
                    </a:lnTo>
                    <a:cubicBezTo>
                      <a:pt x="326" y="913"/>
                      <a:pt x="370" y="941"/>
                      <a:pt x="416" y="941"/>
                    </a:cubicBezTo>
                    <a:cubicBezTo>
                      <a:pt x="418" y="941"/>
                      <a:pt x="419" y="941"/>
                      <a:pt x="420" y="941"/>
                    </a:cubicBezTo>
                    <a:cubicBezTo>
                      <a:pt x="438" y="941"/>
                      <a:pt x="454" y="936"/>
                      <a:pt x="468" y="927"/>
                    </a:cubicBezTo>
                    <a:cubicBezTo>
                      <a:pt x="530" y="893"/>
                      <a:pt x="554" y="810"/>
                      <a:pt x="526" y="741"/>
                    </a:cubicBezTo>
                    <a:lnTo>
                      <a:pt x="249" y="80"/>
                    </a:lnTo>
                    <a:cubicBezTo>
                      <a:pt x="229" y="30"/>
                      <a:pt x="185" y="1"/>
                      <a:pt x="1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24"/>
              <p:cNvSpPr/>
              <p:nvPr/>
            </p:nvSpPr>
            <p:spPr>
              <a:xfrm>
                <a:off x="2783673" y="2096995"/>
                <a:ext cx="14214" cy="67041"/>
              </a:xfrm>
              <a:custGeom>
                <a:avLst/>
                <a:gdLst/>
                <a:ahLst/>
                <a:cxnLst/>
                <a:rect l="l" t="t" r="r" b="b"/>
                <a:pathLst>
                  <a:path w="258" h="1217" extrusionOk="0">
                    <a:moveTo>
                      <a:pt x="136" y="1"/>
                    </a:moveTo>
                    <a:cubicBezTo>
                      <a:pt x="65" y="1"/>
                      <a:pt x="14" y="60"/>
                      <a:pt x="11" y="138"/>
                    </a:cubicBezTo>
                    <a:lnTo>
                      <a:pt x="2" y="1077"/>
                    </a:lnTo>
                    <a:cubicBezTo>
                      <a:pt x="0" y="1153"/>
                      <a:pt x="54" y="1216"/>
                      <a:pt x="122" y="1216"/>
                    </a:cubicBezTo>
                    <a:lnTo>
                      <a:pt x="127" y="1216"/>
                    </a:lnTo>
                    <a:cubicBezTo>
                      <a:pt x="192" y="1212"/>
                      <a:pt x="244" y="1153"/>
                      <a:pt x="244" y="1078"/>
                    </a:cubicBezTo>
                    <a:lnTo>
                      <a:pt x="256" y="139"/>
                    </a:lnTo>
                    <a:cubicBezTo>
                      <a:pt x="257" y="64"/>
                      <a:pt x="202"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24"/>
              <p:cNvSpPr/>
              <p:nvPr/>
            </p:nvSpPr>
            <p:spPr>
              <a:xfrm>
                <a:off x="3668731" y="2168664"/>
                <a:ext cx="30631" cy="51727"/>
              </a:xfrm>
              <a:custGeom>
                <a:avLst/>
                <a:gdLst/>
                <a:ahLst/>
                <a:cxnLst/>
                <a:rect l="l" t="t" r="r" b="b"/>
                <a:pathLst>
                  <a:path w="556" h="939" extrusionOk="0">
                    <a:moveTo>
                      <a:pt x="141" y="0"/>
                    </a:moveTo>
                    <a:cubicBezTo>
                      <a:pt x="123" y="0"/>
                      <a:pt x="104" y="5"/>
                      <a:pt x="87" y="14"/>
                    </a:cubicBezTo>
                    <a:cubicBezTo>
                      <a:pt x="26" y="48"/>
                      <a:pt x="1" y="130"/>
                      <a:pt x="29" y="199"/>
                    </a:cubicBezTo>
                    <a:lnTo>
                      <a:pt x="306" y="861"/>
                    </a:lnTo>
                    <a:cubicBezTo>
                      <a:pt x="326" y="911"/>
                      <a:pt x="371" y="939"/>
                      <a:pt x="418" y="939"/>
                    </a:cubicBezTo>
                    <a:cubicBezTo>
                      <a:pt x="419" y="939"/>
                      <a:pt x="420" y="939"/>
                      <a:pt x="421" y="939"/>
                    </a:cubicBezTo>
                    <a:cubicBezTo>
                      <a:pt x="437" y="939"/>
                      <a:pt x="452" y="933"/>
                      <a:pt x="468" y="926"/>
                    </a:cubicBezTo>
                    <a:cubicBezTo>
                      <a:pt x="530" y="892"/>
                      <a:pt x="555" y="810"/>
                      <a:pt x="527" y="741"/>
                    </a:cubicBezTo>
                    <a:lnTo>
                      <a:pt x="249" y="79"/>
                    </a:lnTo>
                    <a:cubicBezTo>
                      <a:pt x="229" y="29"/>
                      <a:pt x="186"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24"/>
              <p:cNvSpPr/>
              <p:nvPr/>
            </p:nvSpPr>
            <p:spPr>
              <a:xfrm>
                <a:off x="3706083" y="2144205"/>
                <a:ext cx="14269" cy="67041"/>
              </a:xfrm>
              <a:custGeom>
                <a:avLst/>
                <a:gdLst/>
                <a:ahLst/>
                <a:cxnLst/>
                <a:rect l="l" t="t" r="r" b="b"/>
                <a:pathLst>
                  <a:path w="259" h="1217" extrusionOk="0">
                    <a:moveTo>
                      <a:pt x="136" y="1"/>
                    </a:moveTo>
                    <a:cubicBezTo>
                      <a:pt x="65" y="1"/>
                      <a:pt x="14" y="60"/>
                      <a:pt x="13" y="139"/>
                    </a:cubicBezTo>
                    <a:lnTo>
                      <a:pt x="2" y="1078"/>
                    </a:lnTo>
                    <a:cubicBezTo>
                      <a:pt x="0" y="1153"/>
                      <a:pt x="55" y="1216"/>
                      <a:pt x="122" y="1216"/>
                    </a:cubicBezTo>
                    <a:lnTo>
                      <a:pt x="127" y="1216"/>
                    </a:lnTo>
                    <a:cubicBezTo>
                      <a:pt x="191" y="1213"/>
                      <a:pt x="244" y="1153"/>
                      <a:pt x="246" y="1079"/>
                    </a:cubicBezTo>
                    <a:lnTo>
                      <a:pt x="256" y="140"/>
                    </a:lnTo>
                    <a:cubicBezTo>
                      <a:pt x="259" y="64"/>
                      <a:pt x="204"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3" name="Google Shape;1463;p24"/>
            <p:cNvGrpSpPr/>
            <p:nvPr/>
          </p:nvGrpSpPr>
          <p:grpSpPr>
            <a:xfrm flipH="1">
              <a:off x="4844586" y="4610508"/>
              <a:ext cx="4543534" cy="1429961"/>
              <a:chOff x="-1192669" y="1924020"/>
              <a:chExt cx="4543534" cy="1429961"/>
            </a:xfrm>
          </p:grpSpPr>
          <p:sp>
            <p:nvSpPr>
              <p:cNvPr id="1464" name="Google Shape;1464;p24"/>
              <p:cNvSpPr/>
              <p:nvPr/>
            </p:nvSpPr>
            <p:spPr>
              <a:xfrm>
                <a:off x="751648" y="2433965"/>
                <a:ext cx="85669" cy="100480"/>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24"/>
              <p:cNvSpPr/>
              <p:nvPr/>
            </p:nvSpPr>
            <p:spPr>
              <a:xfrm>
                <a:off x="-1192669" y="1976574"/>
                <a:ext cx="4543534" cy="1377408"/>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4"/>
              <p:cNvSpPr/>
              <p:nvPr/>
            </p:nvSpPr>
            <p:spPr>
              <a:xfrm>
                <a:off x="1808925" y="2185686"/>
                <a:ext cx="92390" cy="102353"/>
              </a:xfrm>
              <a:custGeom>
                <a:avLst/>
                <a:gdLst/>
                <a:ahLst/>
                <a:cxnLst/>
                <a:rect l="l" t="t" r="r" b="b"/>
                <a:pathLst>
                  <a:path w="1677" h="1858" extrusionOk="0">
                    <a:moveTo>
                      <a:pt x="1220" y="0"/>
                    </a:moveTo>
                    <a:cubicBezTo>
                      <a:pt x="1181" y="0"/>
                      <a:pt x="1143" y="7"/>
                      <a:pt x="1105" y="23"/>
                    </a:cubicBezTo>
                    <a:cubicBezTo>
                      <a:pt x="967" y="81"/>
                      <a:pt x="891" y="229"/>
                      <a:pt x="836" y="370"/>
                    </a:cubicBezTo>
                    <a:cubicBezTo>
                      <a:pt x="735" y="632"/>
                      <a:pt x="668" y="908"/>
                      <a:pt x="637" y="1189"/>
                    </a:cubicBezTo>
                    <a:cubicBezTo>
                      <a:pt x="534" y="934"/>
                      <a:pt x="431" y="682"/>
                      <a:pt x="328" y="428"/>
                    </a:cubicBezTo>
                    <a:cubicBezTo>
                      <a:pt x="308" y="378"/>
                      <a:pt x="284" y="325"/>
                      <a:pt x="236" y="299"/>
                    </a:cubicBezTo>
                    <a:cubicBezTo>
                      <a:pt x="219" y="291"/>
                      <a:pt x="202" y="287"/>
                      <a:pt x="184" y="287"/>
                    </a:cubicBezTo>
                    <a:cubicBezTo>
                      <a:pt x="130" y="287"/>
                      <a:pt x="75" y="321"/>
                      <a:pt x="45" y="368"/>
                    </a:cubicBezTo>
                    <a:cubicBezTo>
                      <a:pt x="7" y="432"/>
                      <a:pt x="1" y="510"/>
                      <a:pt x="1" y="583"/>
                    </a:cubicBezTo>
                    <a:cubicBezTo>
                      <a:pt x="0" y="894"/>
                      <a:pt x="61" y="1207"/>
                      <a:pt x="178" y="1493"/>
                    </a:cubicBezTo>
                    <a:cubicBezTo>
                      <a:pt x="212" y="1578"/>
                      <a:pt x="265" y="1673"/>
                      <a:pt x="357" y="1683"/>
                    </a:cubicBezTo>
                    <a:lnTo>
                      <a:pt x="1293" y="1858"/>
                    </a:lnTo>
                    <a:cubicBezTo>
                      <a:pt x="1499" y="1526"/>
                      <a:pt x="1626" y="1145"/>
                      <a:pt x="1661" y="757"/>
                    </a:cubicBezTo>
                    <a:cubicBezTo>
                      <a:pt x="1677" y="570"/>
                      <a:pt x="1673" y="376"/>
                      <a:pt x="1577" y="216"/>
                    </a:cubicBezTo>
                    <a:cubicBezTo>
                      <a:pt x="1503" y="92"/>
                      <a:pt x="1361" y="0"/>
                      <a:pt x="1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4"/>
              <p:cNvSpPr/>
              <p:nvPr/>
            </p:nvSpPr>
            <p:spPr>
              <a:xfrm>
                <a:off x="1605028" y="2153845"/>
                <a:ext cx="62034" cy="83017"/>
              </a:xfrm>
              <a:custGeom>
                <a:avLst/>
                <a:gdLst/>
                <a:ahLst/>
                <a:cxnLst/>
                <a:rect l="l" t="t" r="r" b="b"/>
                <a:pathLst>
                  <a:path w="1126" h="1507" extrusionOk="0">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24"/>
              <p:cNvSpPr/>
              <p:nvPr/>
            </p:nvSpPr>
            <p:spPr>
              <a:xfrm>
                <a:off x="321543" y="1924020"/>
                <a:ext cx="92500" cy="102353"/>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24"/>
              <p:cNvSpPr/>
              <p:nvPr/>
            </p:nvSpPr>
            <p:spPr>
              <a:xfrm>
                <a:off x="-1060558" y="1963408"/>
                <a:ext cx="98505" cy="105162"/>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24"/>
              <p:cNvSpPr/>
              <p:nvPr/>
            </p:nvSpPr>
            <p:spPr>
              <a:xfrm>
                <a:off x="441038" y="1954704"/>
                <a:ext cx="62530" cy="86212"/>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24"/>
              <p:cNvSpPr/>
              <p:nvPr/>
            </p:nvSpPr>
            <p:spPr>
              <a:xfrm>
                <a:off x="1567235" y="2458093"/>
                <a:ext cx="231995" cy="113976"/>
              </a:xfrm>
              <a:custGeom>
                <a:avLst/>
                <a:gdLst/>
                <a:ahLst/>
                <a:cxnLst/>
                <a:rect l="l" t="t" r="r" b="b"/>
                <a:pathLst>
                  <a:path w="4211" h="2069" extrusionOk="0">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24"/>
              <p:cNvSpPr/>
              <p:nvPr/>
            </p:nvSpPr>
            <p:spPr>
              <a:xfrm>
                <a:off x="1809531" y="2321752"/>
                <a:ext cx="170456" cy="84835"/>
              </a:xfrm>
              <a:custGeom>
                <a:avLst/>
                <a:gdLst/>
                <a:ahLst/>
                <a:cxnLst/>
                <a:rect l="l" t="t" r="r" b="b"/>
                <a:pathLst>
                  <a:path w="3094" h="1540" extrusionOk="0">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24"/>
              <p:cNvSpPr/>
              <p:nvPr/>
            </p:nvSpPr>
            <p:spPr>
              <a:xfrm>
                <a:off x="-210539" y="2511528"/>
                <a:ext cx="170346" cy="84835"/>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24"/>
              <p:cNvSpPr/>
              <p:nvPr/>
            </p:nvSpPr>
            <p:spPr>
              <a:xfrm>
                <a:off x="600861" y="2109665"/>
                <a:ext cx="239267" cy="94751"/>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24"/>
              <p:cNvSpPr/>
              <p:nvPr/>
            </p:nvSpPr>
            <p:spPr>
              <a:xfrm>
                <a:off x="177036" y="2325002"/>
                <a:ext cx="239983" cy="74478"/>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24"/>
              <p:cNvSpPr/>
              <p:nvPr/>
            </p:nvSpPr>
            <p:spPr>
              <a:xfrm>
                <a:off x="390298" y="2407799"/>
                <a:ext cx="275738" cy="127032"/>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24"/>
              <p:cNvSpPr/>
              <p:nvPr/>
            </p:nvSpPr>
            <p:spPr>
              <a:xfrm>
                <a:off x="1523492" y="2603579"/>
                <a:ext cx="34268" cy="59439"/>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24"/>
              <p:cNvSpPr/>
              <p:nvPr/>
            </p:nvSpPr>
            <p:spPr>
              <a:xfrm>
                <a:off x="1566739" y="2581655"/>
                <a:ext cx="24626" cy="74093"/>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24"/>
              <p:cNvSpPr/>
              <p:nvPr/>
            </p:nvSpPr>
            <p:spPr>
              <a:xfrm>
                <a:off x="-271195" y="2270410"/>
                <a:ext cx="34323" cy="59439"/>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24"/>
              <p:cNvSpPr/>
              <p:nvPr/>
            </p:nvSpPr>
            <p:spPr>
              <a:xfrm>
                <a:off x="-227948" y="2248430"/>
                <a:ext cx="24626" cy="74148"/>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24"/>
              <p:cNvSpPr/>
              <p:nvPr/>
            </p:nvSpPr>
            <p:spPr>
              <a:xfrm>
                <a:off x="264633" y="2653103"/>
                <a:ext cx="34268" cy="59494"/>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24"/>
              <p:cNvSpPr/>
              <p:nvPr/>
            </p:nvSpPr>
            <p:spPr>
              <a:xfrm>
                <a:off x="307825" y="2631233"/>
                <a:ext cx="24681" cy="74093"/>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24"/>
              <p:cNvSpPr/>
              <p:nvPr/>
            </p:nvSpPr>
            <p:spPr>
              <a:xfrm>
                <a:off x="103432" y="2363067"/>
                <a:ext cx="34268" cy="59494"/>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24"/>
              <p:cNvSpPr/>
              <p:nvPr/>
            </p:nvSpPr>
            <p:spPr>
              <a:xfrm>
                <a:off x="146735" y="2341198"/>
                <a:ext cx="24626" cy="74093"/>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24"/>
              <p:cNvSpPr/>
              <p:nvPr/>
            </p:nvSpPr>
            <p:spPr>
              <a:xfrm>
                <a:off x="-295271" y="2789114"/>
                <a:ext cx="34268" cy="59384"/>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24"/>
              <p:cNvSpPr/>
              <p:nvPr/>
            </p:nvSpPr>
            <p:spPr>
              <a:xfrm>
                <a:off x="-252023" y="2767079"/>
                <a:ext cx="24626" cy="74148"/>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24"/>
              <p:cNvSpPr/>
              <p:nvPr/>
            </p:nvSpPr>
            <p:spPr>
              <a:xfrm>
                <a:off x="2090777" y="2429778"/>
                <a:ext cx="35920" cy="62965"/>
              </a:xfrm>
              <a:custGeom>
                <a:avLst/>
                <a:gdLst/>
                <a:ahLst/>
                <a:cxnLst/>
                <a:rect l="l" t="t" r="r" b="b"/>
                <a:pathLst>
                  <a:path w="652" h="1143" extrusionOk="0">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24"/>
              <p:cNvSpPr/>
              <p:nvPr/>
            </p:nvSpPr>
            <p:spPr>
              <a:xfrm>
                <a:off x="2136063" y="2406311"/>
                <a:ext cx="25728" cy="78610"/>
              </a:xfrm>
              <a:custGeom>
                <a:avLst/>
                <a:gdLst/>
                <a:ahLst/>
                <a:cxnLst/>
                <a:rect l="l" t="t" r="r" b="b"/>
                <a:pathLst>
                  <a:path w="467" h="1427" extrusionOk="0">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24"/>
              <p:cNvSpPr/>
              <p:nvPr/>
            </p:nvSpPr>
            <p:spPr>
              <a:xfrm>
                <a:off x="532601" y="2322688"/>
                <a:ext cx="39997" cy="57016"/>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24"/>
              <p:cNvSpPr/>
              <p:nvPr/>
            </p:nvSpPr>
            <p:spPr>
              <a:xfrm>
                <a:off x="507314" y="2294263"/>
                <a:ext cx="18346" cy="74588"/>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24"/>
              <p:cNvSpPr/>
              <p:nvPr/>
            </p:nvSpPr>
            <p:spPr>
              <a:xfrm>
                <a:off x="1847214" y="2418651"/>
                <a:ext cx="40052" cy="56960"/>
              </a:xfrm>
              <a:custGeom>
                <a:avLst/>
                <a:gdLst/>
                <a:ahLst/>
                <a:cxnLst/>
                <a:rect l="l" t="t" r="r" b="b"/>
                <a:pathLst>
                  <a:path w="727" h="1034" extrusionOk="0">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24"/>
              <p:cNvSpPr/>
              <p:nvPr/>
            </p:nvSpPr>
            <p:spPr>
              <a:xfrm>
                <a:off x="1821982" y="2390171"/>
                <a:ext cx="18236" cy="74478"/>
              </a:xfrm>
              <a:custGeom>
                <a:avLst/>
                <a:gdLst/>
                <a:ahLst/>
                <a:cxnLst/>
                <a:rect l="l" t="t" r="r" b="b"/>
                <a:pathLst>
                  <a:path w="331" h="1352" extrusionOk="0">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24"/>
              <p:cNvSpPr/>
              <p:nvPr/>
            </p:nvSpPr>
            <p:spPr>
              <a:xfrm>
                <a:off x="1895034" y="2677892"/>
                <a:ext cx="40052" cy="56960"/>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24"/>
              <p:cNvSpPr/>
              <p:nvPr/>
            </p:nvSpPr>
            <p:spPr>
              <a:xfrm>
                <a:off x="1869802" y="2649467"/>
                <a:ext cx="18291" cy="74478"/>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5" name="Google Shape;1495;p24"/>
            <p:cNvGrpSpPr/>
            <p:nvPr/>
          </p:nvGrpSpPr>
          <p:grpSpPr>
            <a:xfrm>
              <a:off x="8307485" y="4369389"/>
              <a:ext cx="697686" cy="574234"/>
              <a:chOff x="6522431" y="1681510"/>
              <a:chExt cx="420647" cy="346216"/>
            </a:xfrm>
          </p:grpSpPr>
          <p:sp>
            <p:nvSpPr>
              <p:cNvPr id="1496" name="Google Shape;1496;p24"/>
              <p:cNvSpPr/>
              <p:nvPr/>
            </p:nvSpPr>
            <p:spPr>
              <a:xfrm>
                <a:off x="6522431" y="1681510"/>
                <a:ext cx="420647" cy="346216"/>
              </a:xfrm>
              <a:custGeom>
                <a:avLst/>
                <a:gdLst/>
                <a:ahLst/>
                <a:cxnLst/>
                <a:rect l="l" t="t" r="r" b="b"/>
                <a:pathLst>
                  <a:path w="14072" h="11583" extrusionOk="0">
                    <a:moveTo>
                      <a:pt x="6987" y="0"/>
                    </a:moveTo>
                    <a:cubicBezTo>
                      <a:pt x="6834" y="0"/>
                      <a:pt x="6683" y="13"/>
                      <a:pt x="6531" y="35"/>
                    </a:cubicBezTo>
                    <a:cubicBezTo>
                      <a:pt x="4887" y="296"/>
                      <a:pt x="2027" y="1588"/>
                      <a:pt x="1286" y="3014"/>
                    </a:cubicBezTo>
                    <a:cubicBezTo>
                      <a:pt x="889" y="3777"/>
                      <a:pt x="984" y="4681"/>
                      <a:pt x="1215" y="5454"/>
                    </a:cubicBezTo>
                    <a:cubicBezTo>
                      <a:pt x="754" y="5851"/>
                      <a:pt x="359" y="6386"/>
                      <a:pt x="277" y="7079"/>
                    </a:cubicBezTo>
                    <a:cubicBezTo>
                      <a:pt x="261" y="7217"/>
                      <a:pt x="257" y="7362"/>
                      <a:pt x="264" y="7518"/>
                    </a:cubicBezTo>
                    <a:cubicBezTo>
                      <a:pt x="93" y="7797"/>
                      <a:pt x="0" y="8129"/>
                      <a:pt x="1" y="8477"/>
                    </a:cubicBezTo>
                    <a:cubicBezTo>
                      <a:pt x="7" y="9310"/>
                      <a:pt x="594" y="10260"/>
                      <a:pt x="1311" y="10593"/>
                    </a:cubicBezTo>
                    <a:cubicBezTo>
                      <a:pt x="1390" y="10630"/>
                      <a:pt x="1469" y="10661"/>
                      <a:pt x="1553" y="10685"/>
                    </a:cubicBezTo>
                    <a:cubicBezTo>
                      <a:pt x="1852" y="10962"/>
                      <a:pt x="2254" y="11178"/>
                      <a:pt x="2783" y="11178"/>
                    </a:cubicBezTo>
                    <a:cubicBezTo>
                      <a:pt x="2867" y="11178"/>
                      <a:pt x="2949" y="11172"/>
                      <a:pt x="3030" y="11159"/>
                    </a:cubicBezTo>
                    <a:cubicBezTo>
                      <a:pt x="3255" y="11306"/>
                      <a:pt x="3499" y="11416"/>
                      <a:pt x="3755" y="11481"/>
                    </a:cubicBezTo>
                    <a:cubicBezTo>
                      <a:pt x="4017" y="11547"/>
                      <a:pt x="4287" y="11583"/>
                      <a:pt x="4561" y="11583"/>
                    </a:cubicBezTo>
                    <a:cubicBezTo>
                      <a:pt x="5505" y="11583"/>
                      <a:pt x="6408" y="11172"/>
                      <a:pt x="6978" y="10485"/>
                    </a:cubicBezTo>
                    <a:cubicBezTo>
                      <a:pt x="7155" y="10270"/>
                      <a:pt x="7293" y="10034"/>
                      <a:pt x="7395" y="9785"/>
                    </a:cubicBezTo>
                    <a:cubicBezTo>
                      <a:pt x="7705" y="9663"/>
                      <a:pt x="8006" y="9545"/>
                      <a:pt x="8298" y="9429"/>
                    </a:cubicBezTo>
                    <a:cubicBezTo>
                      <a:pt x="8363" y="9451"/>
                      <a:pt x="8429" y="9473"/>
                      <a:pt x="8497" y="9491"/>
                    </a:cubicBezTo>
                    <a:cubicBezTo>
                      <a:pt x="8760" y="9557"/>
                      <a:pt x="9029" y="9593"/>
                      <a:pt x="9303" y="9593"/>
                    </a:cubicBezTo>
                    <a:cubicBezTo>
                      <a:pt x="10239" y="9593"/>
                      <a:pt x="11137" y="9189"/>
                      <a:pt x="11707" y="8510"/>
                    </a:cubicBezTo>
                    <a:cubicBezTo>
                      <a:pt x="11900" y="8278"/>
                      <a:pt x="12050" y="8024"/>
                      <a:pt x="12154" y="7756"/>
                    </a:cubicBezTo>
                    <a:cubicBezTo>
                      <a:pt x="13030" y="7305"/>
                      <a:pt x="13723" y="6775"/>
                      <a:pt x="13730" y="5824"/>
                    </a:cubicBezTo>
                    <a:cubicBezTo>
                      <a:pt x="13730" y="5773"/>
                      <a:pt x="13732" y="5676"/>
                      <a:pt x="13714" y="5516"/>
                    </a:cubicBezTo>
                    <a:cubicBezTo>
                      <a:pt x="13735" y="5470"/>
                      <a:pt x="13754" y="5424"/>
                      <a:pt x="13769" y="5379"/>
                    </a:cubicBezTo>
                    <a:cubicBezTo>
                      <a:pt x="14071" y="4535"/>
                      <a:pt x="13693" y="3541"/>
                      <a:pt x="13368" y="3078"/>
                    </a:cubicBezTo>
                    <a:cubicBezTo>
                      <a:pt x="13192" y="2829"/>
                      <a:pt x="12972" y="2630"/>
                      <a:pt x="12725" y="2490"/>
                    </a:cubicBezTo>
                    <a:cubicBezTo>
                      <a:pt x="12547" y="2237"/>
                      <a:pt x="12324" y="2018"/>
                      <a:pt x="12025" y="1870"/>
                    </a:cubicBezTo>
                    <a:cubicBezTo>
                      <a:pt x="11770" y="1743"/>
                      <a:pt x="11483" y="1678"/>
                      <a:pt x="11171" y="1678"/>
                    </a:cubicBezTo>
                    <a:cubicBezTo>
                      <a:pt x="10847" y="1678"/>
                      <a:pt x="10420" y="1762"/>
                      <a:pt x="9972" y="1879"/>
                    </a:cubicBezTo>
                    <a:cubicBezTo>
                      <a:pt x="9378" y="980"/>
                      <a:pt x="8404" y="0"/>
                      <a:pt x="6987"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24"/>
              <p:cNvSpPr/>
              <p:nvPr/>
            </p:nvSpPr>
            <p:spPr>
              <a:xfrm>
                <a:off x="6576476" y="1729544"/>
                <a:ext cx="308461" cy="237924"/>
              </a:xfrm>
              <a:custGeom>
                <a:avLst/>
                <a:gdLst/>
                <a:ahLst/>
                <a:cxnLst/>
                <a:rect l="l" t="t" r="r" b="b"/>
                <a:pathLst>
                  <a:path w="10319" h="7960" extrusionOk="0">
                    <a:moveTo>
                      <a:pt x="5180" y="0"/>
                    </a:moveTo>
                    <a:cubicBezTo>
                      <a:pt x="5115" y="0"/>
                      <a:pt x="5048" y="5"/>
                      <a:pt x="4980" y="16"/>
                    </a:cubicBezTo>
                    <a:cubicBezTo>
                      <a:pt x="3501" y="251"/>
                      <a:pt x="1292" y="1408"/>
                      <a:pt x="909" y="2146"/>
                    </a:cubicBezTo>
                    <a:cubicBezTo>
                      <a:pt x="527" y="2883"/>
                      <a:pt x="1437" y="4503"/>
                      <a:pt x="1437" y="4503"/>
                    </a:cubicBezTo>
                    <a:cubicBezTo>
                      <a:pt x="1437" y="4503"/>
                      <a:pt x="147" y="5006"/>
                      <a:pt x="72" y="5654"/>
                    </a:cubicBezTo>
                    <a:cubicBezTo>
                      <a:pt x="0" y="6287"/>
                      <a:pt x="621" y="7959"/>
                      <a:pt x="979" y="7959"/>
                    </a:cubicBezTo>
                    <a:cubicBezTo>
                      <a:pt x="986" y="7959"/>
                      <a:pt x="994" y="7959"/>
                      <a:pt x="1001" y="7957"/>
                    </a:cubicBezTo>
                    <a:cubicBezTo>
                      <a:pt x="1355" y="7885"/>
                      <a:pt x="2616" y="7589"/>
                      <a:pt x="2616" y="7589"/>
                    </a:cubicBezTo>
                    <a:cubicBezTo>
                      <a:pt x="2616" y="7589"/>
                      <a:pt x="10311" y="4746"/>
                      <a:pt x="10315" y="4204"/>
                    </a:cubicBezTo>
                    <a:cubicBezTo>
                      <a:pt x="10318" y="3665"/>
                      <a:pt x="9787" y="1847"/>
                      <a:pt x="9497" y="1702"/>
                    </a:cubicBezTo>
                    <a:cubicBezTo>
                      <a:pt x="9467" y="1687"/>
                      <a:pt x="9422" y="1680"/>
                      <a:pt x="9364" y="1680"/>
                    </a:cubicBezTo>
                    <a:cubicBezTo>
                      <a:pt x="8850" y="1680"/>
                      <a:pt x="7361" y="2211"/>
                      <a:pt x="7361" y="2211"/>
                    </a:cubicBezTo>
                    <a:cubicBezTo>
                      <a:pt x="7361" y="2211"/>
                      <a:pt x="6539" y="0"/>
                      <a:pt x="5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24"/>
              <p:cNvSpPr/>
              <p:nvPr/>
            </p:nvSpPr>
            <p:spPr>
              <a:xfrm>
                <a:off x="6617997" y="1770882"/>
                <a:ext cx="80979" cy="89521"/>
              </a:xfrm>
              <a:custGeom>
                <a:avLst/>
                <a:gdLst/>
                <a:ahLst/>
                <a:cxnLst/>
                <a:rect l="l" t="t" r="r" b="b"/>
                <a:pathLst>
                  <a:path w="2709" h="2995" extrusionOk="0">
                    <a:moveTo>
                      <a:pt x="1663" y="1"/>
                    </a:moveTo>
                    <a:cubicBezTo>
                      <a:pt x="1663" y="1"/>
                      <a:pt x="1662" y="1"/>
                      <a:pt x="1661" y="1"/>
                    </a:cubicBezTo>
                    <a:cubicBezTo>
                      <a:pt x="1498" y="15"/>
                      <a:pt x="45" y="750"/>
                      <a:pt x="23" y="868"/>
                    </a:cubicBezTo>
                    <a:cubicBezTo>
                      <a:pt x="0" y="983"/>
                      <a:pt x="700" y="2907"/>
                      <a:pt x="824" y="2989"/>
                    </a:cubicBezTo>
                    <a:cubicBezTo>
                      <a:pt x="830" y="2993"/>
                      <a:pt x="839" y="2995"/>
                      <a:pt x="850" y="2995"/>
                    </a:cubicBezTo>
                    <a:cubicBezTo>
                      <a:pt x="1101" y="2995"/>
                      <a:pt x="2709" y="2178"/>
                      <a:pt x="2680" y="2131"/>
                    </a:cubicBezTo>
                    <a:cubicBezTo>
                      <a:pt x="2680" y="2131"/>
                      <a:pt x="1830" y="1"/>
                      <a:pt x="1663" y="1"/>
                    </a:cubicBez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24"/>
              <p:cNvSpPr/>
              <p:nvPr/>
            </p:nvSpPr>
            <p:spPr>
              <a:xfrm>
                <a:off x="6680233" y="1741828"/>
                <a:ext cx="93833" cy="89341"/>
              </a:xfrm>
              <a:custGeom>
                <a:avLst/>
                <a:gdLst/>
                <a:ahLst/>
                <a:cxnLst/>
                <a:rect l="l" t="t" r="r" b="b"/>
                <a:pathLst>
                  <a:path w="3139" h="2989" extrusionOk="0">
                    <a:moveTo>
                      <a:pt x="1941" y="0"/>
                    </a:moveTo>
                    <a:cubicBezTo>
                      <a:pt x="1794" y="0"/>
                      <a:pt x="35" y="694"/>
                      <a:pt x="17" y="799"/>
                    </a:cubicBezTo>
                    <a:cubicBezTo>
                      <a:pt x="0" y="905"/>
                      <a:pt x="730" y="2924"/>
                      <a:pt x="879" y="2986"/>
                    </a:cubicBezTo>
                    <a:cubicBezTo>
                      <a:pt x="884" y="2988"/>
                      <a:pt x="891" y="2989"/>
                      <a:pt x="899" y="2989"/>
                    </a:cubicBezTo>
                    <a:cubicBezTo>
                      <a:pt x="1160" y="2989"/>
                      <a:pt x="3139" y="2106"/>
                      <a:pt x="3083" y="2053"/>
                    </a:cubicBezTo>
                    <a:cubicBezTo>
                      <a:pt x="3083" y="2053"/>
                      <a:pt x="2072" y="8"/>
                      <a:pt x="1944" y="0"/>
                    </a:cubicBezTo>
                    <a:cubicBezTo>
                      <a:pt x="1943" y="0"/>
                      <a:pt x="1942" y="0"/>
                      <a:pt x="1941" y="0"/>
                    </a:cubicBez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24"/>
              <p:cNvSpPr/>
              <p:nvPr/>
            </p:nvSpPr>
            <p:spPr>
              <a:xfrm>
                <a:off x="6850082" y="1797065"/>
                <a:ext cx="40983" cy="32939"/>
              </a:xfrm>
              <a:custGeom>
                <a:avLst/>
                <a:gdLst/>
                <a:ahLst/>
                <a:cxnLst/>
                <a:rect l="l" t="t" r="r" b="b"/>
                <a:pathLst>
                  <a:path w="1371" h="1102" extrusionOk="0">
                    <a:moveTo>
                      <a:pt x="888" y="1"/>
                    </a:moveTo>
                    <a:cubicBezTo>
                      <a:pt x="870" y="1"/>
                      <a:pt x="853" y="4"/>
                      <a:pt x="835" y="10"/>
                    </a:cubicBezTo>
                    <a:cubicBezTo>
                      <a:pt x="537" y="119"/>
                      <a:pt x="1" y="776"/>
                      <a:pt x="334" y="926"/>
                    </a:cubicBezTo>
                    <a:cubicBezTo>
                      <a:pt x="537" y="1017"/>
                      <a:pt x="818" y="1102"/>
                      <a:pt x="1025" y="1102"/>
                    </a:cubicBezTo>
                    <a:cubicBezTo>
                      <a:pt x="1159" y="1102"/>
                      <a:pt x="1262" y="1067"/>
                      <a:pt x="1294" y="975"/>
                    </a:cubicBezTo>
                    <a:cubicBezTo>
                      <a:pt x="1371" y="755"/>
                      <a:pt x="1162" y="1"/>
                      <a:pt x="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24"/>
              <p:cNvSpPr/>
              <p:nvPr/>
            </p:nvSpPr>
            <p:spPr>
              <a:xfrm>
                <a:off x="6870051" y="1798978"/>
                <a:ext cx="21433" cy="27319"/>
              </a:xfrm>
              <a:custGeom>
                <a:avLst/>
                <a:gdLst/>
                <a:ahLst/>
                <a:cxnLst/>
                <a:rect l="l" t="t" r="r" b="b"/>
                <a:pathLst>
                  <a:path w="717" h="914" extrusionOk="0">
                    <a:moveTo>
                      <a:pt x="230" y="0"/>
                    </a:moveTo>
                    <a:cubicBezTo>
                      <a:pt x="224" y="0"/>
                      <a:pt x="218" y="1"/>
                      <a:pt x="212" y="2"/>
                    </a:cubicBezTo>
                    <a:cubicBezTo>
                      <a:pt x="1" y="55"/>
                      <a:pt x="162" y="913"/>
                      <a:pt x="434" y="913"/>
                    </a:cubicBezTo>
                    <a:cubicBezTo>
                      <a:pt x="438" y="913"/>
                      <a:pt x="442" y="913"/>
                      <a:pt x="446" y="913"/>
                    </a:cubicBezTo>
                    <a:cubicBezTo>
                      <a:pt x="717" y="888"/>
                      <a:pt x="441" y="0"/>
                      <a:pt x="2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24"/>
              <p:cNvSpPr/>
              <p:nvPr/>
            </p:nvSpPr>
            <p:spPr>
              <a:xfrm>
                <a:off x="6565954" y="1928432"/>
                <a:ext cx="33808" cy="26453"/>
              </a:xfrm>
              <a:custGeom>
                <a:avLst/>
                <a:gdLst/>
                <a:ahLst/>
                <a:cxnLst/>
                <a:rect l="l" t="t" r="r" b="b"/>
                <a:pathLst>
                  <a:path w="1131" h="885" extrusionOk="0">
                    <a:moveTo>
                      <a:pt x="545" y="0"/>
                    </a:moveTo>
                    <a:cubicBezTo>
                      <a:pt x="423" y="0"/>
                      <a:pt x="308" y="18"/>
                      <a:pt x="236" y="53"/>
                    </a:cubicBezTo>
                    <a:cubicBezTo>
                      <a:pt x="1" y="166"/>
                      <a:pt x="352" y="787"/>
                      <a:pt x="536" y="873"/>
                    </a:cubicBezTo>
                    <a:cubicBezTo>
                      <a:pt x="553" y="881"/>
                      <a:pt x="571" y="885"/>
                      <a:pt x="589" y="885"/>
                    </a:cubicBezTo>
                    <a:cubicBezTo>
                      <a:pt x="762" y="885"/>
                      <a:pt x="963" y="539"/>
                      <a:pt x="1058" y="284"/>
                    </a:cubicBezTo>
                    <a:cubicBezTo>
                      <a:pt x="1130" y="91"/>
                      <a:pt x="820" y="0"/>
                      <a:pt x="5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24"/>
              <p:cNvSpPr/>
              <p:nvPr/>
            </p:nvSpPr>
            <p:spPr>
              <a:xfrm>
                <a:off x="6569093" y="1931421"/>
                <a:ext cx="20865" cy="20624"/>
              </a:xfrm>
              <a:custGeom>
                <a:avLst/>
                <a:gdLst/>
                <a:ahLst/>
                <a:cxnLst/>
                <a:rect l="l" t="t" r="r" b="b"/>
                <a:pathLst>
                  <a:path w="698" h="690" extrusionOk="0">
                    <a:moveTo>
                      <a:pt x="175" y="1"/>
                    </a:moveTo>
                    <a:cubicBezTo>
                      <a:pt x="161" y="1"/>
                      <a:pt x="149" y="4"/>
                      <a:pt x="138" y="11"/>
                    </a:cubicBezTo>
                    <a:cubicBezTo>
                      <a:pt x="0" y="96"/>
                      <a:pt x="295" y="690"/>
                      <a:pt x="481" y="690"/>
                    </a:cubicBezTo>
                    <a:cubicBezTo>
                      <a:pt x="501" y="690"/>
                      <a:pt x="519" y="684"/>
                      <a:pt x="535" y="670"/>
                    </a:cubicBezTo>
                    <a:cubicBezTo>
                      <a:pt x="698" y="533"/>
                      <a:pt x="347" y="1"/>
                      <a:pt x="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24"/>
              <p:cNvSpPr/>
              <p:nvPr/>
            </p:nvSpPr>
            <p:spPr>
              <a:xfrm>
                <a:off x="6746535" y="1842887"/>
                <a:ext cx="99961" cy="77266"/>
              </a:xfrm>
              <a:custGeom>
                <a:avLst/>
                <a:gdLst/>
                <a:ahLst/>
                <a:cxnLst/>
                <a:rect l="l" t="t" r="r" b="b"/>
                <a:pathLst>
                  <a:path w="3344" h="2585" extrusionOk="0">
                    <a:moveTo>
                      <a:pt x="1843" y="0"/>
                    </a:moveTo>
                    <a:cubicBezTo>
                      <a:pt x="1760" y="0"/>
                      <a:pt x="1672" y="6"/>
                      <a:pt x="1579" y="18"/>
                    </a:cubicBezTo>
                    <a:cubicBezTo>
                      <a:pt x="1" y="227"/>
                      <a:pt x="471" y="2292"/>
                      <a:pt x="1404" y="2534"/>
                    </a:cubicBezTo>
                    <a:cubicBezTo>
                      <a:pt x="1538" y="2568"/>
                      <a:pt x="1673" y="2584"/>
                      <a:pt x="1807" y="2584"/>
                    </a:cubicBezTo>
                    <a:cubicBezTo>
                      <a:pt x="2607" y="2584"/>
                      <a:pt x="3344" y="2001"/>
                      <a:pt x="3202" y="1255"/>
                    </a:cubicBezTo>
                    <a:cubicBezTo>
                      <a:pt x="3202" y="1255"/>
                      <a:pt x="3060" y="0"/>
                      <a:pt x="18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24"/>
              <p:cNvSpPr/>
              <p:nvPr/>
            </p:nvSpPr>
            <p:spPr>
              <a:xfrm>
                <a:off x="6766114" y="1857921"/>
                <a:ext cx="62386" cy="41697"/>
              </a:xfrm>
              <a:custGeom>
                <a:avLst/>
                <a:gdLst/>
                <a:ahLst/>
                <a:cxnLst/>
                <a:rect l="l" t="t" r="r" b="b"/>
                <a:pathLst>
                  <a:path w="2087" h="1395" extrusionOk="0">
                    <a:moveTo>
                      <a:pt x="1133" y="1"/>
                    </a:moveTo>
                    <a:cubicBezTo>
                      <a:pt x="1054" y="1"/>
                      <a:pt x="968" y="12"/>
                      <a:pt x="876" y="35"/>
                    </a:cubicBezTo>
                    <a:cubicBezTo>
                      <a:pt x="0" y="256"/>
                      <a:pt x="353" y="1395"/>
                      <a:pt x="1097" y="1395"/>
                    </a:cubicBezTo>
                    <a:cubicBezTo>
                      <a:pt x="1168" y="1395"/>
                      <a:pt x="1243" y="1384"/>
                      <a:pt x="1321" y="1362"/>
                    </a:cubicBezTo>
                    <a:cubicBezTo>
                      <a:pt x="2086" y="1136"/>
                      <a:pt x="1953" y="1"/>
                      <a:pt x="1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24"/>
              <p:cNvSpPr/>
              <p:nvPr/>
            </p:nvSpPr>
            <p:spPr>
              <a:xfrm>
                <a:off x="6787727" y="1872866"/>
                <a:ext cx="19101" cy="12733"/>
              </a:xfrm>
              <a:custGeom>
                <a:avLst/>
                <a:gdLst/>
                <a:ahLst/>
                <a:cxnLst/>
                <a:rect l="l" t="t" r="r" b="b"/>
                <a:pathLst>
                  <a:path w="639" h="426" extrusionOk="0">
                    <a:moveTo>
                      <a:pt x="347" y="0"/>
                    </a:moveTo>
                    <a:cubicBezTo>
                      <a:pt x="322" y="0"/>
                      <a:pt x="296" y="3"/>
                      <a:pt x="267" y="10"/>
                    </a:cubicBezTo>
                    <a:cubicBezTo>
                      <a:pt x="1" y="77"/>
                      <a:pt x="108" y="426"/>
                      <a:pt x="336" y="426"/>
                    </a:cubicBezTo>
                    <a:cubicBezTo>
                      <a:pt x="358" y="426"/>
                      <a:pt x="380" y="422"/>
                      <a:pt x="404" y="416"/>
                    </a:cubicBezTo>
                    <a:cubicBezTo>
                      <a:pt x="638" y="346"/>
                      <a:pt x="598" y="0"/>
                      <a:pt x="3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24"/>
              <p:cNvSpPr/>
              <p:nvPr/>
            </p:nvSpPr>
            <p:spPr>
              <a:xfrm>
                <a:off x="6604725" y="1902368"/>
                <a:ext cx="99961" cy="77266"/>
              </a:xfrm>
              <a:custGeom>
                <a:avLst/>
                <a:gdLst/>
                <a:ahLst/>
                <a:cxnLst/>
                <a:rect l="l" t="t" r="r" b="b"/>
                <a:pathLst>
                  <a:path w="3344" h="2585" extrusionOk="0">
                    <a:moveTo>
                      <a:pt x="1843" y="0"/>
                    </a:moveTo>
                    <a:cubicBezTo>
                      <a:pt x="1760" y="0"/>
                      <a:pt x="1672" y="6"/>
                      <a:pt x="1579" y="19"/>
                    </a:cubicBezTo>
                    <a:cubicBezTo>
                      <a:pt x="1" y="226"/>
                      <a:pt x="471" y="2292"/>
                      <a:pt x="1404" y="2534"/>
                    </a:cubicBezTo>
                    <a:cubicBezTo>
                      <a:pt x="1537" y="2568"/>
                      <a:pt x="1673" y="2585"/>
                      <a:pt x="1807" y="2585"/>
                    </a:cubicBezTo>
                    <a:cubicBezTo>
                      <a:pt x="2607" y="2585"/>
                      <a:pt x="3344" y="2001"/>
                      <a:pt x="3202" y="1255"/>
                    </a:cubicBezTo>
                    <a:cubicBezTo>
                      <a:pt x="3202" y="1255"/>
                      <a:pt x="3060" y="0"/>
                      <a:pt x="18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24"/>
              <p:cNvSpPr/>
              <p:nvPr/>
            </p:nvSpPr>
            <p:spPr>
              <a:xfrm>
                <a:off x="6628818" y="1923261"/>
                <a:ext cx="57752" cy="38588"/>
              </a:xfrm>
              <a:custGeom>
                <a:avLst/>
                <a:gdLst/>
                <a:ahLst/>
                <a:cxnLst/>
                <a:rect l="l" t="t" r="r" b="b"/>
                <a:pathLst>
                  <a:path w="1932" h="1291" extrusionOk="0">
                    <a:moveTo>
                      <a:pt x="1051" y="1"/>
                    </a:moveTo>
                    <a:cubicBezTo>
                      <a:pt x="978" y="1"/>
                      <a:pt x="898" y="11"/>
                      <a:pt x="812" y="32"/>
                    </a:cubicBezTo>
                    <a:cubicBezTo>
                      <a:pt x="1" y="236"/>
                      <a:pt x="329" y="1291"/>
                      <a:pt x="1018" y="1291"/>
                    </a:cubicBezTo>
                    <a:cubicBezTo>
                      <a:pt x="1084" y="1291"/>
                      <a:pt x="1153" y="1281"/>
                      <a:pt x="1225" y="1260"/>
                    </a:cubicBezTo>
                    <a:cubicBezTo>
                      <a:pt x="1932" y="1051"/>
                      <a:pt x="1808" y="1"/>
                      <a:pt x="10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24"/>
              <p:cNvSpPr/>
              <p:nvPr/>
            </p:nvSpPr>
            <p:spPr>
              <a:xfrm>
                <a:off x="6649384" y="1935546"/>
                <a:ext cx="19101" cy="12763"/>
              </a:xfrm>
              <a:custGeom>
                <a:avLst/>
                <a:gdLst/>
                <a:ahLst/>
                <a:cxnLst/>
                <a:rect l="l" t="t" r="r" b="b"/>
                <a:pathLst>
                  <a:path w="639" h="427" extrusionOk="0">
                    <a:moveTo>
                      <a:pt x="346" y="1"/>
                    </a:moveTo>
                    <a:cubicBezTo>
                      <a:pt x="322" y="1"/>
                      <a:pt x="296" y="4"/>
                      <a:pt x="268" y="11"/>
                    </a:cubicBezTo>
                    <a:cubicBezTo>
                      <a:pt x="1" y="78"/>
                      <a:pt x="107" y="426"/>
                      <a:pt x="335" y="426"/>
                    </a:cubicBezTo>
                    <a:cubicBezTo>
                      <a:pt x="357" y="426"/>
                      <a:pt x="380" y="423"/>
                      <a:pt x="404" y="416"/>
                    </a:cubicBezTo>
                    <a:cubicBezTo>
                      <a:pt x="638" y="348"/>
                      <a:pt x="598" y="1"/>
                      <a:pt x="3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24"/>
              <p:cNvSpPr/>
              <p:nvPr/>
            </p:nvSpPr>
            <p:spPr>
              <a:xfrm>
                <a:off x="6718645" y="1837148"/>
                <a:ext cx="21044" cy="14556"/>
              </a:xfrm>
              <a:custGeom>
                <a:avLst/>
                <a:gdLst/>
                <a:ahLst/>
                <a:cxnLst/>
                <a:rect l="l" t="t" r="r" b="b"/>
                <a:pathLst>
                  <a:path w="704" h="487" extrusionOk="0">
                    <a:moveTo>
                      <a:pt x="592" y="0"/>
                    </a:moveTo>
                    <a:cubicBezTo>
                      <a:pt x="592" y="0"/>
                      <a:pt x="1" y="157"/>
                      <a:pt x="2" y="247"/>
                    </a:cubicBezTo>
                    <a:cubicBezTo>
                      <a:pt x="5" y="337"/>
                      <a:pt x="86" y="487"/>
                      <a:pt x="86" y="487"/>
                    </a:cubicBezTo>
                    <a:cubicBezTo>
                      <a:pt x="86" y="487"/>
                      <a:pt x="633" y="312"/>
                      <a:pt x="670" y="224"/>
                    </a:cubicBezTo>
                    <a:cubicBezTo>
                      <a:pt x="704" y="136"/>
                      <a:pt x="592" y="0"/>
                      <a:pt x="5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24"/>
              <p:cNvSpPr/>
              <p:nvPr/>
            </p:nvSpPr>
            <p:spPr>
              <a:xfrm>
                <a:off x="6653898" y="1863242"/>
                <a:ext cx="21074" cy="14586"/>
              </a:xfrm>
              <a:custGeom>
                <a:avLst/>
                <a:gdLst/>
                <a:ahLst/>
                <a:cxnLst/>
                <a:rect l="l" t="t" r="r" b="b"/>
                <a:pathLst>
                  <a:path w="705" h="488" extrusionOk="0">
                    <a:moveTo>
                      <a:pt x="592" y="1"/>
                    </a:moveTo>
                    <a:cubicBezTo>
                      <a:pt x="592" y="1"/>
                      <a:pt x="0" y="157"/>
                      <a:pt x="2" y="248"/>
                    </a:cubicBezTo>
                    <a:cubicBezTo>
                      <a:pt x="4" y="337"/>
                      <a:pt x="85" y="488"/>
                      <a:pt x="85" y="488"/>
                    </a:cubicBezTo>
                    <a:cubicBezTo>
                      <a:pt x="85" y="488"/>
                      <a:pt x="633" y="313"/>
                      <a:pt x="669" y="224"/>
                    </a:cubicBezTo>
                    <a:cubicBezTo>
                      <a:pt x="705" y="136"/>
                      <a:pt x="592" y="1"/>
                      <a:pt x="5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24"/>
              <p:cNvSpPr/>
              <p:nvPr/>
            </p:nvSpPr>
            <p:spPr>
              <a:xfrm>
                <a:off x="6683850" y="1744578"/>
                <a:ext cx="85522" cy="84469"/>
              </a:xfrm>
              <a:custGeom>
                <a:avLst/>
                <a:gdLst/>
                <a:ahLst/>
                <a:cxnLst/>
                <a:rect l="l" t="t" r="r" b="b"/>
                <a:pathLst>
                  <a:path w="2861" h="2826" extrusionOk="0">
                    <a:moveTo>
                      <a:pt x="1772" y="1"/>
                    </a:moveTo>
                    <a:cubicBezTo>
                      <a:pt x="1546" y="1"/>
                      <a:pt x="30" y="607"/>
                      <a:pt x="16" y="727"/>
                    </a:cubicBezTo>
                    <a:cubicBezTo>
                      <a:pt x="1" y="851"/>
                      <a:pt x="683" y="2826"/>
                      <a:pt x="839" y="2826"/>
                    </a:cubicBezTo>
                    <a:cubicBezTo>
                      <a:pt x="842" y="2826"/>
                      <a:pt x="844" y="2826"/>
                      <a:pt x="846" y="2825"/>
                    </a:cubicBezTo>
                    <a:cubicBezTo>
                      <a:pt x="988" y="2765"/>
                      <a:pt x="2860" y="1962"/>
                      <a:pt x="2860" y="1962"/>
                    </a:cubicBezTo>
                    <a:cubicBezTo>
                      <a:pt x="2860" y="1962"/>
                      <a:pt x="1950" y="34"/>
                      <a:pt x="1786" y="2"/>
                    </a:cubicBezTo>
                    <a:cubicBezTo>
                      <a:pt x="1782" y="1"/>
                      <a:pt x="1777" y="1"/>
                      <a:pt x="1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24"/>
              <p:cNvSpPr/>
              <p:nvPr/>
            </p:nvSpPr>
            <p:spPr>
              <a:xfrm>
                <a:off x="6621584" y="1774259"/>
                <a:ext cx="72160" cy="82168"/>
              </a:xfrm>
              <a:custGeom>
                <a:avLst/>
                <a:gdLst/>
                <a:ahLst/>
                <a:cxnLst/>
                <a:rect l="l" t="t" r="r" b="b"/>
                <a:pathLst>
                  <a:path w="2414" h="2749" extrusionOk="0">
                    <a:moveTo>
                      <a:pt x="1504" y="1"/>
                    </a:moveTo>
                    <a:cubicBezTo>
                      <a:pt x="1503" y="1"/>
                      <a:pt x="1503" y="1"/>
                      <a:pt x="1502" y="1"/>
                    </a:cubicBezTo>
                    <a:cubicBezTo>
                      <a:pt x="1396" y="29"/>
                      <a:pt x="127" y="544"/>
                      <a:pt x="64" y="756"/>
                    </a:cubicBezTo>
                    <a:cubicBezTo>
                      <a:pt x="1" y="965"/>
                      <a:pt x="599" y="2749"/>
                      <a:pt x="775" y="2749"/>
                    </a:cubicBezTo>
                    <a:cubicBezTo>
                      <a:pt x="777" y="2749"/>
                      <a:pt x="780" y="2748"/>
                      <a:pt x="782" y="2748"/>
                    </a:cubicBezTo>
                    <a:cubicBezTo>
                      <a:pt x="946" y="2695"/>
                      <a:pt x="2414" y="2014"/>
                      <a:pt x="2414" y="2014"/>
                    </a:cubicBezTo>
                    <a:cubicBezTo>
                      <a:pt x="2414" y="2014"/>
                      <a:pt x="1620" y="1"/>
                      <a:pt x="15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24"/>
              <p:cNvSpPr/>
              <p:nvPr/>
            </p:nvSpPr>
            <p:spPr>
              <a:xfrm>
                <a:off x="6691443" y="1754651"/>
                <a:ext cx="65853" cy="23912"/>
              </a:xfrm>
              <a:custGeom>
                <a:avLst/>
                <a:gdLst/>
                <a:ahLst/>
                <a:cxnLst/>
                <a:rect l="l" t="t" r="r" b="b"/>
                <a:pathLst>
                  <a:path w="2203" h="800" extrusionOk="0">
                    <a:moveTo>
                      <a:pt x="514" y="1"/>
                    </a:moveTo>
                    <a:cubicBezTo>
                      <a:pt x="322" y="80"/>
                      <a:pt x="139" y="161"/>
                      <a:pt x="0" y="229"/>
                    </a:cubicBezTo>
                    <a:lnTo>
                      <a:pt x="2202" y="799"/>
                    </a:lnTo>
                    <a:cubicBezTo>
                      <a:pt x="2130" y="655"/>
                      <a:pt x="2054" y="507"/>
                      <a:pt x="1981" y="366"/>
                    </a:cubicBezTo>
                    <a:lnTo>
                      <a:pt x="514" y="1"/>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24"/>
              <p:cNvSpPr/>
              <p:nvPr/>
            </p:nvSpPr>
            <p:spPr>
              <a:xfrm>
                <a:off x="6685016" y="1770045"/>
                <a:ext cx="84147" cy="32730"/>
              </a:xfrm>
              <a:custGeom>
                <a:avLst/>
                <a:gdLst/>
                <a:ahLst/>
                <a:cxnLst/>
                <a:rect l="l" t="t" r="r" b="b"/>
                <a:pathLst>
                  <a:path w="2815" h="1095" extrusionOk="0">
                    <a:moveTo>
                      <a:pt x="1" y="1"/>
                    </a:moveTo>
                    <a:cubicBezTo>
                      <a:pt x="29" y="108"/>
                      <a:pt x="81" y="276"/>
                      <a:pt x="146" y="468"/>
                    </a:cubicBezTo>
                    <a:lnTo>
                      <a:pt x="2814" y="1095"/>
                    </a:lnTo>
                    <a:cubicBezTo>
                      <a:pt x="2793" y="1048"/>
                      <a:pt x="2725" y="904"/>
                      <a:pt x="2631" y="714"/>
                    </a:cubicBezTo>
                    <a:lnTo>
                      <a:pt x="1" y="1"/>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24"/>
              <p:cNvSpPr/>
              <p:nvPr/>
            </p:nvSpPr>
            <p:spPr>
              <a:xfrm>
                <a:off x="6623258" y="1791237"/>
                <a:ext cx="63522" cy="25915"/>
              </a:xfrm>
              <a:custGeom>
                <a:avLst/>
                <a:gdLst/>
                <a:ahLst/>
                <a:cxnLst/>
                <a:rect l="l" t="t" r="r" b="b"/>
                <a:pathLst>
                  <a:path w="2125" h="867" extrusionOk="0">
                    <a:moveTo>
                      <a:pt x="218" y="0"/>
                    </a:moveTo>
                    <a:cubicBezTo>
                      <a:pt x="102" y="74"/>
                      <a:pt x="23" y="139"/>
                      <a:pt x="9" y="188"/>
                    </a:cubicBezTo>
                    <a:cubicBezTo>
                      <a:pt x="0" y="219"/>
                      <a:pt x="6" y="285"/>
                      <a:pt x="22" y="373"/>
                    </a:cubicBezTo>
                    <a:lnTo>
                      <a:pt x="2125" y="867"/>
                    </a:lnTo>
                    <a:cubicBezTo>
                      <a:pt x="2073" y="744"/>
                      <a:pt x="2018" y="610"/>
                      <a:pt x="1961" y="473"/>
                    </a:cubicBezTo>
                    <a:lnTo>
                      <a:pt x="218" y="0"/>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24"/>
              <p:cNvSpPr/>
              <p:nvPr/>
            </p:nvSpPr>
            <p:spPr>
              <a:xfrm>
                <a:off x="6642748" y="1777308"/>
                <a:ext cx="33779" cy="15782"/>
              </a:xfrm>
              <a:custGeom>
                <a:avLst/>
                <a:gdLst/>
                <a:ahLst/>
                <a:cxnLst/>
                <a:rect l="l" t="t" r="r" b="b"/>
                <a:pathLst>
                  <a:path w="1130" h="528" extrusionOk="0">
                    <a:moveTo>
                      <a:pt x="527" y="1"/>
                    </a:moveTo>
                    <a:cubicBezTo>
                      <a:pt x="377" y="63"/>
                      <a:pt x="187" y="146"/>
                      <a:pt x="1" y="233"/>
                    </a:cubicBezTo>
                    <a:lnTo>
                      <a:pt x="1130" y="527"/>
                    </a:lnTo>
                    <a:cubicBezTo>
                      <a:pt x="1058" y="363"/>
                      <a:pt x="989" y="215"/>
                      <a:pt x="932" y="102"/>
                    </a:cubicBezTo>
                    <a:lnTo>
                      <a:pt x="527" y="1"/>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8" name="Google Shape;1518;p24"/>
            <p:cNvGrpSpPr/>
            <p:nvPr/>
          </p:nvGrpSpPr>
          <p:grpSpPr>
            <a:xfrm>
              <a:off x="8462308" y="1991278"/>
              <a:ext cx="246464" cy="231319"/>
              <a:chOff x="5946283" y="1650903"/>
              <a:chExt cx="246464" cy="231319"/>
            </a:xfrm>
          </p:grpSpPr>
          <p:sp>
            <p:nvSpPr>
              <p:cNvPr id="1519" name="Google Shape;1519;p24"/>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24"/>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1" name="Google Shape;1521;p24"/>
            <p:cNvSpPr/>
            <p:nvPr/>
          </p:nvSpPr>
          <p:spPr>
            <a:xfrm>
              <a:off x="8543300" y="1329370"/>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2" name="Google Shape;1522;p24"/>
            <p:cNvGrpSpPr/>
            <p:nvPr/>
          </p:nvGrpSpPr>
          <p:grpSpPr>
            <a:xfrm>
              <a:off x="-123129" y="1784113"/>
              <a:ext cx="1027610" cy="993820"/>
              <a:chOff x="-123129" y="1784113"/>
              <a:chExt cx="1027610" cy="993820"/>
            </a:xfrm>
          </p:grpSpPr>
          <p:sp>
            <p:nvSpPr>
              <p:cNvPr id="1523" name="Google Shape;1523;p24"/>
              <p:cNvSpPr/>
              <p:nvPr/>
            </p:nvSpPr>
            <p:spPr>
              <a:xfrm rot="-1883868" flipH="1">
                <a:off x="-2369" y="1938762"/>
                <a:ext cx="786090" cy="684523"/>
              </a:xfrm>
              <a:custGeom>
                <a:avLst/>
                <a:gdLst/>
                <a:ahLst/>
                <a:cxnLst/>
                <a:rect l="l" t="t" r="r" b="b"/>
                <a:pathLst>
                  <a:path w="15855" h="13808" extrusionOk="0">
                    <a:moveTo>
                      <a:pt x="3218" y="1"/>
                    </a:moveTo>
                    <a:cubicBezTo>
                      <a:pt x="2663" y="1"/>
                      <a:pt x="2103" y="48"/>
                      <a:pt x="1542" y="147"/>
                    </a:cubicBezTo>
                    <a:cubicBezTo>
                      <a:pt x="1279" y="193"/>
                      <a:pt x="1008" y="252"/>
                      <a:pt x="794" y="410"/>
                    </a:cubicBezTo>
                    <a:cubicBezTo>
                      <a:pt x="0" y="986"/>
                      <a:pt x="283" y="2570"/>
                      <a:pt x="438" y="3386"/>
                    </a:cubicBezTo>
                    <a:cubicBezTo>
                      <a:pt x="671" y="4610"/>
                      <a:pt x="1200" y="5771"/>
                      <a:pt x="1928" y="6778"/>
                    </a:cubicBezTo>
                    <a:cubicBezTo>
                      <a:pt x="2390" y="7416"/>
                      <a:pt x="2946" y="7999"/>
                      <a:pt x="3526" y="8532"/>
                    </a:cubicBezTo>
                    <a:cubicBezTo>
                      <a:pt x="3856" y="8836"/>
                      <a:pt x="4202" y="9124"/>
                      <a:pt x="4559" y="9397"/>
                    </a:cubicBezTo>
                    <a:cubicBezTo>
                      <a:pt x="4737" y="9533"/>
                      <a:pt x="5577" y="9962"/>
                      <a:pt x="5622" y="10148"/>
                    </a:cubicBezTo>
                    <a:cubicBezTo>
                      <a:pt x="5859" y="11125"/>
                      <a:pt x="6355" y="12716"/>
                      <a:pt x="7165" y="13331"/>
                    </a:cubicBezTo>
                    <a:cubicBezTo>
                      <a:pt x="7597" y="13660"/>
                      <a:pt x="8154" y="13807"/>
                      <a:pt x="8975" y="13807"/>
                    </a:cubicBezTo>
                    <a:cubicBezTo>
                      <a:pt x="8984" y="13807"/>
                      <a:pt x="8993" y="13807"/>
                      <a:pt x="9003" y="13807"/>
                    </a:cubicBezTo>
                    <a:cubicBezTo>
                      <a:pt x="9811" y="13807"/>
                      <a:pt x="12342" y="13683"/>
                      <a:pt x="13028" y="12270"/>
                    </a:cubicBezTo>
                    <a:cubicBezTo>
                      <a:pt x="13137" y="12044"/>
                      <a:pt x="13195" y="11805"/>
                      <a:pt x="13205" y="11566"/>
                    </a:cubicBezTo>
                    <a:cubicBezTo>
                      <a:pt x="13535" y="11430"/>
                      <a:pt x="13820" y="11208"/>
                      <a:pt x="14026" y="10915"/>
                    </a:cubicBezTo>
                    <a:cubicBezTo>
                      <a:pt x="14173" y="10707"/>
                      <a:pt x="14306" y="10435"/>
                      <a:pt x="14357" y="10098"/>
                    </a:cubicBezTo>
                    <a:cubicBezTo>
                      <a:pt x="14875" y="9913"/>
                      <a:pt x="15295" y="9482"/>
                      <a:pt x="15491" y="8899"/>
                    </a:cubicBezTo>
                    <a:cubicBezTo>
                      <a:pt x="15854" y="7817"/>
                      <a:pt x="15565" y="4718"/>
                      <a:pt x="14385" y="3823"/>
                    </a:cubicBezTo>
                    <a:cubicBezTo>
                      <a:pt x="14132" y="3633"/>
                      <a:pt x="13542" y="3187"/>
                      <a:pt x="11247" y="3187"/>
                    </a:cubicBezTo>
                    <a:lnTo>
                      <a:pt x="11082" y="3187"/>
                    </a:lnTo>
                    <a:cubicBezTo>
                      <a:pt x="8880" y="1283"/>
                      <a:pt x="6116" y="1"/>
                      <a:pt x="3218"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24"/>
              <p:cNvSpPr/>
              <p:nvPr/>
            </p:nvSpPr>
            <p:spPr>
              <a:xfrm rot="-1883868" flipH="1">
                <a:off x="213291" y="2369986"/>
                <a:ext cx="158705" cy="177625"/>
              </a:xfrm>
              <a:custGeom>
                <a:avLst/>
                <a:gdLst/>
                <a:ahLst/>
                <a:cxnLst/>
                <a:rect l="l" t="t" r="r" b="b"/>
                <a:pathLst>
                  <a:path w="3201" h="3583" extrusionOk="0">
                    <a:moveTo>
                      <a:pt x="2133" y="0"/>
                    </a:moveTo>
                    <a:cubicBezTo>
                      <a:pt x="2122" y="0"/>
                      <a:pt x="2112" y="3"/>
                      <a:pt x="2105" y="10"/>
                    </a:cubicBezTo>
                    <a:cubicBezTo>
                      <a:pt x="1975" y="130"/>
                      <a:pt x="1" y="2980"/>
                      <a:pt x="1" y="2980"/>
                    </a:cubicBezTo>
                    <a:cubicBezTo>
                      <a:pt x="1" y="2980"/>
                      <a:pt x="754" y="3583"/>
                      <a:pt x="1186" y="3583"/>
                    </a:cubicBezTo>
                    <a:cubicBezTo>
                      <a:pt x="1269" y="3583"/>
                      <a:pt x="1339" y="3561"/>
                      <a:pt x="1391" y="3509"/>
                    </a:cubicBezTo>
                    <a:cubicBezTo>
                      <a:pt x="1714" y="3183"/>
                      <a:pt x="3200" y="1368"/>
                      <a:pt x="3120" y="1132"/>
                    </a:cubicBezTo>
                    <a:cubicBezTo>
                      <a:pt x="3043" y="907"/>
                      <a:pt x="2322" y="0"/>
                      <a:pt x="21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24"/>
              <p:cNvSpPr/>
              <p:nvPr/>
            </p:nvSpPr>
            <p:spPr>
              <a:xfrm rot="-1883868" flipH="1">
                <a:off x="301508" y="2399104"/>
                <a:ext cx="243041" cy="156358"/>
              </a:xfrm>
              <a:custGeom>
                <a:avLst/>
                <a:gdLst/>
                <a:ahLst/>
                <a:cxnLst/>
                <a:rect l="l" t="t" r="r" b="b"/>
                <a:pathLst>
                  <a:path w="4902" h="3154" extrusionOk="0">
                    <a:moveTo>
                      <a:pt x="69" y="0"/>
                    </a:moveTo>
                    <a:lnTo>
                      <a:pt x="69" y="0"/>
                    </a:lnTo>
                    <a:cubicBezTo>
                      <a:pt x="1" y="89"/>
                      <a:pt x="628" y="2604"/>
                      <a:pt x="1158" y="3006"/>
                    </a:cubicBezTo>
                    <a:cubicBezTo>
                      <a:pt x="1293" y="3109"/>
                      <a:pt x="1608" y="3154"/>
                      <a:pt x="1996" y="3154"/>
                    </a:cubicBezTo>
                    <a:cubicBezTo>
                      <a:pt x="3135" y="3154"/>
                      <a:pt x="4902" y="2770"/>
                      <a:pt x="4574" y="2353"/>
                    </a:cubicBezTo>
                    <a:cubicBezTo>
                      <a:pt x="4131" y="1795"/>
                      <a:pt x="69" y="0"/>
                      <a:pt x="69" y="0"/>
                    </a:cubicBezTo>
                    <a:close/>
                  </a:path>
                </a:pathLst>
              </a:custGeom>
              <a:solidFill>
                <a:srgbClr val="6DA2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24"/>
              <p:cNvSpPr/>
              <p:nvPr/>
            </p:nvSpPr>
            <p:spPr>
              <a:xfrm rot="-1883868" flipH="1">
                <a:off x="99656" y="2290319"/>
                <a:ext cx="203476" cy="188036"/>
              </a:xfrm>
              <a:custGeom>
                <a:avLst/>
                <a:gdLst/>
                <a:ahLst/>
                <a:cxnLst/>
                <a:rect l="l" t="t" r="r" b="b"/>
                <a:pathLst>
                  <a:path w="4104" h="3793" extrusionOk="0">
                    <a:moveTo>
                      <a:pt x="1024" y="1"/>
                    </a:moveTo>
                    <a:cubicBezTo>
                      <a:pt x="471" y="1"/>
                      <a:pt x="28" y="34"/>
                      <a:pt x="1" y="70"/>
                    </a:cubicBezTo>
                    <a:cubicBezTo>
                      <a:pt x="1" y="70"/>
                      <a:pt x="2824" y="3501"/>
                      <a:pt x="3480" y="3776"/>
                    </a:cubicBezTo>
                    <a:cubicBezTo>
                      <a:pt x="3506" y="3787"/>
                      <a:pt x="3530" y="3792"/>
                      <a:pt x="3553" y="3792"/>
                    </a:cubicBezTo>
                    <a:cubicBezTo>
                      <a:pt x="4104" y="3792"/>
                      <a:pt x="3701" y="697"/>
                      <a:pt x="3191" y="311"/>
                    </a:cubicBezTo>
                    <a:cubicBezTo>
                      <a:pt x="2876" y="72"/>
                      <a:pt x="1833" y="1"/>
                      <a:pt x="1024" y="1"/>
                    </a:cubicBezTo>
                    <a:close/>
                  </a:path>
                </a:pathLst>
              </a:custGeom>
              <a:solidFill>
                <a:srgbClr val="6DA2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24"/>
              <p:cNvSpPr/>
              <p:nvPr/>
            </p:nvSpPr>
            <p:spPr>
              <a:xfrm rot="-1883868" flipH="1">
                <a:off x="301508" y="2399104"/>
                <a:ext cx="243041" cy="156358"/>
              </a:xfrm>
              <a:custGeom>
                <a:avLst/>
                <a:gdLst/>
                <a:ahLst/>
                <a:cxnLst/>
                <a:rect l="l" t="t" r="r" b="b"/>
                <a:pathLst>
                  <a:path w="4902" h="3154" extrusionOk="0">
                    <a:moveTo>
                      <a:pt x="69" y="0"/>
                    </a:moveTo>
                    <a:lnTo>
                      <a:pt x="69" y="0"/>
                    </a:lnTo>
                    <a:cubicBezTo>
                      <a:pt x="1" y="89"/>
                      <a:pt x="628" y="2604"/>
                      <a:pt x="1158" y="3006"/>
                    </a:cubicBezTo>
                    <a:cubicBezTo>
                      <a:pt x="1293" y="3109"/>
                      <a:pt x="1608" y="3154"/>
                      <a:pt x="1996" y="3154"/>
                    </a:cubicBezTo>
                    <a:cubicBezTo>
                      <a:pt x="3135" y="3154"/>
                      <a:pt x="4902" y="2770"/>
                      <a:pt x="4574" y="2353"/>
                    </a:cubicBezTo>
                    <a:cubicBezTo>
                      <a:pt x="4131" y="1795"/>
                      <a:pt x="69"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24"/>
              <p:cNvSpPr/>
              <p:nvPr/>
            </p:nvSpPr>
            <p:spPr>
              <a:xfrm rot="-1883868" flipH="1">
                <a:off x="452125" y="2399699"/>
                <a:ext cx="69858" cy="94786"/>
              </a:xfrm>
              <a:custGeom>
                <a:avLst/>
                <a:gdLst/>
                <a:ahLst/>
                <a:cxnLst/>
                <a:rect l="l" t="t" r="r" b="b"/>
                <a:pathLst>
                  <a:path w="1409" h="1912" extrusionOk="0">
                    <a:moveTo>
                      <a:pt x="295" y="0"/>
                    </a:moveTo>
                    <a:cubicBezTo>
                      <a:pt x="288" y="0"/>
                      <a:pt x="281" y="1"/>
                      <a:pt x="275" y="2"/>
                    </a:cubicBezTo>
                    <a:cubicBezTo>
                      <a:pt x="1" y="68"/>
                      <a:pt x="669" y="1912"/>
                      <a:pt x="1021" y="1912"/>
                    </a:cubicBezTo>
                    <a:cubicBezTo>
                      <a:pt x="1047" y="1912"/>
                      <a:pt x="1072" y="1902"/>
                      <a:pt x="1094" y="1880"/>
                    </a:cubicBezTo>
                    <a:cubicBezTo>
                      <a:pt x="1409" y="1569"/>
                      <a:pt x="605" y="0"/>
                      <a:pt x="295"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24"/>
              <p:cNvSpPr/>
              <p:nvPr/>
            </p:nvSpPr>
            <p:spPr>
              <a:xfrm rot="-1883868" flipH="1">
                <a:off x="99656" y="2290319"/>
                <a:ext cx="203476" cy="188036"/>
              </a:xfrm>
              <a:custGeom>
                <a:avLst/>
                <a:gdLst/>
                <a:ahLst/>
                <a:cxnLst/>
                <a:rect l="l" t="t" r="r" b="b"/>
                <a:pathLst>
                  <a:path w="4104" h="3793" extrusionOk="0">
                    <a:moveTo>
                      <a:pt x="1024" y="1"/>
                    </a:moveTo>
                    <a:cubicBezTo>
                      <a:pt x="471" y="1"/>
                      <a:pt x="28" y="34"/>
                      <a:pt x="1" y="70"/>
                    </a:cubicBezTo>
                    <a:cubicBezTo>
                      <a:pt x="1" y="70"/>
                      <a:pt x="2824" y="3501"/>
                      <a:pt x="3480" y="3776"/>
                    </a:cubicBezTo>
                    <a:cubicBezTo>
                      <a:pt x="3506" y="3787"/>
                      <a:pt x="3530" y="3792"/>
                      <a:pt x="3553" y="3792"/>
                    </a:cubicBezTo>
                    <a:cubicBezTo>
                      <a:pt x="4104" y="3792"/>
                      <a:pt x="3701" y="697"/>
                      <a:pt x="3191" y="311"/>
                    </a:cubicBezTo>
                    <a:cubicBezTo>
                      <a:pt x="2876" y="72"/>
                      <a:pt x="1833" y="1"/>
                      <a:pt x="10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24"/>
              <p:cNvSpPr/>
              <p:nvPr/>
            </p:nvSpPr>
            <p:spPr>
              <a:xfrm rot="-1883868" flipH="1">
                <a:off x="134227" y="2002765"/>
                <a:ext cx="539777" cy="444286"/>
              </a:xfrm>
              <a:custGeom>
                <a:avLst/>
                <a:gdLst/>
                <a:ahLst/>
                <a:cxnLst/>
                <a:rect l="l" t="t" r="r" b="b"/>
                <a:pathLst>
                  <a:path w="10887" h="8962" extrusionOk="0">
                    <a:moveTo>
                      <a:pt x="1567" y="0"/>
                    </a:moveTo>
                    <a:cubicBezTo>
                      <a:pt x="743" y="0"/>
                      <a:pt x="254" y="132"/>
                      <a:pt x="254" y="132"/>
                    </a:cubicBezTo>
                    <a:cubicBezTo>
                      <a:pt x="0" y="5949"/>
                      <a:pt x="8233" y="8961"/>
                      <a:pt x="8233" y="8961"/>
                    </a:cubicBezTo>
                    <a:lnTo>
                      <a:pt x="10887" y="5541"/>
                    </a:lnTo>
                    <a:cubicBezTo>
                      <a:pt x="7256" y="722"/>
                      <a:pt x="3495" y="0"/>
                      <a:pt x="15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24"/>
              <p:cNvSpPr/>
              <p:nvPr/>
            </p:nvSpPr>
            <p:spPr>
              <a:xfrm rot="-1883868" flipH="1">
                <a:off x="253553" y="2094208"/>
                <a:ext cx="258460" cy="208807"/>
              </a:xfrm>
              <a:custGeom>
                <a:avLst/>
                <a:gdLst/>
                <a:ahLst/>
                <a:cxnLst/>
                <a:rect l="l" t="t" r="r" b="b"/>
                <a:pathLst>
                  <a:path w="5213" h="4212" extrusionOk="0">
                    <a:moveTo>
                      <a:pt x="2019" y="0"/>
                    </a:moveTo>
                    <a:cubicBezTo>
                      <a:pt x="1475" y="0"/>
                      <a:pt x="877" y="205"/>
                      <a:pt x="410" y="852"/>
                    </a:cubicBezTo>
                    <a:cubicBezTo>
                      <a:pt x="63" y="1333"/>
                      <a:pt x="1" y="1825"/>
                      <a:pt x="56" y="2242"/>
                    </a:cubicBezTo>
                    <a:cubicBezTo>
                      <a:pt x="146" y="2937"/>
                      <a:pt x="581" y="3531"/>
                      <a:pt x="1181" y="3890"/>
                    </a:cubicBezTo>
                    <a:cubicBezTo>
                      <a:pt x="1484" y="4070"/>
                      <a:pt x="1883" y="4212"/>
                      <a:pt x="2312" y="4212"/>
                    </a:cubicBezTo>
                    <a:cubicBezTo>
                      <a:pt x="2797" y="4212"/>
                      <a:pt x="3320" y="4030"/>
                      <a:pt x="3782" y="3517"/>
                    </a:cubicBezTo>
                    <a:cubicBezTo>
                      <a:pt x="5212" y="1932"/>
                      <a:pt x="3774" y="659"/>
                      <a:pt x="3215" y="323"/>
                    </a:cubicBezTo>
                    <a:cubicBezTo>
                      <a:pt x="2950" y="165"/>
                      <a:pt x="2506" y="0"/>
                      <a:pt x="2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24"/>
              <p:cNvSpPr/>
              <p:nvPr/>
            </p:nvSpPr>
            <p:spPr>
              <a:xfrm rot="-1883868" flipH="1">
                <a:off x="294049" y="2099258"/>
                <a:ext cx="219837" cy="169247"/>
              </a:xfrm>
              <a:custGeom>
                <a:avLst/>
                <a:gdLst/>
                <a:ahLst/>
                <a:cxnLst/>
                <a:rect l="l" t="t" r="r" b="b"/>
                <a:pathLst>
                  <a:path w="4434" h="3414" extrusionOk="0">
                    <a:moveTo>
                      <a:pt x="2196" y="0"/>
                    </a:moveTo>
                    <a:cubicBezTo>
                      <a:pt x="1724" y="0"/>
                      <a:pt x="1244" y="241"/>
                      <a:pt x="878" y="834"/>
                    </a:cubicBezTo>
                    <a:cubicBezTo>
                      <a:pt x="0" y="2253"/>
                      <a:pt x="1243" y="3414"/>
                      <a:pt x="2409" y="3414"/>
                    </a:cubicBezTo>
                    <a:cubicBezTo>
                      <a:pt x="2914" y="3414"/>
                      <a:pt x="3404" y="3196"/>
                      <a:pt x="3701" y="2686"/>
                    </a:cubicBezTo>
                    <a:cubicBezTo>
                      <a:pt x="4434" y="1426"/>
                      <a:pt x="3342" y="0"/>
                      <a:pt x="21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24"/>
              <p:cNvSpPr/>
              <p:nvPr/>
            </p:nvSpPr>
            <p:spPr>
              <a:xfrm rot="-1883868" flipH="1">
                <a:off x="409572" y="2086043"/>
                <a:ext cx="50373" cy="161811"/>
              </a:xfrm>
              <a:custGeom>
                <a:avLst/>
                <a:gdLst/>
                <a:ahLst/>
                <a:cxnLst/>
                <a:rect l="l" t="t" r="r" b="b"/>
                <a:pathLst>
                  <a:path w="1016" h="3264" extrusionOk="0">
                    <a:moveTo>
                      <a:pt x="673" y="0"/>
                    </a:moveTo>
                    <a:cubicBezTo>
                      <a:pt x="433" y="100"/>
                      <a:pt x="203" y="277"/>
                      <a:pt x="1" y="547"/>
                    </a:cubicBezTo>
                    <a:lnTo>
                      <a:pt x="235" y="2905"/>
                    </a:lnTo>
                    <a:cubicBezTo>
                      <a:pt x="464" y="3079"/>
                      <a:pt x="733" y="3203"/>
                      <a:pt x="1016" y="3264"/>
                    </a:cubicBezTo>
                    <a:lnTo>
                      <a:pt x="673" y="0"/>
                    </a:ln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24"/>
              <p:cNvSpPr/>
              <p:nvPr/>
            </p:nvSpPr>
            <p:spPr>
              <a:xfrm rot="-1883868" flipH="1">
                <a:off x="374373" y="2103900"/>
                <a:ext cx="44324" cy="169098"/>
              </a:xfrm>
              <a:custGeom>
                <a:avLst/>
                <a:gdLst/>
                <a:ahLst/>
                <a:cxnLst/>
                <a:rect l="l" t="t" r="r" b="b"/>
                <a:pathLst>
                  <a:path w="894" h="3411" extrusionOk="0">
                    <a:moveTo>
                      <a:pt x="246" y="0"/>
                    </a:moveTo>
                    <a:cubicBezTo>
                      <a:pt x="164" y="0"/>
                      <a:pt x="82" y="8"/>
                      <a:pt x="0" y="23"/>
                    </a:cubicBezTo>
                    <a:lnTo>
                      <a:pt x="477" y="3411"/>
                    </a:lnTo>
                    <a:cubicBezTo>
                      <a:pt x="618" y="3410"/>
                      <a:pt x="759" y="3393"/>
                      <a:pt x="894" y="3355"/>
                    </a:cubicBezTo>
                    <a:lnTo>
                      <a:pt x="457" y="16"/>
                    </a:lnTo>
                    <a:cubicBezTo>
                      <a:pt x="388" y="6"/>
                      <a:pt x="317" y="0"/>
                      <a:pt x="246"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24"/>
              <p:cNvSpPr/>
              <p:nvPr/>
            </p:nvSpPr>
            <p:spPr>
              <a:xfrm rot="-1883868" flipH="1">
                <a:off x="374216" y="1936495"/>
                <a:ext cx="206253" cy="207766"/>
              </a:xfrm>
              <a:custGeom>
                <a:avLst/>
                <a:gdLst/>
                <a:ahLst/>
                <a:cxnLst/>
                <a:rect l="l" t="t" r="r" b="b"/>
                <a:pathLst>
                  <a:path w="4160" h="4191" extrusionOk="0">
                    <a:moveTo>
                      <a:pt x="1380" y="0"/>
                    </a:moveTo>
                    <a:cubicBezTo>
                      <a:pt x="556" y="0"/>
                      <a:pt x="68" y="132"/>
                      <a:pt x="68" y="132"/>
                    </a:cubicBezTo>
                    <a:cubicBezTo>
                      <a:pt x="0" y="1686"/>
                      <a:pt x="540" y="3041"/>
                      <a:pt x="1364" y="4190"/>
                    </a:cubicBezTo>
                    <a:cubicBezTo>
                      <a:pt x="2259" y="3212"/>
                      <a:pt x="3427" y="1812"/>
                      <a:pt x="4160" y="464"/>
                    </a:cubicBezTo>
                    <a:cubicBezTo>
                      <a:pt x="3049" y="99"/>
                      <a:pt x="2090" y="0"/>
                      <a:pt x="13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24"/>
              <p:cNvSpPr/>
              <p:nvPr/>
            </p:nvSpPr>
            <p:spPr>
              <a:xfrm rot="-1883868" flipH="1">
                <a:off x="188940" y="2326651"/>
                <a:ext cx="257122" cy="170932"/>
              </a:xfrm>
              <a:custGeom>
                <a:avLst/>
                <a:gdLst/>
                <a:ahLst/>
                <a:cxnLst/>
                <a:rect l="l" t="t" r="r" b="b"/>
                <a:pathLst>
                  <a:path w="5186" h="3448" extrusionOk="0">
                    <a:moveTo>
                      <a:pt x="1501" y="0"/>
                    </a:moveTo>
                    <a:cubicBezTo>
                      <a:pt x="1291" y="0"/>
                      <a:pt x="1107" y="68"/>
                      <a:pt x="964" y="223"/>
                    </a:cubicBezTo>
                    <a:cubicBezTo>
                      <a:pt x="0" y="1268"/>
                      <a:pt x="3268" y="3447"/>
                      <a:pt x="4410" y="3447"/>
                    </a:cubicBezTo>
                    <a:cubicBezTo>
                      <a:pt x="4564" y="3447"/>
                      <a:pt x="4679" y="3408"/>
                      <a:pt x="4740" y="3321"/>
                    </a:cubicBezTo>
                    <a:cubicBezTo>
                      <a:pt x="5186" y="2689"/>
                      <a:pt x="2824" y="0"/>
                      <a:pt x="15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24"/>
              <p:cNvSpPr/>
              <p:nvPr/>
            </p:nvSpPr>
            <p:spPr>
              <a:xfrm rot="-1883868" flipH="1">
                <a:off x="225644" y="2368715"/>
                <a:ext cx="178289" cy="126068"/>
              </a:xfrm>
              <a:custGeom>
                <a:avLst/>
                <a:gdLst/>
                <a:ahLst/>
                <a:cxnLst/>
                <a:rect l="l" t="t" r="r" b="b"/>
                <a:pathLst>
                  <a:path w="3596" h="2543" extrusionOk="0">
                    <a:moveTo>
                      <a:pt x="352" y="1"/>
                    </a:moveTo>
                    <a:cubicBezTo>
                      <a:pt x="279" y="1"/>
                      <a:pt x="229" y="28"/>
                      <a:pt x="207" y="87"/>
                    </a:cubicBezTo>
                    <a:cubicBezTo>
                      <a:pt x="0" y="659"/>
                      <a:pt x="2828" y="2542"/>
                      <a:pt x="3341" y="2542"/>
                    </a:cubicBezTo>
                    <a:cubicBezTo>
                      <a:pt x="3374" y="2542"/>
                      <a:pt x="3398" y="2534"/>
                      <a:pt x="3410" y="2518"/>
                    </a:cubicBezTo>
                    <a:cubicBezTo>
                      <a:pt x="3596" y="2274"/>
                      <a:pt x="1022" y="1"/>
                      <a:pt x="352"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24"/>
              <p:cNvSpPr/>
              <p:nvPr/>
            </p:nvSpPr>
            <p:spPr>
              <a:xfrm rot="-1883868" flipH="1">
                <a:off x="480228" y="1938845"/>
                <a:ext cx="88550" cy="152838"/>
              </a:xfrm>
              <a:custGeom>
                <a:avLst/>
                <a:gdLst/>
                <a:ahLst/>
                <a:cxnLst/>
                <a:rect l="l" t="t" r="r" b="b"/>
                <a:pathLst>
                  <a:path w="1786" h="3083" extrusionOk="0">
                    <a:moveTo>
                      <a:pt x="246" y="1"/>
                    </a:moveTo>
                    <a:cubicBezTo>
                      <a:pt x="224" y="1"/>
                      <a:pt x="207" y="13"/>
                      <a:pt x="194" y="38"/>
                    </a:cubicBezTo>
                    <a:cubicBezTo>
                      <a:pt x="1" y="417"/>
                      <a:pt x="1000" y="3082"/>
                      <a:pt x="1400" y="3082"/>
                    </a:cubicBezTo>
                    <a:cubicBezTo>
                      <a:pt x="1427" y="3082"/>
                      <a:pt x="1451" y="3070"/>
                      <a:pt x="1472" y="3045"/>
                    </a:cubicBezTo>
                    <a:cubicBezTo>
                      <a:pt x="1786" y="2663"/>
                      <a:pt x="569" y="1"/>
                      <a:pt x="24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9" name="Google Shape;1539;p24"/>
            <p:cNvGrpSpPr/>
            <p:nvPr/>
          </p:nvGrpSpPr>
          <p:grpSpPr>
            <a:xfrm>
              <a:off x="340983" y="2906003"/>
              <a:ext cx="246464" cy="231319"/>
              <a:chOff x="5946283" y="1650903"/>
              <a:chExt cx="246464" cy="231319"/>
            </a:xfrm>
          </p:grpSpPr>
          <p:sp>
            <p:nvSpPr>
              <p:cNvPr id="1540" name="Google Shape;1540;p24"/>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24"/>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2" name="Google Shape;1542;p24"/>
            <p:cNvGrpSpPr/>
            <p:nvPr/>
          </p:nvGrpSpPr>
          <p:grpSpPr>
            <a:xfrm>
              <a:off x="165808" y="1424753"/>
              <a:ext cx="246464" cy="231319"/>
              <a:chOff x="5946283" y="1650903"/>
              <a:chExt cx="246464" cy="231319"/>
            </a:xfrm>
          </p:grpSpPr>
          <p:sp>
            <p:nvSpPr>
              <p:cNvPr id="1543" name="Google Shape;1543;p24"/>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24"/>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5" name="Google Shape;1545;p24"/>
            <p:cNvGrpSpPr/>
            <p:nvPr/>
          </p:nvGrpSpPr>
          <p:grpSpPr>
            <a:xfrm>
              <a:off x="8674608" y="610303"/>
              <a:ext cx="246464" cy="231319"/>
              <a:chOff x="5946283" y="1650903"/>
              <a:chExt cx="246464" cy="231319"/>
            </a:xfrm>
          </p:grpSpPr>
          <p:sp>
            <p:nvSpPr>
              <p:cNvPr id="1546" name="Google Shape;1546;p24"/>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24"/>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8" name="Google Shape;1548;p24"/>
            <p:cNvGrpSpPr/>
            <p:nvPr/>
          </p:nvGrpSpPr>
          <p:grpSpPr>
            <a:xfrm rot="-2905128">
              <a:off x="8332296" y="2467544"/>
              <a:ext cx="1345374" cy="671268"/>
              <a:chOff x="3928210" y="1337178"/>
              <a:chExt cx="913545" cy="455852"/>
            </a:xfrm>
          </p:grpSpPr>
          <p:sp>
            <p:nvSpPr>
              <p:cNvPr id="1549" name="Google Shape;1549;p24"/>
              <p:cNvSpPr/>
              <p:nvPr/>
            </p:nvSpPr>
            <p:spPr>
              <a:xfrm>
                <a:off x="3928210" y="1337178"/>
                <a:ext cx="913545" cy="455852"/>
              </a:xfrm>
              <a:custGeom>
                <a:avLst/>
                <a:gdLst/>
                <a:ahLst/>
                <a:cxnLst/>
                <a:rect l="l" t="t" r="r" b="b"/>
                <a:pathLst>
                  <a:path w="30561" h="15251" extrusionOk="0">
                    <a:moveTo>
                      <a:pt x="15519" y="1"/>
                    </a:moveTo>
                    <a:cubicBezTo>
                      <a:pt x="15210" y="1"/>
                      <a:pt x="14892" y="8"/>
                      <a:pt x="14574" y="22"/>
                    </a:cubicBezTo>
                    <a:cubicBezTo>
                      <a:pt x="8213" y="300"/>
                      <a:pt x="4413" y="3690"/>
                      <a:pt x="2345" y="6482"/>
                    </a:cubicBezTo>
                    <a:cubicBezTo>
                      <a:pt x="1567" y="7534"/>
                      <a:pt x="890" y="8689"/>
                      <a:pt x="337" y="9912"/>
                    </a:cubicBezTo>
                    <a:cubicBezTo>
                      <a:pt x="1" y="10653"/>
                      <a:pt x="270" y="11528"/>
                      <a:pt x="965" y="11952"/>
                    </a:cubicBezTo>
                    <a:cubicBezTo>
                      <a:pt x="965" y="11952"/>
                      <a:pt x="1277" y="12142"/>
                      <a:pt x="1385" y="12210"/>
                    </a:cubicBezTo>
                    <a:cubicBezTo>
                      <a:pt x="1566" y="12322"/>
                      <a:pt x="1744" y="12438"/>
                      <a:pt x="1926" y="12559"/>
                    </a:cubicBezTo>
                    <a:cubicBezTo>
                      <a:pt x="2293" y="12803"/>
                      <a:pt x="2681" y="13078"/>
                      <a:pt x="3119" y="13403"/>
                    </a:cubicBezTo>
                    <a:cubicBezTo>
                      <a:pt x="3449" y="13649"/>
                      <a:pt x="3778" y="13897"/>
                      <a:pt x="4105" y="14151"/>
                    </a:cubicBezTo>
                    <a:lnTo>
                      <a:pt x="4136" y="14175"/>
                    </a:lnTo>
                    <a:cubicBezTo>
                      <a:pt x="4448" y="14418"/>
                      <a:pt x="4759" y="14661"/>
                      <a:pt x="5069" y="14906"/>
                    </a:cubicBezTo>
                    <a:cubicBezTo>
                      <a:pt x="5368" y="15140"/>
                      <a:pt x="5717" y="15250"/>
                      <a:pt x="6060" y="15250"/>
                    </a:cubicBezTo>
                    <a:cubicBezTo>
                      <a:pt x="6694" y="15250"/>
                      <a:pt x="7310" y="14877"/>
                      <a:pt x="7565" y="14224"/>
                    </a:cubicBezTo>
                    <a:cubicBezTo>
                      <a:pt x="7820" y="13568"/>
                      <a:pt x="8122" y="12954"/>
                      <a:pt x="8460" y="12404"/>
                    </a:cubicBezTo>
                    <a:cubicBezTo>
                      <a:pt x="9936" y="9994"/>
                      <a:pt x="11981" y="8824"/>
                      <a:pt x="14710" y="8824"/>
                    </a:cubicBezTo>
                    <a:cubicBezTo>
                      <a:pt x="14793" y="8824"/>
                      <a:pt x="14875" y="8825"/>
                      <a:pt x="14960" y="8828"/>
                    </a:cubicBezTo>
                    <a:cubicBezTo>
                      <a:pt x="18484" y="8917"/>
                      <a:pt x="21046" y="10494"/>
                      <a:pt x="23264" y="13939"/>
                    </a:cubicBezTo>
                    <a:cubicBezTo>
                      <a:pt x="23570" y="14416"/>
                      <a:pt x="24087" y="14678"/>
                      <a:pt x="24617" y="14678"/>
                    </a:cubicBezTo>
                    <a:cubicBezTo>
                      <a:pt x="24890" y="14678"/>
                      <a:pt x="25166" y="14608"/>
                      <a:pt x="25419" y="14463"/>
                    </a:cubicBezTo>
                    <a:cubicBezTo>
                      <a:pt x="25710" y="14295"/>
                      <a:pt x="25981" y="14126"/>
                      <a:pt x="26233" y="13968"/>
                    </a:cubicBezTo>
                    <a:cubicBezTo>
                      <a:pt x="26233" y="13968"/>
                      <a:pt x="26537" y="13771"/>
                      <a:pt x="26630" y="13709"/>
                    </a:cubicBezTo>
                    <a:cubicBezTo>
                      <a:pt x="26856" y="13564"/>
                      <a:pt x="27080" y="13416"/>
                      <a:pt x="27305" y="13263"/>
                    </a:cubicBezTo>
                    <a:lnTo>
                      <a:pt x="27331" y="13246"/>
                    </a:lnTo>
                    <a:cubicBezTo>
                      <a:pt x="27727" y="12980"/>
                      <a:pt x="28122" y="12714"/>
                      <a:pt x="28519" y="12453"/>
                    </a:cubicBezTo>
                    <a:lnTo>
                      <a:pt x="28630" y="12381"/>
                    </a:lnTo>
                    <a:cubicBezTo>
                      <a:pt x="28719" y="12323"/>
                      <a:pt x="28809" y="12262"/>
                      <a:pt x="28900" y="12206"/>
                    </a:cubicBezTo>
                    <a:cubicBezTo>
                      <a:pt x="29077" y="12095"/>
                      <a:pt x="29268" y="11984"/>
                      <a:pt x="29485" y="11867"/>
                    </a:cubicBezTo>
                    <a:cubicBezTo>
                      <a:pt x="30269" y="11447"/>
                      <a:pt x="30561" y="10470"/>
                      <a:pt x="30140" y="9686"/>
                    </a:cubicBezTo>
                    <a:cubicBezTo>
                      <a:pt x="27566" y="4894"/>
                      <a:pt x="23813" y="1"/>
                      <a:pt x="15519"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24"/>
              <p:cNvSpPr/>
              <p:nvPr/>
            </p:nvSpPr>
            <p:spPr>
              <a:xfrm>
                <a:off x="3982017" y="1385301"/>
                <a:ext cx="804856" cy="294566"/>
              </a:xfrm>
              <a:custGeom>
                <a:avLst/>
                <a:gdLst/>
                <a:ahLst/>
                <a:cxnLst/>
                <a:rect l="l" t="t" r="r" b="b"/>
                <a:pathLst>
                  <a:path w="26925" h="9855" extrusionOk="0">
                    <a:moveTo>
                      <a:pt x="13720" y="0"/>
                    </a:moveTo>
                    <a:cubicBezTo>
                      <a:pt x="13434" y="0"/>
                      <a:pt x="13142" y="7"/>
                      <a:pt x="12844" y="20"/>
                    </a:cubicBezTo>
                    <a:cubicBezTo>
                      <a:pt x="7116" y="271"/>
                      <a:pt x="3697" y="3318"/>
                      <a:pt x="1840" y="5829"/>
                    </a:cubicBezTo>
                    <a:cubicBezTo>
                      <a:pt x="1014" y="6946"/>
                      <a:pt x="417" y="8048"/>
                      <a:pt x="0" y="8966"/>
                    </a:cubicBezTo>
                    <a:cubicBezTo>
                      <a:pt x="143" y="9055"/>
                      <a:pt x="288" y="9141"/>
                      <a:pt x="431" y="9230"/>
                    </a:cubicBezTo>
                    <a:cubicBezTo>
                      <a:pt x="754" y="9429"/>
                      <a:pt x="1067" y="9640"/>
                      <a:pt x="1381" y="9855"/>
                    </a:cubicBezTo>
                    <a:cubicBezTo>
                      <a:pt x="1765" y="8973"/>
                      <a:pt x="2342" y="7861"/>
                      <a:pt x="3175" y="6747"/>
                    </a:cubicBezTo>
                    <a:cubicBezTo>
                      <a:pt x="5573" y="3536"/>
                      <a:pt x="8849" y="1815"/>
                      <a:pt x="12914" y="1637"/>
                    </a:cubicBezTo>
                    <a:cubicBezTo>
                      <a:pt x="13182" y="1625"/>
                      <a:pt x="13444" y="1620"/>
                      <a:pt x="13701" y="1620"/>
                    </a:cubicBezTo>
                    <a:cubicBezTo>
                      <a:pt x="20608" y="1620"/>
                      <a:pt x="23463" y="5806"/>
                      <a:pt x="25543" y="9686"/>
                    </a:cubicBezTo>
                    <a:cubicBezTo>
                      <a:pt x="25774" y="9533"/>
                      <a:pt x="26009" y="9379"/>
                      <a:pt x="26244" y="9231"/>
                    </a:cubicBezTo>
                    <a:cubicBezTo>
                      <a:pt x="26466" y="9090"/>
                      <a:pt x="26693" y="8962"/>
                      <a:pt x="26925" y="8836"/>
                    </a:cubicBezTo>
                    <a:cubicBezTo>
                      <a:pt x="24718" y="4737"/>
                      <a:pt x="21470" y="0"/>
                      <a:pt x="137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24"/>
              <p:cNvSpPr/>
              <p:nvPr/>
            </p:nvSpPr>
            <p:spPr>
              <a:xfrm>
                <a:off x="4012447" y="1420690"/>
                <a:ext cx="742739" cy="279561"/>
              </a:xfrm>
              <a:custGeom>
                <a:avLst/>
                <a:gdLst/>
                <a:ahLst/>
                <a:cxnLst/>
                <a:rect l="l" t="t" r="r" b="b"/>
                <a:pathLst>
                  <a:path w="24847" h="9353" extrusionOk="0">
                    <a:moveTo>
                      <a:pt x="12167" y="1"/>
                    </a:moveTo>
                    <a:cubicBezTo>
                      <a:pt x="12049" y="1"/>
                      <a:pt x="11930" y="2"/>
                      <a:pt x="11810" y="4"/>
                    </a:cubicBezTo>
                    <a:cubicBezTo>
                      <a:pt x="6428" y="113"/>
                      <a:pt x="3287" y="3043"/>
                      <a:pt x="1602" y="5481"/>
                    </a:cubicBezTo>
                    <a:cubicBezTo>
                      <a:pt x="885" y="6521"/>
                      <a:pt x="366" y="7552"/>
                      <a:pt x="0" y="8424"/>
                    </a:cubicBezTo>
                    <a:cubicBezTo>
                      <a:pt x="447" y="8720"/>
                      <a:pt x="882" y="9034"/>
                      <a:pt x="1311" y="9353"/>
                    </a:cubicBezTo>
                    <a:cubicBezTo>
                      <a:pt x="1650" y="8506"/>
                      <a:pt x="2157" y="7461"/>
                      <a:pt x="2882" y="6422"/>
                    </a:cubicBezTo>
                    <a:cubicBezTo>
                      <a:pt x="5057" y="3303"/>
                      <a:pt x="8098" y="1683"/>
                      <a:pt x="11917" y="1606"/>
                    </a:cubicBezTo>
                    <a:cubicBezTo>
                      <a:pt x="12026" y="1604"/>
                      <a:pt x="12133" y="1603"/>
                      <a:pt x="12240" y="1603"/>
                    </a:cubicBezTo>
                    <a:cubicBezTo>
                      <a:pt x="18607" y="1603"/>
                      <a:pt x="21523" y="5386"/>
                      <a:pt x="23588" y="9133"/>
                    </a:cubicBezTo>
                    <a:cubicBezTo>
                      <a:pt x="24007" y="8850"/>
                      <a:pt x="24425" y="8568"/>
                      <a:pt x="24847" y="8293"/>
                    </a:cubicBezTo>
                    <a:cubicBezTo>
                      <a:pt x="22630" y="4295"/>
                      <a:pt x="19317" y="1"/>
                      <a:pt x="12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24"/>
              <p:cNvSpPr/>
              <p:nvPr/>
            </p:nvSpPr>
            <p:spPr>
              <a:xfrm>
                <a:off x="4042818" y="1458292"/>
                <a:ext cx="680891" cy="263779"/>
              </a:xfrm>
              <a:custGeom>
                <a:avLst/>
                <a:gdLst/>
                <a:ahLst/>
                <a:cxnLst/>
                <a:rect l="l" t="t" r="r" b="b"/>
                <a:pathLst>
                  <a:path w="22778" h="8825" extrusionOk="0">
                    <a:moveTo>
                      <a:pt x="10698" y="1"/>
                    </a:moveTo>
                    <a:cubicBezTo>
                      <a:pt x="5717" y="1"/>
                      <a:pt x="2877" y="2795"/>
                      <a:pt x="1372" y="5150"/>
                    </a:cubicBezTo>
                    <a:cubicBezTo>
                      <a:pt x="761" y="6103"/>
                      <a:pt x="318" y="7056"/>
                      <a:pt x="0" y="7879"/>
                    </a:cubicBezTo>
                    <a:cubicBezTo>
                      <a:pt x="424" y="8188"/>
                      <a:pt x="840" y="8505"/>
                      <a:pt x="1255" y="8824"/>
                    </a:cubicBezTo>
                    <a:cubicBezTo>
                      <a:pt x="1550" y="8024"/>
                      <a:pt x="1982" y="7064"/>
                      <a:pt x="2596" y="6113"/>
                    </a:cubicBezTo>
                    <a:cubicBezTo>
                      <a:pt x="4536" y="3109"/>
                      <a:pt x="7315" y="1589"/>
                      <a:pt x="10852" y="1589"/>
                    </a:cubicBezTo>
                    <a:cubicBezTo>
                      <a:pt x="10880" y="1589"/>
                      <a:pt x="10907" y="1589"/>
                      <a:pt x="10935" y="1589"/>
                    </a:cubicBezTo>
                    <a:cubicBezTo>
                      <a:pt x="16662" y="1630"/>
                      <a:pt x="19564" y="4975"/>
                      <a:pt x="21607" y="8511"/>
                    </a:cubicBezTo>
                    <a:cubicBezTo>
                      <a:pt x="22003" y="8260"/>
                      <a:pt x="22389" y="8002"/>
                      <a:pt x="22778" y="7740"/>
                    </a:cubicBezTo>
                    <a:cubicBezTo>
                      <a:pt x="20559" y="3904"/>
                      <a:pt x="17266" y="48"/>
                      <a:pt x="10791" y="1"/>
                    </a:cubicBezTo>
                    <a:cubicBezTo>
                      <a:pt x="10760" y="1"/>
                      <a:pt x="10729" y="1"/>
                      <a:pt x="106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24"/>
              <p:cNvSpPr/>
              <p:nvPr/>
            </p:nvSpPr>
            <p:spPr>
              <a:xfrm>
                <a:off x="4073159" y="1505578"/>
                <a:ext cx="624843" cy="239269"/>
              </a:xfrm>
              <a:custGeom>
                <a:avLst/>
                <a:gdLst/>
                <a:ahLst/>
                <a:cxnLst/>
                <a:rect l="l" t="t" r="r" b="b"/>
                <a:pathLst>
                  <a:path w="20903" h="8005" extrusionOk="0">
                    <a:moveTo>
                      <a:pt x="9672" y="0"/>
                    </a:moveTo>
                    <a:cubicBezTo>
                      <a:pt x="5039" y="0"/>
                      <a:pt x="2429" y="2676"/>
                      <a:pt x="1049" y="4949"/>
                    </a:cubicBezTo>
                    <a:cubicBezTo>
                      <a:pt x="611" y="5671"/>
                      <a:pt x="267" y="6394"/>
                      <a:pt x="0" y="7059"/>
                    </a:cubicBezTo>
                    <a:cubicBezTo>
                      <a:pt x="91" y="7128"/>
                      <a:pt x="182" y="7199"/>
                      <a:pt x="273" y="7268"/>
                    </a:cubicBezTo>
                    <a:cubicBezTo>
                      <a:pt x="586" y="7511"/>
                      <a:pt x="901" y="7758"/>
                      <a:pt x="1214" y="8005"/>
                    </a:cubicBezTo>
                    <a:cubicBezTo>
                      <a:pt x="1468" y="7354"/>
                      <a:pt x="1801" y="6638"/>
                      <a:pt x="2237" y="5927"/>
                    </a:cubicBezTo>
                    <a:cubicBezTo>
                      <a:pt x="4008" y="3038"/>
                      <a:pt x="6573" y="1577"/>
                      <a:pt x="9864" y="1577"/>
                    </a:cubicBezTo>
                    <a:cubicBezTo>
                      <a:pt x="9959" y="1577"/>
                      <a:pt x="10053" y="1579"/>
                      <a:pt x="10149" y="1581"/>
                    </a:cubicBezTo>
                    <a:cubicBezTo>
                      <a:pt x="15007" y="1705"/>
                      <a:pt x="17791" y="4362"/>
                      <a:pt x="19767" y="7430"/>
                    </a:cubicBezTo>
                    <a:cubicBezTo>
                      <a:pt x="20028" y="7281"/>
                      <a:pt x="20282" y="7121"/>
                      <a:pt x="20528" y="6967"/>
                    </a:cubicBezTo>
                    <a:cubicBezTo>
                      <a:pt x="20655" y="6888"/>
                      <a:pt x="20777" y="6805"/>
                      <a:pt x="20903" y="6724"/>
                    </a:cubicBezTo>
                    <a:cubicBezTo>
                      <a:pt x="18731" y="3297"/>
                      <a:pt x="15562" y="145"/>
                      <a:pt x="9987" y="4"/>
                    </a:cubicBezTo>
                    <a:cubicBezTo>
                      <a:pt x="9881" y="2"/>
                      <a:pt x="9776" y="0"/>
                      <a:pt x="96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4" name="Google Shape;1554;p24"/>
            <p:cNvSpPr/>
            <p:nvPr/>
          </p:nvSpPr>
          <p:spPr>
            <a:xfrm>
              <a:off x="34487" y="761395"/>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24"/>
            <p:cNvSpPr/>
            <p:nvPr/>
          </p:nvSpPr>
          <p:spPr>
            <a:xfrm>
              <a:off x="3683062" y="142270"/>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24"/>
            <p:cNvSpPr/>
            <p:nvPr/>
          </p:nvSpPr>
          <p:spPr>
            <a:xfrm>
              <a:off x="5418787" y="25495"/>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2_1_1_1_1">
    <p:spTree>
      <p:nvGrpSpPr>
        <p:cNvPr id="1" name="Shape 1557"/>
        <p:cNvGrpSpPr/>
        <p:nvPr/>
      </p:nvGrpSpPr>
      <p:grpSpPr>
        <a:xfrm>
          <a:off x="0" y="0"/>
          <a:ext cx="0" cy="0"/>
          <a:chOff x="0" y="0"/>
          <a:chExt cx="0" cy="0"/>
        </a:xfrm>
      </p:grpSpPr>
      <p:sp>
        <p:nvSpPr>
          <p:cNvPr id="1558" name="Google Shape;1558;p25"/>
          <p:cNvSpPr/>
          <p:nvPr/>
        </p:nvSpPr>
        <p:spPr>
          <a:xfrm>
            <a:off x="-980508" y="3565240"/>
            <a:ext cx="1648362" cy="1010999"/>
          </a:xfrm>
          <a:custGeom>
            <a:avLst/>
            <a:gdLst/>
            <a:ahLst/>
            <a:cxnLst/>
            <a:rect l="l" t="t" r="r" b="b"/>
            <a:pathLst>
              <a:path w="55143" h="33824" extrusionOk="0">
                <a:moveTo>
                  <a:pt x="27167" y="1"/>
                </a:moveTo>
                <a:cubicBezTo>
                  <a:pt x="25932" y="1"/>
                  <a:pt x="24688" y="473"/>
                  <a:pt x="23706" y="1237"/>
                </a:cubicBezTo>
                <a:cubicBezTo>
                  <a:pt x="22860" y="1895"/>
                  <a:pt x="22154" y="2813"/>
                  <a:pt x="22013" y="3876"/>
                </a:cubicBezTo>
                <a:cubicBezTo>
                  <a:pt x="21750" y="3560"/>
                  <a:pt x="21345" y="3407"/>
                  <a:pt x="20938" y="3407"/>
                </a:cubicBezTo>
                <a:cubicBezTo>
                  <a:pt x="20442" y="3407"/>
                  <a:pt x="19942" y="3633"/>
                  <a:pt x="19690" y="4065"/>
                </a:cubicBezTo>
                <a:cubicBezTo>
                  <a:pt x="19409" y="3807"/>
                  <a:pt x="19038" y="3688"/>
                  <a:pt x="18663" y="3688"/>
                </a:cubicBezTo>
                <a:cubicBezTo>
                  <a:pt x="18126" y="3688"/>
                  <a:pt x="17579" y="3931"/>
                  <a:pt x="17270" y="4362"/>
                </a:cubicBezTo>
                <a:lnTo>
                  <a:pt x="17270" y="4362"/>
                </a:lnTo>
                <a:cubicBezTo>
                  <a:pt x="16648" y="3586"/>
                  <a:pt x="15645" y="3149"/>
                  <a:pt x="14651" y="3149"/>
                </a:cubicBezTo>
                <a:cubicBezTo>
                  <a:pt x="14159" y="3149"/>
                  <a:pt x="13670" y="3256"/>
                  <a:pt x="13231" y="3482"/>
                </a:cubicBezTo>
                <a:cubicBezTo>
                  <a:pt x="11828" y="4207"/>
                  <a:pt x="11124" y="6051"/>
                  <a:pt x="11688" y="7526"/>
                </a:cubicBezTo>
                <a:cubicBezTo>
                  <a:pt x="11315" y="7487"/>
                  <a:pt x="10936" y="7452"/>
                  <a:pt x="10560" y="7452"/>
                </a:cubicBezTo>
                <a:cubicBezTo>
                  <a:pt x="10122" y="7452"/>
                  <a:pt x="9688" y="7499"/>
                  <a:pt x="9274" y="7639"/>
                </a:cubicBezTo>
                <a:cubicBezTo>
                  <a:pt x="7818" y="8133"/>
                  <a:pt x="6923" y="9883"/>
                  <a:pt x="7376" y="11355"/>
                </a:cubicBezTo>
                <a:cubicBezTo>
                  <a:pt x="7413" y="11475"/>
                  <a:pt x="7458" y="11605"/>
                  <a:pt x="7408" y="11721"/>
                </a:cubicBezTo>
                <a:cubicBezTo>
                  <a:pt x="7345" y="11869"/>
                  <a:pt x="7176" y="11905"/>
                  <a:pt x="7004" y="11905"/>
                </a:cubicBezTo>
                <a:cubicBezTo>
                  <a:pt x="6936" y="11905"/>
                  <a:pt x="6868" y="11899"/>
                  <a:pt x="6806" y="11893"/>
                </a:cubicBezTo>
                <a:cubicBezTo>
                  <a:pt x="6661" y="11878"/>
                  <a:pt x="6498" y="11869"/>
                  <a:pt x="6325" y="11869"/>
                </a:cubicBezTo>
                <a:cubicBezTo>
                  <a:pt x="5674" y="11869"/>
                  <a:pt x="4899" y="11998"/>
                  <a:pt x="4553" y="12426"/>
                </a:cubicBezTo>
                <a:cubicBezTo>
                  <a:pt x="3863" y="13282"/>
                  <a:pt x="3619" y="15285"/>
                  <a:pt x="4240" y="15988"/>
                </a:cubicBezTo>
                <a:cubicBezTo>
                  <a:pt x="4539" y="16328"/>
                  <a:pt x="3240" y="16194"/>
                  <a:pt x="2098" y="17923"/>
                </a:cubicBezTo>
                <a:cubicBezTo>
                  <a:pt x="1" y="21098"/>
                  <a:pt x="2594" y="25001"/>
                  <a:pt x="5691" y="25001"/>
                </a:cubicBezTo>
                <a:cubicBezTo>
                  <a:pt x="6253" y="25001"/>
                  <a:pt x="6831" y="24872"/>
                  <a:pt x="7401" y="24588"/>
                </a:cubicBezTo>
                <a:lnTo>
                  <a:pt x="7401" y="24588"/>
                </a:lnTo>
                <a:cubicBezTo>
                  <a:pt x="6619" y="25295"/>
                  <a:pt x="6484" y="26476"/>
                  <a:pt x="6619" y="27521"/>
                </a:cubicBezTo>
                <a:cubicBezTo>
                  <a:pt x="6734" y="28403"/>
                  <a:pt x="7029" y="29302"/>
                  <a:pt x="7671" y="29916"/>
                </a:cubicBezTo>
                <a:cubicBezTo>
                  <a:pt x="8357" y="30575"/>
                  <a:pt x="9332" y="30817"/>
                  <a:pt x="10264" y="31010"/>
                </a:cubicBezTo>
                <a:cubicBezTo>
                  <a:pt x="10885" y="31137"/>
                  <a:pt x="11516" y="31252"/>
                  <a:pt x="12147" y="31252"/>
                </a:cubicBezTo>
                <a:cubicBezTo>
                  <a:pt x="12304" y="31252"/>
                  <a:pt x="12462" y="31245"/>
                  <a:pt x="12620" y="31229"/>
                </a:cubicBezTo>
                <a:cubicBezTo>
                  <a:pt x="13407" y="31147"/>
                  <a:pt x="14201" y="30814"/>
                  <a:pt x="14678" y="30180"/>
                </a:cubicBezTo>
                <a:cubicBezTo>
                  <a:pt x="14678" y="30180"/>
                  <a:pt x="15554" y="33213"/>
                  <a:pt x="19451" y="33213"/>
                </a:cubicBezTo>
                <a:cubicBezTo>
                  <a:pt x="23348" y="33213"/>
                  <a:pt x="25529" y="30256"/>
                  <a:pt x="25529" y="30256"/>
                </a:cubicBezTo>
                <a:cubicBezTo>
                  <a:pt x="25529" y="30256"/>
                  <a:pt x="28173" y="33823"/>
                  <a:pt x="31806" y="33823"/>
                </a:cubicBezTo>
                <a:cubicBezTo>
                  <a:pt x="35438" y="33823"/>
                  <a:pt x="38099" y="30454"/>
                  <a:pt x="38099" y="30454"/>
                </a:cubicBezTo>
                <a:cubicBezTo>
                  <a:pt x="38099" y="30454"/>
                  <a:pt x="39543" y="33212"/>
                  <a:pt x="42974" y="33212"/>
                </a:cubicBezTo>
                <a:cubicBezTo>
                  <a:pt x="46405" y="33212"/>
                  <a:pt x="49708" y="31378"/>
                  <a:pt x="48849" y="28141"/>
                </a:cubicBezTo>
                <a:cubicBezTo>
                  <a:pt x="48849" y="28141"/>
                  <a:pt x="54458" y="25286"/>
                  <a:pt x="49389" y="20424"/>
                </a:cubicBezTo>
                <a:cubicBezTo>
                  <a:pt x="49389" y="20424"/>
                  <a:pt x="55142" y="17957"/>
                  <a:pt x="50302" y="13646"/>
                </a:cubicBezTo>
                <a:cubicBezTo>
                  <a:pt x="50302" y="13646"/>
                  <a:pt x="51741" y="11917"/>
                  <a:pt x="50956" y="9359"/>
                </a:cubicBezTo>
                <a:cubicBezTo>
                  <a:pt x="50335" y="7334"/>
                  <a:pt x="48614" y="5638"/>
                  <a:pt x="46545" y="5180"/>
                </a:cubicBezTo>
                <a:cubicBezTo>
                  <a:pt x="46195" y="5102"/>
                  <a:pt x="45836" y="5064"/>
                  <a:pt x="45477" y="5064"/>
                </a:cubicBezTo>
                <a:cubicBezTo>
                  <a:pt x="43715" y="5064"/>
                  <a:pt x="41942" y="5972"/>
                  <a:pt x="41104" y="7520"/>
                </a:cubicBezTo>
                <a:cubicBezTo>
                  <a:pt x="41012" y="6821"/>
                  <a:pt x="40814" y="6092"/>
                  <a:pt x="40292" y="5619"/>
                </a:cubicBezTo>
                <a:cubicBezTo>
                  <a:pt x="40024" y="5376"/>
                  <a:pt x="39648" y="5239"/>
                  <a:pt x="39288" y="5239"/>
                </a:cubicBezTo>
                <a:cubicBezTo>
                  <a:pt x="38947" y="5239"/>
                  <a:pt x="38620" y="5361"/>
                  <a:pt x="38411" y="5633"/>
                </a:cubicBezTo>
                <a:cubicBezTo>
                  <a:pt x="38402" y="5020"/>
                  <a:pt x="38008" y="4432"/>
                  <a:pt x="37448" y="4187"/>
                </a:cubicBezTo>
                <a:cubicBezTo>
                  <a:pt x="37250" y="4101"/>
                  <a:pt x="37036" y="4059"/>
                  <a:pt x="36821" y="4059"/>
                </a:cubicBezTo>
                <a:cubicBezTo>
                  <a:pt x="36425" y="4059"/>
                  <a:pt x="36028" y="4201"/>
                  <a:pt x="35733" y="4467"/>
                </a:cubicBezTo>
                <a:cubicBezTo>
                  <a:pt x="35431" y="3603"/>
                  <a:pt x="34625" y="2937"/>
                  <a:pt x="33720" y="2803"/>
                </a:cubicBezTo>
                <a:cubicBezTo>
                  <a:pt x="33604" y="2786"/>
                  <a:pt x="33488" y="2777"/>
                  <a:pt x="33371" y="2777"/>
                </a:cubicBezTo>
                <a:cubicBezTo>
                  <a:pt x="32575" y="2777"/>
                  <a:pt x="31781" y="3167"/>
                  <a:pt x="31311" y="3813"/>
                </a:cubicBezTo>
                <a:cubicBezTo>
                  <a:pt x="31330" y="2145"/>
                  <a:pt x="30015" y="628"/>
                  <a:pt x="28409" y="170"/>
                </a:cubicBezTo>
                <a:cubicBezTo>
                  <a:pt x="28003" y="55"/>
                  <a:pt x="27585" y="1"/>
                  <a:pt x="27167"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9" name="Google Shape;1559;p25"/>
          <p:cNvGrpSpPr/>
          <p:nvPr/>
        </p:nvGrpSpPr>
        <p:grpSpPr>
          <a:xfrm>
            <a:off x="2872774" y="4607503"/>
            <a:ext cx="6521296" cy="2219419"/>
            <a:chOff x="715728" y="1849983"/>
            <a:chExt cx="3985391" cy="1356364"/>
          </a:xfrm>
        </p:grpSpPr>
        <p:sp>
          <p:nvSpPr>
            <p:cNvPr id="1560" name="Google Shape;1560;p25"/>
            <p:cNvSpPr/>
            <p:nvPr/>
          </p:nvSpPr>
          <p:spPr>
            <a:xfrm>
              <a:off x="715728" y="1917465"/>
              <a:ext cx="3985391" cy="1288882"/>
            </a:xfrm>
            <a:custGeom>
              <a:avLst/>
              <a:gdLst/>
              <a:ahLst/>
              <a:cxnLst/>
              <a:rect l="l" t="t" r="r" b="b"/>
              <a:pathLst>
                <a:path w="72340" h="23397" extrusionOk="0">
                  <a:moveTo>
                    <a:pt x="56104" y="1"/>
                  </a:moveTo>
                  <a:cubicBezTo>
                    <a:pt x="50157" y="1"/>
                    <a:pt x="42266" y="622"/>
                    <a:pt x="32019" y="2509"/>
                  </a:cubicBezTo>
                  <a:cubicBezTo>
                    <a:pt x="3954" y="7679"/>
                    <a:pt x="0" y="11476"/>
                    <a:pt x="0" y="11476"/>
                  </a:cubicBezTo>
                  <a:lnTo>
                    <a:pt x="359" y="23396"/>
                  </a:lnTo>
                  <a:lnTo>
                    <a:pt x="72339" y="20007"/>
                  </a:lnTo>
                  <a:lnTo>
                    <a:pt x="71807" y="2304"/>
                  </a:lnTo>
                  <a:cubicBezTo>
                    <a:pt x="71807" y="2304"/>
                    <a:pt x="67559" y="1"/>
                    <a:pt x="561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25"/>
            <p:cNvSpPr/>
            <p:nvPr/>
          </p:nvSpPr>
          <p:spPr>
            <a:xfrm>
              <a:off x="2003951" y="2074354"/>
              <a:ext cx="81427" cy="102242"/>
            </a:xfrm>
            <a:custGeom>
              <a:avLst/>
              <a:gdLst/>
              <a:ahLst/>
              <a:cxnLst/>
              <a:rect l="l" t="t" r="r" b="b"/>
              <a:pathLst>
                <a:path w="1478" h="1856" extrusionOk="0">
                  <a:moveTo>
                    <a:pt x="413" y="0"/>
                  </a:moveTo>
                  <a:cubicBezTo>
                    <a:pt x="292" y="0"/>
                    <a:pt x="167" y="88"/>
                    <a:pt x="99" y="209"/>
                  </a:cubicBezTo>
                  <a:cubicBezTo>
                    <a:pt x="11" y="365"/>
                    <a:pt x="0" y="562"/>
                    <a:pt x="10" y="746"/>
                  </a:cubicBezTo>
                  <a:cubicBezTo>
                    <a:pt x="28" y="1136"/>
                    <a:pt x="131" y="1520"/>
                    <a:pt x="302" y="1856"/>
                  </a:cubicBezTo>
                  <a:lnTo>
                    <a:pt x="1129" y="1705"/>
                  </a:lnTo>
                  <a:cubicBezTo>
                    <a:pt x="1211" y="1698"/>
                    <a:pt x="1262" y="1605"/>
                    <a:pt x="1294" y="1520"/>
                  </a:cubicBezTo>
                  <a:cubicBezTo>
                    <a:pt x="1405" y="1233"/>
                    <a:pt x="1467" y="924"/>
                    <a:pt x="1475" y="614"/>
                  </a:cubicBezTo>
                  <a:cubicBezTo>
                    <a:pt x="1478" y="540"/>
                    <a:pt x="1475" y="463"/>
                    <a:pt x="1443" y="398"/>
                  </a:cubicBezTo>
                  <a:cubicBezTo>
                    <a:pt x="1417" y="349"/>
                    <a:pt x="1366" y="313"/>
                    <a:pt x="1318" y="313"/>
                  </a:cubicBezTo>
                  <a:cubicBezTo>
                    <a:pt x="1304" y="313"/>
                    <a:pt x="1289" y="316"/>
                    <a:pt x="1276" y="323"/>
                  </a:cubicBezTo>
                  <a:cubicBezTo>
                    <a:pt x="1234" y="346"/>
                    <a:pt x="1211" y="401"/>
                    <a:pt x="1191" y="450"/>
                  </a:cubicBezTo>
                  <a:cubicBezTo>
                    <a:pt x="1094" y="701"/>
                    <a:pt x="995" y="951"/>
                    <a:pt x="899" y="1204"/>
                  </a:cubicBezTo>
                  <a:cubicBezTo>
                    <a:pt x="879" y="923"/>
                    <a:pt x="829" y="646"/>
                    <a:pt x="747" y="379"/>
                  </a:cubicBezTo>
                  <a:cubicBezTo>
                    <a:pt x="703" y="237"/>
                    <a:pt x="641" y="87"/>
                    <a:pt x="520" y="25"/>
                  </a:cubicBezTo>
                  <a:cubicBezTo>
                    <a:pt x="485" y="8"/>
                    <a:pt x="449" y="0"/>
                    <a:pt x="4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25"/>
            <p:cNvSpPr/>
            <p:nvPr/>
          </p:nvSpPr>
          <p:spPr>
            <a:xfrm>
              <a:off x="2211099" y="2049124"/>
              <a:ext cx="54376" cy="82576"/>
            </a:xfrm>
            <a:custGeom>
              <a:avLst/>
              <a:gdLst/>
              <a:ahLst/>
              <a:cxnLst/>
              <a:rect l="l" t="t" r="r" b="b"/>
              <a:pathLst>
                <a:path w="987" h="1499" extrusionOk="0">
                  <a:moveTo>
                    <a:pt x="842" y="0"/>
                  </a:moveTo>
                  <a:cubicBezTo>
                    <a:pt x="837" y="0"/>
                    <a:pt x="832" y="1"/>
                    <a:pt x="826" y="2"/>
                  </a:cubicBezTo>
                  <a:cubicBezTo>
                    <a:pt x="768" y="13"/>
                    <a:pt x="736" y="82"/>
                    <a:pt x="715" y="146"/>
                  </a:cubicBezTo>
                  <a:cubicBezTo>
                    <a:pt x="654" y="321"/>
                    <a:pt x="597" y="497"/>
                    <a:pt x="548" y="677"/>
                  </a:cubicBezTo>
                  <a:cubicBezTo>
                    <a:pt x="506" y="489"/>
                    <a:pt x="436" y="301"/>
                    <a:pt x="312" y="168"/>
                  </a:cubicBezTo>
                  <a:cubicBezTo>
                    <a:pt x="276" y="129"/>
                    <a:pt x="225" y="96"/>
                    <a:pt x="178" y="96"/>
                  </a:cubicBezTo>
                  <a:cubicBezTo>
                    <a:pt x="157" y="96"/>
                    <a:pt x="138" y="102"/>
                    <a:pt x="120" y="118"/>
                  </a:cubicBezTo>
                  <a:cubicBezTo>
                    <a:pt x="105" y="132"/>
                    <a:pt x="93" y="151"/>
                    <a:pt x="84" y="171"/>
                  </a:cubicBezTo>
                  <a:cubicBezTo>
                    <a:pt x="12" y="317"/>
                    <a:pt x="0" y="492"/>
                    <a:pt x="23" y="657"/>
                  </a:cubicBezTo>
                  <a:cubicBezTo>
                    <a:pt x="47" y="822"/>
                    <a:pt x="103" y="977"/>
                    <a:pt x="157" y="1132"/>
                  </a:cubicBezTo>
                  <a:cubicBezTo>
                    <a:pt x="202" y="1254"/>
                    <a:pt x="245" y="1375"/>
                    <a:pt x="288" y="1498"/>
                  </a:cubicBezTo>
                  <a:lnTo>
                    <a:pt x="747" y="1241"/>
                  </a:lnTo>
                  <a:cubicBezTo>
                    <a:pt x="908" y="938"/>
                    <a:pt x="987" y="582"/>
                    <a:pt x="973" y="229"/>
                  </a:cubicBezTo>
                  <a:cubicBezTo>
                    <a:pt x="971" y="175"/>
                    <a:pt x="966" y="119"/>
                    <a:pt x="943" y="74"/>
                  </a:cubicBezTo>
                  <a:cubicBezTo>
                    <a:pt x="922" y="33"/>
                    <a:pt x="884" y="0"/>
                    <a:pt x="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25"/>
            <p:cNvSpPr/>
            <p:nvPr/>
          </p:nvSpPr>
          <p:spPr>
            <a:xfrm>
              <a:off x="3319280" y="1849983"/>
              <a:ext cx="81482" cy="102297"/>
            </a:xfrm>
            <a:custGeom>
              <a:avLst/>
              <a:gdLst/>
              <a:ahLst/>
              <a:cxnLst/>
              <a:rect l="l" t="t" r="r" b="b"/>
              <a:pathLst>
                <a:path w="1479" h="1857" extrusionOk="0">
                  <a:moveTo>
                    <a:pt x="414" y="1"/>
                  </a:moveTo>
                  <a:cubicBezTo>
                    <a:pt x="292" y="1"/>
                    <a:pt x="168" y="89"/>
                    <a:pt x="99" y="210"/>
                  </a:cubicBezTo>
                  <a:cubicBezTo>
                    <a:pt x="12" y="366"/>
                    <a:pt x="1" y="562"/>
                    <a:pt x="10" y="747"/>
                  </a:cubicBezTo>
                  <a:cubicBezTo>
                    <a:pt x="29" y="1137"/>
                    <a:pt x="130" y="1521"/>
                    <a:pt x="303" y="1857"/>
                  </a:cubicBezTo>
                  <a:lnTo>
                    <a:pt x="1130" y="1706"/>
                  </a:lnTo>
                  <a:cubicBezTo>
                    <a:pt x="1212" y="1699"/>
                    <a:pt x="1262" y="1605"/>
                    <a:pt x="1295" y="1521"/>
                  </a:cubicBezTo>
                  <a:cubicBezTo>
                    <a:pt x="1405" y="1234"/>
                    <a:pt x="1467" y="925"/>
                    <a:pt x="1476" y="615"/>
                  </a:cubicBezTo>
                  <a:cubicBezTo>
                    <a:pt x="1478" y="541"/>
                    <a:pt x="1476" y="464"/>
                    <a:pt x="1443" y="399"/>
                  </a:cubicBezTo>
                  <a:cubicBezTo>
                    <a:pt x="1417" y="350"/>
                    <a:pt x="1367" y="313"/>
                    <a:pt x="1319" y="313"/>
                  </a:cubicBezTo>
                  <a:cubicBezTo>
                    <a:pt x="1304" y="313"/>
                    <a:pt x="1290" y="317"/>
                    <a:pt x="1277" y="324"/>
                  </a:cubicBezTo>
                  <a:cubicBezTo>
                    <a:pt x="1234" y="346"/>
                    <a:pt x="1212" y="401"/>
                    <a:pt x="1192" y="451"/>
                  </a:cubicBezTo>
                  <a:cubicBezTo>
                    <a:pt x="1094" y="702"/>
                    <a:pt x="996" y="952"/>
                    <a:pt x="900" y="1205"/>
                  </a:cubicBezTo>
                  <a:cubicBezTo>
                    <a:pt x="880" y="924"/>
                    <a:pt x="829" y="647"/>
                    <a:pt x="747" y="380"/>
                  </a:cubicBezTo>
                  <a:cubicBezTo>
                    <a:pt x="703" y="238"/>
                    <a:pt x="641" y="88"/>
                    <a:pt x="520" y="26"/>
                  </a:cubicBezTo>
                  <a:cubicBezTo>
                    <a:pt x="486" y="9"/>
                    <a:pt x="450" y="1"/>
                    <a:pt x="4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25"/>
            <p:cNvSpPr/>
            <p:nvPr/>
          </p:nvSpPr>
          <p:spPr>
            <a:xfrm>
              <a:off x="4526958" y="1924131"/>
              <a:ext cx="87377" cy="105548"/>
            </a:xfrm>
            <a:custGeom>
              <a:avLst/>
              <a:gdLst/>
              <a:ahLst/>
              <a:cxnLst/>
              <a:rect l="l" t="t" r="r" b="b"/>
              <a:pathLst>
                <a:path w="1586" h="1916" extrusionOk="0">
                  <a:moveTo>
                    <a:pt x="619" y="1"/>
                  </a:moveTo>
                  <a:cubicBezTo>
                    <a:pt x="534" y="1"/>
                    <a:pt x="446" y="34"/>
                    <a:pt x="378" y="93"/>
                  </a:cubicBezTo>
                  <a:cubicBezTo>
                    <a:pt x="247" y="206"/>
                    <a:pt x="176" y="384"/>
                    <a:pt x="127" y="563"/>
                  </a:cubicBezTo>
                  <a:cubicBezTo>
                    <a:pt x="25" y="937"/>
                    <a:pt x="0" y="1336"/>
                    <a:pt x="59" y="1722"/>
                  </a:cubicBezTo>
                  <a:lnTo>
                    <a:pt x="879" y="1911"/>
                  </a:lnTo>
                  <a:cubicBezTo>
                    <a:pt x="890" y="1914"/>
                    <a:pt x="902" y="1916"/>
                    <a:pt x="913" y="1916"/>
                  </a:cubicBezTo>
                  <a:cubicBezTo>
                    <a:pt x="978" y="1916"/>
                    <a:pt x="1041" y="1859"/>
                    <a:pt x="1090" y="1802"/>
                  </a:cubicBezTo>
                  <a:cubicBezTo>
                    <a:pt x="1282" y="1581"/>
                    <a:pt x="1436" y="1314"/>
                    <a:pt x="1537" y="1025"/>
                  </a:cubicBezTo>
                  <a:cubicBezTo>
                    <a:pt x="1561" y="955"/>
                    <a:pt x="1585" y="882"/>
                    <a:pt x="1572" y="807"/>
                  </a:cubicBezTo>
                  <a:cubicBezTo>
                    <a:pt x="1562" y="739"/>
                    <a:pt x="1510" y="671"/>
                    <a:pt x="1449" y="671"/>
                  </a:cubicBezTo>
                  <a:cubicBezTo>
                    <a:pt x="1446" y="671"/>
                    <a:pt x="1443" y="671"/>
                    <a:pt x="1440" y="672"/>
                  </a:cubicBezTo>
                  <a:cubicBezTo>
                    <a:pt x="1392" y="677"/>
                    <a:pt x="1355" y="718"/>
                    <a:pt x="1321" y="756"/>
                  </a:cubicBezTo>
                  <a:cubicBezTo>
                    <a:pt x="1152" y="953"/>
                    <a:pt x="985" y="1150"/>
                    <a:pt x="816" y="1346"/>
                  </a:cubicBezTo>
                  <a:cubicBezTo>
                    <a:pt x="884" y="1074"/>
                    <a:pt x="922" y="793"/>
                    <a:pt x="929" y="514"/>
                  </a:cubicBezTo>
                  <a:cubicBezTo>
                    <a:pt x="932" y="363"/>
                    <a:pt x="919" y="196"/>
                    <a:pt x="826" y="90"/>
                  </a:cubicBezTo>
                  <a:cubicBezTo>
                    <a:pt x="771" y="28"/>
                    <a:pt x="696" y="1"/>
                    <a:pt x="6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25"/>
            <p:cNvSpPr/>
            <p:nvPr/>
          </p:nvSpPr>
          <p:spPr>
            <a:xfrm>
              <a:off x="3239562" y="1879124"/>
              <a:ext cx="55148" cy="85771"/>
            </a:xfrm>
            <a:custGeom>
              <a:avLst/>
              <a:gdLst/>
              <a:ahLst/>
              <a:cxnLst/>
              <a:rect l="l" t="t" r="r" b="b"/>
              <a:pathLst>
                <a:path w="1001" h="1557" extrusionOk="0">
                  <a:moveTo>
                    <a:pt x="809" y="1"/>
                  </a:moveTo>
                  <a:cubicBezTo>
                    <a:pt x="800" y="1"/>
                    <a:pt x="792" y="2"/>
                    <a:pt x="783" y="5"/>
                  </a:cubicBezTo>
                  <a:cubicBezTo>
                    <a:pt x="726" y="25"/>
                    <a:pt x="702" y="98"/>
                    <a:pt x="685" y="162"/>
                  </a:cubicBezTo>
                  <a:cubicBezTo>
                    <a:pt x="642" y="343"/>
                    <a:pt x="603" y="526"/>
                    <a:pt x="571" y="710"/>
                  </a:cubicBezTo>
                  <a:cubicBezTo>
                    <a:pt x="512" y="527"/>
                    <a:pt x="424" y="351"/>
                    <a:pt x="289" y="234"/>
                  </a:cubicBezTo>
                  <a:cubicBezTo>
                    <a:pt x="252" y="203"/>
                    <a:pt x="205" y="179"/>
                    <a:pt x="162" y="179"/>
                  </a:cubicBezTo>
                  <a:cubicBezTo>
                    <a:pt x="136" y="179"/>
                    <a:pt x="111" y="187"/>
                    <a:pt x="91" y="208"/>
                  </a:cubicBezTo>
                  <a:cubicBezTo>
                    <a:pt x="77" y="224"/>
                    <a:pt x="67" y="245"/>
                    <a:pt x="60" y="266"/>
                  </a:cubicBezTo>
                  <a:cubicBezTo>
                    <a:pt x="1" y="420"/>
                    <a:pt x="8" y="597"/>
                    <a:pt x="47" y="756"/>
                  </a:cubicBezTo>
                  <a:cubicBezTo>
                    <a:pt x="85" y="917"/>
                    <a:pt x="156" y="1064"/>
                    <a:pt x="227" y="1211"/>
                  </a:cubicBezTo>
                  <a:cubicBezTo>
                    <a:pt x="282" y="1325"/>
                    <a:pt x="337" y="1441"/>
                    <a:pt x="393" y="1556"/>
                  </a:cubicBezTo>
                  <a:lnTo>
                    <a:pt x="826" y="1246"/>
                  </a:lnTo>
                  <a:cubicBezTo>
                    <a:pt x="956" y="924"/>
                    <a:pt x="1000" y="558"/>
                    <a:pt x="952" y="211"/>
                  </a:cubicBezTo>
                  <a:cubicBezTo>
                    <a:pt x="945" y="159"/>
                    <a:pt x="935" y="104"/>
                    <a:pt x="907" y="62"/>
                  </a:cubicBezTo>
                  <a:cubicBezTo>
                    <a:pt x="884" y="26"/>
                    <a:pt x="847" y="1"/>
                    <a:pt x="8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25"/>
            <p:cNvSpPr/>
            <p:nvPr/>
          </p:nvSpPr>
          <p:spPr>
            <a:xfrm>
              <a:off x="3213393" y="2120628"/>
              <a:ext cx="185717" cy="101416"/>
            </a:xfrm>
            <a:custGeom>
              <a:avLst/>
              <a:gdLst/>
              <a:ahLst/>
              <a:cxnLst/>
              <a:rect l="l" t="t" r="r" b="b"/>
              <a:pathLst>
                <a:path w="3371" h="1841" extrusionOk="0">
                  <a:moveTo>
                    <a:pt x="1943" y="0"/>
                  </a:moveTo>
                  <a:cubicBezTo>
                    <a:pt x="1612" y="0"/>
                    <a:pt x="1281" y="60"/>
                    <a:pt x="966" y="179"/>
                  </a:cubicBezTo>
                  <a:cubicBezTo>
                    <a:pt x="182" y="472"/>
                    <a:pt x="0" y="1736"/>
                    <a:pt x="950" y="1832"/>
                  </a:cubicBezTo>
                  <a:cubicBezTo>
                    <a:pt x="1005" y="1837"/>
                    <a:pt x="1063" y="1840"/>
                    <a:pt x="1123" y="1840"/>
                  </a:cubicBezTo>
                  <a:cubicBezTo>
                    <a:pt x="1788" y="1840"/>
                    <a:pt x="2698" y="1495"/>
                    <a:pt x="3118" y="988"/>
                  </a:cubicBezTo>
                  <a:cubicBezTo>
                    <a:pt x="3262" y="815"/>
                    <a:pt x="3371" y="529"/>
                    <a:pt x="3232" y="353"/>
                  </a:cubicBezTo>
                  <a:cubicBezTo>
                    <a:pt x="3184" y="293"/>
                    <a:pt x="3118" y="261"/>
                    <a:pt x="3052" y="231"/>
                  </a:cubicBezTo>
                  <a:cubicBezTo>
                    <a:pt x="2700" y="78"/>
                    <a:pt x="2322" y="0"/>
                    <a:pt x="19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25"/>
            <p:cNvSpPr/>
            <p:nvPr/>
          </p:nvSpPr>
          <p:spPr>
            <a:xfrm>
              <a:off x="3088498" y="2066807"/>
              <a:ext cx="136189" cy="76076"/>
            </a:xfrm>
            <a:custGeom>
              <a:avLst/>
              <a:gdLst/>
              <a:ahLst/>
              <a:cxnLst/>
              <a:rect l="l" t="t" r="r" b="b"/>
              <a:pathLst>
                <a:path w="2472" h="1381" extrusionOk="0">
                  <a:moveTo>
                    <a:pt x="1475" y="0"/>
                  </a:moveTo>
                  <a:cubicBezTo>
                    <a:pt x="1045" y="0"/>
                    <a:pt x="615" y="149"/>
                    <a:pt x="257" y="425"/>
                  </a:cubicBezTo>
                  <a:cubicBezTo>
                    <a:pt x="222" y="453"/>
                    <a:pt x="185" y="485"/>
                    <a:pt x="171" y="531"/>
                  </a:cubicBezTo>
                  <a:cubicBezTo>
                    <a:pt x="1" y="1099"/>
                    <a:pt x="602" y="1381"/>
                    <a:pt x="1229" y="1381"/>
                  </a:cubicBezTo>
                  <a:cubicBezTo>
                    <a:pt x="1760" y="1381"/>
                    <a:pt x="2309" y="1179"/>
                    <a:pt x="2424" y="779"/>
                  </a:cubicBezTo>
                  <a:cubicBezTo>
                    <a:pt x="2472" y="612"/>
                    <a:pt x="2397" y="428"/>
                    <a:pt x="2285" y="305"/>
                  </a:cubicBezTo>
                  <a:cubicBezTo>
                    <a:pt x="2092" y="87"/>
                    <a:pt x="1806" y="10"/>
                    <a:pt x="1533" y="1"/>
                  </a:cubicBezTo>
                  <a:cubicBezTo>
                    <a:pt x="1514" y="1"/>
                    <a:pt x="1494" y="0"/>
                    <a:pt x="14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25"/>
            <p:cNvSpPr/>
            <p:nvPr/>
          </p:nvSpPr>
          <p:spPr>
            <a:xfrm>
              <a:off x="3687737" y="1961921"/>
              <a:ext cx="189408" cy="85220"/>
            </a:xfrm>
            <a:custGeom>
              <a:avLst/>
              <a:gdLst/>
              <a:ahLst/>
              <a:cxnLst/>
              <a:rect l="l" t="t" r="r" b="b"/>
              <a:pathLst>
                <a:path w="3438" h="1547" extrusionOk="0">
                  <a:moveTo>
                    <a:pt x="1991" y="0"/>
                  </a:moveTo>
                  <a:cubicBezTo>
                    <a:pt x="1842" y="0"/>
                    <a:pt x="1693" y="4"/>
                    <a:pt x="1544" y="12"/>
                  </a:cubicBezTo>
                  <a:cubicBezTo>
                    <a:pt x="967" y="46"/>
                    <a:pt x="0" y="477"/>
                    <a:pt x="761" y="1177"/>
                  </a:cubicBezTo>
                  <a:cubicBezTo>
                    <a:pt x="1044" y="1438"/>
                    <a:pt x="1559" y="1546"/>
                    <a:pt x="2048" y="1546"/>
                  </a:cubicBezTo>
                  <a:cubicBezTo>
                    <a:pt x="2391" y="1546"/>
                    <a:pt x="2721" y="1493"/>
                    <a:pt x="2952" y="1401"/>
                  </a:cubicBezTo>
                  <a:cubicBezTo>
                    <a:pt x="3151" y="1321"/>
                    <a:pt x="3334" y="1144"/>
                    <a:pt x="3381" y="910"/>
                  </a:cubicBezTo>
                  <a:cubicBezTo>
                    <a:pt x="3437" y="622"/>
                    <a:pt x="3269" y="329"/>
                    <a:pt x="3045" y="185"/>
                  </a:cubicBezTo>
                  <a:cubicBezTo>
                    <a:pt x="2822" y="41"/>
                    <a:pt x="2554" y="15"/>
                    <a:pt x="2295" y="5"/>
                  </a:cubicBezTo>
                  <a:cubicBezTo>
                    <a:pt x="2194" y="2"/>
                    <a:pt x="2093" y="0"/>
                    <a:pt x="19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25"/>
            <p:cNvSpPr/>
            <p:nvPr/>
          </p:nvSpPr>
          <p:spPr>
            <a:xfrm>
              <a:off x="4230837" y="2329134"/>
              <a:ext cx="190289" cy="66546"/>
            </a:xfrm>
            <a:custGeom>
              <a:avLst/>
              <a:gdLst/>
              <a:ahLst/>
              <a:cxnLst/>
              <a:rect l="l" t="t" r="r" b="b"/>
              <a:pathLst>
                <a:path w="3454" h="1208" extrusionOk="0">
                  <a:moveTo>
                    <a:pt x="1626" y="1"/>
                  </a:moveTo>
                  <a:cubicBezTo>
                    <a:pt x="1219" y="1"/>
                    <a:pt x="812" y="69"/>
                    <a:pt x="494" y="259"/>
                  </a:cubicBezTo>
                  <a:cubicBezTo>
                    <a:pt x="88" y="501"/>
                    <a:pt x="0" y="837"/>
                    <a:pt x="432" y="1048"/>
                  </a:cubicBezTo>
                  <a:cubicBezTo>
                    <a:pt x="693" y="1174"/>
                    <a:pt x="1027" y="1208"/>
                    <a:pt x="1348" y="1208"/>
                  </a:cubicBezTo>
                  <a:cubicBezTo>
                    <a:pt x="1532" y="1208"/>
                    <a:pt x="1711" y="1197"/>
                    <a:pt x="1870" y="1186"/>
                  </a:cubicBezTo>
                  <a:cubicBezTo>
                    <a:pt x="2114" y="1166"/>
                    <a:pt x="3454" y="700"/>
                    <a:pt x="2837" y="199"/>
                  </a:cubicBezTo>
                  <a:cubicBezTo>
                    <a:pt x="2785" y="158"/>
                    <a:pt x="2724" y="141"/>
                    <a:pt x="2662" y="127"/>
                  </a:cubicBezTo>
                  <a:cubicBezTo>
                    <a:pt x="2359" y="56"/>
                    <a:pt x="1992" y="1"/>
                    <a:pt x="1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25"/>
            <p:cNvSpPr/>
            <p:nvPr/>
          </p:nvSpPr>
          <p:spPr>
            <a:xfrm>
              <a:off x="4030026" y="2399205"/>
              <a:ext cx="219213" cy="115518"/>
            </a:xfrm>
            <a:custGeom>
              <a:avLst/>
              <a:gdLst/>
              <a:ahLst/>
              <a:cxnLst/>
              <a:rect l="l" t="t" r="r" b="b"/>
              <a:pathLst>
                <a:path w="3979" h="2097" extrusionOk="0">
                  <a:moveTo>
                    <a:pt x="2234" y="0"/>
                  </a:moveTo>
                  <a:cubicBezTo>
                    <a:pt x="2209" y="0"/>
                    <a:pt x="2185" y="1"/>
                    <a:pt x="2160" y="1"/>
                  </a:cubicBezTo>
                  <a:cubicBezTo>
                    <a:pt x="1610" y="21"/>
                    <a:pt x="1066" y="261"/>
                    <a:pt x="648" y="670"/>
                  </a:cubicBezTo>
                  <a:cubicBezTo>
                    <a:pt x="1" y="1305"/>
                    <a:pt x="436" y="1978"/>
                    <a:pt x="1088" y="1978"/>
                  </a:cubicBezTo>
                  <a:cubicBezTo>
                    <a:pt x="1142" y="1978"/>
                    <a:pt x="1198" y="1973"/>
                    <a:pt x="1254" y="1963"/>
                  </a:cubicBezTo>
                  <a:cubicBezTo>
                    <a:pt x="2059" y="1826"/>
                    <a:pt x="2997" y="2096"/>
                    <a:pt x="3706" y="1526"/>
                  </a:cubicBezTo>
                  <a:cubicBezTo>
                    <a:pt x="3847" y="1413"/>
                    <a:pt x="3978" y="1248"/>
                    <a:pt x="3978" y="1053"/>
                  </a:cubicBezTo>
                  <a:cubicBezTo>
                    <a:pt x="3978" y="850"/>
                    <a:pt x="3840" y="686"/>
                    <a:pt x="3699" y="565"/>
                  </a:cubicBezTo>
                  <a:cubicBezTo>
                    <a:pt x="3285" y="202"/>
                    <a:pt x="2760" y="0"/>
                    <a:pt x="22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25"/>
            <p:cNvSpPr/>
            <p:nvPr/>
          </p:nvSpPr>
          <p:spPr>
            <a:xfrm>
              <a:off x="3124253" y="2202763"/>
              <a:ext cx="28262" cy="53325"/>
            </a:xfrm>
            <a:custGeom>
              <a:avLst/>
              <a:gdLst/>
              <a:ahLst/>
              <a:cxnLst/>
              <a:rect l="l" t="t" r="r" b="b"/>
              <a:pathLst>
                <a:path w="513" h="968" extrusionOk="0">
                  <a:moveTo>
                    <a:pt x="375" y="1"/>
                  </a:moveTo>
                  <a:cubicBezTo>
                    <a:pt x="326" y="1"/>
                    <a:pt x="280" y="35"/>
                    <a:pt x="260" y="90"/>
                  </a:cubicBezTo>
                  <a:lnTo>
                    <a:pt x="24" y="777"/>
                  </a:lnTo>
                  <a:cubicBezTo>
                    <a:pt x="0" y="849"/>
                    <a:pt x="32" y="928"/>
                    <a:pt x="94" y="956"/>
                  </a:cubicBezTo>
                  <a:cubicBezTo>
                    <a:pt x="111" y="965"/>
                    <a:pt x="128" y="967"/>
                    <a:pt x="143" y="967"/>
                  </a:cubicBezTo>
                  <a:cubicBezTo>
                    <a:pt x="190" y="965"/>
                    <a:pt x="235" y="932"/>
                    <a:pt x="252" y="877"/>
                  </a:cubicBezTo>
                  <a:lnTo>
                    <a:pt x="489" y="191"/>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25"/>
            <p:cNvSpPr/>
            <p:nvPr/>
          </p:nvSpPr>
          <p:spPr>
            <a:xfrm>
              <a:off x="3099352" y="2181885"/>
              <a:ext cx="17960" cy="66986"/>
            </a:xfrm>
            <a:custGeom>
              <a:avLst/>
              <a:gdLst/>
              <a:ahLst/>
              <a:cxnLst/>
              <a:rect l="l" t="t" r="r" b="b"/>
              <a:pathLst>
                <a:path w="326" h="1216" extrusionOk="0">
                  <a:moveTo>
                    <a:pt x="128" y="1"/>
                  </a:moveTo>
                  <a:cubicBezTo>
                    <a:pt x="124" y="1"/>
                    <a:pt x="121" y="1"/>
                    <a:pt x="118" y="1"/>
                  </a:cubicBezTo>
                  <a:cubicBezTo>
                    <a:pt x="52" y="8"/>
                    <a:pt x="1" y="76"/>
                    <a:pt x="8" y="154"/>
                  </a:cubicBezTo>
                  <a:lnTo>
                    <a:pt x="74" y="1088"/>
                  </a:lnTo>
                  <a:cubicBezTo>
                    <a:pt x="81" y="1160"/>
                    <a:pt x="134" y="1215"/>
                    <a:pt x="195" y="1215"/>
                  </a:cubicBezTo>
                  <a:cubicBezTo>
                    <a:pt x="197" y="1215"/>
                    <a:pt x="199" y="1215"/>
                    <a:pt x="201" y="1215"/>
                  </a:cubicBezTo>
                  <a:lnTo>
                    <a:pt x="207" y="1215"/>
                  </a:lnTo>
                  <a:cubicBezTo>
                    <a:pt x="273" y="1208"/>
                    <a:pt x="325" y="1142"/>
                    <a:pt x="318" y="1064"/>
                  </a:cubicBezTo>
                  <a:lnTo>
                    <a:pt x="251" y="128"/>
                  </a:lnTo>
                  <a:cubicBezTo>
                    <a:pt x="245" y="56"/>
                    <a:pt x="194" y="1"/>
                    <a:pt x="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25"/>
            <p:cNvSpPr/>
            <p:nvPr/>
          </p:nvSpPr>
          <p:spPr>
            <a:xfrm>
              <a:off x="4468781" y="2357999"/>
              <a:ext cx="28262" cy="53270"/>
            </a:xfrm>
            <a:custGeom>
              <a:avLst/>
              <a:gdLst/>
              <a:ahLst/>
              <a:cxnLst/>
              <a:rect l="l" t="t" r="r" b="b"/>
              <a:pathLst>
                <a:path w="513" h="967" extrusionOk="0">
                  <a:moveTo>
                    <a:pt x="376" y="0"/>
                  </a:moveTo>
                  <a:cubicBezTo>
                    <a:pt x="326" y="0"/>
                    <a:pt x="280" y="36"/>
                    <a:pt x="261" y="90"/>
                  </a:cubicBezTo>
                  <a:lnTo>
                    <a:pt x="24" y="776"/>
                  </a:lnTo>
                  <a:cubicBezTo>
                    <a:pt x="0" y="848"/>
                    <a:pt x="31" y="927"/>
                    <a:pt x="93" y="956"/>
                  </a:cubicBezTo>
                  <a:cubicBezTo>
                    <a:pt x="109" y="964"/>
                    <a:pt x="127" y="967"/>
                    <a:pt x="143" y="967"/>
                  </a:cubicBezTo>
                  <a:cubicBezTo>
                    <a:pt x="191" y="965"/>
                    <a:pt x="235" y="932"/>
                    <a:pt x="251" y="876"/>
                  </a:cubicBezTo>
                  <a:lnTo>
                    <a:pt x="489" y="190"/>
                  </a:lnTo>
                  <a:cubicBezTo>
                    <a:pt x="513" y="118"/>
                    <a:pt x="482" y="38"/>
                    <a:pt x="419" y="10"/>
                  </a:cubicBezTo>
                  <a:cubicBezTo>
                    <a:pt x="405" y="3"/>
                    <a:pt x="390" y="0"/>
                    <a:pt x="3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25"/>
            <p:cNvSpPr/>
            <p:nvPr/>
          </p:nvSpPr>
          <p:spPr>
            <a:xfrm>
              <a:off x="4443879" y="2337121"/>
              <a:ext cx="17960" cy="66931"/>
            </a:xfrm>
            <a:custGeom>
              <a:avLst/>
              <a:gdLst/>
              <a:ahLst/>
              <a:cxnLst/>
              <a:rect l="l" t="t" r="r" b="b"/>
              <a:pathLst>
                <a:path w="326" h="1215" extrusionOk="0">
                  <a:moveTo>
                    <a:pt x="125" y="0"/>
                  </a:moveTo>
                  <a:cubicBezTo>
                    <a:pt x="123" y="0"/>
                    <a:pt x="120" y="0"/>
                    <a:pt x="118" y="1"/>
                  </a:cubicBezTo>
                  <a:cubicBezTo>
                    <a:pt x="51" y="8"/>
                    <a:pt x="1" y="75"/>
                    <a:pt x="8" y="153"/>
                  </a:cubicBezTo>
                  <a:lnTo>
                    <a:pt x="74" y="1087"/>
                  </a:lnTo>
                  <a:cubicBezTo>
                    <a:pt x="81" y="1160"/>
                    <a:pt x="132" y="1215"/>
                    <a:pt x="194" y="1215"/>
                  </a:cubicBezTo>
                  <a:cubicBezTo>
                    <a:pt x="196" y="1215"/>
                    <a:pt x="199" y="1215"/>
                    <a:pt x="201" y="1215"/>
                  </a:cubicBezTo>
                  <a:lnTo>
                    <a:pt x="207" y="1215"/>
                  </a:lnTo>
                  <a:cubicBezTo>
                    <a:pt x="273" y="1207"/>
                    <a:pt x="325" y="1141"/>
                    <a:pt x="318" y="1063"/>
                  </a:cubicBezTo>
                  <a:lnTo>
                    <a:pt x="250" y="128"/>
                  </a:lnTo>
                  <a:cubicBezTo>
                    <a:pt x="245" y="56"/>
                    <a:pt x="192" y="0"/>
                    <a:pt x="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25"/>
            <p:cNvSpPr/>
            <p:nvPr/>
          </p:nvSpPr>
          <p:spPr>
            <a:xfrm>
              <a:off x="3875878" y="2472581"/>
              <a:ext cx="28318" cy="53215"/>
            </a:xfrm>
            <a:custGeom>
              <a:avLst/>
              <a:gdLst/>
              <a:ahLst/>
              <a:cxnLst/>
              <a:rect l="l" t="t" r="r" b="b"/>
              <a:pathLst>
                <a:path w="514" h="966" extrusionOk="0">
                  <a:moveTo>
                    <a:pt x="376" y="1"/>
                  </a:moveTo>
                  <a:cubicBezTo>
                    <a:pt x="327" y="1"/>
                    <a:pt x="281" y="35"/>
                    <a:pt x="262" y="89"/>
                  </a:cubicBezTo>
                  <a:lnTo>
                    <a:pt x="25" y="777"/>
                  </a:lnTo>
                  <a:cubicBezTo>
                    <a:pt x="1" y="849"/>
                    <a:pt x="32" y="928"/>
                    <a:pt x="94" y="956"/>
                  </a:cubicBezTo>
                  <a:cubicBezTo>
                    <a:pt x="110" y="963"/>
                    <a:pt x="128" y="966"/>
                    <a:pt x="144" y="966"/>
                  </a:cubicBezTo>
                  <a:cubicBezTo>
                    <a:pt x="192" y="965"/>
                    <a:pt x="235" y="931"/>
                    <a:pt x="254" y="877"/>
                  </a:cubicBezTo>
                  <a:lnTo>
                    <a:pt x="489" y="190"/>
                  </a:lnTo>
                  <a:cubicBezTo>
                    <a:pt x="513" y="118"/>
                    <a:pt x="482" y="39"/>
                    <a:pt x="420" y="10"/>
                  </a:cubicBezTo>
                  <a:cubicBezTo>
                    <a:pt x="406" y="4"/>
                    <a:pt x="391" y="1"/>
                    <a:pt x="3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25"/>
            <p:cNvSpPr/>
            <p:nvPr/>
          </p:nvSpPr>
          <p:spPr>
            <a:xfrm>
              <a:off x="3851031" y="2451648"/>
              <a:ext cx="17905" cy="66931"/>
            </a:xfrm>
            <a:custGeom>
              <a:avLst/>
              <a:gdLst/>
              <a:ahLst/>
              <a:cxnLst/>
              <a:rect l="l" t="t" r="r" b="b"/>
              <a:pathLst>
                <a:path w="325" h="1215" extrusionOk="0">
                  <a:moveTo>
                    <a:pt x="129" y="0"/>
                  </a:moveTo>
                  <a:cubicBezTo>
                    <a:pt x="125" y="0"/>
                    <a:pt x="122" y="1"/>
                    <a:pt x="119" y="1"/>
                  </a:cubicBezTo>
                  <a:cubicBezTo>
                    <a:pt x="51" y="8"/>
                    <a:pt x="0" y="74"/>
                    <a:pt x="7" y="152"/>
                  </a:cubicBezTo>
                  <a:lnTo>
                    <a:pt x="74" y="1088"/>
                  </a:lnTo>
                  <a:cubicBezTo>
                    <a:pt x="81" y="1162"/>
                    <a:pt x="133" y="1215"/>
                    <a:pt x="196" y="1215"/>
                  </a:cubicBezTo>
                  <a:cubicBezTo>
                    <a:pt x="197" y="1215"/>
                    <a:pt x="199" y="1215"/>
                    <a:pt x="201" y="1215"/>
                  </a:cubicBezTo>
                  <a:lnTo>
                    <a:pt x="206" y="1215"/>
                  </a:lnTo>
                  <a:cubicBezTo>
                    <a:pt x="274" y="1208"/>
                    <a:pt x="325" y="1140"/>
                    <a:pt x="318" y="1062"/>
                  </a:cubicBezTo>
                  <a:lnTo>
                    <a:pt x="250" y="128"/>
                  </a:lnTo>
                  <a:cubicBezTo>
                    <a:pt x="246" y="55"/>
                    <a:pt x="195" y="0"/>
                    <a:pt x="1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25"/>
            <p:cNvSpPr/>
            <p:nvPr/>
          </p:nvSpPr>
          <p:spPr>
            <a:xfrm>
              <a:off x="4419473" y="2103165"/>
              <a:ext cx="28262" cy="53215"/>
            </a:xfrm>
            <a:custGeom>
              <a:avLst/>
              <a:gdLst/>
              <a:ahLst/>
              <a:cxnLst/>
              <a:rect l="l" t="t" r="r" b="b"/>
              <a:pathLst>
                <a:path w="513" h="966" extrusionOk="0">
                  <a:moveTo>
                    <a:pt x="375" y="1"/>
                  </a:moveTo>
                  <a:cubicBezTo>
                    <a:pt x="326" y="1"/>
                    <a:pt x="280" y="35"/>
                    <a:pt x="261" y="89"/>
                  </a:cubicBezTo>
                  <a:lnTo>
                    <a:pt x="24" y="775"/>
                  </a:lnTo>
                  <a:cubicBezTo>
                    <a:pt x="0" y="849"/>
                    <a:pt x="31" y="928"/>
                    <a:pt x="94" y="956"/>
                  </a:cubicBezTo>
                  <a:cubicBezTo>
                    <a:pt x="109" y="965"/>
                    <a:pt x="127" y="966"/>
                    <a:pt x="143" y="966"/>
                  </a:cubicBezTo>
                  <a:cubicBezTo>
                    <a:pt x="191" y="965"/>
                    <a:pt x="235" y="931"/>
                    <a:pt x="253" y="877"/>
                  </a:cubicBezTo>
                  <a:lnTo>
                    <a:pt x="489" y="190"/>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25"/>
            <p:cNvSpPr/>
            <p:nvPr/>
          </p:nvSpPr>
          <p:spPr>
            <a:xfrm>
              <a:off x="4394572" y="2082287"/>
              <a:ext cx="17960" cy="66986"/>
            </a:xfrm>
            <a:custGeom>
              <a:avLst/>
              <a:gdLst/>
              <a:ahLst/>
              <a:cxnLst/>
              <a:rect l="l" t="t" r="r" b="b"/>
              <a:pathLst>
                <a:path w="326" h="1216" extrusionOk="0">
                  <a:moveTo>
                    <a:pt x="129" y="1"/>
                  </a:moveTo>
                  <a:cubicBezTo>
                    <a:pt x="126" y="1"/>
                    <a:pt x="122" y="1"/>
                    <a:pt x="119" y="1"/>
                  </a:cubicBezTo>
                  <a:cubicBezTo>
                    <a:pt x="51" y="8"/>
                    <a:pt x="1" y="75"/>
                    <a:pt x="8" y="152"/>
                  </a:cubicBezTo>
                  <a:lnTo>
                    <a:pt x="74" y="1088"/>
                  </a:lnTo>
                  <a:cubicBezTo>
                    <a:pt x="81" y="1160"/>
                    <a:pt x="134" y="1215"/>
                    <a:pt x="196" y="1215"/>
                  </a:cubicBezTo>
                  <a:cubicBezTo>
                    <a:pt x="198" y="1215"/>
                    <a:pt x="200" y="1215"/>
                    <a:pt x="201" y="1215"/>
                  </a:cubicBezTo>
                  <a:lnTo>
                    <a:pt x="207" y="1215"/>
                  </a:lnTo>
                  <a:cubicBezTo>
                    <a:pt x="274" y="1208"/>
                    <a:pt x="325" y="1140"/>
                    <a:pt x="318" y="1063"/>
                  </a:cubicBezTo>
                  <a:lnTo>
                    <a:pt x="251" y="128"/>
                  </a:lnTo>
                  <a:cubicBezTo>
                    <a:pt x="246" y="56"/>
                    <a:pt x="195" y="1"/>
                    <a:pt x="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25"/>
            <p:cNvSpPr/>
            <p:nvPr/>
          </p:nvSpPr>
          <p:spPr>
            <a:xfrm>
              <a:off x="2746320" y="2121399"/>
              <a:ext cx="30521" cy="51892"/>
            </a:xfrm>
            <a:custGeom>
              <a:avLst/>
              <a:gdLst/>
              <a:ahLst/>
              <a:cxnLst/>
              <a:rect l="l" t="t" r="r" b="b"/>
              <a:pathLst>
                <a:path w="554" h="942" extrusionOk="0">
                  <a:moveTo>
                    <a:pt x="139" y="1"/>
                  </a:moveTo>
                  <a:cubicBezTo>
                    <a:pt x="122" y="1"/>
                    <a:pt x="104" y="5"/>
                    <a:pt x="87" y="14"/>
                  </a:cubicBezTo>
                  <a:cubicBezTo>
                    <a:pt x="25" y="48"/>
                    <a:pt x="1" y="131"/>
                    <a:pt x="29" y="200"/>
                  </a:cubicBezTo>
                  <a:lnTo>
                    <a:pt x="306" y="861"/>
                  </a:lnTo>
                  <a:cubicBezTo>
                    <a:pt x="326" y="913"/>
                    <a:pt x="370" y="941"/>
                    <a:pt x="416" y="941"/>
                  </a:cubicBezTo>
                  <a:cubicBezTo>
                    <a:pt x="418" y="941"/>
                    <a:pt x="419" y="941"/>
                    <a:pt x="420" y="941"/>
                  </a:cubicBezTo>
                  <a:cubicBezTo>
                    <a:pt x="438" y="941"/>
                    <a:pt x="454" y="936"/>
                    <a:pt x="468" y="927"/>
                  </a:cubicBezTo>
                  <a:cubicBezTo>
                    <a:pt x="530" y="893"/>
                    <a:pt x="554" y="810"/>
                    <a:pt x="526" y="741"/>
                  </a:cubicBezTo>
                  <a:lnTo>
                    <a:pt x="249" y="80"/>
                  </a:lnTo>
                  <a:cubicBezTo>
                    <a:pt x="229" y="30"/>
                    <a:pt x="185" y="1"/>
                    <a:pt x="1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25"/>
            <p:cNvSpPr/>
            <p:nvPr/>
          </p:nvSpPr>
          <p:spPr>
            <a:xfrm>
              <a:off x="2783673" y="2096995"/>
              <a:ext cx="14214" cy="67041"/>
            </a:xfrm>
            <a:custGeom>
              <a:avLst/>
              <a:gdLst/>
              <a:ahLst/>
              <a:cxnLst/>
              <a:rect l="l" t="t" r="r" b="b"/>
              <a:pathLst>
                <a:path w="258" h="1217" extrusionOk="0">
                  <a:moveTo>
                    <a:pt x="136" y="1"/>
                  </a:moveTo>
                  <a:cubicBezTo>
                    <a:pt x="65" y="1"/>
                    <a:pt x="14" y="60"/>
                    <a:pt x="11" y="138"/>
                  </a:cubicBezTo>
                  <a:lnTo>
                    <a:pt x="2" y="1077"/>
                  </a:lnTo>
                  <a:cubicBezTo>
                    <a:pt x="0" y="1153"/>
                    <a:pt x="54" y="1216"/>
                    <a:pt x="122" y="1216"/>
                  </a:cubicBezTo>
                  <a:lnTo>
                    <a:pt x="127" y="1216"/>
                  </a:lnTo>
                  <a:cubicBezTo>
                    <a:pt x="192" y="1212"/>
                    <a:pt x="244" y="1153"/>
                    <a:pt x="244" y="1078"/>
                  </a:cubicBezTo>
                  <a:lnTo>
                    <a:pt x="256" y="139"/>
                  </a:lnTo>
                  <a:cubicBezTo>
                    <a:pt x="257" y="64"/>
                    <a:pt x="202"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25"/>
            <p:cNvSpPr/>
            <p:nvPr/>
          </p:nvSpPr>
          <p:spPr>
            <a:xfrm>
              <a:off x="3668731" y="2168664"/>
              <a:ext cx="30631" cy="51727"/>
            </a:xfrm>
            <a:custGeom>
              <a:avLst/>
              <a:gdLst/>
              <a:ahLst/>
              <a:cxnLst/>
              <a:rect l="l" t="t" r="r" b="b"/>
              <a:pathLst>
                <a:path w="556" h="939" extrusionOk="0">
                  <a:moveTo>
                    <a:pt x="141" y="0"/>
                  </a:moveTo>
                  <a:cubicBezTo>
                    <a:pt x="123" y="0"/>
                    <a:pt x="104" y="5"/>
                    <a:pt x="87" y="14"/>
                  </a:cubicBezTo>
                  <a:cubicBezTo>
                    <a:pt x="26" y="48"/>
                    <a:pt x="1" y="130"/>
                    <a:pt x="29" y="199"/>
                  </a:cubicBezTo>
                  <a:lnTo>
                    <a:pt x="306" y="861"/>
                  </a:lnTo>
                  <a:cubicBezTo>
                    <a:pt x="326" y="911"/>
                    <a:pt x="371" y="939"/>
                    <a:pt x="418" y="939"/>
                  </a:cubicBezTo>
                  <a:cubicBezTo>
                    <a:pt x="419" y="939"/>
                    <a:pt x="420" y="939"/>
                    <a:pt x="421" y="939"/>
                  </a:cubicBezTo>
                  <a:cubicBezTo>
                    <a:pt x="437" y="939"/>
                    <a:pt x="452" y="933"/>
                    <a:pt x="468" y="926"/>
                  </a:cubicBezTo>
                  <a:cubicBezTo>
                    <a:pt x="530" y="892"/>
                    <a:pt x="555" y="810"/>
                    <a:pt x="527" y="741"/>
                  </a:cubicBezTo>
                  <a:lnTo>
                    <a:pt x="249" y="79"/>
                  </a:lnTo>
                  <a:cubicBezTo>
                    <a:pt x="229" y="29"/>
                    <a:pt x="186"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25"/>
            <p:cNvSpPr/>
            <p:nvPr/>
          </p:nvSpPr>
          <p:spPr>
            <a:xfrm>
              <a:off x="3706083" y="2144205"/>
              <a:ext cx="14269" cy="67041"/>
            </a:xfrm>
            <a:custGeom>
              <a:avLst/>
              <a:gdLst/>
              <a:ahLst/>
              <a:cxnLst/>
              <a:rect l="l" t="t" r="r" b="b"/>
              <a:pathLst>
                <a:path w="259" h="1217" extrusionOk="0">
                  <a:moveTo>
                    <a:pt x="136" y="1"/>
                  </a:moveTo>
                  <a:cubicBezTo>
                    <a:pt x="65" y="1"/>
                    <a:pt x="14" y="60"/>
                    <a:pt x="13" y="139"/>
                  </a:cubicBezTo>
                  <a:lnTo>
                    <a:pt x="2" y="1078"/>
                  </a:lnTo>
                  <a:cubicBezTo>
                    <a:pt x="0" y="1153"/>
                    <a:pt x="55" y="1216"/>
                    <a:pt x="122" y="1216"/>
                  </a:cubicBezTo>
                  <a:lnTo>
                    <a:pt x="127" y="1216"/>
                  </a:lnTo>
                  <a:cubicBezTo>
                    <a:pt x="191" y="1213"/>
                    <a:pt x="244" y="1153"/>
                    <a:pt x="246" y="1079"/>
                  </a:cubicBezTo>
                  <a:lnTo>
                    <a:pt x="256" y="140"/>
                  </a:lnTo>
                  <a:cubicBezTo>
                    <a:pt x="259" y="64"/>
                    <a:pt x="204"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3" name="Google Shape;1583;p25"/>
          <p:cNvGrpSpPr/>
          <p:nvPr/>
        </p:nvGrpSpPr>
        <p:grpSpPr>
          <a:xfrm>
            <a:off x="-249936" y="4576251"/>
            <a:ext cx="7434584" cy="2339846"/>
            <a:chOff x="-1192669" y="1924020"/>
            <a:chExt cx="4543534" cy="1429961"/>
          </a:xfrm>
        </p:grpSpPr>
        <p:sp>
          <p:nvSpPr>
            <p:cNvPr id="1584" name="Google Shape;1584;p25"/>
            <p:cNvSpPr/>
            <p:nvPr/>
          </p:nvSpPr>
          <p:spPr>
            <a:xfrm>
              <a:off x="751648" y="2433965"/>
              <a:ext cx="85669" cy="100480"/>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25"/>
            <p:cNvSpPr/>
            <p:nvPr/>
          </p:nvSpPr>
          <p:spPr>
            <a:xfrm>
              <a:off x="-1192669" y="1976574"/>
              <a:ext cx="4543534" cy="1377408"/>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25"/>
            <p:cNvSpPr/>
            <p:nvPr/>
          </p:nvSpPr>
          <p:spPr>
            <a:xfrm>
              <a:off x="1808925" y="2185686"/>
              <a:ext cx="92390" cy="102353"/>
            </a:xfrm>
            <a:custGeom>
              <a:avLst/>
              <a:gdLst/>
              <a:ahLst/>
              <a:cxnLst/>
              <a:rect l="l" t="t" r="r" b="b"/>
              <a:pathLst>
                <a:path w="1677" h="1858" extrusionOk="0">
                  <a:moveTo>
                    <a:pt x="1220" y="0"/>
                  </a:moveTo>
                  <a:cubicBezTo>
                    <a:pt x="1181" y="0"/>
                    <a:pt x="1143" y="7"/>
                    <a:pt x="1105" y="23"/>
                  </a:cubicBezTo>
                  <a:cubicBezTo>
                    <a:pt x="967" y="81"/>
                    <a:pt x="891" y="229"/>
                    <a:pt x="836" y="370"/>
                  </a:cubicBezTo>
                  <a:cubicBezTo>
                    <a:pt x="735" y="632"/>
                    <a:pt x="668" y="908"/>
                    <a:pt x="637" y="1189"/>
                  </a:cubicBezTo>
                  <a:cubicBezTo>
                    <a:pt x="534" y="934"/>
                    <a:pt x="431" y="682"/>
                    <a:pt x="328" y="428"/>
                  </a:cubicBezTo>
                  <a:cubicBezTo>
                    <a:pt x="308" y="378"/>
                    <a:pt x="284" y="325"/>
                    <a:pt x="236" y="299"/>
                  </a:cubicBezTo>
                  <a:cubicBezTo>
                    <a:pt x="219" y="291"/>
                    <a:pt x="202" y="287"/>
                    <a:pt x="184" y="287"/>
                  </a:cubicBezTo>
                  <a:cubicBezTo>
                    <a:pt x="130" y="287"/>
                    <a:pt x="75" y="321"/>
                    <a:pt x="45" y="368"/>
                  </a:cubicBezTo>
                  <a:cubicBezTo>
                    <a:pt x="7" y="432"/>
                    <a:pt x="1" y="510"/>
                    <a:pt x="1" y="583"/>
                  </a:cubicBezTo>
                  <a:cubicBezTo>
                    <a:pt x="0" y="894"/>
                    <a:pt x="61" y="1207"/>
                    <a:pt x="178" y="1493"/>
                  </a:cubicBezTo>
                  <a:cubicBezTo>
                    <a:pt x="212" y="1578"/>
                    <a:pt x="265" y="1673"/>
                    <a:pt x="357" y="1683"/>
                  </a:cubicBezTo>
                  <a:lnTo>
                    <a:pt x="1293" y="1858"/>
                  </a:lnTo>
                  <a:cubicBezTo>
                    <a:pt x="1499" y="1526"/>
                    <a:pt x="1626" y="1145"/>
                    <a:pt x="1661" y="757"/>
                  </a:cubicBezTo>
                  <a:cubicBezTo>
                    <a:pt x="1677" y="570"/>
                    <a:pt x="1673" y="376"/>
                    <a:pt x="1577" y="216"/>
                  </a:cubicBezTo>
                  <a:cubicBezTo>
                    <a:pt x="1503" y="92"/>
                    <a:pt x="1361" y="0"/>
                    <a:pt x="1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25"/>
            <p:cNvSpPr/>
            <p:nvPr/>
          </p:nvSpPr>
          <p:spPr>
            <a:xfrm>
              <a:off x="1605028" y="2153845"/>
              <a:ext cx="62034" cy="83017"/>
            </a:xfrm>
            <a:custGeom>
              <a:avLst/>
              <a:gdLst/>
              <a:ahLst/>
              <a:cxnLst/>
              <a:rect l="l" t="t" r="r" b="b"/>
              <a:pathLst>
                <a:path w="1126" h="1507" extrusionOk="0">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25"/>
            <p:cNvSpPr/>
            <p:nvPr/>
          </p:nvSpPr>
          <p:spPr>
            <a:xfrm>
              <a:off x="321543" y="1924020"/>
              <a:ext cx="92500" cy="102353"/>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25"/>
            <p:cNvSpPr/>
            <p:nvPr/>
          </p:nvSpPr>
          <p:spPr>
            <a:xfrm>
              <a:off x="-1060558" y="1963408"/>
              <a:ext cx="98505" cy="105162"/>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25"/>
            <p:cNvSpPr/>
            <p:nvPr/>
          </p:nvSpPr>
          <p:spPr>
            <a:xfrm>
              <a:off x="441038" y="1954704"/>
              <a:ext cx="62530" cy="86212"/>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25"/>
            <p:cNvSpPr/>
            <p:nvPr/>
          </p:nvSpPr>
          <p:spPr>
            <a:xfrm>
              <a:off x="1567235" y="2458093"/>
              <a:ext cx="231995" cy="113976"/>
            </a:xfrm>
            <a:custGeom>
              <a:avLst/>
              <a:gdLst/>
              <a:ahLst/>
              <a:cxnLst/>
              <a:rect l="l" t="t" r="r" b="b"/>
              <a:pathLst>
                <a:path w="4211" h="2069" extrusionOk="0">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25"/>
            <p:cNvSpPr/>
            <p:nvPr/>
          </p:nvSpPr>
          <p:spPr>
            <a:xfrm>
              <a:off x="1809531" y="2321752"/>
              <a:ext cx="170456" cy="84835"/>
            </a:xfrm>
            <a:custGeom>
              <a:avLst/>
              <a:gdLst/>
              <a:ahLst/>
              <a:cxnLst/>
              <a:rect l="l" t="t" r="r" b="b"/>
              <a:pathLst>
                <a:path w="3094" h="1540" extrusionOk="0">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25"/>
            <p:cNvSpPr/>
            <p:nvPr/>
          </p:nvSpPr>
          <p:spPr>
            <a:xfrm>
              <a:off x="-210539" y="2511528"/>
              <a:ext cx="170346" cy="84835"/>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25"/>
            <p:cNvSpPr/>
            <p:nvPr/>
          </p:nvSpPr>
          <p:spPr>
            <a:xfrm>
              <a:off x="600861" y="2109665"/>
              <a:ext cx="239267" cy="94751"/>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25"/>
            <p:cNvSpPr/>
            <p:nvPr/>
          </p:nvSpPr>
          <p:spPr>
            <a:xfrm>
              <a:off x="177036" y="2325002"/>
              <a:ext cx="239983" cy="74478"/>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25"/>
            <p:cNvSpPr/>
            <p:nvPr/>
          </p:nvSpPr>
          <p:spPr>
            <a:xfrm>
              <a:off x="390298" y="2407799"/>
              <a:ext cx="275738" cy="127032"/>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25"/>
            <p:cNvSpPr/>
            <p:nvPr/>
          </p:nvSpPr>
          <p:spPr>
            <a:xfrm>
              <a:off x="1523492" y="2603579"/>
              <a:ext cx="34268" cy="59439"/>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25"/>
            <p:cNvSpPr/>
            <p:nvPr/>
          </p:nvSpPr>
          <p:spPr>
            <a:xfrm>
              <a:off x="1566739" y="2581655"/>
              <a:ext cx="24626" cy="74093"/>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25"/>
            <p:cNvSpPr/>
            <p:nvPr/>
          </p:nvSpPr>
          <p:spPr>
            <a:xfrm>
              <a:off x="-271195" y="2270410"/>
              <a:ext cx="34323" cy="59439"/>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25"/>
            <p:cNvSpPr/>
            <p:nvPr/>
          </p:nvSpPr>
          <p:spPr>
            <a:xfrm>
              <a:off x="-227948" y="2248430"/>
              <a:ext cx="24626" cy="74148"/>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25"/>
            <p:cNvSpPr/>
            <p:nvPr/>
          </p:nvSpPr>
          <p:spPr>
            <a:xfrm>
              <a:off x="264633" y="2653103"/>
              <a:ext cx="34268" cy="59494"/>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25"/>
            <p:cNvSpPr/>
            <p:nvPr/>
          </p:nvSpPr>
          <p:spPr>
            <a:xfrm>
              <a:off x="307825" y="2631233"/>
              <a:ext cx="24681" cy="74093"/>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25"/>
            <p:cNvSpPr/>
            <p:nvPr/>
          </p:nvSpPr>
          <p:spPr>
            <a:xfrm>
              <a:off x="103432" y="2363067"/>
              <a:ext cx="34268" cy="59494"/>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25"/>
            <p:cNvSpPr/>
            <p:nvPr/>
          </p:nvSpPr>
          <p:spPr>
            <a:xfrm>
              <a:off x="146735" y="2341198"/>
              <a:ext cx="24626" cy="74093"/>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25"/>
            <p:cNvSpPr/>
            <p:nvPr/>
          </p:nvSpPr>
          <p:spPr>
            <a:xfrm>
              <a:off x="-295271" y="2789114"/>
              <a:ext cx="34268" cy="59384"/>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25"/>
            <p:cNvSpPr/>
            <p:nvPr/>
          </p:nvSpPr>
          <p:spPr>
            <a:xfrm>
              <a:off x="-252023" y="2767079"/>
              <a:ext cx="24626" cy="74148"/>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25"/>
            <p:cNvSpPr/>
            <p:nvPr/>
          </p:nvSpPr>
          <p:spPr>
            <a:xfrm>
              <a:off x="2090777" y="2429778"/>
              <a:ext cx="35920" cy="62965"/>
            </a:xfrm>
            <a:custGeom>
              <a:avLst/>
              <a:gdLst/>
              <a:ahLst/>
              <a:cxnLst/>
              <a:rect l="l" t="t" r="r" b="b"/>
              <a:pathLst>
                <a:path w="652" h="1143" extrusionOk="0">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25"/>
            <p:cNvSpPr/>
            <p:nvPr/>
          </p:nvSpPr>
          <p:spPr>
            <a:xfrm>
              <a:off x="2136063" y="2406311"/>
              <a:ext cx="25728" cy="78610"/>
            </a:xfrm>
            <a:custGeom>
              <a:avLst/>
              <a:gdLst/>
              <a:ahLst/>
              <a:cxnLst/>
              <a:rect l="l" t="t" r="r" b="b"/>
              <a:pathLst>
                <a:path w="467" h="1427" extrusionOk="0">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25"/>
            <p:cNvSpPr/>
            <p:nvPr/>
          </p:nvSpPr>
          <p:spPr>
            <a:xfrm>
              <a:off x="532601" y="2322688"/>
              <a:ext cx="39997" cy="57016"/>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25"/>
            <p:cNvSpPr/>
            <p:nvPr/>
          </p:nvSpPr>
          <p:spPr>
            <a:xfrm>
              <a:off x="507314" y="2294263"/>
              <a:ext cx="18346" cy="74588"/>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25"/>
            <p:cNvSpPr/>
            <p:nvPr/>
          </p:nvSpPr>
          <p:spPr>
            <a:xfrm>
              <a:off x="1847214" y="2418651"/>
              <a:ext cx="40052" cy="56960"/>
            </a:xfrm>
            <a:custGeom>
              <a:avLst/>
              <a:gdLst/>
              <a:ahLst/>
              <a:cxnLst/>
              <a:rect l="l" t="t" r="r" b="b"/>
              <a:pathLst>
                <a:path w="727" h="1034" extrusionOk="0">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25"/>
            <p:cNvSpPr/>
            <p:nvPr/>
          </p:nvSpPr>
          <p:spPr>
            <a:xfrm>
              <a:off x="1821982" y="2390171"/>
              <a:ext cx="18236" cy="74478"/>
            </a:xfrm>
            <a:custGeom>
              <a:avLst/>
              <a:gdLst/>
              <a:ahLst/>
              <a:cxnLst/>
              <a:rect l="l" t="t" r="r" b="b"/>
              <a:pathLst>
                <a:path w="331" h="1352" extrusionOk="0">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25"/>
            <p:cNvSpPr/>
            <p:nvPr/>
          </p:nvSpPr>
          <p:spPr>
            <a:xfrm>
              <a:off x="1895034" y="2677892"/>
              <a:ext cx="40052" cy="56960"/>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25"/>
            <p:cNvSpPr/>
            <p:nvPr/>
          </p:nvSpPr>
          <p:spPr>
            <a:xfrm>
              <a:off x="1869802" y="2649467"/>
              <a:ext cx="18291" cy="74478"/>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5" name="Google Shape;1615;p25"/>
          <p:cNvSpPr/>
          <p:nvPr/>
        </p:nvSpPr>
        <p:spPr>
          <a:xfrm>
            <a:off x="8538568" y="1899710"/>
            <a:ext cx="809867" cy="413849"/>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6" name="Google Shape;1616;p25"/>
          <p:cNvGrpSpPr/>
          <p:nvPr/>
        </p:nvGrpSpPr>
        <p:grpSpPr>
          <a:xfrm>
            <a:off x="139283" y="400628"/>
            <a:ext cx="246464" cy="231319"/>
            <a:chOff x="5946283" y="1650903"/>
            <a:chExt cx="246464" cy="231319"/>
          </a:xfrm>
        </p:grpSpPr>
        <p:sp>
          <p:nvSpPr>
            <p:cNvPr id="1617" name="Google Shape;1617;p25"/>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25"/>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9" name="Google Shape;1619;p25"/>
          <p:cNvGrpSpPr/>
          <p:nvPr/>
        </p:nvGrpSpPr>
        <p:grpSpPr>
          <a:xfrm>
            <a:off x="919558" y="136528"/>
            <a:ext cx="246464" cy="231319"/>
            <a:chOff x="5946283" y="1650903"/>
            <a:chExt cx="246464" cy="231319"/>
          </a:xfrm>
        </p:grpSpPr>
        <p:sp>
          <p:nvSpPr>
            <p:cNvPr id="1620" name="Google Shape;1620;p25"/>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25"/>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2" name="Google Shape;1622;p25"/>
          <p:cNvGrpSpPr/>
          <p:nvPr/>
        </p:nvGrpSpPr>
        <p:grpSpPr>
          <a:xfrm>
            <a:off x="261358" y="965903"/>
            <a:ext cx="246464" cy="231319"/>
            <a:chOff x="5946283" y="1650903"/>
            <a:chExt cx="246464" cy="231319"/>
          </a:xfrm>
        </p:grpSpPr>
        <p:sp>
          <p:nvSpPr>
            <p:cNvPr id="1623" name="Google Shape;1623;p25"/>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25"/>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25" name="Google Shape;1625;p25"/>
          <p:cNvSpPr txBox="1">
            <a:spLocks noGrp="1"/>
          </p:cNvSpPr>
          <p:nvPr>
            <p:ph type="subTitle" idx="1"/>
          </p:nvPr>
        </p:nvSpPr>
        <p:spPr>
          <a:xfrm>
            <a:off x="1129150" y="2197500"/>
            <a:ext cx="3063000" cy="237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26" name="Google Shape;1626;p25"/>
          <p:cNvSpPr txBox="1">
            <a:spLocks noGrp="1"/>
          </p:cNvSpPr>
          <p:nvPr>
            <p:ph type="subTitle" idx="2"/>
          </p:nvPr>
        </p:nvSpPr>
        <p:spPr>
          <a:xfrm>
            <a:off x="4951825" y="2197500"/>
            <a:ext cx="3063000" cy="237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27" name="Google Shape;1627;p25"/>
          <p:cNvSpPr txBox="1">
            <a:spLocks noGrp="1"/>
          </p:cNvSpPr>
          <p:nvPr>
            <p:ph type="subTitle" idx="3"/>
          </p:nvPr>
        </p:nvSpPr>
        <p:spPr>
          <a:xfrm>
            <a:off x="4951750" y="1730400"/>
            <a:ext cx="3063000" cy="467100"/>
          </a:xfrm>
          <a:prstGeom prst="rect">
            <a:avLst/>
          </a:prstGeom>
          <a:solidFill>
            <a:schemeClr val="lt2"/>
          </a:solidFill>
        </p:spPr>
        <p:txBody>
          <a:bodyPr spcFirstLastPara="1" wrap="square" lIns="91425" tIns="91425" rIns="91425" bIns="91425" anchor="b" anchorCtr="0">
            <a:noAutofit/>
          </a:bodyPr>
          <a:lstStyle>
            <a:lvl1pPr lvl="0" algn="ctr" rtl="0">
              <a:spcBef>
                <a:spcPts val="0"/>
              </a:spcBef>
              <a:spcAft>
                <a:spcPts val="0"/>
              </a:spcAft>
              <a:buSzPts val="2000"/>
              <a:buFont typeface="Chau Philomene One"/>
              <a:buNone/>
              <a:defRPr sz="2000" b="1">
                <a:latin typeface="Chau Philomene One"/>
                <a:ea typeface="Chau Philomene One"/>
                <a:cs typeface="Chau Philomene One"/>
                <a:sym typeface="Chau Philomene One"/>
              </a:defRPr>
            </a:lvl1pPr>
            <a:lvl2pPr lvl="1"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2pPr>
            <a:lvl3pPr lvl="2"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3pPr>
            <a:lvl4pPr lvl="3"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4pPr>
            <a:lvl5pPr lvl="4"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5pPr>
            <a:lvl6pPr lvl="5"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6pPr>
            <a:lvl7pPr lvl="6"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7pPr>
            <a:lvl8pPr lvl="7"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8pPr>
            <a:lvl9pPr lvl="8"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9pPr>
          </a:lstStyle>
          <a:p>
            <a:endParaRPr/>
          </a:p>
        </p:txBody>
      </p:sp>
      <p:sp>
        <p:nvSpPr>
          <p:cNvPr id="1628" name="Google Shape;1628;p25"/>
          <p:cNvSpPr txBox="1">
            <a:spLocks noGrp="1"/>
          </p:cNvSpPr>
          <p:nvPr>
            <p:ph type="subTitle" idx="4"/>
          </p:nvPr>
        </p:nvSpPr>
        <p:spPr>
          <a:xfrm>
            <a:off x="1129150" y="1730400"/>
            <a:ext cx="3063000" cy="467100"/>
          </a:xfrm>
          <a:prstGeom prst="rect">
            <a:avLst/>
          </a:prstGeom>
          <a:solidFill>
            <a:schemeClr val="lt2"/>
          </a:solidFill>
        </p:spPr>
        <p:txBody>
          <a:bodyPr spcFirstLastPara="1" wrap="square" lIns="91425" tIns="91425" rIns="91425" bIns="91425" anchor="b" anchorCtr="0">
            <a:noAutofit/>
          </a:bodyPr>
          <a:lstStyle>
            <a:lvl1pPr lvl="0" algn="ctr" rtl="0">
              <a:spcBef>
                <a:spcPts val="0"/>
              </a:spcBef>
              <a:spcAft>
                <a:spcPts val="0"/>
              </a:spcAft>
              <a:buSzPts val="2000"/>
              <a:buFont typeface="Chau Philomene One"/>
              <a:buNone/>
              <a:defRPr sz="2000" b="1">
                <a:latin typeface="Chau Philomene One"/>
                <a:ea typeface="Chau Philomene One"/>
                <a:cs typeface="Chau Philomene One"/>
                <a:sym typeface="Chau Philomene One"/>
              </a:defRPr>
            </a:lvl1pPr>
            <a:lvl2pPr lvl="1"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2pPr>
            <a:lvl3pPr lvl="2"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3pPr>
            <a:lvl4pPr lvl="3"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4pPr>
            <a:lvl5pPr lvl="4"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5pPr>
            <a:lvl6pPr lvl="5"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6pPr>
            <a:lvl7pPr lvl="6"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7pPr>
            <a:lvl8pPr lvl="7"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8pPr>
            <a:lvl9pPr lvl="8"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9pPr>
          </a:lstStyle>
          <a:p>
            <a:endParaRPr/>
          </a:p>
        </p:txBody>
      </p:sp>
      <p:sp>
        <p:nvSpPr>
          <p:cNvPr id="1629" name="Google Shape;1629;p25"/>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1777"/>
        <p:cNvGrpSpPr/>
        <p:nvPr/>
      </p:nvGrpSpPr>
      <p:grpSpPr>
        <a:xfrm>
          <a:off x="0" y="0"/>
          <a:ext cx="0" cy="0"/>
          <a:chOff x="0" y="0"/>
          <a:chExt cx="0" cy="0"/>
        </a:xfrm>
      </p:grpSpPr>
      <p:sp>
        <p:nvSpPr>
          <p:cNvPr id="1778" name="Google Shape;1778;p28"/>
          <p:cNvSpPr txBox="1">
            <a:spLocks noGrp="1"/>
          </p:cNvSpPr>
          <p:nvPr>
            <p:ph type="subTitle" idx="1"/>
          </p:nvPr>
        </p:nvSpPr>
        <p:spPr>
          <a:xfrm>
            <a:off x="720000" y="2298827"/>
            <a:ext cx="2406300" cy="63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79" name="Google Shape;1779;p28"/>
          <p:cNvSpPr txBox="1">
            <a:spLocks noGrp="1"/>
          </p:cNvSpPr>
          <p:nvPr>
            <p:ph type="subTitle" idx="2"/>
          </p:nvPr>
        </p:nvSpPr>
        <p:spPr>
          <a:xfrm>
            <a:off x="3368879" y="2298827"/>
            <a:ext cx="2406300" cy="63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80" name="Google Shape;1780;p28"/>
          <p:cNvSpPr txBox="1">
            <a:spLocks noGrp="1"/>
          </p:cNvSpPr>
          <p:nvPr>
            <p:ph type="subTitle" idx="3"/>
          </p:nvPr>
        </p:nvSpPr>
        <p:spPr>
          <a:xfrm>
            <a:off x="720000" y="3664200"/>
            <a:ext cx="2406300" cy="63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81" name="Google Shape;1781;p28"/>
          <p:cNvSpPr txBox="1">
            <a:spLocks noGrp="1"/>
          </p:cNvSpPr>
          <p:nvPr>
            <p:ph type="subTitle" idx="4"/>
          </p:nvPr>
        </p:nvSpPr>
        <p:spPr>
          <a:xfrm>
            <a:off x="3368875" y="3664200"/>
            <a:ext cx="2406300" cy="63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82" name="Google Shape;1782;p28"/>
          <p:cNvSpPr txBox="1">
            <a:spLocks noGrp="1"/>
          </p:cNvSpPr>
          <p:nvPr>
            <p:ph type="subTitle" idx="5"/>
          </p:nvPr>
        </p:nvSpPr>
        <p:spPr>
          <a:xfrm>
            <a:off x="6017750" y="2298827"/>
            <a:ext cx="2406300" cy="63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83" name="Google Shape;1783;p28"/>
          <p:cNvSpPr txBox="1">
            <a:spLocks noGrp="1"/>
          </p:cNvSpPr>
          <p:nvPr>
            <p:ph type="subTitle" idx="6"/>
          </p:nvPr>
        </p:nvSpPr>
        <p:spPr>
          <a:xfrm>
            <a:off x="6017750" y="3664200"/>
            <a:ext cx="2406300" cy="63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84" name="Google Shape;1784;p28"/>
          <p:cNvSpPr txBox="1">
            <a:spLocks noGrp="1"/>
          </p:cNvSpPr>
          <p:nvPr>
            <p:ph type="subTitle" idx="7"/>
          </p:nvPr>
        </p:nvSpPr>
        <p:spPr>
          <a:xfrm>
            <a:off x="720000" y="1831877"/>
            <a:ext cx="2406300" cy="467100"/>
          </a:xfrm>
          <a:prstGeom prst="rect">
            <a:avLst/>
          </a:prstGeom>
          <a:solidFill>
            <a:schemeClr val="lt2"/>
          </a:solidFill>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000" b="1">
                <a:latin typeface="Chau Philomene One"/>
                <a:ea typeface="Chau Philomene One"/>
                <a:cs typeface="Chau Philomene One"/>
                <a:sym typeface="Chau Philomene 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785" name="Google Shape;1785;p28"/>
          <p:cNvSpPr txBox="1">
            <a:spLocks noGrp="1"/>
          </p:cNvSpPr>
          <p:nvPr>
            <p:ph type="subTitle" idx="8"/>
          </p:nvPr>
        </p:nvSpPr>
        <p:spPr>
          <a:xfrm>
            <a:off x="3368879" y="1831877"/>
            <a:ext cx="2406300" cy="467100"/>
          </a:xfrm>
          <a:prstGeom prst="rect">
            <a:avLst/>
          </a:prstGeom>
          <a:solidFill>
            <a:schemeClr val="lt2"/>
          </a:solidFill>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000" b="1">
                <a:latin typeface="Chau Philomene One"/>
                <a:ea typeface="Chau Philomene One"/>
                <a:cs typeface="Chau Philomene One"/>
                <a:sym typeface="Chau Philomene 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786" name="Google Shape;1786;p28"/>
          <p:cNvSpPr txBox="1">
            <a:spLocks noGrp="1"/>
          </p:cNvSpPr>
          <p:nvPr>
            <p:ph type="subTitle" idx="9"/>
          </p:nvPr>
        </p:nvSpPr>
        <p:spPr>
          <a:xfrm>
            <a:off x="6017750" y="1831877"/>
            <a:ext cx="2406300" cy="467100"/>
          </a:xfrm>
          <a:prstGeom prst="rect">
            <a:avLst/>
          </a:prstGeom>
          <a:solidFill>
            <a:schemeClr val="lt2"/>
          </a:solidFill>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000" b="1">
                <a:latin typeface="Chau Philomene One"/>
                <a:ea typeface="Chau Philomene One"/>
                <a:cs typeface="Chau Philomene One"/>
                <a:sym typeface="Chau Philomene 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787" name="Google Shape;1787;p28"/>
          <p:cNvSpPr txBox="1">
            <a:spLocks noGrp="1"/>
          </p:cNvSpPr>
          <p:nvPr>
            <p:ph type="subTitle" idx="13"/>
          </p:nvPr>
        </p:nvSpPr>
        <p:spPr>
          <a:xfrm>
            <a:off x="6017750" y="3197100"/>
            <a:ext cx="2406300" cy="467100"/>
          </a:xfrm>
          <a:prstGeom prst="rect">
            <a:avLst/>
          </a:prstGeom>
          <a:solidFill>
            <a:schemeClr val="lt2"/>
          </a:solidFill>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000" b="1">
                <a:latin typeface="Chau Philomene One"/>
                <a:ea typeface="Chau Philomene One"/>
                <a:cs typeface="Chau Philomene One"/>
                <a:sym typeface="Chau Philomene 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788" name="Google Shape;1788;p28"/>
          <p:cNvSpPr txBox="1">
            <a:spLocks noGrp="1"/>
          </p:cNvSpPr>
          <p:nvPr>
            <p:ph type="subTitle" idx="14"/>
          </p:nvPr>
        </p:nvSpPr>
        <p:spPr>
          <a:xfrm>
            <a:off x="720000" y="3197100"/>
            <a:ext cx="2406300" cy="467100"/>
          </a:xfrm>
          <a:prstGeom prst="rect">
            <a:avLst/>
          </a:prstGeom>
          <a:solidFill>
            <a:schemeClr val="lt2"/>
          </a:solidFill>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000" b="1">
                <a:latin typeface="Chau Philomene One"/>
                <a:ea typeface="Chau Philomene One"/>
                <a:cs typeface="Chau Philomene One"/>
                <a:sym typeface="Chau Philomene 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789" name="Google Shape;1789;p28"/>
          <p:cNvSpPr txBox="1">
            <a:spLocks noGrp="1"/>
          </p:cNvSpPr>
          <p:nvPr>
            <p:ph type="subTitle" idx="15"/>
          </p:nvPr>
        </p:nvSpPr>
        <p:spPr>
          <a:xfrm>
            <a:off x="3368879" y="3197100"/>
            <a:ext cx="2406300" cy="467100"/>
          </a:xfrm>
          <a:prstGeom prst="rect">
            <a:avLst/>
          </a:prstGeom>
          <a:solidFill>
            <a:schemeClr val="lt2"/>
          </a:solidFill>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000" b="1">
                <a:latin typeface="Chau Philomene One"/>
                <a:ea typeface="Chau Philomene One"/>
                <a:cs typeface="Chau Philomene One"/>
                <a:sym typeface="Chau Philomene 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790" name="Google Shape;1790;p28"/>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791" name="Google Shape;1791;p28"/>
          <p:cNvGrpSpPr/>
          <p:nvPr/>
        </p:nvGrpSpPr>
        <p:grpSpPr>
          <a:xfrm>
            <a:off x="-522262" y="214853"/>
            <a:ext cx="10119345" cy="5265670"/>
            <a:chOff x="-522262" y="214853"/>
            <a:chExt cx="10119345" cy="5265670"/>
          </a:xfrm>
        </p:grpSpPr>
        <p:grpSp>
          <p:nvGrpSpPr>
            <p:cNvPr id="1792" name="Google Shape;1792;p28"/>
            <p:cNvGrpSpPr/>
            <p:nvPr/>
          </p:nvGrpSpPr>
          <p:grpSpPr>
            <a:xfrm>
              <a:off x="155208" y="1040478"/>
              <a:ext cx="246464" cy="231319"/>
              <a:chOff x="5946283" y="1650903"/>
              <a:chExt cx="246464" cy="231319"/>
            </a:xfrm>
          </p:grpSpPr>
          <p:sp>
            <p:nvSpPr>
              <p:cNvPr id="1793" name="Google Shape;1793;p2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2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5" name="Google Shape;1795;p28"/>
            <p:cNvSpPr/>
            <p:nvPr/>
          </p:nvSpPr>
          <p:spPr>
            <a:xfrm>
              <a:off x="8310972" y="4248477"/>
              <a:ext cx="955872" cy="1231408"/>
            </a:xfrm>
            <a:custGeom>
              <a:avLst/>
              <a:gdLst/>
              <a:ahLst/>
              <a:cxnLst/>
              <a:rect l="l" t="t" r="r" b="b"/>
              <a:pathLst>
                <a:path w="31977" h="41198" extrusionOk="0">
                  <a:moveTo>
                    <a:pt x="15957" y="19009"/>
                  </a:moveTo>
                  <a:lnTo>
                    <a:pt x="15957" y="19009"/>
                  </a:lnTo>
                  <a:cubicBezTo>
                    <a:pt x="16337" y="19095"/>
                    <a:pt x="16702" y="19216"/>
                    <a:pt x="17050" y="19370"/>
                  </a:cubicBezTo>
                  <a:lnTo>
                    <a:pt x="17050" y="19370"/>
                  </a:lnTo>
                  <a:cubicBezTo>
                    <a:pt x="16669" y="19299"/>
                    <a:pt x="16303" y="19175"/>
                    <a:pt x="15957" y="19009"/>
                  </a:cubicBezTo>
                  <a:close/>
                  <a:moveTo>
                    <a:pt x="17053" y="19370"/>
                  </a:moveTo>
                  <a:lnTo>
                    <a:pt x="17053" y="19370"/>
                  </a:lnTo>
                  <a:cubicBezTo>
                    <a:pt x="17312" y="19418"/>
                    <a:pt x="17577" y="19443"/>
                    <a:pt x="17846" y="19443"/>
                  </a:cubicBezTo>
                  <a:lnTo>
                    <a:pt x="17861" y="19443"/>
                  </a:lnTo>
                  <a:lnTo>
                    <a:pt x="17850" y="19793"/>
                  </a:lnTo>
                  <a:cubicBezTo>
                    <a:pt x="17599" y="19633"/>
                    <a:pt x="17333" y="19492"/>
                    <a:pt x="17053" y="19370"/>
                  </a:cubicBezTo>
                  <a:close/>
                  <a:moveTo>
                    <a:pt x="26931" y="0"/>
                  </a:moveTo>
                  <a:cubicBezTo>
                    <a:pt x="24148" y="0"/>
                    <a:pt x="21891" y="2614"/>
                    <a:pt x="21891" y="5835"/>
                  </a:cubicBezTo>
                  <a:cubicBezTo>
                    <a:pt x="21891" y="6816"/>
                    <a:pt x="22101" y="7741"/>
                    <a:pt x="22470" y="8552"/>
                  </a:cubicBezTo>
                  <a:cubicBezTo>
                    <a:pt x="21729" y="8737"/>
                    <a:pt x="21109" y="9017"/>
                    <a:pt x="20677" y="9355"/>
                  </a:cubicBezTo>
                  <a:cubicBezTo>
                    <a:pt x="19880" y="8698"/>
                    <a:pt x="18900" y="8310"/>
                    <a:pt x="17843" y="8310"/>
                  </a:cubicBezTo>
                  <a:cubicBezTo>
                    <a:pt x="15161" y="8310"/>
                    <a:pt x="12987" y="10802"/>
                    <a:pt x="12987" y="13878"/>
                  </a:cubicBezTo>
                  <a:cubicBezTo>
                    <a:pt x="12987" y="16182"/>
                    <a:pt x="14210" y="18162"/>
                    <a:pt x="15953" y="19008"/>
                  </a:cubicBezTo>
                  <a:lnTo>
                    <a:pt x="15953" y="19008"/>
                  </a:lnTo>
                  <a:cubicBezTo>
                    <a:pt x="15498" y="18904"/>
                    <a:pt x="15025" y="18848"/>
                    <a:pt x="14536" y="18848"/>
                  </a:cubicBezTo>
                  <a:cubicBezTo>
                    <a:pt x="12983" y="18848"/>
                    <a:pt x="11569" y="19407"/>
                    <a:pt x="10507" y="20321"/>
                  </a:cubicBezTo>
                  <a:cubicBezTo>
                    <a:pt x="9600" y="19517"/>
                    <a:pt x="8415" y="19030"/>
                    <a:pt x="7114" y="19030"/>
                  </a:cubicBezTo>
                  <a:cubicBezTo>
                    <a:pt x="4261" y="19030"/>
                    <a:pt x="1948" y="21383"/>
                    <a:pt x="1948" y="24283"/>
                  </a:cubicBezTo>
                  <a:cubicBezTo>
                    <a:pt x="1948" y="24664"/>
                    <a:pt x="1988" y="25036"/>
                    <a:pt x="2064" y="25393"/>
                  </a:cubicBezTo>
                  <a:cubicBezTo>
                    <a:pt x="878" y="25708"/>
                    <a:pt x="0" y="26837"/>
                    <a:pt x="0" y="28183"/>
                  </a:cubicBezTo>
                  <a:cubicBezTo>
                    <a:pt x="0" y="29335"/>
                    <a:pt x="645" y="30330"/>
                    <a:pt x="1573" y="30789"/>
                  </a:cubicBezTo>
                  <a:lnTo>
                    <a:pt x="1573" y="41197"/>
                  </a:lnTo>
                  <a:lnTo>
                    <a:pt x="29541" y="41197"/>
                  </a:lnTo>
                  <a:lnTo>
                    <a:pt x="27905" y="11960"/>
                  </a:lnTo>
                  <a:lnTo>
                    <a:pt x="27884" y="11570"/>
                  </a:lnTo>
                  <a:cubicBezTo>
                    <a:pt x="28207" y="11499"/>
                    <a:pt x="28519" y="11391"/>
                    <a:pt x="28819" y="11252"/>
                  </a:cubicBezTo>
                  <a:cubicBezTo>
                    <a:pt x="30669" y="10387"/>
                    <a:pt x="31976" y="8290"/>
                    <a:pt x="31973" y="5835"/>
                  </a:cubicBezTo>
                  <a:cubicBezTo>
                    <a:pt x="31973" y="2611"/>
                    <a:pt x="29716" y="0"/>
                    <a:pt x="26931" y="0"/>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28"/>
            <p:cNvSpPr/>
            <p:nvPr/>
          </p:nvSpPr>
          <p:spPr>
            <a:xfrm>
              <a:off x="178412" y="1474807"/>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97" name="Google Shape;1797;p28"/>
            <p:cNvGrpSpPr/>
            <p:nvPr/>
          </p:nvGrpSpPr>
          <p:grpSpPr>
            <a:xfrm rot="-173684">
              <a:off x="72301" y="4556067"/>
              <a:ext cx="3222271" cy="924456"/>
              <a:chOff x="-1060558" y="1924020"/>
              <a:chExt cx="3222349" cy="924478"/>
            </a:xfrm>
          </p:grpSpPr>
          <p:sp>
            <p:nvSpPr>
              <p:cNvPr id="1798" name="Google Shape;1798;p28"/>
              <p:cNvSpPr/>
              <p:nvPr/>
            </p:nvSpPr>
            <p:spPr>
              <a:xfrm>
                <a:off x="751648" y="2433965"/>
                <a:ext cx="85669" cy="100480"/>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28"/>
              <p:cNvSpPr/>
              <p:nvPr/>
            </p:nvSpPr>
            <p:spPr>
              <a:xfrm>
                <a:off x="1605028" y="2153845"/>
                <a:ext cx="62034" cy="83017"/>
              </a:xfrm>
              <a:custGeom>
                <a:avLst/>
                <a:gdLst/>
                <a:ahLst/>
                <a:cxnLst/>
                <a:rect l="l" t="t" r="r" b="b"/>
                <a:pathLst>
                  <a:path w="1126" h="1507" extrusionOk="0">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28"/>
              <p:cNvSpPr/>
              <p:nvPr/>
            </p:nvSpPr>
            <p:spPr>
              <a:xfrm>
                <a:off x="321543" y="1924020"/>
                <a:ext cx="92500" cy="102353"/>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28"/>
              <p:cNvSpPr/>
              <p:nvPr/>
            </p:nvSpPr>
            <p:spPr>
              <a:xfrm>
                <a:off x="-1060558" y="1963408"/>
                <a:ext cx="98505" cy="105162"/>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28"/>
              <p:cNvSpPr/>
              <p:nvPr/>
            </p:nvSpPr>
            <p:spPr>
              <a:xfrm>
                <a:off x="441038" y="1954704"/>
                <a:ext cx="62530" cy="86212"/>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28"/>
              <p:cNvSpPr/>
              <p:nvPr/>
            </p:nvSpPr>
            <p:spPr>
              <a:xfrm>
                <a:off x="1567235" y="2458093"/>
                <a:ext cx="231995" cy="113976"/>
              </a:xfrm>
              <a:custGeom>
                <a:avLst/>
                <a:gdLst/>
                <a:ahLst/>
                <a:cxnLst/>
                <a:rect l="l" t="t" r="r" b="b"/>
                <a:pathLst>
                  <a:path w="4211" h="2069" extrusionOk="0">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28"/>
              <p:cNvSpPr/>
              <p:nvPr/>
            </p:nvSpPr>
            <p:spPr>
              <a:xfrm>
                <a:off x="1809531" y="2321752"/>
                <a:ext cx="170456" cy="84835"/>
              </a:xfrm>
              <a:custGeom>
                <a:avLst/>
                <a:gdLst/>
                <a:ahLst/>
                <a:cxnLst/>
                <a:rect l="l" t="t" r="r" b="b"/>
                <a:pathLst>
                  <a:path w="3094" h="1540" extrusionOk="0">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28"/>
              <p:cNvSpPr/>
              <p:nvPr/>
            </p:nvSpPr>
            <p:spPr>
              <a:xfrm>
                <a:off x="-210539" y="2511528"/>
                <a:ext cx="170346" cy="84835"/>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28"/>
              <p:cNvSpPr/>
              <p:nvPr/>
            </p:nvSpPr>
            <p:spPr>
              <a:xfrm>
                <a:off x="600861" y="2109665"/>
                <a:ext cx="239267" cy="94751"/>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28"/>
              <p:cNvSpPr/>
              <p:nvPr/>
            </p:nvSpPr>
            <p:spPr>
              <a:xfrm>
                <a:off x="177036" y="2325002"/>
                <a:ext cx="239983" cy="74478"/>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28"/>
              <p:cNvSpPr/>
              <p:nvPr/>
            </p:nvSpPr>
            <p:spPr>
              <a:xfrm>
                <a:off x="390298" y="2407799"/>
                <a:ext cx="275738" cy="127032"/>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28"/>
              <p:cNvSpPr/>
              <p:nvPr/>
            </p:nvSpPr>
            <p:spPr>
              <a:xfrm>
                <a:off x="1523492" y="2603579"/>
                <a:ext cx="34268" cy="59439"/>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28"/>
              <p:cNvSpPr/>
              <p:nvPr/>
            </p:nvSpPr>
            <p:spPr>
              <a:xfrm>
                <a:off x="1566739" y="2581655"/>
                <a:ext cx="24626" cy="74093"/>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28"/>
              <p:cNvSpPr/>
              <p:nvPr/>
            </p:nvSpPr>
            <p:spPr>
              <a:xfrm>
                <a:off x="-271195" y="2270410"/>
                <a:ext cx="34323" cy="59439"/>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28"/>
              <p:cNvSpPr/>
              <p:nvPr/>
            </p:nvSpPr>
            <p:spPr>
              <a:xfrm>
                <a:off x="-227948" y="2248430"/>
                <a:ext cx="24626" cy="74148"/>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28"/>
              <p:cNvSpPr/>
              <p:nvPr/>
            </p:nvSpPr>
            <p:spPr>
              <a:xfrm>
                <a:off x="264633" y="2653103"/>
                <a:ext cx="34268" cy="59494"/>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28"/>
              <p:cNvSpPr/>
              <p:nvPr/>
            </p:nvSpPr>
            <p:spPr>
              <a:xfrm>
                <a:off x="307825" y="2631233"/>
                <a:ext cx="24681" cy="74093"/>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28"/>
              <p:cNvSpPr/>
              <p:nvPr/>
            </p:nvSpPr>
            <p:spPr>
              <a:xfrm>
                <a:off x="103432" y="2363067"/>
                <a:ext cx="34268" cy="59494"/>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28"/>
              <p:cNvSpPr/>
              <p:nvPr/>
            </p:nvSpPr>
            <p:spPr>
              <a:xfrm>
                <a:off x="146735" y="2341198"/>
                <a:ext cx="24626" cy="74093"/>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28"/>
              <p:cNvSpPr/>
              <p:nvPr/>
            </p:nvSpPr>
            <p:spPr>
              <a:xfrm>
                <a:off x="-295271" y="2789114"/>
                <a:ext cx="34268" cy="59384"/>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28"/>
              <p:cNvSpPr/>
              <p:nvPr/>
            </p:nvSpPr>
            <p:spPr>
              <a:xfrm>
                <a:off x="-252023" y="2767079"/>
                <a:ext cx="24626" cy="74148"/>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28"/>
              <p:cNvSpPr/>
              <p:nvPr/>
            </p:nvSpPr>
            <p:spPr>
              <a:xfrm>
                <a:off x="2090777" y="2429778"/>
                <a:ext cx="35920" cy="62965"/>
              </a:xfrm>
              <a:custGeom>
                <a:avLst/>
                <a:gdLst/>
                <a:ahLst/>
                <a:cxnLst/>
                <a:rect l="l" t="t" r="r" b="b"/>
                <a:pathLst>
                  <a:path w="652" h="1143" extrusionOk="0">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28"/>
              <p:cNvSpPr/>
              <p:nvPr/>
            </p:nvSpPr>
            <p:spPr>
              <a:xfrm>
                <a:off x="2136063" y="2406311"/>
                <a:ext cx="25728" cy="78610"/>
              </a:xfrm>
              <a:custGeom>
                <a:avLst/>
                <a:gdLst/>
                <a:ahLst/>
                <a:cxnLst/>
                <a:rect l="l" t="t" r="r" b="b"/>
                <a:pathLst>
                  <a:path w="467" h="1427" extrusionOk="0">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28"/>
              <p:cNvSpPr/>
              <p:nvPr/>
            </p:nvSpPr>
            <p:spPr>
              <a:xfrm>
                <a:off x="532601" y="2322688"/>
                <a:ext cx="39997" cy="57016"/>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28"/>
              <p:cNvSpPr/>
              <p:nvPr/>
            </p:nvSpPr>
            <p:spPr>
              <a:xfrm>
                <a:off x="507314" y="2294263"/>
                <a:ext cx="18346" cy="74588"/>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28"/>
              <p:cNvSpPr/>
              <p:nvPr/>
            </p:nvSpPr>
            <p:spPr>
              <a:xfrm>
                <a:off x="1847214" y="2418651"/>
                <a:ext cx="40052" cy="56960"/>
              </a:xfrm>
              <a:custGeom>
                <a:avLst/>
                <a:gdLst/>
                <a:ahLst/>
                <a:cxnLst/>
                <a:rect l="l" t="t" r="r" b="b"/>
                <a:pathLst>
                  <a:path w="727" h="1034" extrusionOk="0">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28"/>
              <p:cNvSpPr/>
              <p:nvPr/>
            </p:nvSpPr>
            <p:spPr>
              <a:xfrm>
                <a:off x="1821982" y="2390171"/>
                <a:ext cx="18236" cy="74478"/>
              </a:xfrm>
              <a:custGeom>
                <a:avLst/>
                <a:gdLst/>
                <a:ahLst/>
                <a:cxnLst/>
                <a:rect l="l" t="t" r="r" b="b"/>
                <a:pathLst>
                  <a:path w="331" h="1352" extrusionOk="0">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28"/>
              <p:cNvSpPr/>
              <p:nvPr/>
            </p:nvSpPr>
            <p:spPr>
              <a:xfrm>
                <a:off x="1895034" y="2677892"/>
                <a:ext cx="40052" cy="56960"/>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28"/>
              <p:cNvSpPr/>
              <p:nvPr/>
            </p:nvSpPr>
            <p:spPr>
              <a:xfrm>
                <a:off x="1869802" y="2649467"/>
                <a:ext cx="18291" cy="74478"/>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9" name="Google Shape;1829;p28"/>
            <p:cNvGrpSpPr/>
            <p:nvPr/>
          </p:nvGrpSpPr>
          <p:grpSpPr>
            <a:xfrm>
              <a:off x="177538" y="4193067"/>
              <a:ext cx="655526" cy="718337"/>
              <a:chOff x="7969377" y="2856516"/>
              <a:chExt cx="402682" cy="441266"/>
            </a:xfrm>
          </p:grpSpPr>
          <p:sp>
            <p:nvSpPr>
              <p:cNvPr id="1830" name="Google Shape;1830;p28"/>
              <p:cNvSpPr/>
              <p:nvPr/>
            </p:nvSpPr>
            <p:spPr>
              <a:xfrm>
                <a:off x="7969377" y="2856516"/>
                <a:ext cx="402682" cy="441266"/>
              </a:xfrm>
              <a:custGeom>
                <a:avLst/>
                <a:gdLst/>
                <a:ahLst/>
                <a:cxnLst/>
                <a:rect l="l" t="t" r="r" b="b"/>
                <a:pathLst>
                  <a:path w="13471" h="14763" extrusionOk="0">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28"/>
              <p:cNvSpPr/>
              <p:nvPr/>
            </p:nvSpPr>
            <p:spPr>
              <a:xfrm>
                <a:off x="8192465" y="3000168"/>
                <a:ext cx="59187" cy="228868"/>
              </a:xfrm>
              <a:custGeom>
                <a:avLst/>
                <a:gdLst/>
                <a:ahLst/>
                <a:cxnLst/>
                <a:rect l="l" t="t" r="r" b="b"/>
                <a:pathLst>
                  <a:path w="1980" h="7657" extrusionOk="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28"/>
              <p:cNvSpPr/>
              <p:nvPr/>
            </p:nvSpPr>
            <p:spPr>
              <a:xfrm>
                <a:off x="8207023" y="3033614"/>
                <a:ext cx="124114" cy="96963"/>
              </a:xfrm>
              <a:custGeom>
                <a:avLst/>
                <a:gdLst/>
                <a:ahLst/>
                <a:cxnLst/>
                <a:rect l="l" t="t" r="r" b="b"/>
                <a:pathLst>
                  <a:path w="4152" h="3244" extrusionOk="0">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28"/>
              <p:cNvSpPr/>
              <p:nvPr/>
            </p:nvSpPr>
            <p:spPr>
              <a:xfrm>
                <a:off x="8167893" y="2993592"/>
                <a:ext cx="54972" cy="143890"/>
              </a:xfrm>
              <a:custGeom>
                <a:avLst/>
                <a:gdLst/>
                <a:ahLst/>
                <a:cxnLst/>
                <a:rect l="l" t="t" r="r" b="b"/>
                <a:pathLst>
                  <a:path w="1839" h="4814" extrusionOk="0">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28"/>
              <p:cNvSpPr/>
              <p:nvPr/>
            </p:nvSpPr>
            <p:spPr>
              <a:xfrm>
                <a:off x="8216349" y="2938923"/>
                <a:ext cx="97240" cy="82018"/>
              </a:xfrm>
              <a:custGeom>
                <a:avLst/>
                <a:gdLst/>
                <a:ahLst/>
                <a:cxnLst/>
                <a:rect l="l" t="t" r="r" b="b"/>
                <a:pathLst>
                  <a:path w="3253" h="2744" extrusionOk="0">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28"/>
              <p:cNvSpPr/>
              <p:nvPr/>
            </p:nvSpPr>
            <p:spPr>
              <a:xfrm>
                <a:off x="8089754" y="2965884"/>
                <a:ext cx="59247" cy="228898"/>
              </a:xfrm>
              <a:custGeom>
                <a:avLst/>
                <a:gdLst/>
                <a:ahLst/>
                <a:cxnLst/>
                <a:rect l="l" t="t" r="r" b="b"/>
                <a:pathLst>
                  <a:path w="1982" h="7658" extrusionOk="0">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28"/>
              <p:cNvSpPr/>
              <p:nvPr/>
            </p:nvSpPr>
            <p:spPr>
              <a:xfrm>
                <a:off x="8010240" y="2999331"/>
                <a:ext cx="124144" cy="96993"/>
              </a:xfrm>
              <a:custGeom>
                <a:avLst/>
                <a:gdLst/>
                <a:ahLst/>
                <a:cxnLst/>
                <a:rect l="l" t="t" r="r" b="b"/>
                <a:pathLst>
                  <a:path w="4153" h="3245" extrusionOk="0">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28"/>
              <p:cNvSpPr/>
              <p:nvPr/>
            </p:nvSpPr>
            <p:spPr>
              <a:xfrm>
                <a:off x="8118571" y="2959338"/>
                <a:ext cx="54972" cy="143890"/>
              </a:xfrm>
              <a:custGeom>
                <a:avLst/>
                <a:gdLst/>
                <a:ahLst/>
                <a:cxnLst/>
                <a:rect l="l" t="t" r="r" b="b"/>
                <a:pathLst>
                  <a:path w="1839" h="4814" extrusionOk="0">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28"/>
              <p:cNvSpPr/>
              <p:nvPr/>
            </p:nvSpPr>
            <p:spPr>
              <a:xfrm>
                <a:off x="8027727" y="2904669"/>
                <a:ext cx="97300" cy="81958"/>
              </a:xfrm>
              <a:custGeom>
                <a:avLst/>
                <a:gdLst/>
                <a:ahLst/>
                <a:cxnLst/>
                <a:rect l="l" t="t" r="r" b="b"/>
                <a:pathLst>
                  <a:path w="3255" h="2742" extrusionOk="0">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28"/>
              <p:cNvSpPr/>
              <p:nvPr/>
            </p:nvSpPr>
            <p:spPr>
              <a:xfrm>
                <a:off x="8086586" y="3174307"/>
                <a:ext cx="93683" cy="39784"/>
              </a:xfrm>
              <a:custGeom>
                <a:avLst/>
                <a:gdLst/>
                <a:ahLst/>
                <a:cxnLst/>
                <a:rect l="l" t="t" r="r" b="b"/>
                <a:pathLst>
                  <a:path w="3134" h="1331" extrusionOk="0">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28"/>
              <p:cNvSpPr/>
              <p:nvPr/>
            </p:nvSpPr>
            <p:spPr>
              <a:xfrm>
                <a:off x="8160600" y="3209188"/>
                <a:ext cx="93653" cy="39813"/>
              </a:xfrm>
              <a:custGeom>
                <a:avLst/>
                <a:gdLst/>
                <a:ahLst/>
                <a:cxnLst/>
                <a:rect l="l" t="t" r="r" b="b"/>
                <a:pathLst>
                  <a:path w="3133" h="1332" extrusionOk="0">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1" name="Google Shape;1841;p28"/>
            <p:cNvGrpSpPr/>
            <p:nvPr/>
          </p:nvGrpSpPr>
          <p:grpSpPr>
            <a:xfrm>
              <a:off x="833083" y="214853"/>
              <a:ext cx="246464" cy="231319"/>
              <a:chOff x="5946283" y="1650903"/>
              <a:chExt cx="246464" cy="231319"/>
            </a:xfrm>
          </p:grpSpPr>
          <p:sp>
            <p:nvSpPr>
              <p:cNvPr id="1842" name="Google Shape;1842;p2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2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4" name="Google Shape;1844;p28"/>
            <p:cNvGrpSpPr/>
            <p:nvPr/>
          </p:nvGrpSpPr>
          <p:grpSpPr>
            <a:xfrm>
              <a:off x="8554508" y="1585528"/>
              <a:ext cx="246464" cy="231319"/>
              <a:chOff x="5946283" y="1650903"/>
              <a:chExt cx="246464" cy="231319"/>
            </a:xfrm>
          </p:grpSpPr>
          <p:sp>
            <p:nvSpPr>
              <p:cNvPr id="1845" name="Google Shape;1845;p2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2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7" name="Google Shape;1847;p28"/>
            <p:cNvGrpSpPr/>
            <p:nvPr/>
          </p:nvGrpSpPr>
          <p:grpSpPr>
            <a:xfrm>
              <a:off x="8721583" y="2961753"/>
              <a:ext cx="246464" cy="231319"/>
              <a:chOff x="5946283" y="1650903"/>
              <a:chExt cx="246464" cy="231319"/>
            </a:xfrm>
          </p:grpSpPr>
          <p:sp>
            <p:nvSpPr>
              <p:cNvPr id="1848" name="Google Shape;1848;p2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2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50" name="Google Shape;1850;p28"/>
            <p:cNvSpPr/>
            <p:nvPr/>
          </p:nvSpPr>
          <p:spPr>
            <a:xfrm>
              <a:off x="5321888" y="4792943"/>
              <a:ext cx="1042595" cy="532776"/>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28"/>
            <p:cNvSpPr/>
            <p:nvPr/>
          </p:nvSpPr>
          <p:spPr>
            <a:xfrm>
              <a:off x="8554488" y="2038968"/>
              <a:ext cx="1042595" cy="532776"/>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28"/>
            <p:cNvSpPr/>
            <p:nvPr/>
          </p:nvSpPr>
          <p:spPr>
            <a:xfrm>
              <a:off x="-522262" y="2715343"/>
              <a:ext cx="1042595" cy="532776"/>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28"/>
            <p:cNvSpPr/>
            <p:nvPr/>
          </p:nvSpPr>
          <p:spPr>
            <a:xfrm>
              <a:off x="8458962" y="1103257"/>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54" name="Google Shape;1854;p28"/>
            <p:cNvGrpSpPr/>
            <p:nvPr/>
          </p:nvGrpSpPr>
          <p:grpSpPr>
            <a:xfrm>
              <a:off x="2801230" y="4667601"/>
              <a:ext cx="710892" cy="344647"/>
              <a:chOff x="6565954" y="1797065"/>
              <a:chExt cx="325530" cy="157820"/>
            </a:xfrm>
          </p:grpSpPr>
          <p:sp>
            <p:nvSpPr>
              <p:cNvPr id="1859" name="Google Shape;1859;p28"/>
              <p:cNvSpPr/>
              <p:nvPr/>
            </p:nvSpPr>
            <p:spPr>
              <a:xfrm>
                <a:off x="6850082" y="1797065"/>
                <a:ext cx="40983" cy="32939"/>
              </a:xfrm>
              <a:custGeom>
                <a:avLst/>
                <a:gdLst/>
                <a:ahLst/>
                <a:cxnLst/>
                <a:rect l="l" t="t" r="r" b="b"/>
                <a:pathLst>
                  <a:path w="1371" h="1102" extrusionOk="0">
                    <a:moveTo>
                      <a:pt x="888" y="1"/>
                    </a:moveTo>
                    <a:cubicBezTo>
                      <a:pt x="870" y="1"/>
                      <a:pt x="853" y="4"/>
                      <a:pt x="835" y="10"/>
                    </a:cubicBezTo>
                    <a:cubicBezTo>
                      <a:pt x="537" y="119"/>
                      <a:pt x="1" y="776"/>
                      <a:pt x="334" y="926"/>
                    </a:cubicBezTo>
                    <a:cubicBezTo>
                      <a:pt x="537" y="1017"/>
                      <a:pt x="818" y="1102"/>
                      <a:pt x="1025" y="1102"/>
                    </a:cubicBezTo>
                    <a:cubicBezTo>
                      <a:pt x="1159" y="1102"/>
                      <a:pt x="1262" y="1067"/>
                      <a:pt x="1294" y="975"/>
                    </a:cubicBezTo>
                    <a:cubicBezTo>
                      <a:pt x="1371" y="755"/>
                      <a:pt x="1162" y="1"/>
                      <a:pt x="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28"/>
              <p:cNvSpPr/>
              <p:nvPr/>
            </p:nvSpPr>
            <p:spPr>
              <a:xfrm>
                <a:off x="6870051" y="1798978"/>
                <a:ext cx="21433" cy="27319"/>
              </a:xfrm>
              <a:custGeom>
                <a:avLst/>
                <a:gdLst/>
                <a:ahLst/>
                <a:cxnLst/>
                <a:rect l="l" t="t" r="r" b="b"/>
                <a:pathLst>
                  <a:path w="717" h="914" extrusionOk="0">
                    <a:moveTo>
                      <a:pt x="230" y="0"/>
                    </a:moveTo>
                    <a:cubicBezTo>
                      <a:pt x="224" y="0"/>
                      <a:pt x="218" y="1"/>
                      <a:pt x="212" y="2"/>
                    </a:cubicBezTo>
                    <a:cubicBezTo>
                      <a:pt x="1" y="55"/>
                      <a:pt x="162" y="913"/>
                      <a:pt x="434" y="913"/>
                    </a:cubicBezTo>
                    <a:cubicBezTo>
                      <a:pt x="438" y="913"/>
                      <a:pt x="442" y="913"/>
                      <a:pt x="446" y="913"/>
                    </a:cubicBezTo>
                    <a:cubicBezTo>
                      <a:pt x="717" y="888"/>
                      <a:pt x="441" y="0"/>
                      <a:pt x="2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28"/>
              <p:cNvSpPr/>
              <p:nvPr/>
            </p:nvSpPr>
            <p:spPr>
              <a:xfrm>
                <a:off x="6565954" y="1928432"/>
                <a:ext cx="33808" cy="26453"/>
              </a:xfrm>
              <a:custGeom>
                <a:avLst/>
                <a:gdLst/>
                <a:ahLst/>
                <a:cxnLst/>
                <a:rect l="l" t="t" r="r" b="b"/>
                <a:pathLst>
                  <a:path w="1131" h="885" extrusionOk="0">
                    <a:moveTo>
                      <a:pt x="545" y="0"/>
                    </a:moveTo>
                    <a:cubicBezTo>
                      <a:pt x="423" y="0"/>
                      <a:pt x="308" y="18"/>
                      <a:pt x="236" y="53"/>
                    </a:cubicBezTo>
                    <a:cubicBezTo>
                      <a:pt x="1" y="166"/>
                      <a:pt x="352" y="787"/>
                      <a:pt x="536" y="873"/>
                    </a:cubicBezTo>
                    <a:cubicBezTo>
                      <a:pt x="553" y="881"/>
                      <a:pt x="571" y="885"/>
                      <a:pt x="589" y="885"/>
                    </a:cubicBezTo>
                    <a:cubicBezTo>
                      <a:pt x="762" y="885"/>
                      <a:pt x="963" y="539"/>
                      <a:pt x="1058" y="284"/>
                    </a:cubicBezTo>
                    <a:cubicBezTo>
                      <a:pt x="1130" y="91"/>
                      <a:pt x="820" y="0"/>
                      <a:pt x="5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28"/>
              <p:cNvSpPr/>
              <p:nvPr/>
            </p:nvSpPr>
            <p:spPr>
              <a:xfrm>
                <a:off x="6569093" y="1931421"/>
                <a:ext cx="20865" cy="20624"/>
              </a:xfrm>
              <a:custGeom>
                <a:avLst/>
                <a:gdLst/>
                <a:ahLst/>
                <a:cxnLst/>
                <a:rect l="l" t="t" r="r" b="b"/>
                <a:pathLst>
                  <a:path w="698" h="690" extrusionOk="0">
                    <a:moveTo>
                      <a:pt x="175" y="1"/>
                    </a:moveTo>
                    <a:cubicBezTo>
                      <a:pt x="161" y="1"/>
                      <a:pt x="149" y="4"/>
                      <a:pt x="138" y="11"/>
                    </a:cubicBezTo>
                    <a:cubicBezTo>
                      <a:pt x="0" y="96"/>
                      <a:pt x="295" y="690"/>
                      <a:pt x="481" y="690"/>
                    </a:cubicBezTo>
                    <a:cubicBezTo>
                      <a:pt x="501" y="690"/>
                      <a:pt x="519" y="684"/>
                      <a:pt x="535" y="670"/>
                    </a:cubicBezTo>
                    <a:cubicBezTo>
                      <a:pt x="698" y="533"/>
                      <a:pt x="347" y="1"/>
                      <a:pt x="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28"/>
              <p:cNvSpPr/>
              <p:nvPr/>
            </p:nvSpPr>
            <p:spPr>
              <a:xfrm>
                <a:off x="6787727" y="1872866"/>
                <a:ext cx="19101" cy="12733"/>
              </a:xfrm>
              <a:custGeom>
                <a:avLst/>
                <a:gdLst/>
                <a:ahLst/>
                <a:cxnLst/>
                <a:rect l="l" t="t" r="r" b="b"/>
                <a:pathLst>
                  <a:path w="639" h="426" extrusionOk="0">
                    <a:moveTo>
                      <a:pt x="347" y="0"/>
                    </a:moveTo>
                    <a:cubicBezTo>
                      <a:pt x="322" y="0"/>
                      <a:pt x="296" y="3"/>
                      <a:pt x="267" y="10"/>
                    </a:cubicBezTo>
                    <a:cubicBezTo>
                      <a:pt x="1" y="77"/>
                      <a:pt x="108" y="426"/>
                      <a:pt x="336" y="426"/>
                    </a:cubicBezTo>
                    <a:cubicBezTo>
                      <a:pt x="358" y="426"/>
                      <a:pt x="380" y="422"/>
                      <a:pt x="404" y="416"/>
                    </a:cubicBezTo>
                    <a:cubicBezTo>
                      <a:pt x="638" y="346"/>
                      <a:pt x="598" y="0"/>
                      <a:pt x="3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28"/>
              <p:cNvSpPr/>
              <p:nvPr/>
            </p:nvSpPr>
            <p:spPr>
              <a:xfrm>
                <a:off x="6649384" y="1935546"/>
                <a:ext cx="19101" cy="12763"/>
              </a:xfrm>
              <a:custGeom>
                <a:avLst/>
                <a:gdLst/>
                <a:ahLst/>
                <a:cxnLst/>
                <a:rect l="l" t="t" r="r" b="b"/>
                <a:pathLst>
                  <a:path w="639" h="427" extrusionOk="0">
                    <a:moveTo>
                      <a:pt x="346" y="1"/>
                    </a:moveTo>
                    <a:cubicBezTo>
                      <a:pt x="322" y="1"/>
                      <a:pt x="296" y="4"/>
                      <a:pt x="268" y="11"/>
                    </a:cubicBezTo>
                    <a:cubicBezTo>
                      <a:pt x="1" y="78"/>
                      <a:pt x="107" y="426"/>
                      <a:pt x="335" y="426"/>
                    </a:cubicBezTo>
                    <a:cubicBezTo>
                      <a:pt x="357" y="426"/>
                      <a:pt x="380" y="423"/>
                      <a:pt x="404" y="416"/>
                    </a:cubicBezTo>
                    <a:cubicBezTo>
                      <a:pt x="638" y="348"/>
                      <a:pt x="598" y="1"/>
                      <a:pt x="3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ransition spd="med">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2056"/>
        <p:cNvGrpSpPr/>
        <p:nvPr/>
      </p:nvGrpSpPr>
      <p:grpSpPr>
        <a:xfrm>
          <a:off x="0" y="0"/>
          <a:ext cx="0" cy="0"/>
          <a:chOff x="0" y="0"/>
          <a:chExt cx="0" cy="0"/>
        </a:xfrm>
      </p:grpSpPr>
      <p:grpSp>
        <p:nvGrpSpPr>
          <p:cNvPr id="2057" name="Google Shape;2057;p32"/>
          <p:cNvGrpSpPr/>
          <p:nvPr/>
        </p:nvGrpSpPr>
        <p:grpSpPr>
          <a:xfrm>
            <a:off x="27" y="3"/>
            <a:ext cx="9143974" cy="5165916"/>
            <a:chOff x="27" y="3"/>
            <a:chExt cx="9143974" cy="5165916"/>
          </a:xfrm>
        </p:grpSpPr>
        <p:sp>
          <p:nvSpPr>
            <p:cNvPr id="2058" name="Google Shape;2058;p32"/>
            <p:cNvSpPr/>
            <p:nvPr/>
          </p:nvSpPr>
          <p:spPr>
            <a:xfrm>
              <a:off x="27" y="1557418"/>
              <a:ext cx="9143974" cy="3608501"/>
            </a:xfrm>
            <a:custGeom>
              <a:avLst/>
              <a:gdLst/>
              <a:ahLst/>
              <a:cxnLst/>
              <a:rect l="l" t="t" r="r" b="b"/>
              <a:pathLst>
                <a:path w="84549" h="39319" extrusionOk="0">
                  <a:moveTo>
                    <a:pt x="17713" y="0"/>
                  </a:moveTo>
                  <a:cubicBezTo>
                    <a:pt x="7158" y="0"/>
                    <a:pt x="0" y="4099"/>
                    <a:pt x="0" y="4099"/>
                  </a:cubicBezTo>
                  <a:lnTo>
                    <a:pt x="0" y="39319"/>
                  </a:lnTo>
                  <a:lnTo>
                    <a:pt x="84549" y="39319"/>
                  </a:lnTo>
                  <a:lnTo>
                    <a:pt x="84549" y="10347"/>
                  </a:lnTo>
                  <a:cubicBezTo>
                    <a:pt x="84549" y="10445"/>
                    <a:pt x="76752" y="13507"/>
                    <a:pt x="66015" y="13507"/>
                  </a:cubicBezTo>
                  <a:cubicBezTo>
                    <a:pt x="58269" y="13507"/>
                    <a:pt x="48993" y="11913"/>
                    <a:pt x="40012" y="6464"/>
                  </a:cubicBezTo>
                  <a:cubicBezTo>
                    <a:pt x="31883" y="1531"/>
                    <a:pt x="24164" y="0"/>
                    <a:pt x="17713"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2"/>
            <p:cNvSpPr/>
            <p:nvPr/>
          </p:nvSpPr>
          <p:spPr>
            <a:xfrm>
              <a:off x="352" y="3"/>
              <a:ext cx="9143650" cy="1916537"/>
            </a:xfrm>
            <a:custGeom>
              <a:avLst/>
              <a:gdLst/>
              <a:ahLst/>
              <a:cxnLst/>
              <a:rect l="l" t="t" r="r" b="b"/>
              <a:pathLst>
                <a:path w="84546" h="20883" extrusionOk="0">
                  <a:moveTo>
                    <a:pt x="0" y="0"/>
                  </a:moveTo>
                  <a:lnTo>
                    <a:pt x="0" y="9756"/>
                  </a:lnTo>
                  <a:cubicBezTo>
                    <a:pt x="0" y="9756"/>
                    <a:pt x="4991" y="3626"/>
                    <a:pt x="15899" y="3626"/>
                  </a:cubicBezTo>
                  <a:cubicBezTo>
                    <a:pt x="17050" y="3626"/>
                    <a:pt x="18267" y="3694"/>
                    <a:pt x="19551" y="3845"/>
                  </a:cubicBezTo>
                  <a:cubicBezTo>
                    <a:pt x="31047" y="5194"/>
                    <a:pt x="38365" y="17481"/>
                    <a:pt x="54720" y="20393"/>
                  </a:cubicBezTo>
                  <a:cubicBezTo>
                    <a:pt x="56628" y="20733"/>
                    <a:pt x="58497" y="20883"/>
                    <a:pt x="60310" y="20883"/>
                  </a:cubicBezTo>
                  <a:cubicBezTo>
                    <a:pt x="74034" y="20883"/>
                    <a:pt x="84546" y="12287"/>
                    <a:pt x="84546" y="12287"/>
                  </a:cubicBezTo>
                  <a:lnTo>
                    <a:pt x="84546" y="0"/>
                  </a:ln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0" name="Google Shape;2060;p32"/>
          <p:cNvGrpSpPr/>
          <p:nvPr/>
        </p:nvGrpSpPr>
        <p:grpSpPr>
          <a:xfrm>
            <a:off x="1188529" y="1319336"/>
            <a:ext cx="1871470" cy="1096161"/>
            <a:chOff x="6479176" y="2546587"/>
            <a:chExt cx="992401" cy="581271"/>
          </a:xfrm>
        </p:grpSpPr>
        <p:sp>
          <p:nvSpPr>
            <p:cNvPr id="2061" name="Google Shape;2061;p32"/>
            <p:cNvSpPr/>
            <p:nvPr/>
          </p:nvSpPr>
          <p:spPr>
            <a:xfrm>
              <a:off x="6479176" y="2546587"/>
              <a:ext cx="992401" cy="581271"/>
            </a:xfrm>
            <a:custGeom>
              <a:avLst/>
              <a:gdLst/>
              <a:ahLst/>
              <a:cxnLst/>
              <a:rect l="l" t="t" r="r" b="b"/>
              <a:pathLst>
                <a:path w="33199" h="19447" extrusionOk="0">
                  <a:moveTo>
                    <a:pt x="18221" y="11659"/>
                  </a:moveTo>
                  <a:cubicBezTo>
                    <a:pt x="18283" y="11659"/>
                    <a:pt x="18347" y="11668"/>
                    <a:pt x="18413" y="11688"/>
                  </a:cubicBezTo>
                  <a:cubicBezTo>
                    <a:pt x="18584" y="11739"/>
                    <a:pt x="18762" y="11795"/>
                    <a:pt x="18948" y="11856"/>
                  </a:cubicBezTo>
                  <a:cubicBezTo>
                    <a:pt x="19304" y="11972"/>
                    <a:pt x="19661" y="12096"/>
                    <a:pt x="20011" y="12228"/>
                  </a:cubicBezTo>
                  <a:cubicBezTo>
                    <a:pt x="20433" y="12387"/>
                    <a:pt x="20556" y="12927"/>
                    <a:pt x="20250" y="13256"/>
                  </a:cubicBezTo>
                  <a:lnTo>
                    <a:pt x="18365" y="15282"/>
                  </a:lnTo>
                  <a:cubicBezTo>
                    <a:pt x="18372" y="15138"/>
                    <a:pt x="18372" y="14992"/>
                    <a:pt x="18365" y="14847"/>
                  </a:cubicBezTo>
                  <a:cubicBezTo>
                    <a:pt x="18330" y="14065"/>
                    <a:pt x="18091" y="13313"/>
                    <a:pt x="17686" y="12631"/>
                  </a:cubicBezTo>
                  <a:cubicBezTo>
                    <a:pt x="17421" y="12184"/>
                    <a:pt x="17752" y="11659"/>
                    <a:pt x="18221" y="11659"/>
                  </a:cubicBezTo>
                  <a:close/>
                  <a:moveTo>
                    <a:pt x="11153" y="12694"/>
                  </a:moveTo>
                  <a:cubicBezTo>
                    <a:pt x="11188" y="12694"/>
                    <a:pt x="11223" y="12697"/>
                    <a:pt x="11258" y="12703"/>
                  </a:cubicBezTo>
                  <a:lnTo>
                    <a:pt x="11439" y="12734"/>
                  </a:lnTo>
                  <a:cubicBezTo>
                    <a:pt x="13168" y="13037"/>
                    <a:pt x="14170" y="13510"/>
                    <a:pt x="14685" y="14270"/>
                  </a:cubicBezTo>
                  <a:cubicBezTo>
                    <a:pt x="14829" y="14477"/>
                    <a:pt x="14989" y="14809"/>
                    <a:pt x="14941" y="15208"/>
                  </a:cubicBezTo>
                  <a:cubicBezTo>
                    <a:pt x="14923" y="15352"/>
                    <a:pt x="14859" y="15617"/>
                    <a:pt x="14622" y="15752"/>
                  </a:cubicBezTo>
                  <a:cubicBezTo>
                    <a:pt x="14131" y="16027"/>
                    <a:pt x="13289" y="16028"/>
                    <a:pt x="13003" y="16028"/>
                  </a:cubicBezTo>
                  <a:cubicBezTo>
                    <a:pt x="12330" y="16028"/>
                    <a:pt x="11745" y="15914"/>
                    <a:pt x="11267" y="15688"/>
                  </a:cubicBezTo>
                  <a:cubicBezTo>
                    <a:pt x="10547" y="15349"/>
                    <a:pt x="9898" y="14555"/>
                    <a:pt x="10059" y="13816"/>
                  </a:cubicBezTo>
                  <a:cubicBezTo>
                    <a:pt x="10131" y="13485"/>
                    <a:pt x="10363" y="13156"/>
                    <a:pt x="10752" y="12837"/>
                  </a:cubicBezTo>
                  <a:cubicBezTo>
                    <a:pt x="10865" y="12743"/>
                    <a:pt x="11009" y="12694"/>
                    <a:pt x="11153" y="12694"/>
                  </a:cubicBezTo>
                  <a:close/>
                  <a:moveTo>
                    <a:pt x="1837" y="1"/>
                  </a:moveTo>
                  <a:cubicBezTo>
                    <a:pt x="936" y="1"/>
                    <a:pt x="184" y="702"/>
                    <a:pt x="123" y="1599"/>
                  </a:cubicBezTo>
                  <a:cubicBezTo>
                    <a:pt x="0" y="3429"/>
                    <a:pt x="603" y="5323"/>
                    <a:pt x="1972" y="7388"/>
                  </a:cubicBezTo>
                  <a:cubicBezTo>
                    <a:pt x="3080" y="9061"/>
                    <a:pt x="4366" y="10334"/>
                    <a:pt x="5799" y="11174"/>
                  </a:cubicBezTo>
                  <a:cubicBezTo>
                    <a:pt x="6058" y="11327"/>
                    <a:pt x="6328" y="11465"/>
                    <a:pt x="6609" y="11592"/>
                  </a:cubicBezTo>
                  <a:cubicBezTo>
                    <a:pt x="6911" y="11730"/>
                    <a:pt x="7048" y="12083"/>
                    <a:pt x="6931" y="12394"/>
                  </a:cubicBezTo>
                  <a:cubicBezTo>
                    <a:pt x="6643" y="13143"/>
                    <a:pt x="6552" y="13959"/>
                    <a:pt x="6678" y="14758"/>
                  </a:cubicBezTo>
                  <a:cubicBezTo>
                    <a:pt x="6842" y="15802"/>
                    <a:pt x="7365" y="16819"/>
                    <a:pt x="8154" y="17619"/>
                  </a:cubicBezTo>
                  <a:cubicBezTo>
                    <a:pt x="9332" y="18816"/>
                    <a:pt x="11010" y="19447"/>
                    <a:pt x="13010" y="19447"/>
                  </a:cubicBezTo>
                  <a:cubicBezTo>
                    <a:pt x="13370" y="19447"/>
                    <a:pt x="13738" y="19426"/>
                    <a:pt x="14104" y="19383"/>
                  </a:cubicBezTo>
                  <a:cubicBezTo>
                    <a:pt x="15511" y="19220"/>
                    <a:pt x="16550" y="18755"/>
                    <a:pt x="17278" y="17963"/>
                  </a:cubicBezTo>
                  <a:cubicBezTo>
                    <a:pt x="17702" y="17505"/>
                    <a:pt x="18011" y="16937"/>
                    <a:pt x="18189" y="16319"/>
                  </a:cubicBezTo>
                  <a:cubicBezTo>
                    <a:pt x="18268" y="16046"/>
                    <a:pt x="18526" y="15865"/>
                    <a:pt x="18807" y="15865"/>
                  </a:cubicBezTo>
                  <a:cubicBezTo>
                    <a:pt x="18815" y="15865"/>
                    <a:pt x="18824" y="15866"/>
                    <a:pt x="18832" y="15866"/>
                  </a:cubicBezTo>
                  <a:lnTo>
                    <a:pt x="21192" y="15953"/>
                  </a:lnTo>
                  <a:cubicBezTo>
                    <a:pt x="21542" y="15966"/>
                    <a:pt x="21818" y="16265"/>
                    <a:pt x="21802" y="16615"/>
                  </a:cubicBezTo>
                  <a:cubicBezTo>
                    <a:pt x="21786" y="16982"/>
                    <a:pt x="22081" y="17281"/>
                    <a:pt x="22436" y="17281"/>
                  </a:cubicBezTo>
                  <a:cubicBezTo>
                    <a:pt x="22462" y="17281"/>
                    <a:pt x="22489" y="17279"/>
                    <a:pt x="22515" y="17276"/>
                  </a:cubicBezTo>
                  <a:lnTo>
                    <a:pt x="32460" y="16056"/>
                  </a:lnTo>
                  <a:cubicBezTo>
                    <a:pt x="32969" y="15994"/>
                    <a:pt x="33199" y="15387"/>
                    <a:pt x="32861" y="15005"/>
                  </a:cubicBezTo>
                  <a:lnTo>
                    <a:pt x="26580" y="7880"/>
                  </a:lnTo>
                  <a:cubicBezTo>
                    <a:pt x="26455" y="7738"/>
                    <a:pt x="26280" y="7665"/>
                    <a:pt x="26103" y="7665"/>
                  </a:cubicBezTo>
                  <a:cubicBezTo>
                    <a:pt x="25967" y="7665"/>
                    <a:pt x="25831" y="7708"/>
                    <a:pt x="25716" y="7795"/>
                  </a:cubicBezTo>
                  <a:lnTo>
                    <a:pt x="23392" y="9576"/>
                  </a:lnTo>
                  <a:cubicBezTo>
                    <a:pt x="23279" y="9662"/>
                    <a:pt x="23144" y="9706"/>
                    <a:pt x="23007" y="9706"/>
                  </a:cubicBezTo>
                  <a:cubicBezTo>
                    <a:pt x="22918" y="9706"/>
                    <a:pt x="22829" y="9687"/>
                    <a:pt x="22745" y="9650"/>
                  </a:cubicBezTo>
                  <a:cubicBezTo>
                    <a:pt x="21298" y="9006"/>
                    <a:pt x="19849" y="8499"/>
                    <a:pt x="18423" y="8144"/>
                  </a:cubicBezTo>
                  <a:cubicBezTo>
                    <a:pt x="17308" y="7864"/>
                    <a:pt x="16316" y="7729"/>
                    <a:pt x="15388" y="7729"/>
                  </a:cubicBezTo>
                  <a:cubicBezTo>
                    <a:pt x="15302" y="7729"/>
                    <a:pt x="15216" y="7730"/>
                    <a:pt x="15130" y="7731"/>
                  </a:cubicBezTo>
                  <a:cubicBezTo>
                    <a:pt x="14087" y="7760"/>
                    <a:pt x="13007" y="7993"/>
                    <a:pt x="11827" y="8444"/>
                  </a:cubicBezTo>
                  <a:cubicBezTo>
                    <a:pt x="11419" y="8600"/>
                    <a:pt x="10960" y="8783"/>
                    <a:pt x="10490" y="9005"/>
                  </a:cubicBezTo>
                  <a:cubicBezTo>
                    <a:pt x="10404" y="9046"/>
                    <a:pt x="10311" y="9068"/>
                    <a:pt x="10216" y="9068"/>
                  </a:cubicBezTo>
                  <a:cubicBezTo>
                    <a:pt x="10180" y="9068"/>
                    <a:pt x="10144" y="9065"/>
                    <a:pt x="10108" y="9058"/>
                  </a:cubicBezTo>
                  <a:cubicBezTo>
                    <a:pt x="9707" y="8991"/>
                    <a:pt x="9319" y="8913"/>
                    <a:pt x="8951" y="8811"/>
                  </a:cubicBezTo>
                  <a:cubicBezTo>
                    <a:pt x="8283" y="8631"/>
                    <a:pt x="7666" y="8343"/>
                    <a:pt x="7117" y="7960"/>
                  </a:cubicBezTo>
                  <a:cubicBezTo>
                    <a:pt x="6603" y="7602"/>
                    <a:pt x="6102" y="7136"/>
                    <a:pt x="5626" y="6574"/>
                  </a:cubicBezTo>
                  <a:cubicBezTo>
                    <a:pt x="5161" y="6026"/>
                    <a:pt x="4737" y="5414"/>
                    <a:pt x="4366" y="4752"/>
                  </a:cubicBezTo>
                  <a:cubicBezTo>
                    <a:pt x="3959" y="4023"/>
                    <a:pt x="3705" y="3366"/>
                    <a:pt x="3590" y="2742"/>
                  </a:cubicBezTo>
                  <a:cubicBezTo>
                    <a:pt x="3533" y="2434"/>
                    <a:pt x="3516" y="2124"/>
                    <a:pt x="3537" y="1817"/>
                  </a:cubicBezTo>
                  <a:cubicBezTo>
                    <a:pt x="3568" y="1349"/>
                    <a:pt x="3405" y="883"/>
                    <a:pt x="3086" y="540"/>
                  </a:cubicBezTo>
                  <a:cubicBezTo>
                    <a:pt x="2764" y="198"/>
                    <a:pt x="2309" y="1"/>
                    <a:pt x="183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32"/>
            <p:cNvSpPr/>
            <p:nvPr/>
          </p:nvSpPr>
          <p:spPr>
            <a:xfrm>
              <a:off x="7119713" y="2910677"/>
              <a:ext cx="269182" cy="74845"/>
            </a:xfrm>
            <a:custGeom>
              <a:avLst/>
              <a:gdLst/>
              <a:ahLst/>
              <a:cxnLst/>
              <a:rect l="l" t="t" r="r" b="b"/>
              <a:pathLst>
                <a:path w="9005" h="2504" extrusionOk="0">
                  <a:moveTo>
                    <a:pt x="2019" y="1"/>
                  </a:moveTo>
                  <a:lnTo>
                    <a:pt x="0" y="2169"/>
                  </a:lnTo>
                  <a:lnTo>
                    <a:pt x="9004" y="2503"/>
                  </a:lnTo>
                  <a:cubicBezTo>
                    <a:pt x="6684" y="1642"/>
                    <a:pt x="4355" y="807"/>
                    <a:pt x="20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2"/>
            <p:cNvSpPr/>
            <p:nvPr/>
          </p:nvSpPr>
          <p:spPr>
            <a:xfrm>
              <a:off x="7180454" y="2977810"/>
              <a:ext cx="208440" cy="33238"/>
            </a:xfrm>
            <a:custGeom>
              <a:avLst/>
              <a:gdLst/>
              <a:ahLst/>
              <a:cxnLst/>
              <a:rect l="l" t="t" r="r" b="b"/>
              <a:pathLst>
                <a:path w="6973" h="1112" extrusionOk="0">
                  <a:moveTo>
                    <a:pt x="50" y="1"/>
                  </a:moveTo>
                  <a:lnTo>
                    <a:pt x="1" y="1111"/>
                  </a:lnTo>
                  <a:lnTo>
                    <a:pt x="6972" y="257"/>
                  </a:lnTo>
                  <a:lnTo>
                    <a:pt x="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2"/>
            <p:cNvSpPr/>
            <p:nvPr/>
          </p:nvSpPr>
          <p:spPr>
            <a:xfrm>
              <a:off x="7200751" y="2834338"/>
              <a:ext cx="188143" cy="151184"/>
            </a:xfrm>
            <a:custGeom>
              <a:avLst/>
              <a:gdLst/>
              <a:ahLst/>
              <a:cxnLst/>
              <a:rect l="l" t="t" r="r" b="b"/>
              <a:pathLst>
                <a:path w="6294" h="5058" extrusionOk="0">
                  <a:moveTo>
                    <a:pt x="1834" y="0"/>
                  </a:moveTo>
                  <a:lnTo>
                    <a:pt x="1" y="1405"/>
                  </a:lnTo>
                  <a:lnTo>
                    <a:pt x="6293" y="5057"/>
                  </a:lnTo>
                  <a:lnTo>
                    <a:pt x="18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2"/>
            <p:cNvSpPr/>
            <p:nvPr/>
          </p:nvSpPr>
          <p:spPr>
            <a:xfrm>
              <a:off x="7199586" y="2876303"/>
              <a:ext cx="189309" cy="109218"/>
            </a:xfrm>
            <a:custGeom>
              <a:avLst/>
              <a:gdLst/>
              <a:ahLst/>
              <a:cxnLst/>
              <a:rect l="l" t="t" r="r" b="b"/>
              <a:pathLst>
                <a:path w="6333" h="3654" extrusionOk="0">
                  <a:moveTo>
                    <a:pt x="40" y="1"/>
                  </a:moveTo>
                  <a:lnTo>
                    <a:pt x="0" y="1377"/>
                  </a:lnTo>
                  <a:lnTo>
                    <a:pt x="6332" y="3653"/>
                  </a:lnTo>
                  <a:lnTo>
                    <a:pt x="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2"/>
            <p:cNvSpPr/>
            <p:nvPr/>
          </p:nvSpPr>
          <p:spPr>
            <a:xfrm>
              <a:off x="6527423" y="2594769"/>
              <a:ext cx="654018" cy="484995"/>
            </a:xfrm>
            <a:custGeom>
              <a:avLst/>
              <a:gdLst/>
              <a:ahLst/>
              <a:cxnLst/>
              <a:rect l="l" t="t" r="r" b="b"/>
              <a:pathLst>
                <a:path w="21879" h="16226" extrusionOk="0">
                  <a:moveTo>
                    <a:pt x="9027" y="9365"/>
                  </a:moveTo>
                  <a:lnTo>
                    <a:pt x="9027" y="9365"/>
                  </a:lnTo>
                  <a:cubicBezTo>
                    <a:pt x="9388" y="9420"/>
                    <a:pt x="9748" y="9474"/>
                    <a:pt x="10107" y="9537"/>
                  </a:cubicBezTo>
                  <a:cubicBezTo>
                    <a:pt x="11705" y="9816"/>
                    <a:pt x="13445" y="10338"/>
                    <a:pt x="14407" y="11753"/>
                  </a:cubicBezTo>
                  <a:cubicBezTo>
                    <a:pt x="14815" y="12350"/>
                    <a:pt x="15014" y="13063"/>
                    <a:pt x="14928" y="13787"/>
                  </a:cubicBezTo>
                  <a:cubicBezTo>
                    <a:pt x="14840" y="14519"/>
                    <a:pt x="14449" y="15176"/>
                    <a:pt x="13800" y="15540"/>
                  </a:cubicBezTo>
                  <a:cubicBezTo>
                    <a:pt x="13088" y="15941"/>
                    <a:pt x="12203" y="16024"/>
                    <a:pt x="11402" y="16025"/>
                  </a:cubicBezTo>
                  <a:cubicBezTo>
                    <a:pt x="11397" y="16025"/>
                    <a:pt x="11393" y="16025"/>
                    <a:pt x="11389" y="16025"/>
                  </a:cubicBezTo>
                  <a:cubicBezTo>
                    <a:pt x="10562" y="16025"/>
                    <a:pt x="9722" y="15887"/>
                    <a:pt x="8971" y="15531"/>
                  </a:cubicBezTo>
                  <a:cubicBezTo>
                    <a:pt x="7624" y="14896"/>
                    <a:pt x="6540" y="13406"/>
                    <a:pt x="6875" y="11863"/>
                  </a:cubicBezTo>
                  <a:cubicBezTo>
                    <a:pt x="7123" y="10718"/>
                    <a:pt x="8036" y="9930"/>
                    <a:pt x="9027" y="9365"/>
                  </a:cubicBezTo>
                  <a:close/>
                  <a:moveTo>
                    <a:pt x="224" y="0"/>
                  </a:moveTo>
                  <a:cubicBezTo>
                    <a:pt x="174" y="0"/>
                    <a:pt x="121" y="32"/>
                    <a:pt x="117" y="97"/>
                  </a:cubicBezTo>
                  <a:cubicBezTo>
                    <a:pt x="1" y="1827"/>
                    <a:pt x="767" y="3477"/>
                    <a:pt x="1702" y="4889"/>
                  </a:cubicBezTo>
                  <a:cubicBezTo>
                    <a:pt x="2563" y="6187"/>
                    <a:pt x="3645" y="7380"/>
                    <a:pt x="5001" y="8173"/>
                  </a:cubicBezTo>
                  <a:cubicBezTo>
                    <a:pt x="5742" y="8608"/>
                    <a:pt x="6548" y="8890"/>
                    <a:pt x="7385" y="9075"/>
                  </a:cubicBezTo>
                  <a:cubicBezTo>
                    <a:pt x="7818" y="9172"/>
                    <a:pt x="8256" y="9245"/>
                    <a:pt x="8694" y="9314"/>
                  </a:cubicBezTo>
                  <a:lnTo>
                    <a:pt x="8694" y="9314"/>
                  </a:lnTo>
                  <a:cubicBezTo>
                    <a:pt x="8057" y="9705"/>
                    <a:pt x="7488" y="10188"/>
                    <a:pt x="7090" y="10817"/>
                  </a:cubicBezTo>
                  <a:cubicBezTo>
                    <a:pt x="6696" y="11438"/>
                    <a:pt x="6538" y="12169"/>
                    <a:pt x="6652" y="12896"/>
                  </a:cubicBezTo>
                  <a:cubicBezTo>
                    <a:pt x="6771" y="13643"/>
                    <a:pt x="7159" y="14343"/>
                    <a:pt x="7687" y="14878"/>
                  </a:cubicBezTo>
                  <a:cubicBezTo>
                    <a:pt x="8650" y="15859"/>
                    <a:pt x="10040" y="16225"/>
                    <a:pt x="11395" y="16225"/>
                  </a:cubicBezTo>
                  <a:cubicBezTo>
                    <a:pt x="11701" y="16225"/>
                    <a:pt x="12005" y="16207"/>
                    <a:pt x="12302" y="16172"/>
                  </a:cubicBezTo>
                  <a:cubicBezTo>
                    <a:pt x="13088" y="16080"/>
                    <a:pt x="13923" y="15863"/>
                    <a:pt x="14479" y="15260"/>
                  </a:cubicBezTo>
                  <a:cubicBezTo>
                    <a:pt x="14963" y="14735"/>
                    <a:pt x="15175" y="14007"/>
                    <a:pt x="15142" y="13305"/>
                  </a:cubicBezTo>
                  <a:cubicBezTo>
                    <a:pt x="15070" y="11719"/>
                    <a:pt x="13787" y="10542"/>
                    <a:pt x="12408" y="9957"/>
                  </a:cubicBezTo>
                  <a:cubicBezTo>
                    <a:pt x="11419" y="9540"/>
                    <a:pt x="10369" y="9367"/>
                    <a:pt x="9316" y="9207"/>
                  </a:cubicBezTo>
                  <a:lnTo>
                    <a:pt x="9316" y="9207"/>
                  </a:lnTo>
                  <a:cubicBezTo>
                    <a:pt x="9480" y="9121"/>
                    <a:pt x="9643" y="9041"/>
                    <a:pt x="9805" y="8966"/>
                  </a:cubicBezTo>
                  <a:cubicBezTo>
                    <a:pt x="10603" y="8598"/>
                    <a:pt x="11438" y="8271"/>
                    <a:pt x="12298" y="8084"/>
                  </a:cubicBezTo>
                  <a:cubicBezTo>
                    <a:pt x="12790" y="7978"/>
                    <a:pt x="13290" y="7931"/>
                    <a:pt x="13791" y="7931"/>
                  </a:cubicBezTo>
                  <a:cubicBezTo>
                    <a:pt x="14228" y="7931"/>
                    <a:pt x="14666" y="7967"/>
                    <a:pt x="15100" y="8031"/>
                  </a:cubicBezTo>
                  <a:cubicBezTo>
                    <a:pt x="16029" y="8169"/>
                    <a:pt x="16939" y="8423"/>
                    <a:pt x="17830" y="8712"/>
                  </a:cubicBezTo>
                  <a:cubicBezTo>
                    <a:pt x="18717" y="9000"/>
                    <a:pt x="19590" y="9333"/>
                    <a:pt x="20444" y="9713"/>
                  </a:cubicBezTo>
                  <a:cubicBezTo>
                    <a:pt x="20860" y="9898"/>
                    <a:pt x="21272" y="10094"/>
                    <a:pt x="21677" y="10299"/>
                  </a:cubicBezTo>
                  <a:cubicBezTo>
                    <a:pt x="21693" y="10307"/>
                    <a:pt x="21709" y="10310"/>
                    <a:pt x="21724" y="10310"/>
                  </a:cubicBezTo>
                  <a:cubicBezTo>
                    <a:pt x="21816" y="10310"/>
                    <a:pt x="21878" y="10174"/>
                    <a:pt x="21778" y="10124"/>
                  </a:cubicBezTo>
                  <a:cubicBezTo>
                    <a:pt x="20075" y="9263"/>
                    <a:pt x="18273" y="8557"/>
                    <a:pt x="16419" y="8093"/>
                  </a:cubicBezTo>
                  <a:cubicBezTo>
                    <a:pt x="15556" y="7877"/>
                    <a:pt x="14669" y="7727"/>
                    <a:pt x="13776" y="7727"/>
                  </a:cubicBezTo>
                  <a:cubicBezTo>
                    <a:pt x="13704" y="7727"/>
                    <a:pt x="13632" y="7728"/>
                    <a:pt x="13560" y="7730"/>
                  </a:cubicBezTo>
                  <a:cubicBezTo>
                    <a:pt x="12601" y="7755"/>
                    <a:pt x="11678" y="7995"/>
                    <a:pt x="10786" y="8336"/>
                  </a:cubicBezTo>
                  <a:cubicBezTo>
                    <a:pt x="10186" y="8565"/>
                    <a:pt x="9555" y="8825"/>
                    <a:pt x="8967" y="9154"/>
                  </a:cubicBezTo>
                  <a:lnTo>
                    <a:pt x="8967" y="9154"/>
                  </a:lnTo>
                  <a:cubicBezTo>
                    <a:pt x="8276" y="9048"/>
                    <a:pt x="7586" y="8937"/>
                    <a:pt x="6913" y="8753"/>
                  </a:cubicBezTo>
                  <a:cubicBezTo>
                    <a:pt x="6077" y="8523"/>
                    <a:pt x="5294" y="8163"/>
                    <a:pt x="4583" y="7668"/>
                  </a:cubicBezTo>
                  <a:cubicBezTo>
                    <a:pt x="3912" y="7201"/>
                    <a:pt x="3315" y="6629"/>
                    <a:pt x="2786" y="6005"/>
                  </a:cubicBezTo>
                  <a:cubicBezTo>
                    <a:pt x="2241" y="5363"/>
                    <a:pt x="1760" y="4661"/>
                    <a:pt x="1349" y="3927"/>
                  </a:cubicBezTo>
                  <a:cubicBezTo>
                    <a:pt x="911" y="3145"/>
                    <a:pt x="556" y="2306"/>
                    <a:pt x="393" y="1419"/>
                  </a:cubicBezTo>
                  <a:cubicBezTo>
                    <a:pt x="314" y="984"/>
                    <a:pt x="288" y="540"/>
                    <a:pt x="319" y="97"/>
                  </a:cubicBezTo>
                  <a:cubicBezTo>
                    <a:pt x="323" y="32"/>
                    <a:pt x="274"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7" name="Google Shape;2067;p32"/>
          <p:cNvGrpSpPr/>
          <p:nvPr/>
        </p:nvGrpSpPr>
        <p:grpSpPr>
          <a:xfrm>
            <a:off x="415508" y="1449103"/>
            <a:ext cx="246464" cy="231319"/>
            <a:chOff x="5946283" y="1650903"/>
            <a:chExt cx="246464" cy="231319"/>
          </a:xfrm>
        </p:grpSpPr>
        <p:sp>
          <p:nvSpPr>
            <p:cNvPr id="2068" name="Google Shape;2068;p32"/>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2"/>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0" name="Google Shape;2070;p32"/>
          <p:cNvSpPr/>
          <p:nvPr/>
        </p:nvSpPr>
        <p:spPr>
          <a:xfrm>
            <a:off x="1608312" y="805857"/>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1" name="Google Shape;2071;p32"/>
          <p:cNvGrpSpPr/>
          <p:nvPr/>
        </p:nvGrpSpPr>
        <p:grpSpPr>
          <a:xfrm>
            <a:off x="584208" y="2453919"/>
            <a:ext cx="2078595" cy="2171426"/>
            <a:chOff x="7391346" y="1205004"/>
            <a:chExt cx="1237848" cy="1293131"/>
          </a:xfrm>
        </p:grpSpPr>
        <p:sp>
          <p:nvSpPr>
            <p:cNvPr id="2072" name="Google Shape;2072;p32"/>
            <p:cNvSpPr/>
            <p:nvPr/>
          </p:nvSpPr>
          <p:spPr>
            <a:xfrm>
              <a:off x="7391346" y="1205004"/>
              <a:ext cx="1237848" cy="1293131"/>
            </a:xfrm>
            <a:custGeom>
              <a:avLst/>
              <a:gdLst/>
              <a:ahLst/>
              <a:cxnLst/>
              <a:rect l="l" t="t" r="r" b="b"/>
              <a:pathLst>
                <a:path w="41410" h="43263" extrusionOk="0">
                  <a:moveTo>
                    <a:pt x="12872" y="1"/>
                  </a:moveTo>
                  <a:cubicBezTo>
                    <a:pt x="11093" y="1"/>
                    <a:pt x="10052" y="500"/>
                    <a:pt x="9445" y="1123"/>
                  </a:cubicBezTo>
                  <a:lnTo>
                    <a:pt x="9377" y="1123"/>
                  </a:lnTo>
                  <a:cubicBezTo>
                    <a:pt x="6455" y="1123"/>
                    <a:pt x="2750" y="4098"/>
                    <a:pt x="2168" y="8079"/>
                  </a:cubicBezTo>
                  <a:cubicBezTo>
                    <a:pt x="1677" y="11429"/>
                    <a:pt x="2756" y="14697"/>
                    <a:pt x="4895" y="16641"/>
                  </a:cubicBezTo>
                  <a:cubicBezTo>
                    <a:pt x="4790" y="17320"/>
                    <a:pt x="4894" y="18011"/>
                    <a:pt x="5220" y="18617"/>
                  </a:cubicBezTo>
                  <a:cubicBezTo>
                    <a:pt x="5495" y="19129"/>
                    <a:pt x="5912" y="19546"/>
                    <a:pt x="6413" y="19836"/>
                  </a:cubicBezTo>
                  <a:cubicBezTo>
                    <a:pt x="5155" y="20600"/>
                    <a:pt x="3772" y="21663"/>
                    <a:pt x="2818" y="23032"/>
                  </a:cubicBezTo>
                  <a:cubicBezTo>
                    <a:pt x="2486" y="23176"/>
                    <a:pt x="2222" y="23364"/>
                    <a:pt x="2019" y="23509"/>
                  </a:cubicBezTo>
                  <a:lnTo>
                    <a:pt x="2013" y="23513"/>
                  </a:lnTo>
                  <a:lnTo>
                    <a:pt x="1969" y="23513"/>
                  </a:lnTo>
                  <a:cubicBezTo>
                    <a:pt x="1697" y="23513"/>
                    <a:pt x="1447" y="23563"/>
                    <a:pt x="1203" y="23663"/>
                  </a:cubicBezTo>
                  <a:cubicBezTo>
                    <a:pt x="476" y="23962"/>
                    <a:pt x="29" y="24594"/>
                    <a:pt x="7" y="25351"/>
                  </a:cubicBezTo>
                  <a:cubicBezTo>
                    <a:pt x="2" y="25522"/>
                    <a:pt x="22" y="25701"/>
                    <a:pt x="65" y="25880"/>
                  </a:cubicBezTo>
                  <a:cubicBezTo>
                    <a:pt x="0" y="26182"/>
                    <a:pt x="10" y="26500"/>
                    <a:pt x="101" y="26816"/>
                  </a:cubicBezTo>
                  <a:cubicBezTo>
                    <a:pt x="178" y="27080"/>
                    <a:pt x="322" y="27350"/>
                    <a:pt x="540" y="27585"/>
                  </a:cubicBezTo>
                  <a:cubicBezTo>
                    <a:pt x="602" y="27803"/>
                    <a:pt x="703" y="28009"/>
                    <a:pt x="844" y="28201"/>
                  </a:cubicBezTo>
                  <a:cubicBezTo>
                    <a:pt x="1035" y="28456"/>
                    <a:pt x="1275" y="28658"/>
                    <a:pt x="1554" y="28801"/>
                  </a:cubicBezTo>
                  <a:cubicBezTo>
                    <a:pt x="1567" y="28829"/>
                    <a:pt x="1578" y="28857"/>
                    <a:pt x="1593" y="28884"/>
                  </a:cubicBezTo>
                  <a:cubicBezTo>
                    <a:pt x="1886" y="29473"/>
                    <a:pt x="2472" y="29851"/>
                    <a:pt x="3155" y="29896"/>
                  </a:cubicBezTo>
                  <a:lnTo>
                    <a:pt x="3226" y="29900"/>
                  </a:lnTo>
                  <a:lnTo>
                    <a:pt x="3279" y="29900"/>
                  </a:lnTo>
                  <a:cubicBezTo>
                    <a:pt x="4006" y="29900"/>
                    <a:pt x="4511" y="29488"/>
                    <a:pt x="4797" y="29190"/>
                  </a:cubicBezTo>
                  <a:cubicBezTo>
                    <a:pt x="4978" y="29250"/>
                    <a:pt x="5173" y="29284"/>
                    <a:pt x="5381" y="29284"/>
                  </a:cubicBezTo>
                  <a:cubicBezTo>
                    <a:pt x="5484" y="29284"/>
                    <a:pt x="5589" y="29276"/>
                    <a:pt x="5699" y="29258"/>
                  </a:cubicBezTo>
                  <a:cubicBezTo>
                    <a:pt x="6133" y="29187"/>
                    <a:pt x="6512" y="28938"/>
                    <a:pt x="6778" y="28589"/>
                  </a:cubicBezTo>
                  <a:cubicBezTo>
                    <a:pt x="7387" y="27789"/>
                    <a:pt x="7220" y="26994"/>
                    <a:pt x="7154" y="26689"/>
                  </a:cubicBezTo>
                  <a:cubicBezTo>
                    <a:pt x="7144" y="26634"/>
                    <a:pt x="7131" y="26580"/>
                    <a:pt x="7119" y="26527"/>
                  </a:cubicBezTo>
                  <a:cubicBezTo>
                    <a:pt x="7641" y="26232"/>
                    <a:pt x="8283" y="25897"/>
                    <a:pt x="8961" y="25604"/>
                  </a:cubicBezTo>
                  <a:lnTo>
                    <a:pt x="9349" y="26507"/>
                  </a:lnTo>
                  <a:cubicBezTo>
                    <a:pt x="9483" y="26820"/>
                    <a:pt x="9788" y="27004"/>
                    <a:pt x="10106" y="27004"/>
                  </a:cubicBezTo>
                  <a:cubicBezTo>
                    <a:pt x="10231" y="27004"/>
                    <a:pt x="10358" y="26976"/>
                    <a:pt x="10478" y="26915"/>
                  </a:cubicBezTo>
                  <a:lnTo>
                    <a:pt x="12708" y="25777"/>
                  </a:lnTo>
                  <a:lnTo>
                    <a:pt x="12711" y="25777"/>
                  </a:lnTo>
                  <a:cubicBezTo>
                    <a:pt x="12784" y="26047"/>
                    <a:pt x="12856" y="26311"/>
                    <a:pt x="12924" y="26578"/>
                  </a:cubicBezTo>
                  <a:cubicBezTo>
                    <a:pt x="13058" y="27094"/>
                    <a:pt x="13181" y="27628"/>
                    <a:pt x="13294" y="28164"/>
                  </a:cubicBezTo>
                  <a:cubicBezTo>
                    <a:pt x="13487" y="29089"/>
                    <a:pt x="13621" y="29937"/>
                    <a:pt x="13671" y="30552"/>
                  </a:cubicBezTo>
                  <a:lnTo>
                    <a:pt x="13805" y="32226"/>
                  </a:lnTo>
                  <a:lnTo>
                    <a:pt x="14038" y="32198"/>
                  </a:lnTo>
                  <a:cubicBezTo>
                    <a:pt x="14084" y="32674"/>
                    <a:pt x="14115" y="33109"/>
                    <a:pt x="14125" y="33485"/>
                  </a:cubicBezTo>
                  <a:cubicBezTo>
                    <a:pt x="13700" y="33391"/>
                    <a:pt x="13199" y="33231"/>
                    <a:pt x="12750" y="33065"/>
                  </a:cubicBezTo>
                  <a:cubicBezTo>
                    <a:pt x="12443" y="32071"/>
                    <a:pt x="11822" y="30785"/>
                    <a:pt x="10496" y="30729"/>
                  </a:cubicBezTo>
                  <a:lnTo>
                    <a:pt x="10460" y="30727"/>
                  </a:lnTo>
                  <a:lnTo>
                    <a:pt x="10426" y="30727"/>
                  </a:lnTo>
                  <a:cubicBezTo>
                    <a:pt x="9926" y="30727"/>
                    <a:pt x="9241" y="30727"/>
                    <a:pt x="6557" y="33672"/>
                  </a:cubicBezTo>
                  <a:cubicBezTo>
                    <a:pt x="3933" y="36546"/>
                    <a:pt x="3804" y="37576"/>
                    <a:pt x="3755" y="37964"/>
                  </a:cubicBezTo>
                  <a:cubicBezTo>
                    <a:pt x="3629" y="38962"/>
                    <a:pt x="4201" y="39826"/>
                    <a:pt x="5145" y="40067"/>
                  </a:cubicBezTo>
                  <a:cubicBezTo>
                    <a:pt x="5375" y="40127"/>
                    <a:pt x="5622" y="40156"/>
                    <a:pt x="5879" y="40156"/>
                  </a:cubicBezTo>
                  <a:cubicBezTo>
                    <a:pt x="6646" y="40156"/>
                    <a:pt x="7555" y="39894"/>
                    <a:pt x="8649" y="39352"/>
                  </a:cubicBezTo>
                  <a:cubicBezTo>
                    <a:pt x="8879" y="39288"/>
                    <a:pt x="9086" y="39177"/>
                    <a:pt x="9264" y="39028"/>
                  </a:cubicBezTo>
                  <a:cubicBezTo>
                    <a:pt x="9299" y="39014"/>
                    <a:pt x="9333" y="38995"/>
                    <a:pt x="9367" y="38978"/>
                  </a:cubicBezTo>
                  <a:cubicBezTo>
                    <a:pt x="9442" y="38954"/>
                    <a:pt x="9515" y="38924"/>
                    <a:pt x="9587" y="38892"/>
                  </a:cubicBezTo>
                  <a:cubicBezTo>
                    <a:pt x="9644" y="38865"/>
                    <a:pt x="9699" y="38835"/>
                    <a:pt x="9751" y="38803"/>
                  </a:cubicBezTo>
                  <a:cubicBezTo>
                    <a:pt x="11059" y="39445"/>
                    <a:pt x="13624" y="40529"/>
                    <a:pt x="16782" y="40976"/>
                  </a:cubicBezTo>
                  <a:cubicBezTo>
                    <a:pt x="17054" y="41016"/>
                    <a:pt x="17325" y="41036"/>
                    <a:pt x="17588" y="41036"/>
                  </a:cubicBezTo>
                  <a:lnTo>
                    <a:pt x="17589" y="41036"/>
                  </a:lnTo>
                  <a:cubicBezTo>
                    <a:pt x="21239" y="41036"/>
                    <a:pt x="22443" y="37573"/>
                    <a:pt x="23088" y="35711"/>
                  </a:cubicBezTo>
                  <a:cubicBezTo>
                    <a:pt x="23094" y="35697"/>
                    <a:pt x="23099" y="35683"/>
                    <a:pt x="23102" y="35669"/>
                  </a:cubicBezTo>
                  <a:cubicBezTo>
                    <a:pt x="25013" y="36606"/>
                    <a:pt x="29152" y="39027"/>
                    <a:pt x="32761" y="41257"/>
                  </a:cubicBezTo>
                  <a:cubicBezTo>
                    <a:pt x="33130" y="42159"/>
                    <a:pt x="33797" y="43263"/>
                    <a:pt x="35055" y="43263"/>
                  </a:cubicBezTo>
                  <a:lnTo>
                    <a:pt x="35103" y="43263"/>
                  </a:lnTo>
                  <a:cubicBezTo>
                    <a:pt x="35639" y="43249"/>
                    <a:pt x="36308" y="43232"/>
                    <a:pt x="38812" y="40083"/>
                  </a:cubicBezTo>
                  <a:cubicBezTo>
                    <a:pt x="41219" y="37054"/>
                    <a:pt x="41301" y="36019"/>
                    <a:pt x="41330" y="35630"/>
                  </a:cubicBezTo>
                  <a:cubicBezTo>
                    <a:pt x="41409" y="34601"/>
                    <a:pt x="40781" y="33756"/>
                    <a:pt x="39800" y="33577"/>
                  </a:cubicBezTo>
                  <a:cubicBezTo>
                    <a:pt x="39638" y="33548"/>
                    <a:pt x="39469" y="33533"/>
                    <a:pt x="39294" y="33533"/>
                  </a:cubicBezTo>
                  <a:cubicBezTo>
                    <a:pt x="38720" y="33533"/>
                    <a:pt x="38081" y="33697"/>
                    <a:pt x="37351" y="34032"/>
                  </a:cubicBezTo>
                  <a:cubicBezTo>
                    <a:pt x="37034" y="34081"/>
                    <a:pt x="36733" y="34222"/>
                    <a:pt x="36492" y="34437"/>
                  </a:cubicBezTo>
                  <a:cubicBezTo>
                    <a:pt x="36376" y="34478"/>
                    <a:pt x="36263" y="34536"/>
                    <a:pt x="36154" y="34606"/>
                  </a:cubicBezTo>
                  <a:lnTo>
                    <a:pt x="27071" y="27506"/>
                  </a:lnTo>
                  <a:lnTo>
                    <a:pt x="26933" y="27231"/>
                  </a:lnTo>
                  <a:cubicBezTo>
                    <a:pt x="26933" y="27231"/>
                    <a:pt x="26309" y="25992"/>
                    <a:pt x="25474" y="24346"/>
                  </a:cubicBezTo>
                  <a:cubicBezTo>
                    <a:pt x="25225" y="23855"/>
                    <a:pt x="24957" y="23330"/>
                    <a:pt x="24679" y="22792"/>
                  </a:cubicBezTo>
                  <a:lnTo>
                    <a:pt x="23969" y="21402"/>
                  </a:lnTo>
                  <a:lnTo>
                    <a:pt x="23166" y="19846"/>
                  </a:lnTo>
                  <a:lnTo>
                    <a:pt x="26083" y="17400"/>
                  </a:lnTo>
                  <a:cubicBezTo>
                    <a:pt x="26407" y="17129"/>
                    <a:pt x="26435" y="16642"/>
                    <a:pt x="26147" y="16336"/>
                  </a:cubicBezTo>
                  <a:lnTo>
                    <a:pt x="25846" y="16013"/>
                  </a:lnTo>
                  <a:cubicBezTo>
                    <a:pt x="25889" y="15953"/>
                    <a:pt x="25931" y="15891"/>
                    <a:pt x="25976" y="15828"/>
                  </a:cubicBezTo>
                  <a:cubicBezTo>
                    <a:pt x="27180" y="14085"/>
                    <a:pt x="27987" y="12442"/>
                    <a:pt x="28384" y="10937"/>
                  </a:cubicBezTo>
                  <a:cubicBezTo>
                    <a:pt x="29337" y="10268"/>
                    <a:pt x="29718" y="9969"/>
                    <a:pt x="29934" y="9726"/>
                  </a:cubicBezTo>
                  <a:cubicBezTo>
                    <a:pt x="29978" y="9676"/>
                    <a:pt x="30027" y="9627"/>
                    <a:pt x="30076" y="9576"/>
                  </a:cubicBezTo>
                  <a:cubicBezTo>
                    <a:pt x="30259" y="9390"/>
                    <a:pt x="30486" y="9157"/>
                    <a:pt x="30683" y="8844"/>
                  </a:cubicBezTo>
                  <a:cubicBezTo>
                    <a:pt x="31033" y="8285"/>
                    <a:pt x="31101" y="7642"/>
                    <a:pt x="30871" y="7083"/>
                  </a:cubicBezTo>
                  <a:cubicBezTo>
                    <a:pt x="30818" y="6955"/>
                    <a:pt x="30751" y="6832"/>
                    <a:pt x="30669" y="6722"/>
                  </a:cubicBezTo>
                  <a:cubicBezTo>
                    <a:pt x="30744" y="6153"/>
                    <a:pt x="30546" y="5707"/>
                    <a:pt x="30307" y="5388"/>
                  </a:cubicBezTo>
                  <a:cubicBezTo>
                    <a:pt x="30031" y="5026"/>
                    <a:pt x="29647" y="4786"/>
                    <a:pt x="29220" y="4697"/>
                  </a:cubicBezTo>
                  <a:cubicBezTo>
                    <a:pt x="29060" y="4452"/>
                    <a:pt x="28877" y="4289"/>
                    <a:pt x="28750" y="4196"/>
                  </a:cubicBezTo>
                  <a:cubicBezTo>
                    <a:pt x="28412" y="3944"/>
                    <a:pt x="28020" y="3810"/>
                    <a:pt x="27613" y="3810"/>
                  </a:cubicBezTo>
                  <a:cubicBezTo>
                    <a:pt x="27523" y="3810"/>
                    <a:pt x="27436" y="3817"/>
                    <a:pt x="27349" y="3830"/>
                  </a:cubicBezTo>
                  <a:cubicBezTo>
                    <a:pt x="27035" y="3597"/>
                    <a:pt x="26654" y="3469"/>
                    <a:pt x="26258" y="3469"/>
                  </a:cubicBezTo>
                  <a:cubicBezTo>
                    <a:pt x="26068" y="3469"/>
                    <a:pt x="25877" y="3497"/>
                    <a:pt x="25684" y="3556"/>
                  </a:cubicBezTo>
                  <a:cubicBezTo>
                    <a:pt x="24854" y="3816"/>
                    <a:pt x="24508" y="4503"/>
                    <a:pt x="24350" y="5004"/>
                  </a:cubicBezTo>
                  <a:cubicBezTo>
                    <a:pt x="24312" y="5003"/>
                    <a:pt x="24275" y="5002"/>
                    <a:pt x="24239" y="5002"/>
                  </a:cubicBezTo>
                  <a:cubicBezTo>
                    <a:pt x="23689" y="5002"/>
                    <a:pt x="23176" y="5236"/>
                    <a:pt x="22837" y="5637"/>
                  </a:cubicBezTo>
                  <a:cubicBezTo>
                    <a:pt x="22418" y="6127"/>
                    <a:pt x="22293" y="6722"/>
                    <a:pt x="22467" y="7410"/>
                  </a:cubicBezTo>
                  <a:cubicBezTo>
                    <a:pt x="22051" y="7139"/>
                    <a:pt x="21576" y="6972"/>
                    <a:pt x="21070" y="6920"/>
                  </a:cubicBezTo>
                  <a:cubicBezTo>
                    <a:pt x="20200" y="2915"/>
                    <a:pt x="17640" y="392"/>
                    <a:pt x="14000" y="56"/>
                  </a:cubicBezTo>
                  <a:cubicBezTo>
                    <a:pt x="13602" y="19"/>
                    <a:pt x="13222" y="1"/>
                    <a:pt x="1287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2"/>
            <p:cNvSpPr/>
            <p:nvPr/>
          </p:nvSpPr>
          <p:spPr>
            <a:xfrm>
              <a:off x="7437889" y="1801280"/>
              <a:ext cx="299792" cy="249462"/>
            </a:xfrm>
            <a:custGeom>
              <a:avLst/>
              <a:gdLst/>
              <a:ahLst/>
              <a:cxnLst/>
              <a:rect l="l" t="t" r="r" b="b"/>
              <a:pathLst>
                <a:path w="10029" h="8346" extrusionOk="0">
                  <a:moveTo>
                    <a:pt x="8274" y="0"/>
                  </a:moveTo>
                  <a:cubicBezTo>
                    <a:pt x="8274" y="0"/>
                    <a:pt x="7559" y="257"/>
                    <a:pt x="6602" y="754"/>
                  </a:cubicBezTo>
                  <a:cubicBezTo>
                    <a:pt x="5197" y="1485"/>
                    <a:pt x="3264" y="2739"/>
                    <a:pt x="2283" y="4475"/>
                  </a:cubicBezTo>
                  <a:cubicBezTo>
                    <a:pt x="1899" y="4487"/>
                    <a:pt x="1619" y="4716"/>
                    <a:pt x="1297" y="4942"/>
                  </a:cubicBezTo>
                  <a:cubicBezTo>
                    <a:pt x="1072" y="5099"/>
                    <a:pt x="850" y="5141"/>
                    <a:pt x="583" y="5176"/>
                  </a:cubicBezTo>
                  <a:cubicBezTo>
                    <a:pt x="558" y="5179"/>
                    <a:pt x="534" y="5180"/>
                    <a:pt x="511" y="5180"/>
                  </a:cubicBezTo>
                  <a:cubicBezTo>
                    <a:pt x="476" y="5180"/>
                    <a:pt x="444" y="5178"/>
                    <a:pt x="411" y="5178"/>
                  </a:cubicBezTo>
                  <a:cubicBezTo>
                    <a:pt x="362" y="5178"/>
                    <a:pt x="314" y="5183"/>
                    <a:pt x="260" y="5204"/>
                  </a:cubicBezTo>
                  <a:cubicBezTo>
                    <a:pt x="141" y="5252"/>
                    <a:pt x="59" y="5315"/>
                    <a:pt x="55" y="5454"/>
                  </a:cubicBezTo>
                  <a:cubicBezTo>
                    <a:pt x="48" y="5724"/>
                    <a:pt x="370" y="5864"/>
                    <a:pt x="673" y="5934"/>
                  </a:cubicBezTo>
                  <a:cubicBezTo>
                    <a:pt x="350" y="5998"/>
                    <a:pt x="0" y="6128"/>
                    <a:pt x="83" y="6413"/>
                  </a:cubicBezTo>
                  <a:cubicBezTo>
                    <a:pt x="151" y="6642"/>
                    <a:pt x="411" y="6706"/>
                    <a:pt x="685" y="6706"/>
                  </a:cubicBezTo>
                  <a:cubicBezTo>
                    <a:pt x="761" y="6706"/>
                    <a:pt x="839" y="6701"/>
                    <a:pt x="913" y="6694"/>
                  </a:cubicBezTo>
                  <a:lnTo>
                    <a:pt x="913" y="6694"/>
                  </a:lnTo>
                  <a:cubicBezTo>
                    <a:pt x="654" y="6847"/>
                    <a:pt x="405" y="7062"/>
                    <a:pt x="576" y="7293"/>
                  </a:cubicBezTo>
                  <a:cubicBezTo>
                    <a:pt x="683" y="7437"/>
                    <a:pt x="861" y="7490"/>
                    <a:pt x="1058" y="7490"/>
                  </a:cubicBezTo>
                  <a:cubicBezTo>
                    <a:pt x="1295" y="7490"/>
                    <a:pt x="1561" y="7414"/>
                    <a:pt x="1770" y="7329"/>
                  </a:cubicBezTo>
                  <a:lnTo>
                    <a:pt x="1770" y="7329"/>
                  </a:lnTo>
                  <a:cubicBezTo>
                    <a:pt x="1535" y="7687"/>
                    <a:pt x="1217" y="8314"/>
                    <a:pt x="1705" y="8345"/>
                  </a:cubicBezTo>
                  <a:cubicBezTo>
                    <a:pt x="1711" y="8345"/>
                    <a:pt x="1716" y="8346"/>
                    <a:pt x="1722" y="8346"/>
                  </a:cubicBezTo>
                  <a:cubicBezTo>
                    <a:pt x="1940" y="8346"/>
                    <a:pt x="2140" y="8054"/>
                    <a:pt x="2266" y="7915"/>
                  </a:cubicBezTo>
                  <a:cubicBezTo>
                    <a:pt x="2545" y="7611"/>
                    <a:pt x="2794" y="7284"/>
                    <a:pt x="3024" y="6941"/>
                  </a:cubicBezTo>
                  <a:cubicBezTo>
                    <a:pt x="3167" y="7262"/>
                    <a:pt x="3587" y="7729"/>
                    <a:pt x="3824" y="7729"/>
                  </a:cubicBezTo>
                  <a:cubicBezTo>
                    <a:pt x="3868" y="7729"/>
                    <a:pt x="3906" y="7713"/>
                    <a:pt x="3934" y="7677"/>
                  </a:cubicBezTo>
                  <a:cubicBezTo>
                    <a:pt x="4105" y="7459"/>
                    <a:pt x="4068" y="7292"/>
                    <a:pt x="4022" y="7077"/>
                  </a:cubicBezTo>
                  <a:cubicBezTo>
                    <a:pt x="3934" y="6657"/>
                    <a:pt x="3810" y="6252"/>
                    <a:pt x="3645" y="5857"/>
                  </a:cubicBezTo>
                  <a:cubicBezTo>
                    <a:pt x="4232" y="5480"/>
                    <a:pt x="5687" y="4595"/>
                    <a:pt x="7244" y="3986"/>
                  </a:cubicBezTo>
                  <a:cubicBezTo>
                    <a:pt x="8176" y="3620"/>
                    <a:pt x="9147" y="3354"/>
                    <a:pt x="9984" y="3354"/>
                  </a:cubicBezTo>
                  <a:cubicBezTo>
                    <a:pt x="9999" y="3354"/>
                    <a:pt x="10014" y="3354"/>
                    <a:pt x="10029" y="3354"/>
                  </a:cubicBezTo>
                  <a:lnTo>
                    <a:pt x="8274" y="0"/>
                  </a:lnTo>
                  <a:close/>
                </a:path>
              </a:pathLst>
            </a:custGeom>
            <a:solidFill>
              <a:srgbClr val="A455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2"/>
            <p:cNvSpPr/>
            <p:nvPr/>
          </p:nvSpPr>
          <p:spPr>
            <a:xfrm>
              <a:off x="7635269" y="1801310"/>
              <a:ext cx="102412" cy="119142"/>
            </a:xfrm>
            <a:custGeom>
              <a:avLst/>
              <a:gdLst/>
              <a:ahLst/>
              <a:cxnLst/>
              <a:rect l="l" t="t" r="r" b="b"/>
              <a:pathLst>
                <a:path w="3426" h="3986" extrusionOk="0">
                  <a:moveTo>
                    <a:pt x="1673" y="1"/>
                  </a:moveTo>
                  <a:cubicBezTo>
                    <a:pt x="1673" y="1"/>
                    <a:pt x="959" y="256"/>
                    <a:pt x="0" y="754"/>
                  </a:cubicBezTo>
                  <a:cubicBezTo>
                    <a:pt x="263" y="1522"/>
                    <a:pt x="690" y="2942"/>
                    <a:pt x="642" y="3985"/>
                  </a:cubicBezTo>
                  <a:cubicBezTo>
                    <a:pt x="1574" y="3619"/>
                    <a:pt x="2544" y="3353"/>
                    <a:pt x="3381" y="3353"/>
                  </a:cubicBezTo>
                  <a:cubicBezTo>
                    <a:pt x="3396" y="3353"/>
                    <a:pt x="3411" y="3353"/>
                    <a:pt x="3426" y="3353"/>
                  </a:cubicBezTo>
                  <a:lnTo>
                    <a:pt x="1673" y="1"/>
                  </a:lnTo>
                  <a:close/>
                </a:path>
              </a:pathLst>
            </a:custGeom>
            <a:solidFill>
              <a:srgbClr val="93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2"/>
            <p:cNvSpPr/>
            <p:nvPr/>
          </p:nvSpPr>
          <p:spPr>
            <a:xfrm>
              <a:off x="8008327" y="1356965"/>
              <a:ext cx="263472" cy="332945"/>
            </a:xfrm>
            <a:custGeom>
              <a:avLst/>
              <a:gdLst/>
              <a:ahLst/>
              <a:cxnLst/>
              <a:rect l="l" t="t" r="r" b="b"/>
              <a:pathLst>
                <a:path w="8814" h="11139" extrusionOk="0">
                  <a:moveTo>
                    <a:pt x="5618" y="1"/>
                  </a:moveTo>
                  <a:cubicBezTo>
                    <a:pt x="5589" y="1"/>
                    <a:pt x="5557" y="6"/>
                    <a:pt x="5522" y="16"/>
                  </a:cubicBezTo>
                  <a:cubicBezTo>
                    <a:pt x="5253" y="100"/>
                    <a:pt x="5194" y="644"/>
                    <a:pt x="5134" y="843"/>
                  </a:cubicBezTo>
                  <a:cubicBezTo>
                    <a:pt x="4975" y="1370"/>
                    <a:pt x="4817" y="1895"/>
                    <a:pt x="4664" y="2423"/>
                  </a:cubicBezTo>
                  <a:cubicBezTo>
                    <a:pt x="4637" y="2403"/>
                    <a:pt x="4613" y="2383"/>
                    <a:pt x="4592" y="2361"/>
                  </a:cubicBezTo>
                  <a:cubicBezTo>
                    <a:pt x="4403" y="2153"/>
                    <a:pt x="4331" y="1906"/>
                    <a:pt x="4091" y="1730"/>
                  </a:cubicBezTo>
                  <a:cubicBezTo>
                    <a:pt x="3995" y="1659"/>
                    <a:pt x="3772" y="1536"/>
                    <a:pt x="3596" y="1536"/>
                  </a:cubicBezTo>
                  <a:cubicBezTo>
                    <a:pt x="3525" y="1536"/>
                    <a:pt x="3462" y="1556"/>
                    <a:pt x="3418" y="1607"/>
                  </a:cubicBezTo>
                  <a:cubicBezTo>
                    <a:pt x="3237" y="1822"/>
                    <a:pt x="3507" y="2276"/>
                    <a:pt x="3606" y="2472"/>
                  </a:cubicBezTo>
                  <a:cubicBezTo>
                    <a:pt x="3886" y="3012"/>
                    <a:pt x="4149" y="3545"/>
                    <a:pt x="4375" y="4105"/>
                  </a:cubicBezTo>
                  <a:cubicBezTo>
                    <a:pt x="3793" y="5065"/>
                    <a:pt x="2510" y="7027"/>
                    <a:pt x="1073" y="8233"/>
                  </a:cubicBezTo>
                  <a:cubicBezTo>
                    <a:pt x="723" y="8528"/>
                    <a:pt x="363" y="8776"/>
                    <a:pt x="1" y="8954"/>
                  </a:cubicBezTo>
                  <a:lnTo>
                    <a:pt x="3089" y="11139"/>
                  </a:lnTo>
                  <a:cubicBezTo>
                    <a:pt x="3062" y="11105"/>
                    <a:pt x="3469" y="10611"/>
                    <a:pt x="4008" y="9832"/>
                  </a:cubicBezTo>
                  <a:cubicBezTo>
                    <a:pt x="4828" y="8642"/>
                    <a:pt x="5956" y="6786"/>
                    <a:pt x="6310" y="4892"/>
                  </a:cubicBezTo>
                  <a:cubicBezTo>
                    <a:pt x="6683" y="4632"/>
                    <a:pt x="7881" y="3808"/>
                    <a:pt x="8087" y="3575"/>
                  </a:cubicBezTo>
                  <a:cubicBezTo>
                    <a:pt x="8275" y="3364"/>
                    <a:pt x="8523" y="3148"/>
                    <a:pt x="8674" y="2910"/>
                  </a:cubicBezTo>
                  <a:cubicBezTo>
                    <a:pt x="8770" y="2760"/>
                    <a:pt x="8814" y="2558"/>
                    <a:pt x="8587" y="2506"/>
                  </a:cubicBezTo>
                  <a:cubicBezTo>
                    <a:pt x="8556" y="2499"/>
                    <a:pt x="8526" y="2495"/>
                    <a:pt x="8495" y="2495"/>
                  </a:cubicBezTo>
                  <a:cubicBezTo>
                    <a:pt x="8334" y="2495"/>
                    <a:pt x="8171" y="2589"/>
                    <a:pt x="8011" y="2671"/>
                  </a:cubicBezTo>
                  <a:cubicBezTo>
                    <a:pt x="7777" y="2791"/>
                    <a:pt x="7685" y="2800"/>
                    <a:pt x="7452" y="2924"/>
                  </a:cubicBezTo>
                  <a:cubicBezTo>
                    <a:pt x="7726" y="2609"/>
                    <a:pt x="7813" y="2481"/>
                    <a:pt x="8046" y="2134"/>
                  </a:cubicBezTo>
                  <a:cubicBezTo>
                    <a:pt x="8158" y="1967"/>
                    <a:pt x="8567" y="1527"/>
                    <a:pt x="8383" y="1282"/>
                  </a:cubicBezTo>
                  <a:cubicBezTo>
                    <a:pt x="8331" y="1214"/>
                    <a:pt x="8269" y="1189"/>
                    <a:pt x="8204" y="1189"/>
                  </a:cubicBezTo>
                  <a:cubicBezTo>
                    <a:pt x="8083" y="1189"/>
                    <a:pt x="7951" y="1275"/>
                    <a:pt x="7844" y="1329"/>
                  </a:cubicBezTo>
                  <a:cubicBezTo>
                    <a:pt x="7482" y="1513"/>
                    <a:pt x="7157" y="1745"/>
                    <a:pt x="6853" y="2007"/>
                  </a:cubicBezTo>
                  <a:cubicBezTo>
                    <a:pt x="7002" y="1699"/>
                    <a:pt x="7134" y="1381"/>
                    <a:pt x="7227" y="1055"/>
                  </a:cubicBezTo>
                  <a:cubicBezTo>
                    <a:pt x="7288" y="845"/>
                    <a:pt x="7353" y="561"/>
                    <a:pt x="7146" y="406"/>
                  </a:cubicBezTo>
                  <a:cubicBezTo>
                    <a:pt x="7084" y="360"/>
                    <a:pt x="7027" y="341"/>
                    <a:pt x="6972" y="341"/>
                  </a:cubicBezTo>
                  <a:cubicBezTo>
                    <a:pt x="6880" y="341"/>
                    <a:pt x="6796" y="394"/>
                    <a:pt x="6711" y="469"/>
                  </a:cubicBezTo>
                  <a:cubicBezTo>
                    <a:pt x="6395" y="750"/>
                    <a:pt x="6128" y="1144"/>
                    <a:pt x="5864" y="1491"/>
                  </a:cubicBezTo>
                  <a:cubicBezTo>
                    <a:pt x="5925" y="1023"/>
                    <a:pt x="6033" y="1"/>
                    <a:pt x="5618" y="1"/>
                  </a:cubicBezTo>
                  <a:close/>
                </a:path>
              </a:pathLst>
            </a:custGeom>
            <a:solidFill>
              <a:srgbClr val="A455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2"/>
            <p:cNvSpPr/>
            <p:nvPr/>
          </p:nvSpPr>
          <p:spPr>
            <a:xfrm>
              <a:off x="8008327" y="1603019"/>
              <a:ext cx="119809" cy="86890"/>
            </a:xfrm>
            <a:custGeom>
              <a:avLst/>
              <a:gdLst/>
              <a:ahLst/>
              <a:cxnLst/>
              <a:rect l="l" t="t" r="r" b="b"/>
              <a:pathLst>
                <a:path w="4008" h="2907" extrusionOk="0">
                  <a:moveTo>
                    <a:pt x="1073" y="1"/>
                  </a:moveTo>
                  <a:cubicBezTo>
                    <a:pt x="723" y="296"/>
                    <a:pt x="363" y="544"/>
                    <a:pt x="1" y="722"/>
                  </a:cubicBezTo>
                  <a:lnTo>
                    <a:pt x="3089" y="2907"/>
                  </a:lnTo>
                  <a:cubicBezTo>
                    <a:pt x="3061" y="2873"/>
                    <a:pt x="3469" y="2379"/>
                    <a:pt x="4008" y="1601"/>
                  </a:cubicBezTo>
                  <a:cubicBezTo>
                    <a:pt x="2680" y="1538"/>
                    <a:pt x="1590" y="558"/>
                    <a:pt x="1073" y="1"/>
                  </a:cubicBezTo>
                  <a:close/>
                </a:path>
              </a:pathLst>
            </a:custGeom>
            <a:solidFill>
              <a:srgbClr val="93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32"/>
            <p:cNvSpPr/>
            <p:nvPr/>
          </p:nvSpPr>
          <p:spPr>
            <a:xfrm>
              <a:off x="8148702" y="1429956"/>
              <a:ext cx="31985" cy="27529"/>
            </a:xfrm>
            <a:custGeom>
              <a:avLst/>
              <a:gdLst/>
              <a:ahLst/>
              <a:cxnLst/>
              <a:rect l="l" t="t" r="r" b="b"/>
              <a:pathLst>
                <a:path w="1070" h="921" extrusionOk="0">
                  <a:moveTo>
                    <a:pt x="111" y="0"/>
                  </a:moveTo>
                  <a:cubicBezTo>
                    <a:pt x="65" y="0"/>
                    <a:pt x="24" y="32"/>
                    <a:pt x="15" y="78"/>
                  </a:cubicBezTo>
                  <a:cubicBezTo>
                    <a:pt x="1" y="132"/>
                    <a:pt x="33" y="187"/>
                    <a:pt x="88" y="200"/>
                  </a:cubicBezTo>
                  <a:cubicBezTo>
                    <a:pt x="431" y="280"/>
                    <a:pt x="728" y="533"/>
                    <a:pt x="862" y="859"/>
                  </a:cubicBezTo>
                  <a:cubicBezTo>
                    <a:pt x="877" y="898"/>
                    <a:pt x="915" y="921"/>
                    <a:pt x="955" y="921"/>
                  </a:cubicBezTo>
                  <a:cubicBezTo>
                    <a:pt x="968" y="921"/>
                    <a:pt x="982" y="920"/>
                    <a:pt x="993" y="914"/>
                  </a:cubicBezTo>
                  <a:cubicBezTo>
                    <a:pt x="1045" y="893"/>
                    <a:pt x="1069" y="835"/>
                    <a:pt x="1048" y="784"/>
                  </a:cubicBezTo>
                  <a:cubicBezTo>
                    <a:pt x="890" y="399"/>
                    <a:pt x="540" y="101"/>
                    <a:pt x="136" y="4"/>
                  </a:cubicBezTo>
                  <a:cubicBezTo>
                    <a:pt x="128" y="1"/>
                    <a:pt x="119" y="0"/>
                    <a:pt x="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32"/>
            <p:cNvSpPr/>
            <p:nvPr/>
          </p:nvSpPr>
          <p:spPr>
            <a:xfrm>
              <a:off x="7518210" y="2171706"/>
              <a:ext cx="215346" cy="185587"/>
            </a:xfrm>
            <a:custGeom>
              <a:avLst/>
              <a:gdLst/>
              <a:ahLst/>
              <a:cxnLst/>
              <a:rect l="l" t="t" r="r" b="b"/>
              <a:pathLst>
                <a:path w="7204" h="6209" extrusionOk="0">
                  <a:moveTo>
                    <a:pt x="6183" y="0"/>
                  </a:moveTo>
                  <a:cubicBezTo>
                    <a:pt x="5558" y="0"/>
                    <a:pt x="1" y="5839"/>
                    <a:pt x="1299" y="6170"/>
                  </a:cubicBezTo>
                  <a:cubicBezTo>
                    <a:pt x="1403" y="6196"/>
                    <a:pt x="1516" y="6208"/>
                    <a:pt x="1636" y="6208"/>
                  </a:cubicBezTo>
                  <a:cubicBezTo>
                    <a:pt x="3028" y="6208"/>
                    <a:pt x="5391" y="4580"/>
                    <a:pt x="5391" y="4580"/>
                  </a:cubicBezTo>
                  <a:lnTo>
                    <a:pt x="7204" y="2123"/>
                  </a:lnTo>
                  <a:cubicBezTo>
                    <a:pt x="7204" y="2123"/>
                    <a:pt x="6791" y="27"/>
                    <a:pt x="6187" y="0"/>
                  </a:cubicBezTo>
                  <a:cubicBezTo>
                    <a:pt x="6186" y="0"/>
                    <a:pt x="6185" y="0"/>
                    <a:pt x="61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32"/>
            <p:cNvSpPr/>
            <p:nvPr/>
          </p:nvSpPr>
          <p:spPr>
            <a:xfrm>
              <a:off x="7645163" y="2282808"/>
              <a:ext cx="32374" cy="30069"/>
            </a:xfrm>
            <a:custGeom>
              <a:avLst/>
              <a:gdLst/>
              <a:ahLst/>
              <a:cxnLst/>
              <a:rect l="l" t="t" r="r" b="b"/>
              <a:pathLst>
                <a:path w="1083" h="1006" extrusionOk="0">
                  <a:moveTo>
                    <a:pt x="123" y="1"/>
                  </a:moveTo>
                  <a:cubicBezTo>
                    <a:pt x="64" y="1"/>
                    <a:pt x="0" y="64"/>
                    <a:pt x="31" y="138"/>
                  </a:cubicBezTo>
                  <a:cubicBezTo>
                    <a:pt x="179" y="494"/>
                    <a:pt x="483" y="1006"/>
                    <a:pt x="927" y="1006"/>
                  </a:cubicBezTo>
                  <a:cubicBezTo>
                    <a:pt x="953" y="1006"/>
                    <a:pt x="979" y="1004"/>
                    <a:pt x="1006" y="1000"/>
                  </a:cubicBezTo>
                  <a:cubicBezTo>
                    <a:pt x="1082" y="992"/>
                    <a:pt x="1075" y="886"/>
                    <a:pt x="1013" y="863"/>
                  </a:cubicBezTo>
                  <a:cubicBezTo>
                    <a:pt x="808" y="787"/>
                    <a:pt x="636" y="731"/>
                    <a:pt x="486" y="560"/>
                  </a:cubicBezTo>
                  <a:cubicBezTo>
                    <a:pt x="355" y="412"/>
                    <a:pt x="270" y="234"/>
                    <a:pt x="194" y="52"/>
                  </a:cubicBezTo>
                  <a:cubicBezTo>
                    <a:pt x="179" y="16"/>
                    <a:pt x="152" y="1"/>
                    <a:pt x="1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32"/>
            <p:cNvSpPr/>
            <p:nvPr/>
          </p:nvSpPr>
          <p:spPr>
            <a:xfrm>
              <a:off x="7627228" y="2298679"/>
              <a:ext cx="31686" cy="26124"/>
            </a:xfrm>
            <a:custGeom>
              <a:avLst/>
              <a:gdLst/>
              <a:ahLst/>
              <a:cxnLst/>
              <a:rect l="l" t="t" r="r" b="b"/>
              <a:pathLst>
                <a:path w="1060" h="874" extrusionOk="0">
                  <a:moveTo>
                    <a:pt x="115" y="0"/>
                  </a:moveTo>
                  <a:cubicBezTo>
                    <a:pt x="59" y="0"/>
                    <a:pt x="0" y="59"/>
                    <a:pt x="31" y="128"/>
                  </a:cubicBezTo>
                  <a:cubicBezTo>
                    <a:pt x="128" y="341"/>
                    <a:pt x="251" y="550"/>
                    <a:pt x="441" y="694"/>
                  </a:cubicBezTo>
                  <a:cubicBezTo>
                    <a:pt x="554" y="781"/>
                    <a:pt x="720" y="874"/>
                    <a:pt x="874" y="874"/>
                  </a:cubicBezTo>
                  <a:cubicBezTo>
                    <a:pt x="922" y="874"/>
                    <a:pt x="969" y="865"/>
                    <a:pt x="1013" y="843"/>
                  </a:cubicBezTo>
                  <a:cubicBezTo>
                    <a:pt x="1060" y="821"/>
                    <a:pt x="1041" y="762"/>
                    <a:pt x="1005" y="743"/>
                  </a:cubicBezTo>
                  <a:cubicBezTo>
                    <a:pt x="931" y="709"/>
                    <a:pt x="855" y="708"/>
                    <a:pt x="777" y="684"/>
                  </a:cubicBezTo>
                  <a:cubicBezTo>
                    <a:pt x="666" y="646"/>
                    <a:pt x="567" y="582"/>
                    <a:pt x="482" y="502"/>
                  </a:cubicBezTo>
                  <a:cubicBezTo>
                    <a:pt x="348" y="375"/>
                    <a:pt x="258" y="213"/>
                    <a:pt x="183" y="46"/>
                  </a:cubicBezTo>
                  <a:cubicBezTo>
                    <a:pt x="168" y="14"/>
                    <a:pt x="142" y="0"/>
                    <a:pt x="1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32"/>
            <p:cNvSpPr/>
            <p:nvPr/>
          </p:nvSpPr>
          <p:spPr>
            <a:xfrm>
              <a:off x="7607678" y="2314431"/>
              <a:ext cx="31507" cy="20714"/>
            </a:xfrm>
            <a:custGeom>
              <a:avLst/>
              <a:gdLst/>
              <a:ahLst/>
              <a:cxnLst/>
              <a:rect l="l" t="t" r="r" b="b"/>
              <a:pathLst>
                <a:path w="1054" h="693" extrusionOk="0">
                  <a:moveTo>
                    <a:pt x="136" y="1"/>
                  </a:moveTo>
                  <a:cubicBezTo>
                    <a:pt x="67" y="1"/>
                    <a:pt x="1" y="65"/>
                    <a:pt x="48" y="139"/>
                  </a:cubicBezTo>
                  <a:cubicBezTo>
                    <a:pt x="221" y="412"/>
                    <a:pt x="561" y="692"/>
                    <a:pt x="906" y="692"/>
                  </a:cubicBezTo>
                  <a:cubicBezTo>
                    <a:pt x="927" y="692"/>
                    <a:pt x="948" y="691"/>
                    <a:pt x="970" y="689"/>
                  </a:cubicBezTo>
                  <a:cubicBezTo>
                    <a:pt x="1053" y="681"/>
                    <a:pt x="1039" y="563"/>
                    <a:pt x="975" y="537"/>
                  </a:cubicBezTo>
                  <a:cubicBezTo>
                    <a:pt x="834" y="482"/>
                    <a:pt x="692" y="458"/>
                    <a:pt x="558" y="377"/>
                  </a:cubicBezTo>
                  <a:cubicBezTo>
                    <a:pt x="421" y="292"/>
                    <a:pt x="309" y="181"/>
                    <a:pt x="220" y="47"/>
                  </a:cubicBezTo>
                  <a:cubicBezTo>
                    <a:pt x="199" y="14"/>
                    <a:pt x="167" y="1"/>
                    <a:pt x="1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2"/>
            <p:cNvSpPr/>
            <p:nvPr/>
          </p:nvSpPr>
          <p:spPr>
            <a:xfrm>
              <a:off x="8404642" y="2255398"/>
              <a:ext cx="207304" cy="194644"/>
            </a:xfrm>
            <a:custGeom>
              <a:avLst/>
              <a:gdLst/>
              <a:ahLst/>
              <a:cxnLst/>
              <a:rect l="l" t="t" r="r" b="b"/>
              <a:pathLst>
                <a:path w="6935" h="6512" extrusionOk="0">
                  <a:moveTo>
                    <a:pt x="5395" y="1"/>
                  </a:moveTo>
                  <a:cubicBezTo>
                    <a:pt x="4015" y="1"/>
                    <a:pt x="1587" y="1987"/>
                    <a:pt x="1587" y="1987"/>
                  </a:cubicBezTo>
                  <a:lnTo>
                    <a:pt x="1" y="4465"/>
                  </a:lnTo>
                  <a:cubicBezTo>
                    <a:pt x="1" y="4465"/>
                    <a:pt x="552" y="6512"/>
                    <a:pt x="1154" y="6512"/>
                  </a:cubicBezTo>
                  <a:cubicBezTo>
                    <a:pt x="1156" y="6512"/>
                    <a:pt x="1159" y="6512"/>
                    <a:pt x="1161" y="6512"/>
                  </a:cubicBezTo>
                  <a:cubicBezTo>
                    <a:pt x="1767" y="6496"/>
                    <a:pt x="6934" y="262"/>
                    <a:pt x="5611" y="19"/>
                  </a:cubicBezTo>
                  <a:cubicBezTo>
                    <a:pt x="5543" y="6"/>
                    <a:pt x="5471" y="1"/>
                    <a:pt x="53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32"/>
            <p:cNvSpPr/>
            <p:nvPr/>
          </p:nvSpPr>
          <p:spPr>
            <a:xfrm>
              <a:off x="8472109" y="2289891"/>
              <a:ext cx="13511" cy="36077"/>
            </a:xfrm>
            <a:custGeom>
              <a:avLst/>
              <a:gdLst/>
              <a:ahLst/>
              <a:cxnLst/>
              <a:rect l="l" t="t" r="r" b="b"/>
              <a:pathLst>
                <a:path w="452" h="1207" extrusionOk="0">
                  <a:moveTo>
                    <a:pt x="362" y="1"/>
                  </a:moveTo>
                  <a:cubicBezTo>
                    <a:pt x="347" y="1"/>
                    <a:pt x="330" y="6"/>
                    <a:pt x="316" y="18"/>
                  </a:cubicBezTo>
                  <a:cubicBezTo>
                    <a:pt x="1" y="275"/>
                    <a:pt x="66" y="837"/>
                    <a:pt x="235" y="1154"/>
                  </a:cubicBezTo>
                  <a:cubicBezTo>
                    <a:pt x="255" y="1191"/>
                    <a:pt x="287" y="1207"/>
                    <a:pt x="318" y="1207"/>
                  </a:cubicBezTo>
                  <a:cubicBezTo>
                    <a:pt x="385" y="1207"/>
                    <a:pt x="452" y="1139"/>
                    <a:pt x="412" y="1063"/>
                  </a:cubicBezTo>
                  <a:cubicBezTo>
                    <a:pt x="328" y="905"/>
                    <a:pt x="284" y="734"/>
                    <a:pt x="299" y="556"/>
                  </a:cubicBezTo>
                  <a:cubicBezTo>
                    <a:pt x="313" y="388"/>
                    <a:pt x="390" y="251"/>
                    <a:pt x="431" y="92"/>
                  </a:cubicBezTo>
                  <a:cubicBezTo>
                    <a:pt x="444" y="41"/>
                    <a:pt x="405" y="1"/>
                    <a:pt x="3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32"/>
            <p:cNvSpPr/>
            <p:nvPr/>
          </p:nvSpPr>
          <p:spPr>
            <a:xfrm>
              <a:off x="8489417" y="2279430"/>
              <a:ext cx="14916" cy="35748"/>
            </a:xfrm>
            <a:custGeom>
              <a:avLst/>
              <a:gdLst/>
              <a:ahLst/>
              <a:cxnLst/>
              <a:rect l="l" t="t" r="r" b="b"/>
              <a:pathLst>
                <a:path w="499" h="1196" extrusionOk="0">
                  <a:moveTo>
                    <a:pt x="334" y="0"/>
                  </a:moveTo>
                  <a:cubicBezTo>
                    <a:pt x="319" y="0"/>
                    <a:pt x="305" y="4"/>
                    <a:pt x="293" y="12"/>
                  </a:cubicBezTo>
                  <a:cubicBezTo>
                    <a:pt x="0" y="230"/>
                    <a:pt x="118" y="936"/>
                    <a:pt x="336" y="1166"/>
                  </a:cubicBezTo>
                  <a:cubicBezTo>
                    <a:pt x="356" y="1186"/>
                    <a:pt x="378" y="1195"/>
                    <a:pt x="400" y="1195"/>
                  </a:cubicBezTo>
                  <a:cubicBezTo>
                    <a:pt x="451" y="1195"/>
                    <a:pt x="498" y="1144"/>
                    <a:pt x="490" y="1084"/>
                  </a:cubicBezTo>
                  <a:cubicBezTo>
                    <a:pt x="469" y="916"/>
                    <a:pt x="383" y="761"/>
                    <a:pt x="358" y="591"/>
                  </a:cubicBezTo>
                  <a:cubicBezTo>
                    <a:pt x="332" y="418"/>
                    <a:pt x="329" y="248"/>
                    <a:pt x="399" y="82"/>
                  </a:cubicBezTo>
                  <a:cubicBezTo>
                    <a:pt x="418" y="32"/>
                    <a:pt x="376" y="0"/>
                    <a:pt x="3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2"/>
            <p:cNvSpPr/>
            <p:nvPr/>
          </p:nvSpPr>
          <p:spPr>
            <a:xfrm>
              <a:off x="8506844" y="2269746"/>
              <a:ext cx="16022" cy="33208"/>
            </a:xfrm>
            <a:custGeom>
              <a:avLst/>
              <a:gdLst/>
              <a:ahLst/>
              <a:cxnLst/>
              <a:rect l="l" t="t" r="r" b="b"/>
              <a:pathLst>
                <a:path w="536" h="1111" extrusionOk="0">
                  <a:moveTo>
                    <a:pt x="290" y="0"/>
                  </a:moveTo>
                  <a:cubicBezTo>
                    <a:pt x="267" y="0"/>
                    <a:pt x="243" y="11"/>
                    <a:pt x="225" y="37"/>
                  </a:cubicBezTo>
                  <a:cubicBezTo>
                    <a:pt x="0" y="343"/>
                    <a:pt x="89" y="782"/>
                    <a:pt x="302" y="1068"/>
                  </a:cubicBezTo>
                  <a:cubicBezTo>
                    <a:pt x="325" y="1098"/>
                    <a:pt x="353" y="1111"/>
                    <a:pt x="380" y="1111"/>
                  </a:cubicBezTo>
                  <a:cubicBezTo>
                    <a:pt x="460" y="1111"/>
                    <a:pt x="535" y="1001"/>
                    <a:pt x="472" y="912"/>
                  </a:cubicBezTo>
                  <a:cubicBezTo>
                    <a:pt x="293" y="660"/>
                    <a:pt x="304" y="391"/>
                    <a:pt x="367" y="104"/>
                  </a:cubicBezTo>
                  <a:cubicBezTo>
                    <a:pt x="381" y="45"/>
                    <a:pt x="337" y="0"/>
                    <a:pt x="2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2"/>
            <p:cNvSpPr/>
            <p:nvPr/>
          </p:nvSpPr>
          <p:spPr>
            <a:xfrm>
              <a:off x="7679390" y="2026830"/>
              <a:ext cx="790358" cy="376763"/>
            </a:xfrm>
            <a:custGeom>
              <a:avLst/>
              <a:gdLst/>
              <a:ahLst/>
              <a:cxnLst/>
              <a:rect l="l" t="t" r="r" b="b"/>
              <a:pathLst>
                <a:path w="26440" h="12605" extrusionOk="0">
                  <a:moveTo>
                    <a:pt x="14804" y="0"/>
                  </a:moveTo>
                  <a:lnTo>
                    <a:pt x="5775" y="2779"/>
                  </a:lnTo>
                  <a:cubicBezTo>
                    <a:pt x="5775" y="2779"/>
                    <a:pt x="6241" y="5561"/>
                    <a:pt x="6071" y="7086"/>
                  </a:cubicBezTo>
                  <a:cubicBezTo>
                    <a:pt x="6022" y="7531"/>
                    <a:pt x="5633" y="7689"/>
                    <a:pt x="5108" y="7689"/>
                  </a:cubicBezTo>
                  <a:cubicBezTo>
                    <a:pt x="3838" y="7689"/>
                    <a:pt x="1766" y="6765"/>
                    <a:pt x="1766" y="6765"/>
                  </a:cubicBezTo>
                  <a:lnTo>
                    <a:pt x="1" y="9429"/>
                  </a:lnTo>
                  <a:cubicBezTo>
                    <a:pt x="1" y="9429"/>
                    <a:pt x="3114" y="11285"/>
                    <a:pt x="7373" y="11891"/>
                  </a:cubicBezTo>
                  <a:cubicBezTo>
                    <a:pt x="7575" y="11919"/>
                    <a:pt x="7767" y="11933"/>
                    <a:pt x="7951" y="11933"/>
                  </a:cubicBezTo>
                  <a:cubicBezTo>
                    <a:pt x="11645" y="11933"/>
                    <a:pt x="11812" y="6411"/>
                    <a:pt x="12711" y="6205"/>
                  </a:cubicBezTo>
                  <a:cubicBezTo>
                    <a:pt x="12726" y="6202"/>
                    <a:pt x="12744" y="6200"/>
                    <a:pt x="12764" y="6200"/>
                  </a:cubicBezTo>
                  <a:cubicBezTo>
                    <a:pt x="13993" y="6200"/>
                    <a:pt x="24308" y="12605"/>
                    <a:pt x="24308" y="12605"/>
                  </a:cubicBezTo>
                  <a:lnTo>
                    <a:pt x="26439" y="9096"/>
                  </a:lnTo>
                  <a:lnTo>
                    <a:pt x="1480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2"/>
            <p:cNvSpPr/>
            <p:nvPr/>
          </p:nvSpPr>
          <p:spPr>
            <a:xfrm>
              <a:off x="7851959" y="2026830"/>
              <a:ext cx="296354" cy="102044"/>
            </a:xfrm>
            <a:custGeom>
              <a:avLst/>
              <a:gdLst/>
              <a:ahLst/>
              <a:cxnLst/>
              <a:rect l="l" t="t" r="r" b="b"/>
              <a:pathLst>
                <a:path w="9914" h="3414" extrusionOk="0">
                  <a:moveTo>
                    <a:pt x="9031" y="0"/>
                  </a:moveTo>
                  <a:lnTo>
                    <a:pt x="1" y="2778"/>
                  </a:lnTo>
                  <a:cubicBezTo>
                    <a:pt x="1" y="2778"/>
                    <a:pt x="42" y="3025"/>
                    <a:pt x="97" y="3413"/>
                  </a:cubicBezTo>
                  <a:cubicBezTo>
                    <a:pt x="136" y="3413"/>
                    <a:pt x="175" y="3413"/>
                    <a:pt x="214" y="3413"/>
                  </a:cubicBezTo>
                  <a:cubicBezTo>
                    <a:pt x="5280" y="3413"/>
                    <a:pt x="8573" y="1433"/>
                    <a:pt x="9914" y="689"/>
                  </a:cubicBezTo>
                  <a:lnTo>
                    <a:pt x="9031" y="0"/>
                  </a:lnTo>
                  <a:close/>
                </a:path>
              </a:pathLst>
            </a:custGeom>
            <a:solidFill>
              <a:srgbClr val="63A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32"/>
            <p:cNvSpPr/>
            <p:nvPr/>
          </p:nvSpPr>
          <p:spPr>
            <a:xfrm>
              <a:off x="8010390" y="2052953"/>
              <a:ext cx="45855" cy="154053"/>
            </a:xfrm>
            <a:custGeom>
              <a:avLst/>
              <a:gdLst/>
              <a:ahLst/>
              <a:cxnLst/>
              <a:rect l="l" t="t" r="r" b="b"/>
              <a:pathLst>
                <a:path w="1534" h="5154" extrusionOk="0">
                  <a:moveTo>
                    <a:pt x="117" y="1"/>
                  </a:moveTo>
                  <a:cubicBezTo>
                    <a:pt x="101" y="1"/>
                    <a:pt x="85" y="4"/>
                    <a:pt x="70" y="13"/>
                  </a:cubicBezTo>
                  <a:cubicBezTo>
                    <a:pt x="21" y="38"/>
                    <a:pt x="1" y="99"/>
                    <a:pt x="28" y="148"/>
                  </a:cubicBezTo>
                  <a:cubicBezTo>
                    <a:pt x="464" y="986"/>
                    <a:pt x="1229" y="3880"/>
                    <a:pt x="1328" y="5061"/>
                  </a:cubicBezTo>
                  <a:cubicBezTo>
                    <a:pt x="1333" y="5115"/>
                    <a:pt x="1377" y="5153"/>
                    <a:pt x="1428" y="5153"/>
                  </a:cubicBezTo>
                  <a:lnTo>
                    <a:pt x="1436" y="5153"/>
                  </a:lnTo>
                  <a:cubicBezTo>
                    <a:pt x="1491" y="5148"/>
                    <a:pt x="1534" y="5098"/>
                    <a:pt x="1529" y="5045"/>
                  </a:cubicBezTo>
                  <a:cubicBezTo>
                    <a:pt x="1426" y="3818"/>
                    <a:pt x="659" y="926"/>
                    <a:pt x="205" y="55"/>
                  </a:cubicBezTo>
                  <a:cubicBezTo>
                    <a:pt x="187" y="21"/>
                    <a:pt x="152" y="1"/>
                    <a:pt x="1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32"/>
            <p:cNvSpPr/>
            <p:nvPr/>
          </p:nvSpPr>
          <p:spPr>
            <a:xfrm>
              <a:off x="8036725" y="2046467"/>
              <a:ext cx="33450" cy="116571"/>
            </a:xfrm>
            <a:custGeom>
              <a:avLst/>
              <a:gdLst/>
              <a:ahLst/>
              <a:cxnLst/>
              <a:rect l="l" t="t" r="r" b="b"/>
              <a:pathLst>
                <a:path w="1119" h="3900" extrusionOk="0">
                  <a:moveTo>
                    <a:pt x="114" y="1"/>
                  </a:moveTo>
                  <a:cubicBezTo>
                    <a:pt x="96" y="1"/>
                    <a:pt x="78" y="5"/>
                    <a:pt x="61" y="15"/>
                  </a:cubicBezTo>
                  <a:cubicBezTo>
                    <a:pt x="15" y="43"/>
                    <a:pt x="1" y="105"/>
                    <a:pt x="29" y="153"/>
                  </a:cubicBezTo>
                  <a:cubicBezTo>
                    <a:pt x="152" y="357"/>
                    <a:pt x="715" y="2299"/>
                    <a:pt x="877" y="2997"/>
                  </a:cubicBezTo>
                  <a:cubicBezTo>
                    <a:pt x="911" y="3140"/>
                    <a:pt x="893" y="3263"/>
                    <a:pt x="825" y="3372"/>
                  </a:cubicBezTo>
                  <a:cubicBezTo>
                    <a:pt x="664" y="3620"/>
                    <a:pt x="281" y="3699"/>
                    <a:pt x="277" y="3699"/>
                  </a:cubicBezTo>
                  <a:cubicBezTo>
                    <a:pt x="222" y="3710"/>
                    <a:pt x="187" y="3762"/>
                    <a:pt x="198" y="3818"/>
                  </a:cubicBezTo>
                  <a:cubicBezTo>
                    <a:pt x="207" y="3866"/>
                    <a:pt x="249" y="3899"/>
                    <a:pt x="297" y="3899"/>
                  </a:cubicBezTo>
                  <a:cubicBezTo>
                    <a:pt x="301" y="3899"/>
                    <a:pt x="305" y="3898"/>
                    <a:pt x="309" y="3898"/>
                  </a:cubicBezTo>
                  <a:cubicBezTo>
                    <a:pt x="311" y="3898"/>
                    <a:pt x="313" y="3898"/>
                    <a:pt x="315" y="3899"/>
                  </a:cubicBezTo>
                  <a:cubicBezTo>
                    <a:pt x="335" y="3894"/>
                    <a:pt x="784" y="3803"/>
                    <a:pt x="991" y="3483"/>
                  </a:cubicBezTo>
                  <a:cubicBezTo>
                    <a:pt x="1092" y="3326"/>
                    <a:pt x="1118" y="3148"/>
                    <a:pt x="1073" y="2951"/>
                  </a:cubicBezTo>
                  <a:cubicBezTo>
                    <a:pt x="934" y="2357"/>
                    <a:pt x="353" y="302"/>
                    <a:pt x="200" y="49"/>
                  </a:cubicBezTo>
                  <a:cubicBezTo>
                    <a:pt x="181" y="17"/>
                    <a:pt x="148" y="1"/>
                    <a:pt x="1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32"/>
            <p:cNvSpPr/>
            <p:nvPr/>
          </p:nvSpPr>
          <p:spPr>
            <a:xfrm>
              <a:off x="7736903" y="2089808"/>
              <a:ext cx="165455" cy="189801"/>
            </a:xfrm>
            <a:custGeom>
              <a:avLst/>
              <a:gdLst/>
              <a:ahLst/>
              <a:cxnLst/>
              <a:rect l="l" t="t" r="r" b="b"/>
              <a:pathLst>
                <a:path w="5535" h="6350" extrusionOk="0">
                  <a:moveTo>
                    <a:pt x="4325" y="1"/>
                  </a:moveTo>
                  <a:cubicBezTo>
                    <a:pt x="4318" y="1"/>
                    <a:pt x="4310" y="2"/>
                    <a:pt x="4303" y="3"/>
                  </a:cubicBezTo>
                  <a:cubicBezTo>
                    <a:pt x="4249" y="13"/>
                    <a:pt x="4215" y="67"/>
                    <a:pt x="4225" y="122"/>
                  </a:cubicBezTo>
                  <a:cubicBezTo>
                    <a:pt x="4536" y="1612"/>
                    <a:pt x="5124" y="5570"/>
                    <a:pt x="4125" y="5973"/>
                  </a:cubicBezTo>
                  <a:cubicBezTo>
                    <a:pt x="3816" y="6097"/>
                    <a:pt x="3479" y="6147"/>
                    <a:pt x="3135" y="6147"/>
                  </a:cubicBezTo>
                  <a:cubicBezTo>
                    <a:pt x="1712" y="6147"/>
                    <a:pt x="184" y="5288"/>
                    <a:pt x="166" y="5277"/>
                  </a:cubicBezTo>
                  <a:cubicBezTo>
                    <a:pt x="150" y="5268"/>
                    <a:pt x="133" y="5263"/>
                    <a:pt x="116" y="5263"/>
                  </a:cubicBezTo>
                  <a:cubicBezTo>
                    <a:pt x="80" y="5263"/>
                    <a:pt x="46" y="5282"/>
                    <a:pt x="29" y="5315"/>
                  </a:cubicBezTo>
                  <a:cubicBezTo>
                    <a:pt x="0" y="5364"/>
                    <a:pt x="17" y="5423"/>
                    <a:pt x="65" y="5452"/>
                  </a:cubicBezTo>
                  <a:cubicBezTo>
                    <a:pt x="144" y="5497"/>
                    <a:pt x="1663" y="6349"/>
                    <a:pt x="3124" y="6349"/>
                  </a:cubicBezTo>
                  <a:cubicBezTo>
                    <a:pt x="3495" y="6349"/>
                    <a:pt x="3862" y="6296"/>
                    <a:pt x="4200" y="6160"/>
                  </a:cubicBezTo>
                  <a:cubicBezTo>
                    <a:pt x="5535" y="5622"/>
                    <a:pt x="4540" y="647"/>
                    <a:pt x="4421" y="81"/>
                  </a:cubicBezTo>
                  <a:cubicBezTo>
                    <a:pt x="4413" y="33"/>
                    <a:pt x="4371" y="1"/>
                    <a:pt x="43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32"/>
            <p:cNvSpPr/>
            <p:nvPr/>
          </p:nvSpPr>
          <p:spPr>
            <a:xfrm>
              <a:off x="7872376" y="2094112"/>
              <a:ext cx="34227" cy="59182"/>
            </a:xfrm>
            <a:custGeom>
              <a:avLst/>
              <a:gdLst/>
              <a:ahLst/>
              <a:cxnLst/>
              <a:rect l="l" t="t" r="r" b="b"/>
              <a:pathLst>
                <a:path w="1145" h="1980" extrusionOk="0">
                  <a:moveTo>
                    <a:pt x="764" y="1"/>
                  </a:moveTo>
                  <a:cubicBezTo>
                    <a:pt x="752" y="1"/>
                    <a:pt x="740" y="3"/>
                    <a:pt x="728" y="7"/>
                  </a:cubicBezTo>
                  <a:cubicBezTo>
                    <a:pt x="674" y="29"/>
                    <a:pt x="650" y="87"/>
                    <a:pt x="670" y="137"/>
                  </a:cubicBezTo>
                  <a:cubicBezTo>
                    <a:pt x="913" y="768"/>
                    <a:pt x="935" y="1244"/>
                    <a:pt x="738" y="1512"/>
                  </a:cubicBezTo>
                  <a:cubicBezTo>
                    <a:pt x="555" y="1761"/>
                    <a:pt x="223" y="1778"/>
                    <a:pt x="134" y="1778"/>
                  </a:cubicBezTo>
                  <a:cubicBezTo>
                    <a:pt x="121" y="1778"/>
                    <a:pt x="113" y="1778"/>
                    <a:pt x="112" y="1778"/>
                  </a:cubicBezTo>
                  <a:cubicBezTo>
                    <a:pt x="111" y="1777"/>
                    <a:pt x="109" y="1777"/>
                    <a:pt x="107" y="1777"/>
                  </a:cubicBezTo>
                  <a:cubicBezTo>
                    <a:pt x="54" y="1777"/>
                    <a:pt x="8" y="1817"/>
                    <a:pt x="4" y="1871"/>
                  </a:cubicBezTo>
                  <a:cubicBezTo>
                    <a:pt x="1" y="1927"/>
                    <a:pt x="43" y="1975"/>
                    <a:pt x="98" y="1978"/>
                  </a:cubicBezTo>
                  <a:cubicBezTo>
                    <a:pt x="101" y="1978"/>
                    <a:pt x="115" y="1979"/>
                    <a:pt x="141" y="1979"/>
                  </a:cubicBezTo>
                  <a:cubicBezTo>
                    <a:pt x="270" y="1979"/>
                    <a:pt x="664" y="1953"/>
                    <a:pt x="899" y="1632"/>
                  </a:cubicBezTo>
                  <a:cubicBezTo>
                    <a:pt x="1144" y="1300"/>
                    <a:pt x="1130" y="774"/>
                    <a:pt x="858" y="65"/>
                  </a:cubicBezTo>
                  <a:cubicBezTo>
                    <a:pt x="841" y="25"/>
                    <a:pt x="804" y="1"/>
                    <a:pt x="7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32"/>
            <p:cNvSpPr/>
            <p:nvPr/>
          </p:nvSpPr>
          <p:spPr>
            <a:xfrm>
              <a:off x="7690839" y="2235731"/>
              <a:ext cx="56258" cy="77624"/>
            </a:xfrm>
            <a:custGeom>
              <a:avLst/>
              <a:gdLst/>
              <a:ahLst/>
              <a:cxnLst/>
              <a:rect l="l" t="t" r="r" b="b"/>
              <a:pathLst>
                <a:path w="1882" h="2597" extrusionOk="0">
                  <a:moveTo>
                    <a:pt x="1768" y="1"/>
                  </a:moveTo>
                  <a:cubicBezTo>
                    <a:pt x="1737" y="1"/>
                    <a:pt x="1706" y="16"/>
                    <a:pt x="1685" y="45"/>
                  </a:cubicBezTo>
                  <a:lnTo>
                    <a:pt x="33" y="2440"/>
                  </a:lnTo>
                  <a:cubicBezTo>
                    <a:pt x="0" y="2485"/>
                    <a:pt x="11" y="2547"/>
                    <a:pt x="57" y="2580"/>
                  </a:cubicBezTo>
                  <a:cubicBezTo>
                    <a:pt x="75" y="2591"/>
                    <a:pt x="95" y="2597"/>
                    <a:pt x="113" y="2597"/>
                  </a:cubicBezTo>
                  <a:cubicBezTo>
                    <a:pt x="146" y="2597"/>
                    <a:pt x="175" y="2581"/>
                    <a:pt x="196" y="2553"/>
                  </a:cubicBezTo>
                  <a:lnTo>
                    <a:pt x="1849" y="156"/>
                  </a:lnTo>
                  <a:cubicBezTo>
                    <a:pt x="1882" y="111"/>
                    <a:pt x="1870" y="49"/>
                    <a:pt x="1825" y="18"/>
                  </a:cubicBezTo>
                  <a:cubicBezTo>
                    <a:pt x="1807" y="6"/>
                    <a:pt x="1788" y="1"/>
                    <a:pt x="17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32"/>
            <p:cNvSpPr/>
            <p:nvPr/>
          </p:nvSpPr>
          <p:spPr>
            <a:xfrm>
              <a:off x="8386796" y="2285677"/>
              <a:ext cx="67766" cy="106349"/>
            </a:xfrm>
            <a:custGeom>
              <a:avLst/>
              <a:gdLst/>
              <a:ahLst/>
              <a:cxnLst/>
              <a:rect l="l" t="t" r="r" b="b"/>
              <a:pathLst>
                <a:path w="2267" h="3558" extrusionOk="0">
                  <a:moveTo>
                    <a:pt x="2152" y="1"/>
                  </a:moveTo>
                  <a:cubicBezTo>
                    <a:pt x="2118" y="1"/>
                    <a:pt x="2084" y="18"/>
                    <a:pt x="2066" y="49"/>
                  </a:cubicBezTo>
                  <a:lnTo>
                    <a:pt x="32" y="3407"/>
                  </a:lnTo>
                  <a:cubicBezTo>
                    <a:pt x="1" y="3455"/>
                    <a:pt x="18" y="3516"/>
                    <a:pt x="64" y="3544"/>
                  </a:cubicBezTo>
                  <a:cubicBezTo>
                    <a:pt x="83" y="3554"/>
                    <a:pt x="100" y="3558"/>
                    <a:pt x="118" y="3558"/>
                  </a:cubicBezTo>
                  <a:cubicBezTo>
                    <a:pt x="152" y="3558"/>
                    <a:pt x="184" y="3541"/>
                    <a:pt x="203" y="3511"/>
                  </a:cubicBezTo>
                  <a:lnTo>
                    <a:pt x="2237" y="153"/>
                  </a:lnTo>
                  <a:cubicBezTo>
                    <a:pt x="2266" y="105"/>
                    <a:pt x="2251" y="43"/>
                    <a:pt x="2203" y="15"/>
                  </a:cubicBezTo>
                  <a:cubicBezTo>
                    <a:pt x="2187" y="5"/>
                    <a:pt x="2169" y="1"/>
                    <a:pt x="21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32"/>
            <p:cNvSpPr/>
            <p:nvPr/>
          </p:nvSpPr>
          <p:spPr>
            <a:xfrm>
              <a:off x="8112263" y="2036036"/>
              <a:ext cx="63253" cy="44566"/>
            </a:xfrm>
            <a:custGeom>
              <a:avLst/>
              <a:gdLst/>
              <a:ahLst/>
              <a:cxnLst/>
              <a:rect l="l" t="t" r="r" b="b"/>
              <a:pathLst>
                <a:path w="2116" h="1491" extrusionOk="0">
                  <a:moveTo>
                    <a:pt x="114" y="0"/>
                  </a:moveTo>
                  <a:cubicBezTo>
                    <a:pt x="93" y="0"/>
                    <a:pt x="71" y="7"/>
                    <a:pt x="52" y="21"/>
                  </a:cubicBezTo>
                  <a:cubicBezTo>
                    <a:pt x="9" y="53"/>
                    <a:pt x="0" y="117"/>
                    <a:pt x="34" y="162"/>
                  </a:cubicBezTo>
                  <a:cubicBezTo>
                    <a:pt x="72" y="213"/>
                    <a:pt x="975" y="1403"/>
                    <a:pt x="1661" y="1485"/>
                  </a:cubicBezTo>
                  <a:cubicBezTo>
                    <a:pt x="1688" y="1488"/>
                    <a:pt x="1714" y="1490"/>
                    <a:pt x="1738" y="1490"/>
                  </a:cubicBezTo>
                  <a:cubicBezTo>
                    <a:pt x="1862" y="1490"/>
                    <a:pt x="1972" y="1451"/>
                    <a:pt x="2067" y="1372"/>
                  </a:cubicBezTo>
                  <a:cubicBezTo>
                    <a:pt x="2110" y="1336"/>
                    <a:pt x="2116" y="1273"/>
                    <a:pt x="2081" y="1231"/>
                  </a:cubicBezTo>
                  <a:cubicBezTo>
                    <a:pt x="2061" y="1206"/>
                    <a:pt x="2032" y="1193"/>
                    <a:pt x="2003" y="1193"/>
                  </a:cubicBezTo>
                  <a:cubicBezTo>
                    <a:pt x="1981" y="1193"/>
                    <a:pt x="1958" y="1201"/>
                    <a:pt x="1940" y="1217"/>
                  </a:cubicBezTo>
                  <a:cubicBezTo>
                    <a:pt x="1881" y="1264"/>
                    <a:pt x="1813" y="1287"/>
                    <a:pt x="1734" y="1287"/>
                  </a:cubicBezTo>
                  <a:cubicBezTo>
                    <a:pt x="1718" y="1287"/>
                    <a:pt x="1702" y="1286"/>
                    <a:pt x="1685" y="1284"/>
                  </a:cubicBezTo>
                  <a:cubicBezTo>
                    <a:pt x="1186" y="1225"/>
                    <a:pt x="439" y="367"/>
                    <a:pt x="194" y="39"/>
                  </a:cubicBezTo>
                  <a:cubicBezTo>
                    <a:pt x="175" y="14"/>
                    <a:pt x="145" y="0"/>
                    <a:pt x="1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32"/>
            <p:cNvSpPr/>
            <p:nvPr/>
          </p:nvSpPr>
          <p:spPr>
            <a:xfrm>
              <a:off x="7639812" y="1581349"/>
              <a:ext cx="513613" cy="533178"/>
            </a:xfrm>
            <a:custGeom>
              <a:avLst/>
              <a:gdLst/>
              <a:ahLst/>
              <a:cxnLst/>
              <a:rect l="l" t="t" r="r" b="b"/>
              <a:pathLst>
                <a:path w="17182" h="17838" extrusionOk="0">
                  <a:moveTo>
                    <a:pt x="12114" y="0"/>
                  </a:moveTo>
                  <a:cubicBezTo>
                    <a:pt x="12114" y="0"/>
                    <a:pt x="8098" y="3365"/>
                    <a:pt x="8159" y="3838"/>
                  </a:cubicBezTo>
                  <a:lnTo>
                    <a:pt x="2097" y="6507"/>
                  </a:lnTo>
                  <a:lnTo>
                    <a:pt x="1" y="7432"/>
                  </a:lnTo>
                  <a:lnTo>
                    <a:pt x="2187" y="12510"/>
                  </a:lnTo>
                  <a:lnTo>
                    <a:pt x="5370" y="10886"/>
                  </a:lnTo>
                  <a:cubicBezTo>
                    <a:pt x="5418" y="11023"/>
                    <a:pt x="5462" y="11161"/>
                    <a:pt x="5504" y="11296"/>
                  </a:cubicBezTo>
                  <a:cubicBezTo>
                    <a:pt x="5685" y="11840"/>
                    <a:pt x="5847" y="12379"/>
                    <a:pt x="5994" y="12907"/>
                  </a:cubicBezTo>
                  <a:cubicBezTo>
                    <a:pt x="6055" y="13137"/>
                    <a:pt x="6117" y="13364"/>
                    <a:pt x="6173" y="13586"/>
                  </a:cubicBezTo>
                  <a:cubicBezTo>
                    <a:pt x="6323" y="14167"/>
                    <a:pt x="6453" y="14725"/>
                    <a:pt x="6561" y="15249"/>
                  </a:cubicBezTo>
                  <a:cubicBezTo>
                    <a:pt x="6779" y="16287"/>
                    <a:pt x="6913" y="17184"/>
                    <a:pt x="6965" y="17837"/>
                  </a:cubicBezTo>
                  <a:cubicBezTo>
                    <a:pt x="10731" y="17374"/>
                    <a:pt x="14244" y="16659"/>
                    <a:pt x="17181" y="15363"/>
                  </a:cubicBezTo>
                  <a:cubicBezTo>
                    <a:pt x="17181" y="15363"/>
                    <a:pt x="16559" y="14126"/>
                    <a:pt x="15729" y="12485"/>
                  </a:cubicBezTo>
                  <a:cubicBezTo>
                    <a:pt x="15479" y="11995"/>
                    <a:pt x="15212" y="11470"/>
                    <a:pt x="14937" y="10932"/>
                  </a:cubicBezTo>
                  <a:cubicBezTo>
                    <a:pt x="14704" y="10475"/>
                    <a:pt x="14464" y="10009"/>
                    <a:pt x="14227" y="9547"/>
                  </a:cubicBezTo>
                  <a:cubicBezTo>
                    <a:pt x="13965" y="9035"/>
                    <a:pt x="13702" y="8531"/>
                    <a:pt x="13454" y="8047"/>
                  </a:cubicBezTo>
                  <a:cubicBezTo>
                    <a:pt x="13235" y="7631"/>
                    <a:pt x="13026" y="7228"/>
                    <a:pt x="12828" y="6854"/>
                  </a:cubicBezTo>
                  <a:lnTo>
                    <a:pt x="16027" y="4171"/>
                  </a:lnTo>
                  <a:lnTo>
                    <a:pt x="13298" y="1263"/>
                  </a:lnTo>
                  <a:lnTo>
                    <a:pt x="121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32"/>
            <p:cNvSpPr/>
            <p:nvPr/>
          </p:nvSpPr>
          <p:spPr>
            <a:xfrm>
              <a:off x="7702437" y="1581409"/>
              <a:ext cx="334826" cy="210784"/>
            </a:xfrm>
            <a:custGeom>
              <a:avLst/>
              <a:gdLst/>
              <a:ahLst/>
              <a:cxnLst/>
              <a:rect l="l" t="t" r="r" b="b"/>
              <a:pathLst>
                <a:path w="11201" h="7052" extrusionOk="0">
                  <a:moveTo>
                    <a:pt x="10018" y="1"/>
                  </a:moveTo>
                  <a:cubicBezTo>
                    <a:pt x="10018" y="1"/>
                    <a:pt x="6002" y="3365"/>
                    <a:pt x="6063" y="3837"/>
                  </a:cubicBezTo>
                  <a:lnTo>
                    <a:pt x="0" y="6508"/>
                  </a:lnTo>
                  <a:cubicBezTo>
                    <a:pt x="908" y="6761"/>
                    <a:pt x="2257" y="7052"/>
                    <a:pt x="3646" y="7052"/>
                  </a:cubicBezTo>
                  <a:cubicBezTo>
                    <a:pt x="4647" y="7052"/>
                    <a:pt x="5669" y="6900"/>
                    <a:pt x="6561" y="6474"/>
                  </a:cubicBezTo>
                  <a:cubicBezTo>
                    <a:pt x="8667" y="5466"/>
                    <a:pt x="10579" y="3240"/>
                    <a:pt x="11201" y="1264"/>
                  </a:cubicBezTo>
                  <a:lnTo>
                    <a:pt x="10018" y="1"/>
                  </a:ln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32"/>
            <p:cNvSpPr/>
            <p:nvPr/>
          </p:nvSpPr>
          <p:spPr>
            <a:xfrm>
              <a:off x="7804281" y="1821934"/>
              <a:ext cx="260752" cy="145265"/>
            </a:xfrm>
            <a:custGeom>
              <a:avLst/>
              <a:gdLst/>
              <a:ahLst/>
              <a:cxnLst/>
              <a:rect l="l" t="t" r="r" b="b"/>
              <a:pathLst>
                <a:path w="8723" h="4860" extrusionOk="0">
                  <a:moveTo>
                    <a:pt x="7947" y="1"/>
                  </a:moveTo>
                  <a:cubicBezTo>
                    <a:pt x="5644" y="1096"/>
                    <a:pt x="2924" y="2177"/>
                    <a:pt x="1" y="3249"/>
                  </a:cubicBezTo>
                  <a:cubicBezTo>
                    <a:pt x="181" y="3792"/>
                    <a:pt x="344" y="4333"/>
                    <a:pt x="489" y="4859"/>
                  </a:cubicBezTo>
                  <a:cubicBezTo>
                    <a:pt x="3569" y="3716"/>
                    <a:pt x="6410" y="2591"/>
                    <a:pt x="8722" y="1500"/>
                  </a:cubicBezTo>
                  <a:cubicBezTo>
                    <a:pt x="8460" y="989"/>
                    <a:pt x="8199" y="484"/>
                    <a:pt x="79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32"/>
            <p:cNvSpPr/>
            <p:nvPr/>
          </p:nvSpPr>
          <p:spPr>
            <a:xfrm>
              <a:off x="7824339" y="1908107"/>
              <a:ext cx="285593" cy="129035"/>
            </a:xfrm>
            <a:custGeom>
              <a:avLst/>
              <a:gdLst/>
              <a:ahLst/>
              <a:cxnLst/>
              <a:rect l="l" t="t" r="r" b="b"/>
              <a:pathLst>
                <a:path w="9554" h="4317" extrusionOk="0">
                  <a:moveTo>
                    <a:pt x="8760" y="0"/>
                  </a:moveTo>
                  <a:cubicBezTo>
                    <a:pt x="6149" y="957"/>
                    <a:pt x="3170" y="1828"/>
                    <a:pt x="0" y="2654"/>
                  </a:cubicBezTo>
                  <a:cubicBezTo>
                    <a:pt x="150" y="3235"/>
                    <a:pt x="280" y="3793"/>
                    <a:pt x="388" y="4317"/>
                  </a:cubicBezTo>
                  <a:cubicBezTo>
                    <a:pt x="3776" y="3454"/>
                    <a:pt x="6929" y="2548"/>
                    <a:pt x="9553" y="1553"/>
                  </a:cubicBezTo>
                  <a:cubicBezTo>
                    <a:pt x="9303" y="1064"/>
                    <a:pt x="9038" y="541"/>
                    <a:pt x="8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32"/>
            <p:cNvSpPr/>
            <p:nvPr/>
          </p:nvSpPr>
          <p:spPr>
            <a:xfrm>
              <a:off x="7807778" y="1681331"/>
              <a:ext cx="112605" cy="88773"/>
            </a:xfrm>
            <a:custGeom>
              <a:avLst/>
              <a:gdLst/>
              <a:ahLst/>
              <a:cxnLst/>
              <a:rect l="l" t="t" r="r" b="b"/>
              <a:pathLst>
                <a:path w="3767" h="2970" extrusionOk="0">
                  <a:moveTo>
                    <a:pt x="3767" y="0"/>
                  </a:moveTo>
                  <a:lnTo>
                    <a:pt x="1" y="1614"/>
                  </a:lnTo>
                  <a:cubicBezTo>
                    <a:pt x="1" y="1614"/>
                    <a:pt x="1269" y="2970"/>
                    <a:pt x="2212" y="2970"/>
                  </a:cubicBezTo>
                  <a:cubicBezTo>
                    <a:pt x="2290" y="2970"/>
                    <a:pt x="2366" y="2961"/>
                    <a:pt x="2438" y="2941"/>
                  </a:cubicBezTo>
                  <a:cubicBezTo>
                    <a:pt x="3390" y="2678"/>
                    <a:pt x="3767" y="1"/>
                    <a:pt x="3767" y="0"/>
                  </a:cubicBezTo>
                  <a:close/>
                </a:path>
              </a:pathLst>
            </a:custGeom>
            <a:solidFill>
              <a:srgbClr val="93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32"/>
            <p:cNvSpPr/>
            <p:nvPr/>
          </p:nvSpPr>
          <p:spPr>
            <a:xfrm>
              <a:off x="7935330" y="1459577"/>
              <a:ext cx="128059" cy="121234"/>
            </a:xfrm>
            <a:custGeom>
              <a:avLst/>
              <a:gdLst/>
              <a:ahLst/>
              <a:cxnLst/>
              <a:rect l="l" t="t" r="r" b="b"/>
              <a:pathLst>
                <a:path w="4284" h="4056" extrusionOk="0">
                  <a:moveTo>
                    <a:pt x="2516" y="0"/>
                  </a:moveTo>
                  <a:cubicBezTo>
                    <a:pt x="1899" y="0"/>
                    <a:pt x="1235" y="316"/>
                    <a:pt x="760" y="901"/>
                  </a:cubicBezTo>
                  <a:cubicBezTo>
                    <a:pt x="1" y="1830"/>
                    <a:pt x="5" y="3090"/>
                    <a:pt x="769" y="3713"/>
                  </a:cubicBezTo>
                  <a:cubicBezTo>
                    <a:pt x="1052" y="3944"/>
                    <a:pt x="1401" y="4055"/>
                    <a:pt x="1767" y="4055"/>
                  </a:cubicBezTo>
                  <a:cubicBezTo>
                    <a:pt x="2384" y="4055"/>
                    <a:pt x="3048" y="3739"/>
                    <a:pt x="3525" y="3155"/>
                  </a:cubicBezTo>
                  <a:cubicBezTo>
                    <a:pt x="4283" y="2225"/>
                    <a:pt x="4280" y="966"/>
                    <a:pt x="3515" y="344"/>
                  </a:cubicBezTo>
                  <a:cubicBezTo>
                    <a:pt x="3231" y="111"/>
                    <a:pt x="2882" y="0"/>
                    <a:pt x="2516" y="0"/>
                  </a:cubicBezTo>
                  <a:close/>
                </a:path>
              </a:pathLst>
            </a:custGeom>
            <a:solidFill>
              <a:srgbClr val="93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32"/>
            <p:cNvSpPr/>
            <p:nvPr/>
          </p:nvSpPr>
          <p:spPr>
            <a:xfrm>
              <a:off x="7985131" y="1488003"/>
              <a:ext cx="46423" cy="58525"/>
            </a:xfrm>
            <a:custGeom>
              <a:avLst/>
              <a:gdLst/>
              <a:ahLst/>
              <a:cxnLst/>
              <a:rect l="l" t="t" r="r" b="b"/>
              <a:pathLst>
                <a:path w="1553" h="1958" extrusionOk="0">
                  <a:moveTo>
                    <a:pt x="1447" y="1"/>
                  </a:moveTo>
                  <a:cubicBezTo>
                    <a:pt x="1433" y="2"/>
                    <a:pt x="74" y="71"/>
                    <a:pt x="3" y="1853"/>
                  </a:cubicBezTo>
                  <a:cubicBezTo>
                    <a:pt x="0" y="1908"/>
                    <a:pt x="43" y="1956"/>
                    <a:pt x="99" y="1957"/>
                  </a:cubicBezTo>
                  <a:lnTo>
                    <a:pt x="103" y="1957"/>
                  </a:lnTo>
                  <a:cubicBezTo>
                    <a:pt x="158" y="1957"/>
                    <a:pt x="202" y="1915"/>
                    <a:pt x="204" y="1860"/>
                  </a:cubicBezTo>
                  <a:cubicBezTo>
                    <a:pt x="267" y="271"/>
                    <a:pt x="1408" y="204"/>
                    <a:pt x="1454" y="201"/>
                  </a:cubicBezTo>
                  <a:cubicBezTo>
                    <a:pt x="1511" y="200"/>
                    <a:pt x="1553" y="152"/>
                    <a:pt x="1552" y="98"/>
                  </a:cubicBezTo>
                  <a:cubicBezTo>
                    <a:pt x="1550" y="43"/>
                    <a:pt x="1506" y="1"/>
                    <a:pt x="14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32"/>
            <p:cNvSpPr/>
            <p:nvPr/>
          </p:nvSpPr>
          <p:spPr>
            <a:xfrm>
              <a:off x="7989764" y="1510480"/>
              <a:ext cx="40086" cy="21730"/>
            </a:xfrm>
            <a:custGeom>
              <a:avLst/>
              <a:gdLst/>
              <a:ahLst/>
              <a:cxnLst/>
              <a:rect l="l" t="t" r="r" b="b"/>
              <a:pathLst>
                <a:path w="1341" h="727" extrusionOk="0">
                  <a:moveTo>
                    <a:pt x="638" y="0"/>
                  </a:moveTo>
                  <a:cubicBezTo>
                    <a:pt x="466" y="0"/>
                    <a:pt x="274" y="61"/>
                    <a:pt x="64" y="183"/>
                  </a:cubicBezTo>
                  <a:cubicBezTo>
                    <a:pt x="18" y="212"/>
                    <a:pt x="1" y="274"/>
                    <a:pt x="29" y="322"/>
                  </a:cubicBezTo>
                  <a:cubicBezTo>
                    <a:pt x="48" y="353"/>
                    <a:pt x="82" y="371"/>
                    <a:pt x="117" y="371"/>
                  </a:cubicBezTo>
                  <a:cubicBezTo>
                    <a:pt x="134" y="371"/>
                    <a:pt x="151" y="366"/>
                    <a:pt x="167" y="357"/>
                  </a:cubicBezTo>
                  <a:cubicBezTo>
                    <a:pt x="343" y="253"/>
                    <a:pt x="501" y="200"/>
                    <a:pt x="636" y="200"/>
                  </a:cubicBezTo>
                  <a:cubicBezTo>
                    <a:pt x="700" y="200"/>
                    <a:pt x="759" y="212"/>
                    <a:pt x="812" y="236"/>
                  </a:cubicBezTo>
                  <a:cubicBezTo>
                    <a:pt x="1055" y="337"/>
                    <a:pt x="1133" y="646"/>
                    <a:pt x="1133" y="649"/>
                  </a:cubicBezTo>
                  <a:cubicBezTo>
                    <a:pt x="1142" y="696"/>
                    <a:pt x="1183" y="727"/>
                    <a:pt x="1229" y="727"/>
                  </a:cubicBezTo>
                  <a:cubicBezTo>
                    <a:pt x="1236" y="727"/>
                    <a:pt x="1243" y="725"/>
                    <a:pt x="1254" y="725"/>
                  </a:cubicBezTo>
                  <a:cubicBezTo>
                    <a:pt x="1306" y="713"/>
                    <a:pt x="1340" y="660"/>
                    <a:pt x="1327" y="605"/>
                  </a:cubicBezTo>
                  <a:cubicBezTo>
                    <a:pt x="1323" y="588"/>
                    <a:pt x="1227" y="196"/>
                    <a:pt x="893" y="51"/>
                  </a:cubicBezTo>
                  <a:cubicBezTo>
                    <a:pt x="813" y="17"/>
                    <a:pt x="728"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32"/>
            <p:cNvSpPr/>
            <p:nvPr/>
          </p:nvSpPr>
          <p:spPr>
            <a:xfrm>
              <a:off x="7488467" y="1284691"/>
              <a:ext cx="545807" cy="455882"/>
            </a:xfrm>
            <a:custGeom>
              <a:avLst/>
              <a:gdLst/>
              <a:ahLst/>
              <a:cxnLst/>
              <a:rect l="l" t="t" r="r" b="b"/>
              <a:pathLst>
                <a:path w="18259" h="15252" extrusionOk="0">
                  <a:moveTo>
                    <a:pt x="9306" y="1"/>
                  </a:moveTo>
                  <a:cubicBezTo>
                    <a:pt x="8693" y="1"/>
                    <a:pt x="8077" y="59"/>
                    <a:pt x="7476" y="160"/>
                  </a:cubicBezTo>
                  <a:cubicBezTo>
                    <a:pt x="2719" y="958"/>
                    <a:pt x="1" y="4971"/>
                    <a:pt x="953" y="9068"/>
                  </a:cubicBezTo>
                  <a:cubicBezTo>
                    <a:pt x="1502" y="11433"/>
                    <a:pt x="2867" y="13404"/>
                    <a:pt x="5168" y="14233"/>
                  </a:cubicBezTo>
                  <a:cubicBezTo>
                    <a:pt x="5431" y="14328"/>
                    <a:pt x="5682" y="14448"/>
                    <a:pt x="5929" y="14572"/>
                  </a:cubicBezTo>
                  <a:cubicBezTo>
                    <a:pt x="6809" y="15011"/>
                    <a:pt x="7968" y="15252"/>
                    <a:pt x="9264" y="15252"/>
                  </a:cubicBezTo>
                  <a:cubicBezTo>
                    <a:pt x="10100" y="15252"/>
                    <a:pt x="10992" y="15152"/>
                    <a:pt x="11904" y="14940"/>
                  </a:cubicBezTo>
                  <a:cubicBezTo>
                    <a:pt x="15631" y="14074"/>
                    <a:pt x="18258" y="11668"/>
                    <a:pt x="17771" y="9569"/>
                  </a:cubicBezTo>
                  <a:cubicBezTo>
                    <a:pt x="17699" y="9262"/>
                    <a:pt x="17565" y="8978"/>
                    <a:pt x="17376" y="8721"/>
                  </a:cubicBezTo>
                  <a:cubicBezTo>
                    <a:pt x="16936" y="8121"/>
                    <a:pt x="16604" y="7458"/>
                    <a:pt x="16473" y="6735"/>
                  </a:cubicBezTo>
                  <a:cubicBezTo>
                    <a:pt x="15533" y="1533"/>
                    <a:pt x="12445" y="1"/>
                    <a:pt x="9306" y="1"/>
                  </a:cubicBezTo>
                  <a:close/>
                </a:path>
              </a:pathLst>
            </a:custGeom>
            <a:solidFill>
              <a:srgbClr val="A455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32"/>
            <p:cNvSpPr/>
            <p:nvPr/>
          </p:nvSpPr>
          <p:spPr>
            <a:xfrm>
              <a:off x="7611086" y="1342737"/>
              <a:ext cx="366422" cy="361490"/>
            </a:xfrm>
            <a:custGeom>
              <a:avLst/>
              <a:gdLst/>
              <a:ahLst/>
              <a:cxnLst/>
              <a:rect l="l" t="t" r="r" b="b"/>
              <a:pathLst>
                <a:path w="12258" h="12094" extrusionOk="0">
                  <a:moveTo>
                    <a:pt x="6185" y="1"/>
                  </a:moveTo>
                  <a:cubicBezTo>
                    <a:pt x="3606" y="1"/>
                    <a:pt x="683" y="600"/>
                    <a:pt x="585" y="2686"/>
                  </a:cubicBezTo>
                  <a:cubicBezTo>
                    <a:pt x="431" y="5942"/>
                    <a:pt x="0" y="11371"/>
                    <a:pt x="2039" y="12093"/>
                  </a:cubicBezTo>
                  <a:cubicBezTo>
                    <a:pt x="2039" y="12093"/>
                    <a:pt x="2771" y="7863"/>
                    <a:pt x="2102" y="6733"/>
                  </a:cubicBezTo>
                  <a:cubicBezTo>
                    <a:pt x="2102" y="6733"/>
                    <a:pt x="5560" y="4416"/>
                    <a:pt x="4986" y="1667"/>
                  </a:cubicBezTo>
                  <a:lnTo>
                    <a:pt x="4986" y="1667"/>
                  </a:lnTo>
                  <a:cubicBezTo>
                    <a:pt x="4986" y="1667"/>
                    <a:pt x="10227" y="2476"/>
                    <a:pt x="11067" y="2864"/>
                  </a:cubicBezTo>
                  <a:cubicBezTo>
                    <a:pt x="11067" y="2864"/>
                    <a:pt x="11769" y="3699"/>
                    <a:pt x="12258" y="4614"/>
                  </a:cubicBezTo>
                  <a:cubicBezTo>
                    <a:pt x="12258" y="4614"/>
                    <a:pt x="11508" y="1020"/>
                    <a:pt x="9637" y="408"/>
                  </a:cubicBezTo>
                  <a:cubicBezTo>
                    <a:pt x="8964" y="188"/>
                    <a:pt x="7629" y="1"/>
                    <a:pt x="6185" y="1"/>
                  </a:cubicBezTo>
                  <a:close/>
                </a:path>
              </a:pathLst>
            </a:custGeom>
            <a:solidFill>
              <a:srgbClr val="93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32"/>
            <p:cNvSpPr/>
            <p:nvPr/>
          </p:nvSpPr>
          <p:spPr>
            <a:xfrm>
              <a:off x="7687880" y="1253336"/>
              <a:ext cx="294322" cy="238582"/>
            </a:xfrm>
            <a:custGeom>
              <a:avLst/>
              <a:gdLst/>
              <a:ahLst/>
              <a:cxnLst/>
              <a:rect l="l" t="t" r="r" b="b"/>
              <a:pathLst>
                <a:path w="9846" h="7982" extrusionOk="0">
                  <a:moveTo>
                    <a:pt x="2947" y="0"/>
                  </a:moveTo>
                  <a:cubicBezTo>
                    <a:pt x="1294" y="0"/>
                    <a:pt x="599" y="488"/>
                    <a:pt x="386" y="1112"/>
                  </a:cubicBezTo>
                  <a:cubicBezTo>
                    <a:pt x="0" y="2236"/>
                    <a:pt x="1183" y="3808"/>
                    <a:pt x="1183" y="3808"/>
                  </a:cubicBezTo>
                  <a:cubicBezTo>
                    <a:pt x="1183" y="3808"/>
                    <a:pt x="7436" y="5044"/>
                    <a:pt x="8674" y="5571"/>
                  </a:cubicBezTo>
                  <a:lnTo>
                    <a:pt x="9843" y="7982"/>
                  </a:lnTo>
                  <a:cubicBezTo>
                    <a:pt x="9843" y="7982"/>
                    <a:pt x="9846" y="7670"/>
                    <a:pt x="9802" y="7169"/>
                  </a:cubicBezTo>
                  <a:cubicBezTo>
                    <a:pt x="9800" y="7167"/>
                    <a:pt x="9800" y="7167"/>
                    <a:pt x="9800" y="7166"/>
                  </a:cubicBezTo>
                  <a:cubicBezTo>
                    <a:pt x="9624" y="5229"/>
                    <a:pt x="8704" y="490"/>
                    <a:pt x="3927" y="49"/>
                  </a:cubicBezTo>
                  <a:cubicBezTo>
                    <a:pt x="3568" y="16"/>
                    <a:pt x="3242" y="0"/>
                    <a:pt x="29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32"/>
            <p:cNvSpPr/>
            <p:nvPr/>
          </p:nvSpPr>
          <p:spPr>
            <a:xfrm>
              <a:off x="7486494" y="1286843"/>
              <a:ext cx="311689" cy="423213"/>
            </a:xfrm>
            <a:custGeom>
              <a:avLst/>
              <a:gdLst/>
              <a:ahLst/>
              <a:cxnLst/>
              <a:rect l="l" t="t" r="r" b="b"/>
              <a:pathLst>
                <a:path w="10427" h="14159" extrusionOk="0">
                  <a:moveTo>
                    <a:pt x="6191" y="0"/>
                  </a:moveTo>
                  <a:cubicBezTo>
                    <a:pt x="4044" y="0"/>
                    <a:pt x="1040" y="2394"/>
                    <a:pt x="572" y="5581"/>
                  </a:cubicBezTo>
                  <a:cubicBezTo>
                    <a:pt x="0" y="9489"/>
                    <a:pt x="1962" y="13972"/>
                    <a:pt x="6392" y="14158"/>
                  </a:cubicBezTo>
                  <a:cubicBezTo>
                    <a:pt x="6392" y="14158"/>
                    <a:pt x="6393" y="14158"/>
                    <a:pt x="6394" y="14158"/>
                  </a:cubicBezTo>
                  <a:cubicBezTo>
                    <a:pt x="6800" y="14158"/>
                    <a:pt x="6665" y="10146"/>
                    <a:pt x="5738" y="8476"/>
                  </a:cubicBezTo>
                  <a:cubicBezTo>
                    <a:pt x="5738" y="8476"/>
                    <a:pt x="10427" y="5410"/>
                    <a:pt x="8032" y="1031"/>
                  </a:cubicBezTo>
                  <a:cubicBezTo>
                    <a:pt x="7642" y="318"/>
                    <a:pt x="6973" y="0"/>
                    <a:pt x="6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32"/>
            <p:cNvSpPr/>
            <p:nvPr/>
          </p:nvSpPr>
          <p:spPr>
            <a:xfrm>
              <a:off x="7576141" y="1655088"/>
              <a:ext cx="136728" cy="108650"/>
            </a:xfrm>
            <a:custGeom>
              <a:avLst/>
              <a:gdLst/>
              <a:ahLst/>
              <a:cxnLst/>
              <a:rect l="l" t="t" r="r" b="b"/>
              <a:pathLst>
                <a:path w="4574" h="3635" extrusionOk="0">
                  <a:moveTo>
                    <a:pt x="2589" y="0"/>
                  </a:moveTo>
                  <a:cubicBezTo>
                    <a:pt x="2220" y="0"/>
                    <a:pt x="1832" y="94"/>
                    <a:pt x="1466" y="291"/>
                  </a:cubicBezTo>
                  <a:cubicBezTo>
                    <a:pt x="454" y="836"/>
                    <a:pt x="1" y="1961"/>
                    <a:pt x="454" y="2804"/>
                  </a:cubicBezTo>
                  <a:cubicBezTo>
                    <a:pt x="743" y="3341"/>
                    <a:pt x="1332" y="3634"/>
                    <a:pt x="1984" y="3634"/>
                  </a:cubicBezTo>
                  <a:cubicBezTo>
                    <a:pt x="2353" y="3634"/>
                    <a:pt x="2741" y="3541"/>
                    <a:pt x="3107" y="3344"/>
                  </a:cubicBezTo>
                  <a:cubicBezTo>
                    <a:pt x="4119" y="2798"/>
                    <a:pt x="4574" y="1674"/>
                    <a:pt x="4119" y="832"/>
                  </a:cubicBezTo>
                  <a:cubicBezTo>
                    <a:pt x="3830" y="294"/>
                    <a:pt x="3241" y="0"/>
                    <a:pt x="2589" y="0"/>
                  </a:cubicBezTo>
                  <a:close/>
                </a:path>
              </a:pathLst>
            </a:custGeom>
            <a:solidFill>
              <a:srgbClr val="A455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32"/>
            <p:cNvSpPr/>
            <p:nvPr/>
          </p:nvSpPr>
          <p:spPr>
            <a:xfrm>
              <a:off x="7612461" y="1691643"/>
              <a:ext cx="62356" cy="41308"/>
            </a:xfrm>
            <a:custGeom>
              <a:avLst/>
              <a:gdLst/>
              <a:ahLst/>
              <a:cxnLst/>
              <a:rect l="l" t="t" r="r" b="b"/>
              <a:pathLst>
                <a:path w="2086" h="1382" extrusionOk="0">
                  <a:moveTo>
                    <a:pt x="1806" y="0"/>
                  </a:moveTo>
                  <a:cubicBezTo>
                    <a:pt x="192" y="0"/>
                    <a:pt x="9" y="1254"/>
                    <a:pt x="8" y="1267"/>
                  </a:cubicBezTo>
                  <a:cubicBezTo>
                    <a:pt x="1" y="1321"/>
                    <a:pt x="39" y="1373"/>
                    <a:pt x="94" y="1380"/>
                  </a:cubicBezTo>
                  <a:cubicBezTo>
                    <a:pt x="100" y="1382"/>
                    <a:pt x="103" y="1382"/>
                    <a:pt x="108" y="1382"/>
                  </a:cubicBezTo>
                  <a:cubicBezTo>
                    <a:pt x="158" y="1382"/>
                    <a:pt x="201" y="1345"/>
                    <a:pt x="207" y="1293"/>
                  </a:cubicBezTo>
                  <a:cubicBezTo>
                    <a:pt x="214" y="1248"/>
                    <a:pt x="379" y="201"/>
                    <a:pt x="1807" y="201"/>
                  </a:cubicBezTo>
                  <a:cubicBezTo>
                    <a:pt x="1862" y="201"/>
                    <a:pt x="1919" y="203"/>
                    <a:pt x="1978" y="206"/>
                  </a:cubicBezTo>
                  <a:cubicBezTo>
                    <a:pt x="1981" y="206"/>
                    <a:pt x="1984" y="206"/>
                    <a:pt x="1987" y="206"/>
                  </a:cubicBezTo>
                  <a:cubicBezTo>
                    <a:pt x="2044" y="206"/>
                    <a:pt x="2080" y="164"/>
                    <a:pt x="2084" y="111"/>
                  </a:cubicBezTo>
                  <a:cubicBezTo>
                    <a:pt x="2086" y="56"/>
                    <a:pt x="2043" y="8"/>
                    <a:pt x="1990" y="5"/>
                  </a:cubicBezTo>
                  <a:cubicBezTo>
                    <a:pt x="1927" y="2"/>
                    <a:pt x="1866" y="0"/>
                    <a:pt x="18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32"/>
            <p:cNvSpPr/>
            <p:nvPr/>
          </p:nvSpPr>
          <p:spPr>
            <a:xfrm>
              <a:off x="7635418" y="1694393"/>
              <a:ext cx="21881" cy="40202"/>
            </a:xfrm>
            <a:custGeom>
              <a:avLst/>
              <a:gdLst/>
              <a:ahLst/>
              <a:cxnLst/>
              <a:rect l="l" t="t" r="r" b="b"/>
              <a:pathLst>
                <a:path w="732" h="1345" extrusionOk="0">
                  <a:moveTo>
                    <a:pt x="370" y="0"/>
                  </a:moveTo>
                  <a:cubicBezTo>
                    <a:pt x="339" y="0"/>
                    <a:pt x="308" y="15"/>
                    <a:pt x="287" y="42"/>
                  </a:cubicBezTo>
                  <a:cubicBezTo>
                    <a:pt x="71" y="340"/>
                    <a:pt x="1" y="614"/>
                    <a:pt x="76" y="853"/>
                  </a:cubicBezTo>
                  <a:cubicBezTo>
                    <a:pt x="187" y="1201"/>
                    <a:pt x="570" y="1333"/>
                    <a:pt x="587" y="1339"/>
                  </a:cubicBezTo>
                  <a:cubicBezTo>
                    <a:pt x="596" y="1342"/>
                    <a:pt x="608" y="1345"/>
                    <a:pt x="618" y="1345"/>
                  </a:cubicBezTo>
                  <a:cubicBezTo>
                    <a:pt x="659" y="1345"/>
                    <a:pt x="697" y="1318"/>
                    <a:pt x="715" y="1277"/>
                  </a:cubicBezTo>
                  <a:cubicBezTo>
                    <a:pt x="732" y="1226"/>
                    <a:pt x="704" y="1168"/>
                    <a:pt x="652" y="1150"/>
                  </a:cubicBezTo>
                  <a:cubicBezTo>
                    <a:pt x="647" y="1148"/>
                    <a:pt x="348" y="1043"/>
                    <a:pt x="269" y="791"/>
                  </a:cubicBezTo>
                  <a:cubicBezTo>
                    <a:pt x="214" y="618"/>
                    <a:pt x="276" y="403"/>
                    <a:pt x="453" y="160"/>
                  </a:cubicBezTo>
                  <a:cubicBezTo>
                    <a:pt x="484" y="114"/>
                    <a:pt x="475" y="50"/>
                    <a:pt x="429" y="19"/>
                  </a:cubicBezTo>
                  <a:cubicBezTo>
                    <a:pt x="411" y="6"/>
                    <a:pt x="390" y="0"/>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32"/>
            <p:cNvSpPr/>
            <p:nvPr/>
          </p:nvSpPr>
          <p:spPr>
            <a:xfrm>
              <a:off x="7786555" y="1563116"/>
              <a:ext cx="28846" cy="37482"/>
            </a:xfrm>
            <a:custGeom>
              <a:avLst/>
              <a:gdLst/>
              <a:ahLst/>
              <a:cxnLst/>
              <a:rect l="l" t="t" r="r" b="b"/>
              <a:pathLst>
                <a:path w="965" h="1254" extrusionOk="0">
                  <a:moveTo>
                    <a:pt x="312" y="1"/>
                  </a:moveTo>
                  <a:cubicBezTo>
                    <a:pt x="282" y="1"/>
                    <a:pt x="254" y="6"/>
                    <a:pt x="227" y="17"/>
                  </a:cubicBezTo>
                  <a:cubicBezTo>
                    <a:pt x="40" y="95"/>
                    <a:pt x="1" y="432"/>
                    <a:pt x="142" y="770"/>
                  </a:cubicBezTo>
                  <a:cubicBezTo>
                    <a:pt x="263" y="1059"/>
                    <a:pt x="476" y="1254"/>
                    <a:pt x="654" y="1254"/>
                  </a:cubicBezTo>
                  <a:cubicBezTo>
                    <a:pt x="683" y="1254"/>
                    <a:pt x="712" y="1248"/>
                    <a:pt x="739" y="1237"/>
                  </a:cubicBezTo>
                  <a:cubicBezTo>
                    <a:pt x="925" y="1159"/>
                    <a:pt x="965" y="822"/>
                    <a:pt x="824" y="486"/>
                  </a:cubicBezTo>
                  <a:cubicBezTo>
                    <a:pt x="703" y="197"/>
                    <a:pt x="489" y="1"/>
                    <a:pt x="3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32"/>
            <p:cNvSpPr/>
            <p:nvPr/>
          </p:nvSpPr>
          <p:spPr>
            <a:xfrm>
              <a:off x="7914465" y="1490454"/>
              <a:ext cx="28846" cy="37422"/>
            </a:xfrm>
            <a:custGeom>
              <a:avLst/>
              <a:gdLst/>
              <a:ahLst/>
              <a:cxnLst/>
              <a:rect l="l" t="t" r="r" b="b"/>
              <a:pathLst>
                <a:path w="965" h="1252" extrusionOk="0">
                  <a:moveTo>
                    <a:pt x="310" y="0"/>
                  </a:moveTo>
                  <a:cubicBezTo>
                    <a:pt x="281" y="0"/>
                    <a:pt x="253" y="5"/>
                    <a:pt x="226" y="16"/>
                  </a:cubicBezTo>
                  <a:cubicBezTo>
                    <a:pt x="40" y="94"/>
                    <a:pt x="0" y="430"/>
                    <a:pt x="141" y="767"/>
                  </a:cubicBezTo>
                  <a:cubicBezTo>
                    <a:pt x="262" y="1056"/>
                    <a:pt x="475" y="1252"/>
                    <a:pt x="652" y="1252"/>
                  </a:cubicBezTo>
                  <a:cubicBezTo>
                    <a:pt x="682" y="1252"/>
                    <a:pt x="711" y="1246"/>
                    <a:pt x="738" y="1234"/>
                  </a:cubicBezTo>
                  <a:cubicBezTo>
                    <a:pt x="925" y="1157"/>
                    <a:pt x="964" y="821"/>
                    <a:pt x="823" y="484"/>
                  </a:cubicBezTo>
                  <a:cubicBezTo>
                    <a:pt x="702" y="194"/>
                    <a:pt x="488" y="0"/>
                    <a:pt x="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32"/>
            <p:cNvSpPr/>
            <p:nvPr/>
          </p:nvSpPr>
          <p:spPr>
            <a:xfrm>
              <a:off x="7872645" y="1430046"/>
              <a:ext cx="66870" cy="32461"/>
            </a:xfrm>
            <a:custGeom>
              <a:avLst/>
              <a:gdLst/>
              <a:ahLst/>
              <a:cxnLst/>
              <a:rect l="l" t="t" r="r" b="b"/>
              <a:pathLst>
                <a:path w="2237" h="1086" extrusionOk="0">
                  <a:moveTo>
                    <a:pt x="1314" y="1"/>
                  </a:moveTo>
                  <a:cubicBezTo>
                    <a:pt x="405" y="1"/>
                    <a:pt x="49" y="795"/>
                    <a:pt x="44" y="805"/>
                  </a:cubicBezTo>
                  <a:cubicBezTo>
                    <a:pt x="0" y="908"/>
                    <a:pt x="47" y="1025"/>
                    <a:pt x="148" y="1070"/>
                  </a:cubicBezTo>
                  <a:cubicBezTo>
                    <a:pt x="174" y="1080"/>
                    <a:pt x="202" y="1086"/>
                    <a:pt x="228" y="1086"/>
                  </a:cubicBezTo>
                  <a:cubicBezTo>
                    <a:pt x="305" y="1086"/>
                    <a:pt x="380" y="1039"/>
                    <a:pt x="411" y="967"/>
                  </a:cubicBezTo>
                  <a:cubicBezTo>
                    <a:pt x="424" y="938"/>
                    <a:pt x="665" y="407"/>
                    <a:pt x="1317" y="407"/>
                  </a:cubicBezTo>
                  <a:cubicBezTo>
                    <a:pt x="1492" y="407"/>
                    <a:pt x="1696" y="445"/>
                    <a:pt x="1933" y="541"/>
                  </a:cubicBezTo>
                  <a:cubicBezTo>
                    <a:pt x="1957" y="551"/>
                    <a:pt x="1983" y="556"/>
                    <a:pt x="2008" y="556"/>
                  </a:cubicBezTo>
                  <a:cubicBezTo>
                    <a:pt x="2088" y="556"/>
                    <a:pt x="2163" y="507"/>
                    <a:pt x="2195" y="430"/>
                  </a:cubicBezTo>
                  <a:cubicBezTo>
                    <a:pt x="2236" y="325"/>
                    <a:pt x="2187" y="209"/>
                    <a:pt x="2084" y="167"/>
                  </a:cubicBezTo>
                  <a:cubicBezTo>
                    <a:pt x="1792" y="48"/>
                    <a:pt x="1536" y="1"/>
                    <a:pt x="1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32"/>
            <p:cNvSpPr/>
            <p:nvPr/>
          </p:nvSpPr>
          <p:spPr>
            <a:xfrm>
              <a:off x="7834413" y="1608190"/>
              <a:ext cx="77451" cy="24151"/>
            </a:xfrm>
            <a:custGeom>
              <a:avLst/>
              <a:gdLst/>
              <a:ahLst/>
              <a:cxnLst/>
              <a:rect l="l" t="t" r="r" b="b"/>
              <a:pathLst>
                <a:path w="2591" h="808" extrusionOk="0">
                  <a:moveTo>
                    <a:pt x="2367" y="0"/>
                  </a:moveTo>
                  <a:cubicBezTo>
                    <a:pt x="2319" y="0"/>
                    <a:pt x="2271" y="17"/>
                    <a:pt x="2232" y="52"/>
                  </a:cubicBezTo>
                  <a:cubicBezTo>
                    <a:pt x="2209" y="72"/>
                    <a:pt x="1826" y="405"/>
                    <a:pt x="1249" y="405"/>
                  </a:cubicBezTo>
                  <a:cubicBezTo>
                    <a:pt x="981" y="405"/>
                    <a:pt x="671" y="334"/>
                    <a:pt x="335" y="125"/>
                  </a:cubicBezTo>
                  <a:cubicBezTo>
                    <a:pt x="302" y="105"/>
                    <a:pt x="265" y="96"/>
                    <a:pt x="229" y="96"/>
                  </a:cubicBezTo>
                  <a:cubicBezTo>
                    <a:pt x="162" y="96"/>
                    <a:pt x="96" y="129"/>
                    <a:pt x="58" y="192"/>
                  </a:cubicBezTo>
                  <a:cubicBezTo>
                    <a:pt x="0" y="285"/>
                    <a:pt x="29" y="411"/>
                    <a:pt x="123" y="468"/>
                  </a:cubicBezTo>
                  <a:cubicBezTo>
                    <a:pt x="528" y="721"/>
                    <a:pt x="905" y="807"/>
                    <a:pt x="1237" y="807"/>
                  </a:cubicBezTo>
                  <a:cubicBezTo>
                    <a:pt x="1986" y="807"/>
                    <a:pt x="2493" y="357"/>
                    <a:pt x="2502" y="351"/>
                  </a:cubicBezTo>
                  <a:cubicBezTo>
                    <a:pt x="2585" y="277"/>
                    <a:pt x="2591" y="151"/>
                    <a:pt x="2516" y="68"/>
                  </a:cubicBezTo>
                  <a:cubicBezTo>
                    <a:pt x="2476" y="23"/>
                    <a:pt x="2422" y="0"/>
                    <a:pt x="23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32"/>
            <p:cNvSpPr/>
            <p:nvPr/>
          </p:nvSpPr>
          <p:spPr>
            <a:xfrm>
              <a:off x="7724588" y="1496461"/>
              <a:ext cx="58589" cy="43520"/>
            </a:xfrm>
            <a:custGeom>
              <a:avLst/>
              <a:gdLst/>
              <a:ahLst/>
              <a:cxnLst/>
              <a:rect l="l" t="t" r="r" b="b"/>
              <a:pathLst>
                <a:path w="1960" h="1456" extrusionOk="0">
                  <a:moveTo>
                    <a:pt x="1559" y="0"/>
                  </a:moveTo>
                  <a:cubicBezTo>
                    <a:pt x="156" y="0"/>
                    <a:pt x="13" y="1220"/>
                    <a:pt x="12" y="1234"/>
                  </a:cubicBezTo>
                  <a:cubicBezTo>
                    <a:pt x="0" y="1344"/>
                    <a:pt x="81" y="1441"/>
                    <a:pt x="189" y="1454"/>
                  </a:cubicBezTo>
                  <a:cubicBezTo>
                    <a:pt x="198" y="1455"/>
                    <a:pt x="205" y="1455"/>
                    <a:pt x="212" y="1455"/>
                  </a:cubicBezTo>
                  <a:cubicBezTo>
                    <a:pt x="314" y="1455"/>
                    <a:pt x="400" y="1379"/>
                    <a:pt x="412" y="1276"/>
                  </a:cubicBezTo>
                  <a:cubicBezTo>
                    <a:pt x="423" y="1184"/>
                    <a:pt x="541" y="404"/>
                    <a:pt x="1561" y="404"/>
                  </a:cubicBezTo>
                  <a:cubicBezTo>
                    <a:pt x="1616" y="404"/>
                    <a:pt x="1673" y="406"/>
                    <a:pt x="1734" y="411"/>
                  </a:cubicBezTo>
                  <a:cubicBezTo>
                    <a:pt x="1739" y="411"/>
                    <a:pt x="1744" y="412"/>
                    <a:pt x="1750" y="412"/>
                  </a:cubicBezTo>
                  <a:cubicBezTo>
                    <a:pt x="1857" y="412"/>
                    <a:pt x="1942" y="332"/>
                    <a:pt x="1951" y="226"/>
                  </a:cubicBezTo>
                  <a:cubicBezTo>
                    <a:pt x="1959" y="115"/>
                    <a:pt x="1876" y="17"/>
                    <a:pt x="1765" y="9"/>
                  </a:cubicBezTo>
                  <a:cubicBezTo>
                    <a:pt x="1693" y="3"/>
                    <a:pt x="1624" y="0"/>
                    <a:pt x="15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32"/>
            <p:cNvSpPr/>
            <p:nvPr/>
          </p:nvSpPr>
          <p:spPr>
            <a:xfrm>
              <a:off x="7872256" y="1510241"/>
              <a:ext cx="65016" cy="61633"/>
            </a:xfrm>
            <a:custGeom>
              <a:avLst/>
              <a:gdLst/>
              <a:ahLst/>
              <a:cxnLst/>
              <a:rect l="l" t="t" r="r" b="b"/>
              <a:pathLst>
                <a:path w="2175" h="2062" extrusionOk="0">
                  <a:moveTo>
                    <a:pt x="224" y="0"/>
                  </a:moveTo>
                  <a:cubicBezTo>
                    <a:pt x="208" y="0"/>
                    <a:pt x="192" y="2"/>
                    <a:pt x="176" y="6"/>
                  </a:cubicBezTo>
                  <a:cubicBezTo>
                    <a:pt x="67" y="33"/>
                    <a:pt x="1" y="142"/>
                    <a:pt x="27" y="251"/>
                  </a:cubicBezTo>
                  <a:cubicBezTo>
                    <a:pt x="63" y="393"/>
                    <a:pt x="260" y="1113"/>
                    <a:pt x="711" y="1268"/>
                  </a:cubicBezTo>
                  <a:cubicBezTo>
                    <a:pt x="732" y="1276"/>
                    <a:pt x="755" y="1280"/>
                    <a:pt x="777" y="1280"/>
                  </a:cubicBezTo>
                  <a:cubicBezTo>
                    <a:pt x="816" y="1280"/>
                    <a:pt x="855" y="1268"/>
                    <a:pt x="888" y="1246"/>
                  </a:cubicBezTo>
                  <a:cubicBezTo>
                    <a:pt x="970" y="1192"/>
                    <a:pt x="1184" y="1080"/>
                    <a:pt x="1367" y="1080"/>
                  </a:cubicBezTo>
                  <a:cubicBezTo>
                    <a:pt x="1432" y="1080"/>
                    <a:pt x="1493" y="1094"/>
                    <a:pt x="1543" y="1130"/>
                  </a:cubicBezTo>
                  <a:cubicBezTo>
                    <a:pt x="1690" y="1234"/>
                    <a:pt x="1508" y="1623"/>
                    <a:pt x="1425" y="1751"/>
                  </a:cubicBezTo>
                  <a:cubicBezTo>
                    <a:pt x="1365" y="1846"/>
                    <a:pt x="1391" y="1970"/>
                    <a:pt x="1485" y="2031"/>
                  </a:cubicBezTo>
                  <a:cubicBezTo>
                    <a:pt x="1521" y="2052"/>
                    <a:pt x="1557" y="2062"/>
                    <a:pt x="1594" y="2062"/>
                  </a:cubicBezTo>
                  <a:cubicBezTo>
                    <a:pt x="1659" y="2062"/>
                    <a:pt x="1725" y="2031"/>
                    <a:pt x="1762" y="1967"/>
                  </a:cubicBezTo>
                  <a:cubicBezTo>
                    <a:pt x="1954" y="1666"/>
                    <a:pt x="2174" y="1086"/>
                    <a:pt x="1776" y="801"/>
                  </a:cubicBezTo>
                  <a:cubicBezTo>
                    <a:pt x="1648" y="709"/>
                    <a:pt x="1506" y="675"/>
                    <a:pt x="1368" y="675"/>
                  </a:cubicBezTo>
                  <a:cubicBezTo>
                    <a:pt x="1129" y="675"/>
                    <a:pt x="901" y="775"/>
                    <a:pt x="771" y="845"/>
                  </a:cubicBezTo>
                  <a:cubicBezTo>
                    <a:pt x="617" y="719"/>
                    <a:pt x="476" y="379"/>
                    <a:pt x="418" y="153"/>
                  </a:cubicBezTo>
                  <a:cubicBezTo>
                    <a:pt x="397" y="62"/>
                    <a:pt x="314" y="0"/>
                    <a:pt x="2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32"/>
            <p:cNvSpPr/>
            <p:nvPr/>
          </p:nvSpPr>
          <p:spPr>
            <a:xfrm>
              <a:off x="7725634" y="1611299"/>
              <a:ext cx="100319" cy="79986"/>
            </a:xfrm>
            <a:custGeom>
              <a:avLst/>
              <a:gdLst/>
              <a:ahLst/>
              <a:cxnLst/>
              <a:rect l="l" t="t" r="r" b="b"/>
              <a:pathLst>
                <a:path w="3356" h="2676" extrusionOk="0">
                  <a:moveTo>
                    <a:pt x="1886" y="1"/>
                  </a:moveTo>
                  <a:cubicBezTo>
                    <a:pt x="1623" y="1"/>
                    <a:pt x="1347" y="66"/>
                    <a:pt x="1086" y="202"/>
                  </a:cubicBezTo>
                  <a:cubicBezTo>
                    <a:pt x="339" y="590"/>
                    <a:pt x="1" y="1415"/>
                    <a:pt x="328" y="2043"/>
                  </a:cubicBezTo>
                  <a:cubicBezTo>
                    <a:pt x="540" y="2451"/>
                    <a:pt x="982" y="2675"/>
                    <a:pt x="1470" y="2675"/>
                  </a:cubicBezTo>
                  <a:cubicBezTo>
                    <a:pt x="1733" y="2675"/>
                    <a:pt x="2009" y="2610"/>
                    <a:pt x="2270" y="2475"/>
                  </a:cubicBezTo>
                  <a:cubicBezTo>
                    <a:pt x="3017" y="2086"/>
                    <a:pt x="3356" y="1262"/>
                    <a:pt x="3028" y="634"/>
                  </a:cubicBezTo>
                  <a:cubicBezTo>
                    <a:pt x="2816" y="226"/>
                    <a:pt x="2374" y="1"/>
                    <a:pt x="1886" y="1"/>
                  </a:cubicBezTo>
                  <a:close/>
                </a:path>
              </a:pathLst>
            </a:custGeom>
            <a:solidFill>
              <a:srgbClr val="93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32"/>
            <p:cNvSpPr/>
            <p:nvPr/>
          </p:nvSpPr>
          <p:spPr>
            <a:xfrm>
              <a:off x="7934254" y="1515442"/>
              <a:ext cx="73057" cy="73440"/>
            </a:xfrm>
            <a:custGeom>
              <a:avLst/>
              <a:gdLst/>
              <a:ahLst/>
              <a:cxnLst/>
              <a:rect l="l" t="t" r="r" b="b"/>
              <a:pathLst>
                <a:path w="2444" h="2457" extrusionOk="0">
                  <a:moveTo>
                    <a:pt x="1012" y="1"/>
                  </a:moveTo>
                  <a:cubicBezTo>
                    <a:pt x="879" y="1"/>
                    <a:pt x="749" y="30"/>
                    <a:pt x="630" y="92"/>
                  </a:cubicBezTo>
                  <a:cubicBezTo>
                    <a:pt x="134" y="349"/>
                    <a:pt x="0" y="1066"/>
                    <a:pt x="326" y="1694"/>
                  </a:cubicBezTo>
                  <a:cubicBezTo>
                    <a:pt x="574" y="2170"/>
                    <a:pt x="1016" y="2457"/>
                    <a:pt x="1430" y="2457"/>
                  </a:cubicBezTo>
                  <a:cubicBezTo>
                    <a:pt x="1564" y="2457"/>
                    <a:pt x="1694" y="2427"/>
                    <a:pt x="1814" y="2365"/>
                  </a:cubicBezTo>
                  <a:cubicBezTo>
                    <a:pt x="2309" y="2106"/>
                    <a:pt x="2443" y="1391"/>
                    <a:pt x="2117" y="763"/>
                  </a:cubicBezTo>
                  <a:cubicBezTo>
                    <a:pt x="1869" y="288"/>
                    <a:pt x="1427" y="1"/>
                    <a:pt x="1012" y="1"/>
                  </a:cubicBezTo>
                  <a:close/>
                </a:path>
              </a:pathLst>
            </a:custGeom>
            <a:solidFill>
              <a:srgbClr val="93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32"/>
            <p:cNvSpPr/>
            <p:nvPr/>
          </p:nvSpPr>
          <p:spPr>
            <a:xfrm>
              <a:off x="7699448" y="1253336"/>
              <a:ext cx="281438" cy="214192"/>
            </a:xfrm>
            <a:custGeom>
              <a:avLst/>
              <a:gdLst/>
              <a:ahLst/>
              <a:cxnLst/>
              <a:rect l="l" t="t" r="r" b="b"/>
              <a:pathLst>
                <a:path w="9415" h="7166" extrusionOk="0">
                  <a:moveTo>
                    <a:pt x="2561" y="0"/>
                  </a:moveTo>
                  <a:cubicBezTo>
                    <a:pt x="909" y="0"/>
                    <a:pt x="214" y="488"/>
                    <a:pt x="0" y="1112"/>
                  </a:cubicBezTo>
                  <a:cubicBezTo>
                    <a:pt x="298" y="1080"/>
                    <a:pt x="735" y="1047"/>
                    <a:pt x="1262" y="1047"/>
                  </a:cubicBezTo>
                  <a:cubicBezTo>
                    <a:pt x="3783" y="1047"/>
                    <a:pt x="8348" y="1810"/>
                    <a:pt x="9415" y="7166"/>
                  </a:cubicBezTo>
                  <a:cubicBezTo>
                    <a:pt x="9238" y="5228"/>
                    <a:pt x="8319" y="490"/>
                    <a:pt x="3542" y="49"/>
                  </a:cubicBezTo>
                  <a:cubicBezTo>
                    <a:pt x="3182" y="16"/>
                    <a:pt x="2856" y="0"/>
                    <a:pt x="2561" y="0"/>
                  </a:cubicBezTo>
                  <a:close/>
                </a:path>
              </a:pathLst>
            </a:custGeom>
            <a:solidFill>
              <a:srgbClr val="FFFFF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9" name="Google Shape;2119;p32"/>
          <p:cNvGrpSpPr/>
          <p:nvPr/>
        </p:nvGrpSpPr>
        <p:grpSpPr>
          <a:xfrm>
            <a:off x="3175458" y="4263978"/>
            <a:ext cx="246464" cy="231319"/>
            <a:chOff x="5946283" y="1650903"/>
            <a:chExt cx="246464" cy="231319"/>
          </a:xfrm>
        </p:grpSpPr>
        <p:sp>
          <p:nvSpPr>
            <p:cNvPr id="2120" name="Google Shape;2120;p32"/>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32"/>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2" name="Google Shape;2122;p32"/>
          <p:cNvGrpSpPr/>
          <p:nvPr/>
        </p:nvGrpSpPr>
        <p:grpSpPr>
          <a:xfrm>
            <a:off x="851883" y="349128"/>
            <a:ext cx="246464" cy="231319"/>
            <a:chOff x="5946283" y="1650903"/>
            <a:chExt cx="246464" cy="231319"/>
          </a:xfrm>
        </p:grpSpPr>
        <p:sp>
          <p:nvSpPr>
            <p:cNvPr id="2123" name="Google Shape;2123;p32"/>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32"/>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5" name="Google Shape;2125;p32"/>
          <p:cNvGrpSpPr/>
          <p:nvPr/>
        </p:nvGrpSpPr>
        <p:grpSpPr>
          <a:xfrm>
            <a:off x="2313658" y="3198553"/>
            <a:ext cx="246464" cy="231319"/>
            <a:chOff x="5946283" y="1650903"/>
            <a:chExt cx="246464" cy="231319"/>
          </a:xfrm>
        </p:grpSpPr>
        <p:sp>
          <p:nvSpPr>
            <p:cNvPr id="2126" name="Google Shape;2126;p32"/>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32"/>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28" name="Google Shape;2128;p32"/>
          <p:cNvSpPr/>
          <p:nvPr/>
        </p:nvSpPr>
        <p:spPr>
          <a:xfrm>
            <a:off x="8333612" y="2155357"/>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MAIN_POINT_2">
    <p:spTree>
      <p:nvGrpSpPr>
        <p:cNvPr id="1" name="Shape 2129"/>
        <p:cNvGrpSpPr/>
        <p:nvPr/>
      </p:nvGrpSpPr>
      <p:grpSpPr>
        <a:xfrm>
          <a:off x="0" y="0"/>
          <a:ext cx="0" cy="0"/>
          <a:chOff x="0" y="0"/>
          <a:chExt cx="0" cy="0"/>
        </a:xfrm>
      </p:grpSpPr>
      <p:grpSp>
        <p:nvGrpSpPr>
          <p:cNvPr id="2130" name="Google Shape;2130;p33"/>
          <p:cNvGrpSpPr/>
          <p:nvPr/>
        </p:nvGrpSpPr>
        <p:grpSpPr>
          <a:xfrm>
            <a:off x="-665677" y="302158"/>
            <a:ext cx="9837915" cy="5411953"/>
            <a:chOff x="-665677" y="302158"/>
            <a:chExt cx="9837915" cy="5411953"/>
          </a:xfrm>
        </p:grpSpPr>
        <p:sp>
          <p:nvSpPr>
            <p:cNvPr id="2131" name="Google Shape;2131;p33"/>
            <p:cNvSpPr/>
            <p:nvPr/>
          </p:nvSpPr>
          <p:spPr>
            <a:xfrm>
              <a:off x="3543550" y="3122615"/>
              <a:ext cx="5628688" cy="1889464"/>
            </a:xfrm>
            <a:custGeom>
              <a:avLst/>
              <a:gdLst/>
              <a:ahLst/>
              <a:cxnLst/>
              <a:rect l="l" t="t" r="r" b="b"/>
              <a:pathLst>
                <a:path w="69850" h="24762" extrusionOk="0">
                  <a:moveTo>
                    <a:pt x="37590" y="1"/>
                  </a:moveTo>
                  <a:cubicBezTo>
                    <a:pt x="33519" y="1"/>
                    <a:pt x="33240" y="3079"/>
                    <a:pt x="33240" y="3079"/>
                  </a:cubicBezTo>
                  <a:cubicBezTo>
                    <a:pt x="33240" y="3079"/>
                    <a:pt x="33111" y="2110"/>
                    <a:pt x="32231" y="2023"/>
                  </a:cubicBezTo>
                  <a:cubicBezTo>
                    <a:pt x="32199" y="2020"/>
                    <a:pt x="32167" y="2018"/>
                    <a:pt x="32137" y="2018"/>
                  </a:cubicBezTo>
                  <a:cubicBezTo>
                    <a:pt x="31341" y="2018"/>
                    <a:pt x="31231" y="3110"/>
                    <a:pt x="31231" y="3110"/>
                  </a:cubicBezTo>
                  <a:cubicBezTo>
                    <a:pt x="31231" y="3110"/>
                    <a:pt x="30702" y="1854"/>
                    <a:pt x="29832" y="1854"/>
                  </a:cubicBezTo>
                  <a:cubicBezTo>
                    <a:pt x="29810" y="1854"/>
                    <a:pt x="29787" y="1854"/>
                    <a:pt x="29763" y="1856"/>
                  </a:cubicBezTo>
                  <a:cubicBezTo>
                    <a:pt x="28853" y="1927"/>
                    <a:pt x="28321" y="3162"/>
                    <a:pt x="28321" y="3162"/>
                  </a:cubicBezTo>
                  <a:cubicBezTo>
                    <a:pt x="28321" y="3162"/>
                    <a:pt x="27079" y="1577"/>
                    <a:pt x="25041" y="1577"/>
                  </a:cubicBezTo>
                  <a:cubicBezTo>
                    <a:pt x="24350" y="1577"/>
                    <a:pt x="23566" y="1760"/>
                    <a:pt x="22709" y="2249"/>
                  </a:cubicBezTo>
                  <a:cubicBezTo>
                    <a:pt x="19323" y="4177"/>
                    <a:pt x="21993" y="8948"/>
                    <a:pt x="21993" y="8948"/>
                  </a:cubicBezTo>
                  <a:cubicBezTo>
                    <a:pt x="21789" y="8794"/>
                    <a:pt x="21534" y="8719"/>
                    <a:pt x="21280" y="8719"/>
                  </a:cubicBezTo>
                  <a:cubicBezTo>
                    <a:pt x="20971" y="8719"/>
                    <a:pt x="20662" y="8829"/>
                    <a:pt x="20439" y="9045"/>
                  </a:cubicBezTo>
                  <a:cubicBezTo>
                    <a:pt x="20034" y="9437"/>
                    <a:pt x="19966" y="10133"/>
                    <a:pt x="20291" y="10595"/>
                  </a:cubicBezTo>
                  <a:cubicBezTo>
                    <a:pt x="20126" y="10508"/>
                    <a:pt x="19940" y="10466"/>
                    <a:pt x="19754" y="10466"/>
                  </a:cubicBezTo>
                  <a:cubicBezTo>
                    <a:pt x="19377" y="10466"/>
                    <a:pt x="18996" y="10636"/>
                    <a:pt x="18772" y="10941"/>
                  </a:cubicBezTo>
                  <a:cubicBezTo>
                    <a:pt x="18466" y="11356"/>
                    <a:pt x="18483" y="11973"/>
                    <a:pt x="18793" y="12380"/>
                  </a:cubicBezTo>
                  <a:lnTo>
                    <a:pt x="18793" y="12380"/>
                  </a:lnTo>
                  <a:cubicBezTo>
                    <a:pt x="18676" y="12280"/>
                    <a:pt x="18520" y="12232"/>
                    <a:pt x="18359" y="12232"/>
                  </a:cubicBezTo>
                  <a:cubicBezTo>
                    <a:pt x="18183" y="12232"/>
                    <a:pt x="18003" y="12289"/>
                    <a:pt x="17864" y="12397"/>
                  </a:cubicBezTo>
                  <a:cubicBezTo>
                    <a:pt x="17561" y="12634"/>
                    <a:pt x="17434" y="13039"/>
                    <a:pt x="17406" y="13423"/>
                  </a:cubicBezTo>
                  <a:cubicBezTo>
                    <a:pt x="17375" y="13865"/>
                    <a:pt x="17452" y="14314"/>
                    <a:pt x="17630" y="14719"/>
                  </a:cubicBezTo>
                  <a:cubicBezTo>
                    <a:pt x="16725" y="14170"/>
                    <a:pt x="15684" y="13612"/>
                    <a:pt x="14669" y="13612"/>
                  </a:cubicBezTo>
                  <a:cubicBezTo>
                    <a:pt x="14361" y="13612"/>
                    <a:pt x="14056" y="13663"/>
                    <a:pt x="13757" y="13782"/>
                  </a:cubicBezTo>
                  <a:cubicBezTo>
                    <a:pt x="12818" y="14156"/>
                    <a:pt x="12226" y="15137"/>
                    <a:pt x="12069" y="16135"/>
                  </a:cubicBezTo>
                  <a:cubicBezTo>
                    <a:pt x="11912" y="17133"/>
                    <a:pt x="12120" y="18150"/>
                    <a:pt x="12385" y="19126"/>
                  </a:cubicBezTo>
                  <a:cubicBezTo>
                    <a:pt x="12182" y="18837"/>
                    <a:pt x="11833" y="18663"/>
                    <a:pt x="11483" y="18663"/>
                  </a:cubicBezTo>
                  <a:cubicBezTo>
                    <a:pt x="11424" y="18663"/>
                    <a:pt x="11365" y="18668"/>
                    <a:pt x="11307" y="18678"/>
                  </a:cubicBezTo>
                  <a:cubicBezTo>
                    <a:pt x="10902" y="18749"/>
                    <a:pt x="10550" y="19067"/>
                    <a:pt x="10440" y="19462"/>
                  </a:cubicBezTo>
                  <a:cubicBezTo>
                    <a:pt x="10236" y="19000"/>
                    <a:pt x="9742" y="18682"/>
                    <a:pt x="9237" y="18682"/>
                  </a:cubicBezTo>
                  <a:cubicBezTo>
                    <a:pt x="9225" y="18682"/>
                    <a:pt x="9213" y="18682"/>
                    <a:pt x="9201" y="18683"/>
                  </a:cubicBezTo>
                  <a:cubicBezTo>
                    <a:pt x="8681" y="18700"/>
                    <a:pt x="8191" y="19052"/>
                    <a:pt x="8009" y="19537"/>
                  </a:cubicBezTo>
                  <a:cubicBezTo>
                    <a:pt x="7785" y="18951"/>
                    <a:pt x="7189" y="18527"/>
                    <a:pt x="6561" y="18509"/>
                  </a:cubicBezTo>
                  <a:cubicBezTo>
                    <a:pt x="6547" y="18509"/>
                    <a:pt x="6533" y="18508"/>
                    <a:pt x="6518" y="18508"/>
                  </a:cubicBezTo>
                  <a:cubicBezTo>
                    <a:pt x="5904" y="18508"/>
                    <a:pt x="5306" y="18890"/>
                    <a:pt x="5052" y="19449"/>
                  </a:cubicBezTo>
                  <a:cubicBezTo>
                    <a:pt x="4791" y="18427"/>
                    <a:pt x="4006" y="17556"/>
                    <a:pt x="3016" y="17191"/>
                  </a:cubicBezTo>
                  <a:cubicBezTo>
                    <a:pt x="2659" y="17059"/>
                    <a:pt x="2280" y="16995"/>
                    <a:pt x="1901" y="16995"/>
                  </a:cubicBezTo>
                  <a:cubicBezTo>
                    <a:pt x="1227" y="16995"/>
                    <a:pt x="551" y="17198"/>
                    <a:pt x="1" y="17586"/>
                  </a:cubicBezTo>
                  <a:lnTo>
                    <a:pt x="1" y="24762"/>
                  </a:lnTo>
                  <a:lnTo>
                    <a:pt x="69850" y="24762"/>
                  </a:lnTo>
                  <a:lnTo>
                    <a:pt x="69850" y="19264"/>
                  </a:lnTo>
                  <a:cubicBezTo>
                    <a:pt x="69762" y="19264"/>
                    <a:pt x="69234" y="18001"/>
                    <a:pt x="67795" y="17942"/>
                  </a:cubicBezTo>
                  <a:cubicBezTo>
                    <a:pt x="67766" y="17940"/>
                    <a:pt x="67737" y="17940"/>
                    <a:pt x="67709" y="17940"/>
                  </a:cubicBezTo>
                  <a:cubicBezTo>
                    <a:pt x="66342" y="17940"/>
                    <a:pt x="66003" y="19294"/>
                    <a:pt x="66003" y="19294"/>
                  </a:cubicBezTo>
                  <a:cubicBezTo>
                    <a:pt x="66003" y="19294"/>
                    <a:pt x="66003" y="18560"/>
                    <a:pt x="65317" y="18502"/>
                  </a:cubicBezTo>
                  <a:cubicBezTo>
                    <a:pt x="65293" y="18500"/>
                    <a:pt x="65269" y="18499"/>
                    <a:pt x="65246" y="18499"/>
                  </a:cubicBezTo>
                  <a:cubicBezTo>
                    <a:pt x="64629" y="18499"/>
                    <a:pt x="64595" y="19236"/>
                    <a:pt x="64595" y="19236"/>
                  </a:cubicBezTo>
                  <a:cubicBezTo>
                    <a:pt x="64595" y="19236"/>
                    <a:pt x="63861" y="18032"/>
                    <a:pt x="62634" y="17944"/>
                  </a:cubicBezTo>
                  <a:cubicBezTo>
                    <a:pt x="62591" y="17941"/>
                    <a:pt x="62547" y="17940"/>
                    <a:pt x="62505" y="17940"/>
                  </a:cubicBezTo>
                  <a:cubicBezTo>
                    <a:pt x="61349" y="17940"/>
                    <a:pt x="60572" y="19059"/>
                    <a:pt x="60572" y="19059"/>
                  </a:cubicBezTo>
                  <a:cubicBezTo>
                    <a:pt x="60572" y="19059"/>
                    <a:pt x="60513" y="18471"/>
                    <a:pt x="60067" y="18383"/>
                  </a:cubicBezTo>
                  <a:cubicBezTo>
                    <a:pt x="60037" y="18378"/>
                    <a:pt x="60008" y="18375"/>
                    <a:pt x="59980" y="18375"/>
                  </a:cubicBezTo>
                  <a:cubicBezTo>
                    <a:pt x="59581" y="18375"/>
                    <a:pt x="59309" y="18921"/>
                    <a:pt x="59309" y="18921"/>
                  </a:cubicBezTo>
                  <a:cubicBezTo>
                    <a:pt x="59309" y="18921"/>
                    <a:pt x="59425" y="18237"/>
                    <a:pt x="58720" y="17973"/>
                  </a:cubicBezTo>
                  <a:cubicBezTo>
                    <a:pt x="58612" y="17932"/>
                    <a:pt x="58509" y="17915"/>
                    <a:pt x="58412" y="17915"/>
                  </a:cubicBezTo>
                  <a:cubicBezTo>
                    <a:pt x="57875" y="17915"/>
                    <a:pt x="57518" y="18441"/>
                    <a:pt x="57518" y="18441"/>
                  </a:cubicBezTo>
                  <a:cubicBezTo>
                    <a:pt x="57518" y="18441"/>
                    <a:pt x="58105" y="16886"/>
                    <a:pt x="57076" y="16328"/>
                  </a:cubicBezTo>
                  <a:cubicBezTo>
                    <a:pt x="56745" y="16149"/>
                    <a:pt x="56433" y="16088"/>
                    <a:pt x="56161" y="16088"/>
                  </a:cubicBezTo>
                  <a:cubicBezTo>
                    <a:pt x="55589" y="16088"/>
                    <a:pt x="55197" y="16358"/>
                    <a:pt x="55197" y="16358"/>
                  </a:cubicBezTo>
                  <a:cubicBezTo>
                    <a:pt x="55197" y="16358"/>
                    <a:pt x="56549" y="15271"/>
                    <a:pt x="56000" y="14272"/>
                  </a:cubicBezTo>
                  <a:cubicBezTo>
                    <a:pt x="55741" y="13800"/>
                    <a:pt x="55227" y="13676"/>
                    <a:pt x="54756" y="13676"/>
                  </a:cubicBezTo>
                  <a:cubicBezTo>
                    <a:pt x="54413" y="13676"/>
                    <a:pt x="54094" y="13742"/>
                    <a:pt x="53913" y="13788"/>
                  </a:cubicBezTo>
                  <a:lnTo>
                    <a:pt x="53913" y="13788"/>
                  </a:lnTo>
                  <a:cubicBezTo>
                    <a:pt x="54489" y="13612"/>
                    <a:pt x="56457" y="12881"/>
                    <a:pt x="55903" y="11247"/>
                  </a:cubicBezTo>
                  <a:cubicBezTo>
                    <a:pt x="55358" y="9635"/>
                    <a:pt x="53851" y="9509"/>
                    <a:pt x="53394" y="9509"/>
                  </a:cubicBezTo>
                  <a:cubicBezTo>
                    <a:pt x="53309" y="9509"/>
                    <a:pt x="53261" y="9514"/>
                    <a:pt x="53261" y="9514"/>
                  </a:cubicBezTo>
                  <a:cubicBezTo>
                    <a:pt x="53261" y="9514"/>
                    <a:pt x="55930" y="6895"/>
                    <a:pt x="53729" y="4874"/>
                  </a:cubicBezTo>
                  <a:cubicBezTo>
                    <a:pt x="53165" y="4355"/>
                    <a:pt x="52529" y="4163"/>
                    <a:pt x="51895" y="4163"/>
                  </a:cubicBezTo>
                  <a:cubicBezTo>
                    <a:pt x="50057" y="4163"/>
                    <a:pt x="48237" y="5784"/>
                    <a:pt x="48237" y="5784"/>
                  </a:cubicBezTo>
                  <a:cubicBezTo>
                    <a:pt x="48237" y="5784"/>
                    <a:pt x="49471" y="2347"/>
                    <a:pt x="46708" y="1413"/>
                  </a:cubicBezTo>
                  <a:cubicBezTo>
                    <a:pt x="46307" y="1277"/>
                    <a:pt x="45931" y="1219"/>
                    <a:pt x="45581" y="1219"/>
                  </a:cubicBezTo>
                  <a:cubicBezTo>
                    <a:pt x="43522" y="1219"/>
                    <a:pt x="42364" y="3227"/>
                    <a:pt x="42364" y="3227"/>
                  </a:cubicBezTo>
                  <a:cubicBezTo>
                    <a:pt x="42364" y="3227"/>
                    <a:pt x="41864" y="55"/>
                    <a:pt x="37693" y="2"/>
                  </a:cubicBezTo>
                  <a:cubicBezTo>
                    <a:pt x="37659" y="1"/>
                    <a:pt x="37624" y="1"/>
                    <a:pt x="37590"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32" name="Google Shape;2132;p33"/>
            <p:cNvGrpSpPr/>
            <p:nvPr/>
          </p:nvGrpSpPr>
          <p:grpSpPr>
            <a:xfrm>
              <a:off x="-14" y="4224876"/>
              <a:ext cx="9143881" cy="1489235"/>
              <a:chOff x="626075" y="3657856"/>
              <a:chExt cx="5447326" cy="1489235"/>
            </a:xfrm>
          </p:grpSpPr>
          <p:sp>
            <p:nvSpPr>
              <p:cNvPr id="2133" name="Google Shape;2133;p33"/>
              <p:cNvSpPr/>
              <p:nvPr/>
            </p:nvSpPr>
            <p:spPr>
              <a:xfrm>
                <a:off x="2628955" y="4093433"/>
                <a:ext cx="44680" cy="72275"/>
              </a:xfrm>
              <a:custGeom>
                <a:avLst/>
                <a:gdLst/>
                <a:ahLst/>
                <a:cxnLst/>
                <a:rect l="l" t="t" r="r" b="b"/>
                <a:pathLst>
                  <a:path w="811" h="1312" extrusionOk="0">
                    <a:moveTo>
                      <a:pt x="197" y="1"/>
                    </a:moveTo>
                    <a:cubicBezTo>
                      <a:pt x="170" y="1"/>
                      <a:pt x="144" y="8"/>
                      <a:pt x="119" y="22"/>
                    </a:cubicBezTo>
                    <a:cubicBezTo>
                      <a:pt x="34" y="71"/>
                      <a:pt x="0" y="189"/>
                      <a:pt x="45" y="285"/>
                    </a:cubicBezTo>
                    <a:lnTo>
                      <a:pt x="460" y="1205"/>
                    </a:lnTo>
                    <a:cubicBezTo>
                      <a:pt x="491" y="1273"/>
                      <a:pt x="551" y="1311"/>
                      <a:pt x="615" y="1311"/>
                    </a:cubicBezTo>
                    <a:cubicBezTo>
                      <a:pt x="619" y="1311"/>
                      <a:pt x="622" y="1311"/>
                      <a:pt x="625" y="1311"/>
                    </a:cubicBezTo>
                    <a:cubicBezTo>
                      <a:pt x="648" y="1308"/>
                      <a:pt x="671" y="1304"/>
                      <a:pt x="692" y="1290"/>
                    </a:cubicBezTo>
                    <a:cubicBezTo>
                      <a:pt x="777" y="1240"/>
                      <a:pt x="810" y="1122"/>
                      <a:pt x="767" y="1026"/>
                    </a:cubicBezTo>
                    <a:lnTo>
                      <a:pt x="350" y="107"/>
                    </a:lnTo>
                    <a:cubicBezTo>
                      <a:pt x="320" y="40"/>
                      <a:pt x="260" y="1"/>
                      <a:pt x="1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33"/>
              <p:cNvSpPr/>
              <p:nvPr/>
            </p:nvSpPr>
            <p:spPr>
              <a:xfrm>
                <a:off x="2681348" y="4057351"/>
                <a:ext cx="20329" cy="94475"/>
              </a:xfrm>
              <a:custGeom>
                <a:avLst/>
                <a:gdLst/>
                <a:ahLst/>
                <a:cxnLst/>
                <a:rect l="l" t="t" r="r" b="b"/>
                <a:pathLst>
                  <a:path w="369" h="1715" extrusionOk="0">
                    <a:moveTo>
                      <a:pt x="174" y="1"/>
                    </a:moveTo>
                    <a:cubicBezTo>
                      <a:pt x="173" y="1"/>
                      <a:pt x="172" y="1"/>
                      <a:pt x="171" y="1"/>
                    </a:cubicBezTo>
                    <a:cubicBezTo>
                      <a:pt x="73" y="5"/>
                      <a:pt x="1" y="93"/>
                      <a:pt x="2" y="201"/>
                    </a:cubicBezTo>
                    <a:lnTo>
                      <a:pt x="23" y="1523"/>
                    </a:lnTo>
                    <a:cubicBezTo>
                      <a:pt x="26" y="1629"/>
                      <a:pt x="102" y="1715"/>
                      <a:pt x="196" y="1715"/>
                    </a:cubicBezTo>
                    <a:cubicBezTo>
                      <a:pt x="197" y="1715"/>
                      <a:pt x="197" y="1715"/>
                      <a:pt x="198" y="1715"/>
                    </a:cubicBezTo>
                    <a:lnTo>
                      <a:pt x="207" y="1715"/>
                    </a:lnTo>
                    <a:cubicBezTo>
                      <a:pt x="298" y="1709"/>
                      <a:pt x="369" y="1621"/>
                      <a:pt x="368" y="1515"/>
                    </a:cubicBezTo>
                    <a:lnTo>
                      <a:pt x="346" y="194"/>
                    </a:lnTo>
                    <a:cubicBezTo>
                      <a:pt x="345" y="87"/>
                      <a:pt x="269" y="1"/>
                      <a:pt x="1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33"/>
              <p:cNvSpPr/>
              <p:nvPr/>
            </p:nvSpPr>
            <p:spPr>
              <a:xfrm>
                <a:off x="626075" y="3758942"/>
                <a:ext cx="5447326" cy="1388150"/>
              </a:xfrm>
              <a:custGeom>
                <a:avLst/>
                <a:gdLst/>
                <a:ahLst/>
                <a:cxnLst/>
                <a:rect l="l" t="t" r="r" b="b"/>
                <a:pathLst>
                  <a:path w="98876" h="25199" extrusionOk="0">
                    <a:moveTo>
                      <a:pt x="27582" y="1"/>
                    </a:moveTo>
                    <a:cubicBezTo>
                      <a:pt x="7201" y="1"/>
                      <a:pt x="1" y="3798"/>
                      <a:pt x="1" y="3798"/>
                    </a:cubicBezTo>
                    <a:lnTo>
                      <a:pt x="1" y="25199"/>
                    </a:lnTo>
                    <a:lnTo>
                      <a:pt x="98876" y="25199"/>
                    </a:lnTo>
                    <a:lnTo>
                      <a:pt x="98876" y="10787"/>
                    </a:lnTo>
                    <a:cubicBezTo>
                      <a:pt x="98876" y="10787"/>
                      <a:pt x="93295" y="6427"/>
                      <a:pt x="54587" y="1782"/>
                    </a:cubicBezTo>
                    <a:cubicBezTo>
                      <a:pt x="43740" y="481"/>
                      <a:pt x="34828" y="1"/>
                      <a:pt x="275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33"/>
              <p:cNvSpPr/>
              <p:nvPr/>
            </p:nvSpPr>
            <p:spPr>
              <a:xfrm>
                <a:off x="5361974" y="4047270"/>
                <a:ext cx="117016" cy="122294"/>
              </a:xfrm>
              <a:custGeom>
                <a:avLst/>
                <a:gdLst/>
                <a:ahLst/>
                <a:cxnLst/>
                <a:rect l="l" t="t" r="r" b="b"/>
                <a:pathLst>
                  <a:path w="2124" h="2220" extrusionOk="0">
                    <a:moveTo>
                      <a:pt x="1609" y="1"/>
                    </a:moveTo>
                    <a:cubicBezTo>
                      <a:pt x="1589" y="1"/>
                      <a:pt x="1569" y="3"/>
                      <a:pt x="1549" y="6"/>
                    </a:cubicBezTo>
                    <a:cubicBezTo>
                      <a:pt x="1368" y="39"/>
                      <a:pt x="1240" y="194"/>
                      <a:pt x="1140" y="345"/>
                    </a:cubicBezTo>
                    <a:cubicBezTo>
                      <a:pt x="951" y="627"/>
                      <a:pt x="798" y="936"/>
                      <a:pt x="689" y="1257"/>
                    </a:cubicBezTo>
                    <a:cubicBezTo>
                      <a:pt x="633" y="931"/>
                      <a:pt x="578" y="606"/>
                      <a:pt x="524" y="280"/>
                    </a:cubicBezTo>
                    <a:cubicBezTo>
                      <a:pt x="512" y="215"/>
                      <a:pt x="497" y="146"/>
                      <a:pt x="448" y="104"/>
                    </a:cubicBezTo>
                    <a:cubicBezTo>
                      <a:pt x="421" y="81"/>
                      <a:pt x="388" y="71"/>
                      <a:pt x="354" y="71"/>
                    </a:cubicBezTo>
                    <a:cubicBezTo>
                      <a:pt x="299" y="71"/>
                      <a:pt x="243" y="96"/>
                      <a:pt x="204" y="135"/>
                    </a:cubicBezTo>
                    <a:cubicBezTo>
                      <a:pt x="140" y="198"/>
                      <a:pt x="115" y="288"/>
                      <a:pt x="95" y="377"/>
                    </a:cubicBezTo>
                    <a:cubicBezTo>
                      <a:pt x="12" y="742"/>
                      <a:pt x="1" y="1125"/>
                      <a:pt x="65" y="1495"/>
                    </a:cubicBezTo>
                    <a:cubicBezTo>
                      <a:pt x="84" y="1605"/>
                      <a:pt x="123" y="1730"/>
                      <a:pt x="229" y="1765"/>
                    </a:cubicBezTo>
                    <a:lnTo>
                      <a:pt x="1289" y="2219"/>
                    </a:lnTo>
                    <a:cubicBezTo>
                      <a:pt x="1621" y="1882"/>
                      <a:pt x="1869" y="1467"/>
                      <a:pt x="2012" y="1017"/>
                    </a:cubicBezTo>
                    <a:cubicBezTo>
                      <a:pt x="2080" y="805"/>
                      <a:pt x="2123" y="572"/>
                      <a:pt x="2053" y="359"/>
                    </a:cubicBezTo>
                    <a:cubicBezTo>
                      <a:pt x="1989" y="165"/>
                      <a:pt x="1807" y="1"/>
                      <a:pt x="16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33"/>
              <p:cNvSpPr/>
              <p:nvPr/>
            </p:nvSpPr>
            <p:spPr>
              <a:xfrm>
                <a:off x="4176278" y="3853858"/>
                <a:ext cx="111617" cy="123176"/>
              </a:xfrm>
              <a:custGeom>
                <a:avLst/>
                <a:gdLst/>
                <a:ahLst/>
                <a:cxnLst/>
                <a:rect l="l" t="t" r="r" b="b"/>
                <a:pathLst>
                  <a:path w="2026" h="2236" extrusionOk="0">
                    <a:moveTo>
                      <a:pt x="1454" y="1"/>
                    </a:moveTo>
                    <a:cubicBezTo>
                      <a:pt x="1398" y="1"/>
                      <a:pt x="1343" y="12"/>
                      <a:pt x="1292" y="38"/>
                    </a:cubicBezTo>
                    <a:cubicBezTo>
                      <a:pt x="1129" y="117"/>
                      <a:pt x="1050" y="302"/>
                      <a:pt x="995" y="477"/>
                    </a:cubicBezTo>
                    <a:cubicBezTo>
                      <a:pt x="895" y="801"/>
                      <a:pt x="836" y="1139"/>
                      <a:pt x="820" y="1479"/>
                    </a:cubicBezTo>
                    <a:cubicBezTo>
                      <a:pt x="678" y="1181"/>
                      <a:pt x="532" y="885"/>
                      <a:pt x="388" y="587"/>
                    </a:cubicBezTo>
                    <a:cubicBezTo>
                      <a:pt x="360" y="529"/>
                      <a:pt x="326" y="465"/>
                      <a:pt x="267" y="439"/>
                    </a:cubicBezTo>
                    <a:cubicBezTo>
                      <a:pt x="250" y="431"/>
                      <a:pt x="231" y="428"/>
                      <a:pt x="213" y="428"/>
                    </a:cubicBezTo>
                    <a:cubicBezTo>
                      <a:pt x="145" y="428"/>
                      <a:pt x="76" y="475"/>
                      <a:pt x="42" y="537"/>
                    </a:cubicBezTo>
                    <a:cubicBezTo>
                      <a:pt x="0" y="616"/>
                      <a:pt x="0" y="710"/>
                      <a:pt x="6" y="800"/>
                    </a:cubicBezTo>
                    <a:cubicBezTo>
                      <a:pt x="30" y="1175"/>
                      <a:pt x="127" y="1547"/>
                      <a:pt x="291" y="1884"/>
                    </a:cubicBezTo>
                    <a:cubicBezTo>
                      <a:pt x="339" y="1983"/>
                      <a:pt x="412" y="2092"/>
                      <a:pt x="524" y="2097"/>
                    </a:cubicBezTo>
                    <a:lnTo>
                      <a:pt x="1664" y="2235"/>
                    </a:lnTo>
                    <a:cubicBezTo>
                      <a:pt x="1886" y="1819"/>
                      <a:pt x="2010" y="1350"/>
                      <a:pt x="2020" y="879"/>
                    </a:cubicBezTo>
                    <a:cubicBezTo>
                      <a:pt x="2026" y="655"/>
                      <a:pt x="2003" y="420"/>
                      <a:pt x="1876" y="235"/>
                    </a:cubicBezTo>
                    <a:cubicBezTo>
                      <a:pt x="1781" y="98"/>
                      <a:pt x="1615" y="1"/>
                      <a:pt x="14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33"/>
              <p:cNvSpPr/>
              <p:nvPr/>
            </p:nvSpPr>
            <p:spPr>
              <a:xfrm>
                <a:off x="3928252" y="3836505"/>
                <a:ext cx="74430" cy="97835"/>
              </a:xfrm>
              <a:custGeom>
                <a:avLst/>
                <a:gdLst/>
                <a:ahLst/>
                <a:cxnLst/>
                <a:rect l="l" t="t" r="r" b="b"/>
                <a:pathLst>
                  <a:path w="1351" h="1776" extrusionOk="0">
                    <a:moveTo>
                      <a:pt x="181" y="0"/>
                    </a:moveTo>
                    <a:cubicBezTo>
                      <a:pt x="122" y="0"/>
                      <a:pt x="68" y="42"/>
                      <a:pt x="40" y="96"/>
                    </a:cubicBezTo>
                    <a:cubicBezTo>
                      <a:pt x="9" y="152"/>
                      <a:pt x="5" y="219"/>
                      <a:pt x="5" y="284"/>
                    </a:cubicBezTo>
                    <a:cubicBezTo>
                      <a:pt x="1" y="711"/>
                      <a:pt x="125" y="1136"/>
                      <a:pt x="355" y="1495"/>
                    </a:cubicBezTo>
                    <a:lnTo>
                      <a:pt x="997" y="1776"/>
                    </a:lnTo>
                    <a:cubicBezTo>
                      <a:pt x="1052" y="1625"/>
                      <a:pt x="1107" y="1476"/>
                      <a:pt x="1163" y="1327"/>
                    </a:cubicBezTo>
                    <a:cubicBezTo>
                      <a:pt x="1230" y="1136"/>
                      <a:pt x="1301" y="946"/>
                      <a:pt x="1326" y="747"/>
                    </a:cubicBezTo>
                    <a:cubicBezTo>
                      <a:pt x="1350" y="548"/>
                      <a:pt x="1329" y="333"/>
                      <a:pt x="1223" y="162"/>
                    </a:cubicBezTo>
                    <a:cubicBezTo>
                      <a:pt x="1209" y="138"/>
                      <a:pt x="1194" y="114"/>
                      <a:pt x="1171" y="99"/>
                    </a:cubicBezTo>
                    <a:cubicBezTo>
                      <a:pt x="1148" y="82"/>
                      <a:pt x="1122" y="75"/>
                      <a:pt x="1096" y="75"/>
                    </a:cubicBezTo>
                    <a:cubicBezTo>
                      <a:pt x="1029" y="75"/>
                      <a:pt x="957" y="120"/>
                      <a:pt x="908" y="171"/>
                    </a:cubicBezTo>
                    <a:cubicBezTo>
                      <a:pt x="743" y="340"/>
                      <a:pt x="659" y="570"/>
                      <a:pt x="608" y="799"/>
                    </a:cubicBezTo>
                    <a:cubicBezTo>
                      <a:pt x="532" y="586"/>
                      <a:pt x="447" y="375"/>
                      <a:pt x="355" y="169"/>
                    </a:cubicBezTo>
                    <a:cubicBezTo>
                      <a:pt x="323" y="96"/>
                      <a:pt x="276" y="13"/>
                      <a:pt x="197" y="1"/>
                    </a:cubicBezTo>
                    <a:cubicBezTo>
                      <a:pt x="192" y="1"/>
                      <a:pt x="186" y="0"/>
                      <a:pt x="1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33"/>
              <p:cNvSpPr/>
              <p:nvPr/>
            </p:nvSpPr>
            <p:spPr>
              <a:xfrm>
                <a:off x="2362749" y="3657856"/>
                <a:ext cx="111672" cy="123176"/>
              </a:xfrm>
              <a:custGeom>
                <a:avLst/>
                <a:gdLst/>
                <a:ahLst/>
                <a:cxnLst/>
                <a:rect l="l" t="t" r="r" b="b"/>
                <a:pathLst>
                  <a:path w="2027" h="2236" extrusionOk="0">
                    <a:moveTo>
                      <a:pt x="1455" y="0"/>
                    </a:moveTo>
                    <a:cubicBezTo>
                      <a:pt x="1399" y="0"/>
                      <a:pt x="1344" y="12"/>
                      <a:pt x="1292" y="37"/>
                    </a:cubicBezTo>
                    <a:cubicBezTo>
                      <a:pt x="1130" y="116"/>
                      <a:pt x="1049" y="301"/>
                      <a:pt x="996" y="476"/>
                    </a:cubicBezTo>
                    <a:cubicBezTo>
                      <a:pt x="894" y="801"/>
                      <a:pt x="836" y="1138"/>
                      <a:pt x="821" y="1479"/>
                    </a:cubicBezTo>
                    <a:cubicBezTo>
                      <a:pt x="678" y="1181"/>
                      <a:pt x="533" y="884"/>
                      <a:pt x="389" y="586"/>
                    </a:cubicBezTo>
                    <a:cubicBezTo>
                      <a:pt x="361" y="527"/>
                      <a:pt x="327" y="464"/>
                      <a:pt x="266" y="438"/>
                    </a:cubicBezTo>
                    <a:cubicBezTo>
                      <a:pt x="249" y="431"/>
                      <a:pt x="231" y="427"/>
                      <a:pt x="212" y="427"/>
                    </a:cubicBezTo>
                    <a:cubicBezTo>
                      <a:pt x="145" y="427"/>
                      <a:pt x="76" y="474"/>
                      <a:pt x="43" y="537"/>
                    </a:cubicBezTo>
                    <a:cubicBezTo>
                      <a:pt x="1" y="616"/>
                      <a:pt x="1" y="709"/>
                      <a:pt x="5" y="800"/>
                    </a:cubicBezTo>
                    <a:cubicBezTo>
                      <a:pt x="30" y="1175"/>
                      <a:pt x="128" y="1546"/>
                      <a:pt x="291" y="1882"/>
                    </a:cubicBezTo>
                    <a:cubicBezTo>
                      <a:pt x="339" y="1981"/>
                      <a:pt x="413" y="2091"/>
                      <a:pt x="524" y="2097"/>
                    </a:cubicBezTo>
                    <a:lnTo>
                      <a:pt x="1663" y="2235"/>
                    </a:lnTo>
                    <a:cubicBezTo>
                      <a:pt x="1886" y="1819"/>
                      <a:pt x="2009" y="1350"/>
                      <a:pt x="2020" y="879"/>
                    </a:cubicBezTo>
                    <a:cubicBezTo>
                      <a:pt x="2026" y="654"/>
                      <a:pt x="2002" y="420"/>
                      <a:pt x="1875" y="235"/>
                    </a:cubicBezTo>
                    <a:cubicBezTo>
                      <a:pt x="1781" y="97"/>
                      <a:pt x="1616" y="0"/>
                      <a:pt x="14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33"/>
              <p:cNvSpPr/>
              <p:nvPr/>
            </p:nvSpPr>
            <p:spPr>
              <a:xfrm>
                <a:off x="701827" y="3816618"/>
                <a:ext cx="120653" cy="128299"/>
              </a:xfrm>
              <a:custGeom>
                <a:avLst/>
                <a:gdLst/>
                <a:ahLst/>
                <a:cxnLst/>
                <a:rect l="l" t="t" r="r" b="b"/>
                <a:pathLst>
                  <a:path w="2190" h="2329" extrusionOk="0">
                    <a:moveTo>
                      <a:pt x="1307" y="0"/>
                    </a:moveTo>
                    <a:cubicBezTo>
                      <a:pt x="1193" y="0"/>
                      <a:pt x="1083" y="37"/>
                      <a:pt x="1006" y="120"/>
                    </a:cubicBezTo>
                    <a:cubicBezTo>
                      <a:pt x="881" y="252"/>
                      <a:pt x="871" y="454"/>
                      <a:pt x="883" y="636"/>
                    </a:cubicBezTo>
                    <a:cubicBezTo>
                      <a:pt x="902" y="976"/>
                      <a:pt x="966" y="1314"/>
                      <a:pt x="1072" y="1637"/>
                    </a:cubicBezTo>
                    <a:cubicBezTo>
                      <a:pt x="833" y="1410"/>
                      <a:pt x="593" y="1181"/>
                      <a:pt x="353" y="954"/>
                    </a:cubicBezTo>
                    <a:cubicBezTo>
                      <a:pt x="305" y="910"/>
                      <a:pt x="253" y="862"/>
                      <a:pt x="187" y="859"/>
                    </a:cubicBezTo>
                    <a:cubicBezTo>
                      <a:pt x="184" y="859"/>
                      <a:pt x="181" y="859"/>
                      <a:pt x="179" y="859"/>
                    </a:cubicBezTo>
                    <a:cubicBezTo>
                      <a:pt x="95" y="859"/>
                      <a:pt x="24" y="944"/>
                      <a:pt x="13" y="1030"/>
                    </a:cubicBezTo>
                    <a:cubicBezTo>
                      <a:pt x="1" y="1117"/>
                      <a:pt x="34" y="1208"/>
                      <a:pt x="71" y="1290"/>
                    </a:cubicBezTo>
                    <a:cubicBezTo>
                      <a:pt x="225" y="1631"/>
                      <a:pt x="447" y="1943"/>
                      <a:pt x="719" y="2201"/>
                    </a:cubicBezTo>
                    <a:cubicBezTo>
                      <a:pt x="784" y="2265"/>
                      <a:pt x="869" y="2329"/>
                      <a:pt x="957" y="2329"/>
                    </a:cubicBezTo>
                    <a:cubicBezTo>
                      <a:pt x="975" y="2329"/>
                      <a:pt x="993" y="2326"/>
                      <a:pt x="1011" y="2320"/>
                    </a:cubicBezTo>
                    <a:lnTo>
                      <a:pt x="2128" y="2046"/>
                    </a:lnTo>
                    <a:cubicBezTo>
                      <a:pt x="2190" y="1579"/>
                      <a:pt x="2140" y="1095"/>
                      <a:pt x="1985" y="650"/>
                    </a:cubicBezTo>
                    <a:cubicBezTo>
                      <a:pt x="1912" y="439"/>
                      <a:pt x="1806" y="227"/>
                      <a:pt x="1622" y="98"/>
                    </a:cubicBezTo>
                    <a:cubicBezTo>
                      <a:pt x="1532" y="36"/>
                      <a:pt x="1418" y="0"/>
                      <a:pt x="13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33"/>
              <p:cNvSpPr/>
              <p:nvPr/>
            </p:nvSpPr>
            <p:spPr>
              <a:xfrm>
                <a:off x="2509350" y="3689477"/>
                <a:ext cx="75256" cy="102132"/>
              </a:xfrm>
              <a:custGeom>
                <a:avLst/>
                <a:gdLst/>
                <a:ahLst/>
                <a:cxnLst/>
                <a:rect l="l" t="t" r="r" b="b"/>
                <a:pathLst>
                  <a:path w="1366" h="1854" extrusionOk="0">
                    <a:moveTo>
                      <a:pt x="246" y="0"/>
                    </a:moveTo>
                    <a:cubicBezTo>
                      <a:pt x="192" y="0"/>
                      <a:pt x="139" y="34"/>
                      <a:pt x="109" y="80"/>
                    </a:cubicBezTo>
                    <a:cubicBezTo>
                      <a:pt x="72" y="135"/>
                      <a:pt x="60" y="202"/>
                      <a:pt x="53" y="265"/>
                    </a:cubicBezTo>
                    <a:cubicBezTo>
                      <a:pt x="0" y="689"/>
                      <a:pt x="75" y="1128"/>
                      <a:pt x="266" y="1507"/>
                    </a:cubicBezTo>
                    <a:lnTo>
                      <a:pt x="878" y="1853"/>
                    </a:lnTo>
                    <a:cubicBezTo>
                      <a:pt x="949" y="1711"/>
                      <a:pt x="1019" y="1569"/>
                      <a:pt x="1090" y="1427"/>
                    </a:cubicBezTo>
                    <a:cubicBezTo>
                      <a:pt x="1180" y="1246"/>
                      <a:pt x="1271" y="1065"/>
                      <a:pt x="1317" y="869"/>
                    </a:cubicBezTo>
                    <a:cubicBezTo>
                      <a:pt x="1365" y="673"/>
                      <a:pt x="1365" y="460"/>
                      <a:pt x="1281" y="278"/>
                    </a:cubicBezTo>
                    <a:cubicBezTo>
                      <a:pt x="1268" y="251"/>
                      <a:pt x="1257" y="227"/>
                      <a:pt x="1235" y="209"/>
                    </a:cubicBezTo>
                    <a:cubicBezTo>
                      <a:pt x="1210" y="187"/>
                      <a:pt x="1179" y="177"/>
                      <a:pt x="1147" y="177"/>
                    </a:cubicBezTo>
                    <a:cubicBezTo>
                      <a:pt x="1085" y="177"/>
                      <a:pt x="1016" y="212"/>
                      <a:pt x="964" y="254"/>
                    </a:cubicBezTo>
                    <a:cubicBezTo>
                      <a:pt x="784" y="402"/>
                      <a:pt x="672" y="621"/>
                      <a:pt x="596" y="842"/>
                    </a:cubicBezTo>
                    <a:cubicBezTo>
                      <a:pt x="544" y="622"/>
                      <a:pt x="483" y="403"/>
                      <a:pt x="414" y="187"/>
                    </a:cubicBezTo>
                    <a:cubicBezTo>
                      <a:pt x="390" y="113"/>
                      <a:pt x="353" y="24"/>
                      <a:pt x="276" y="4"/>
                    </a:cubicBezTo>
                    <a:cubicBezTo>
                      <a:pt x="266" y="2"/>
                      <a:pt x="256" y="0"/>
                      <a:pt x="2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33"/>
              <p:cNvSpPr/>
              <p:nvPr/>
            </p:nvSpPr>
            <p:spPr>
              <a:xfrm>
                <a:off x="4419345" y="4416686"/>
                <a:ext cx="454678" cy="211977"/>
              </a:xfrm>
              <a:custGeom>
                <a:avLst/>
                <a:gdLst/>
                <a:ahLst/>
                <a:cxnLst/>
                <a:rect l="l" t="t" r="r" b="b"/>
                <a:pathLst>
                  <a:path w="8253" h="3848" extrusionOk="0">
                    <a:moveTo>
                      <a:pt x="3742" y="1"/>
                    </a:moveTo>
                    <a:cubicBezTo>
                      <a:pt x="2718" y="1"/>
                      <a:pt x="1694" y="206"/>
                      <a:pt x="753" y="610"/>
                    </a:cubicBezTo>
                    <a:cubicBezTo>
                      <a:pt x="595" y="677"/>
                      <a:pt x="435" y="754"/>
                      <a:pt x="325" y="885"/>
                    </a:cubicBezTo>
                    <a:cubicBezTo>
                      <a:pt x="0" y="1275"/>
                      <a:pt x="288" y="1869"/>
                      <a:pt x="650" y="2226"/>
                    </a:cubicBezTo>
                    <a:cubicBezTo>
                      <a:pt x="1656" y="3217"/>
                      <a:pt x="3732" y="3847"/>
                      <a:pt x="5317" y="3847"/>
                    </a:cubicBezTo>
                    <a:cubicBezTo>
                      <a:pt x="5542" y="3847"/>
                      <a:pt x="5757" y="3835"/>
                      <a:pt x="5957" y="3809"/>
                    </a:cubicBezTo>
                    <a:cubicBezTo>
                      <a:pt x="8252" y="3511"/>
                      <a:pt x="7720" y="835"/>
                      <a:pt x="5802" y="287"/>
                    </a:cubicBezTo>
                    <a:cubicBezTo>
                      <a:pt x="5133" y="96"/>
                      <a:pt x="4437" y="1"/>
                      <a:pt x="37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33"/>
              <p:cNvSpPr/>
              <p:nvPr/>
            </p:nvSpPr>
            <p:spPr>
              <a:xfrm>
                <a:off x="5014562" y="4239415"/>
                <a:ext cx="332814" cy="161131"/>
              </a:xfrm>
              <a:custGeom>
                <a:avLst/>
                <a:gdLst/>
                <a:ahLst/>
                <a:cxnLst/>
                <a:rect l="l" t="t" r="r" b="b"/>
                <a:pathLst>
                  <a:path w="6041" h="2925" extrusionOk="0">
                    <a:moveTo>
                      <a:pt x="2580" y="1"/>
                    </a:moveTo>
                    <a:cubicBezTo>
                      <a:pt x="2461" y="1"/>
                      <a:pt x="2343" y="5"/>
                      <a:pt x="2225" y="13"/>
                    </a:cubicBezTo>
                    <a:cubicBezTo>
                      <a:pt x="1565" y="60"/>
                      <a:pt x="878" y="252"/>
                      <a:pt x="425" y="736"/>
                    </a:cubicBezTo>
                    <a:cubicBezTo>
                      <a:pt x="169" y="1008"/>
                      <a:pt x="0" y="1408"/>
                      <a:pt x="128" y="1759"/>
                    </a:cubicBezTo>
                    <a:cubicBezTo>
                      <a:pt x="417" y="2547"/>
                      <a:pt x="1617" y="2925"/>
                      <a:pt x="2825" y="2925"/>
                    </a:cubicBezTo>
                    <a:cubicBezTo>
                      <a:pt x="4426" y="2925"/>
                      <a:pt x="6040" y="2260"/>
                      <a:pt x="5561" y="1005"/>
                    </a:cubicBezTo>
                    <a:cubicBezTo>
                      <a:pt x="5525" y="908"/>
                      <a:pt x="5430" y="843"/>
                      <a:pt x="5343" y="788"/>
                    </a:cubicBezTo>
                    <a:cubicBezTo>
                      <a:pt x="4519" y="276"/>
                      <a:pt x="3549" y="1"/>
                      <a:pt x="25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33"/>
              <p:cNvSpPr/>
              <p:nvPr/>
            </p:nvSpPr>
            <p:spPr>
              <a:xfrm>
                <a:off x="2653967" y="3850828"/>
                <a:ext cx="457929" cy="183331"/>
              </a:xfrm>
              <a:custGeom>
                <a:avLst/>
                <a:gdLst/>
                <a:ahLst/>
                <a:cxnLst/>
                <a:rect l="l" t="t" r="r" b="b"/>
                <a:pathLst>
                  <a:path w="8312" h="3328" extrusionOk="0">
                    <a:moveTo>
                      <a:pt x="4338" y="0"/>
                    </a:moveTo>
                    <a:cubicBezTo>
                      <a:pt x="3798" y="0"/>
                      <a:pt x="3258" y="20"/>
                      <a:pt x="2719" y="62"/>
                    </a:cubicBezTo>
                    <a:cubicBezTo>
                      <a:pt x="2097" y="107"/>
                      <a:pt x="1450" y="189"/>
                      <a:pt x="918" y="518"/>
                    </a:cubicBezTo>
                    <a:cubicBezTo>
                      <a:pt x="386" y="848"/>
                      <a:pt x="1" y="1494"/>
                      <a:pt x="157" y="2099"/>
                    </a:cubicBezTo>
                    <a:cubicBezTo>
                      <a:pt x="286" y="2593"/>
                      <a:pt x="743" y="2950"/>
                      <a:pt x="1232" y="3099"/>
                    </a:cubicBezTo>
                    <a:cubicBezTo>
                      <a:pt x="1712" y="3247"/>
                      <a:pt x="2364" y="3327"/>
                      <a:pt x="3057" y="3327"/>
                    </a:cubicBezTo>
                    <a:cubicBezTo>
                      <a:pt x="4348" y="3327"/>
                      <a:pt x="5782" y="3048"/>
                      <a:pt x="6519" y="2402"/>
                    </a:cubicBezTo>
                    <a:cubicBezTo>
                      <a:pt x="8312" y="834"/>
                      <a:pt x="5940" y="14"/>
                      <a:pt x="4540" y="1"/>
                    </a:cubicBezTo>
                    <a:cubicBezTo>
                      <a:pt x="4473" y="0"/>
                      <a:pt x="4406" y="0"/>
                      <a:pt x="43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33"/>
              <p:cNvSpPr/>
              <p:nvPr/>
            </p:nvSpPr>
            <p:spPr>
              <a:xfrm>
                <a:off x="1309715" y="3884817"/>
                <a:ext cx="461455" cy="141134"/>
              </a:xfrm>
              <a:custGeom>
                <a:avLst/>
                <a:gdLst/>
                <a:ahLst/>
                <a:cxnLst/>
                <a:rect l="l" t="t" r="r" b="b"/>
                <a:pathLst>
                  <a:path w="8376" h="2562" extrusionOk="0">
                    <a:moveTo>
                      <a:pt x="4769" y="1"/>
                    </a:moveTo>
                    <a:cubicBezTo>
                      <a:pt x="3754" y="1"/>
                      <a:pt x="2712" y="173"/>
                      <a:pt x="1876" y="381"/>
                    </a:cubicBezTo>
                    <a:cubicBezTo>
                      <a:pt x="1729" y="416"/>
                      <a:pt x="1578" y="458"/>
                      <a:pt x="1458" y="553"/>
                    </a:cubicBezTo>
                    <a:cubicBezTo>
                      <a:pt x="0" y="1683"/>
                      <a:pt x="3278" y="2540"/>
                      <a:pt x="3873" y="2554"/>
                    </a:cubicBezTo>
                    <a:cubicBezTo>
                      <a:pt x="4071" y="2558"/>
                      <a:pt x="4282" y="2562"/>
                      <a:pt x="4500" y="2562"/>
                    </a:cubicBezTo>
                    <a:cubicBezTo>
                      <a:pt x="5453" y="2562"/>
                      <a:pt x="6547" y="2496"/>
                      <a:pt x="7346" y="2117"/>
                    </a:cubicBezTo>
                    <a:cubicBezTo>
                      <a:pt x="8376" y="1627"/>
                      <a:pt x="8137" y="917"/>
                      <a:pt x="7138" y="444"/>
                    </a:cubicBezTo>
                    <a:cubicBezTo>
                      <a:pt x="6457" y="122"/>
                      <a:pt x="5622" y="1"/>
                      <a:pt x="47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33"/>
              <p:cNvSpPr/>
              <p:nvPr/>
            </p:nvSpPr>
            <p:spPr>
              <a:xfrm>
                <a:off x="2511113" y="4235944"/>
                <a:ext cx="534507" cy="226189"/>
              </a:xfrm>
              <a:custGeom>
                <a:avLst/>
                <a:gdLst/>
                <a:ahLst/>
                <a:cxnLst/>
                <a:rect l="l" t="t" r="r" b="b"/>
                <a:pathLst>
                  <a:path w="9702" h="4106" extrusionOk="0">
                    <a:moveTo>
                      <a:pt x="4396" y="1"/>
                    </a:moveTo>
                    <a:cubicBezTo>
                      <a:pt x="4376" y="1"/>
                      <a:pt x="4356" y="1"/>
                      <a:pt x="4335" y="1"/>
                    </a:cubicBezTo>
                    <a:cubicBezTo>
                      <a:pt x="3002" y="15"/>
                      <a:pt x="1679" y="502"/>
                      <a:pt x="654" y="1353"/>
                    </a:cubicBezTo>
                    <a:cubicBezTo>
                      <a:pt x="323" y="1629"/>
                      <a:pt x="1" y="1994"/>
                      <a:pt x="15" y="2425"/>
                    </a:cubicBezTo>
                    <a:cubicBezTo>
                      <a:pt x="32" y="2841"/>
                      <a:pt x="359" y="3178"/>
                      <a:pt x="709" y="3406"/>
                    </a:cubicBezTo>
                    <a:cubicBezTo>
                      <a:pt x="1596" y="3982"/>
                      <a:pt x="2609" y="4098"/>
                      <a:pt x="3645" y="4098"/>
                    </a:cubicBezTo>
                    <a:cubicBezTo>
                      <a:pt x="4341" y="4098"/>
                      <a:pt x="5047" y="4046"/>
                      <a:pt x="5733" y="4046"/>
                    </a:cubicBezTo>
                    <a:cubicBezTo>
                      <a:pt x="6053" y="4046"/>
                      <a:pt x="6368" y="4057"/>
                      <a:pt x="6676" y="4090"/>
                    </a:cubicBezTo>
                    <a:cubicBezTo>
                      <a:pt x="6774" y="4101"/>
                      <a:pt x="6871" y="4106"/>
                      <a:pt x="6966" y="4106"/>
                    </a:cubicBezTo>
                    <a:cubicBezTo>
                      <a:pt x="8606" y="4106"/>
                      <a:pt x="9702" y="2592"/>
                      <a:pt x="8046" y="1274"/>
                    </a:cubicBezTo>
                    <a:cubicBezTo>
                      <a:pt x="7019" y="455"/>
                      <a:pt x="5709" y="1"/>
                      <a:pt x="43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33"/>
              <p:cNvSpPr/>
              <p:nvPr/>
            </p:nvSpPr>
            <p:spPr>
              <a:xfrm>
                <a:off x="3405922" y="3936268"/>
                <a:ext cx="71620" cy="111993"/>
              </a:xfrm>
              <a:custGeom>
                <a:avLst/>
                <a:gdLst/>
                <a:ahLst/>
                <a:cxnLst/>
                <a:rect l="l" t="t" r="r" b="b"/>
                <a:pathLst>
                  <a:path w="1300" h="2033" extrusionOk="0">
                    <a:moveTo>
                      <a:pt x="338" y="1"/>
                    </a:moveTo>
                    <a:cubicBezTo>
                      <a:pt x="299" y="1"/>
                      <a:pt x="259" y="9"/>
                      <a:pt x="221" y="25"/>
                    </a:cubicBezTo>
                    <a:cubicBezTo>
                      <a:pt x="69" y="92"/>
                      <a:pt x="1" y="265"/>
                      <a:pt x="66" y="416"/>
                    </a:cubicBezTo>
                    <a:lnTo>
                      <a:pt x="688" y="1853"/>
                    </a:lnTo>
                    <a:cubicBezTo>
                      <a:pt x="736" y="1965"/>
                      <a:pt x="845" y="2032"/>
                      <a:pt x="961" y="2032"/>
                    </a:cubicBezTo>
                    <a:cubicBezTo>
                      <a:pt x="999" y="2032"/>
                      <a:pt x="1040" y="2023"/>
                      <a:pt x="1078" y="2008"/>
                    </a:cubicBezTo>
                    <a:cubicBezTo>
                      <a:pt x="1230" y="1943"/>
                      <a:pt x="1299" y="1768"/>
                      <a:pt x="1233" y="1619"/>
                    </a:cubicBezTo>
                    <a:lnTo>
                      <a:pt x="611" y="181"/>
                    </a:lnTo>
                    <a:cubicBezTo>
                      <a:pt x="562" y="68"/>
                      <a:pt x="453" y="1"/>
                      <a:pt x="3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33"/>
              <p:cNvSpPr/>
              <p:nvPr/>
            </p:nvSpPr>
            <p:spPr>
              <a:xfrm>
                <a:off x="3493960" y="3887847"/>
                <a:ext cx="38785" cy="142897"/>
              </a:xfrm>
              <a:custGeom>
                <a:avLst/>
                <a:gdLst/>
                <a:ahLst/>
                <a:cxnLst/>
                <a:rect l="l" t="t" r="r" b="b"/>
                <a:pathLst>
                  <a:path w="704" h="2594" extrusionOk="0">
                    <a:moveTo>
                      <a:pt x="406" y="1"/>
                    </a:moveTo>
                    <a:cubicBezTo>
                      <a:pt x="238" y="1"/>
                      <a:pt x="111" y="122"/>
                      <a:pt x="104" y="283"/>
                    </a:cubicBezTo>
                    <a:lnTo>
                      <a:pt x="8" y="2283"/>
                    </a:lnTo>
                    <a:cubicBezTo>
                      <a:pt x="1" y="2447"/>
                      <a:pt x="126" y="2587"/>
                      <a:pt x="290" y="2594"/>
                    </a:cubicBezTo>
                    <a:lnTo>
                      <a:pt x="304" y="2594"/>
                    </a:lnTo>
                    <a:cubicBezTo>
                      <a:pt x="464" y="2594"/>
                      <a:pt x="593" y="2468"/>
                      <a:pt x="601" y="2312"/>
                    </a:cubicBezTo>
                    <a:lnTo>
                      <a:pt x="697" y="311"/>
                    </a:lnTo>
                    <a:cubicBezTo>
                      <a:pt x="704" y="148"/>
                      <a:pt x="578" y="8"/>
                      <a:pt x="414" y="1"/>
                    </a:cubicBezTo>
                    <a:cubicBezTo>
                      <a:pt x="411" y="1"/>
                      <a:pt x="408" y="1"/>
                      <a:pt x="4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33"/>
              <p:cNvSpPr/>
              <p:nvPr/>
            </p:nvSpPr>
            <p:spPr>
              <a:xfrm>
                <a:off x="1125652" y="3840747"/>
                <a:ext cx="71565" cy="111938"/>
              </a:xfrm>
              <a:custGeom>
                <a:avLst/>
                <a:gdLst/>
                <a:ahLst/>
                <a:cxnLst/>
                <a:rect l="l" t="t" r="r" b="b"/>
                <a:pathLst>
                  <a:path w="1299" h="2032" extrusionOk="0">
                    <a:moveTo>
                      <a:pt x="339" y="1"/>
                    </a:moveTo>
                    <a:cubicBezTo>
                      <a:pt x="299" y="1"/>
                      <a:pt x="259" y="9"/>
                      <a:pt x="220" y="26"/>
                    </a:cubicBezTo>
                    <a:cubicBezTo>
                      <a:pt x="69" y="91"/>
                      <a:pt x="0" y="266"/>
                      <a:pt x="65" y="416"/>
                    </a:cubicBezTo>
                    <a:lnTo>
                      <a:pt x="688" y="1854"/>
                    </a:lnTo>
                    <a:cubicBezTo>
                      <a:pt x="736" y="1964"/>
                      <a:pt x="846" y="2032"/>
                      <a:pt x="960" y="2032"/>
                    </a:cubicBezTo>
                    <a:cubicBezTo>
                      <a:pt x="998" y="2032"/>
                      <a:pt x="1039" y="2023"/>
                      <a:pt x="1077" y="2009"/>
                    </a:cubicBezTo>
                    <a:cubicBezTo>
                      <a:pt x="1230" y="1943"/>
                      <a:pt x="1299" y="1769"/>
                      <a:pt x="1232" y="1618"/>
                    </a:cubicBezTo>
                    <a:lnTo>
                      <a:pt x="610" y="181"/>
                    </a:lnTo>
                    <a:cubicBezTo>
                      <a:pt x="562" y="68"/>
                      <a:pt x="453" y="1"/>
                      <a:pt x="3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33"/>
              <p:cNvSpPr/>
              <p:nvPr/>
            </p:nvSpPr>
            <p:spPr>
              <a:xfrm>
                <a:off x="1213634" y="3792380"/>
                <a:ext cx="38785" cy="142842"/>
              </a:xfrm>
              <a:custGeom>
                <a:avLst/>
                <a:gdLst/>
                <a:ahLst/>
                <a:cxnLst/>
                <a:rect l="l" t="t" r="r" b="b"/>
                <a:pathLst>
                  <a:path w="704" h="2593" extrusionOk="0">
                    <a:moveTo>
                      <a:pt x="403" y="0"/>
                    </a:moveTo>
                    <a:cubicBezTo>
                      <a:pt x="238" y="0"/>
                      <a:pt x="111" y="121"/>
                      <a:pt x="104" y="283"/>
                    </a:cubicBezTo>
                    <a:lnTo>
                      <a:pt x="8" y="2282"/>
                    </a:lnTo>
                    <a:cubicBezTo>
                      <a:pt x="1" y="2445"/>
                      <a:pt x="127" y="2585"/>
                      <a:pt x="290" y="2592"/>
                    </a:cubicBezTo>
                    <a:lnTo>
                      <a:pt x="304" y="2592"/>
                    </a:lnTo>
                    <a:cubicBezTo>
                      <a:pt x="463" y="2592"/>
                      <a:pt x="594" y="2466"/>
                      <a:pt x="601" y="2310"/>
                    </a:cubicBezTo>
                    <a:lnTo>
                      <a:pt x="697" y="311"/>
                    </a:lnTo>
                    <a:cubicBezTo>
                      <a:pt x="704" y="146"/>
                      <a:pt x="578" y="8"/>
                      <a:pt x="415" y="1"/>
                    </a:cubicBezTo>
                    <a:cubicBezTo>
                      <a:pt x="411" y="0"/>
                      <a:pt x="407" y="0"/>
                      <a:pt x="4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33"/>
              <p:cNvSpPr/>
              <p:nvPr/>
            </p:nvSpPr>
            <p:spPr>
              <a:xfrm>
                <a:off x="2055665" y="4331025"/>
                <a:ext cx="71620" cy="111938"/>
              </a:xfrm>
              <a:custGeom>
                <a:avLst/>
                <a:gdLst/>
                <a:ahLst/>
                <a:cxnLst/>
                <a:rect l="l" t="t" r="r" b="b"/>
                <a:pathLst>
                  <a:path w="1300" h="2032" extrusionOk="0">
                    <a:moveTo>
                      <a:pt x="339" y="0"/>
                    </a:moveTo>
                    <a:cubicBezTo>
                      <a:pt x="300" y="0"/>
                      <a:pt x="259" y="8"/>
                      <a:pt x="221" y="25"/>
                    </a:cubicBezTo>
                    <a:cubicBezTo>
                      <a:pt x="68" y="90"/>
                      <a:pt x="1" y="265"/>
                      <a:pt x="66" y="415"/>
                    </a:cubicBezTo>
                    <a:lnTo>
                      <a:pt x="688" y="1853"/>
                    </a:lnTo>
                    <a:cubicBezTo>
                      <a:pt x="736" y="1963"/>
                      <a:pt x="846" y="2031"/>
                      <a:pt x="960" y="2031"/>
                    </a:cubicBezTo>
                    <a:cubicBezTo>
                      <a:pt x="999" y="2031"/>
                      <a:pt x="1040" y="2023"/>
                      <a:pt x="1079" y="2009"/>
                    </a:cubicBezTo>
                    <a:cubicBezTo>
                      <a:pt x="1230" y="1942"/>
                      <a:pt x="1299" y="1769"/>
                      <a:pt x="1234" y="1618"/>
                    </a:cubicBezTo>
                    <a:lnTo>
                      <a:pt x="610" y="181"/>
                    </a:lnTo>
                    <a:cubicBezTo>
                      <a:pt x="562" y="68"/>
                      <a:pt x="453" y="0"/>
                      <a:pt x="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33"/>
              <p:cNvSpPr/>
              <p:nvPr/>
            </p:nvSpPr>
            <p:spPr>
              <a:xfrm>
                <a:off x="2143702" y="4282493"/>
                <a:ext cx="38785" cy="142897"/>
              </a:xfrm>
              <a:custGeom>
                <a:avLst/>
                <a:gdLst/>
                <a:ahLst/>
                <a:cxnLst/>
                <a:rect l="l" t="t" r="r" b="b"/>
                <a:pathLst>
                  <a:path w="704" h="2594" extrusionOk="0">
                    <a:moveTo>
                      <a:pt x="405" y="0"/>
                    </a:moveTo>
                    <a:cubicBezTo>
                      <a:pt x="239" y="0"/>
                      <a:pt x="110" y="122"/>
                      <a:pt x="103" y="283"/>
                    </a:cubicBezTo>
                    <a:lnTo>
                      <a:pt x="8" y="2283"/>
                    </a:lnTo>
                    <a:cubicBezTo>
                      <a:pt x="0" y="2446"/>
                      <a:pt x="126" y="2586"/>
                      <a:pt x="290" y="2593"/>
                    </a:cubicBezTo>
                    <a:lnTo>
                      <a:pt x="304" y="2593"/>
                    </a:lnTo>
                    <a:cubicBezTo>
                      <a:pt x="463" y="2593"/>
                      <a:pt x="593" y="2469"/>
                      <a:pt x="600" y="2311"/>
                    </a:cubicBezTo>
                    <a:lnTo>
                      <a:pt x="696" y="311"/>
                    </a:lnTo>
                    <a:cubicBezTo>
                      <a:pt x="703" y="147"/>
                      <a:pt x="578" y="7"/>
                      <a:pt x="414" y="0"/>
                    </a:cubicBezTo>
                    <a:cubicBezTo>
                      <a:pt x="411" y="0"/>
                      <a:pt x="408" y="0"/>
                      <a:pt x="4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33"/>
              <p:cNvSpPr/>
              <p:nvPr/>
            </p:nvSpPr>
            <p:spPr>
              <a:xfrm>
                <a:off x="1391362" y="4175128"/>
                <a:ext cx="71565" cy="111938"/>
              </a:xfrm>
              <a:custGeom>
                <a:avLst/>
                <a:gdLst/>
                <a:ahLst/>
                <a:cxnLst/>
                <a:rect l="l" t="t" r="r" b="b"/>
                <a:pathLst>
                  <a:path w="1299" h="2032" extrusionOk="0">
                    <a:moveTo>
                      <a:pt x="340" y="0"/>
                    </a:moveTo>
                    <a:cubicBezTo>
                      <a:pt x="301" y="0"/>
                      <a:pt x="260" y="8"/>
                      <a:pt x="222" y="25"/>
                    </a:cubicBezTo>
                    <a:cubicBezTo>
                      <a:pt x="69" y="90"/>
                      <a:pt x="0" y="265"/>
                      <a:pt x="67" y="415"/>
                    </a:cubicBezTo>
                    <a:lnTo>
                      <a:pt x="689" y="1853"/>
                    </a:lnTo>
                    <a:cubicBezTo>
                      <a:pt x="737" y="1963"/>
                      <a:pt x="846" y="2031"/>
                      <a:pt x="960" y="2031"/>
                    </a:cubicBezTo>
                    <a:cubicBezTo>
                      <a:pt x="1000" y="2031"/>
                      <a:pt x="1041" y="2023"/>
                      <a:pt x="1079" y="2009"/>
                    </a:cubicBezTo>
                    <a:cubicBezTo>
                      <a:pt x="1230" y="1942"/>
                      <a:pt x="1299" y="1769"/>
                      <a:pt x="1234" y="1618"/>
                    </a:cubicBezTo>
                    <a:lnTo>
                      <a:pt x="611" y="181"/>
                    </a:lnTo>
                    <a:cubicBezTo>
                      <a:pt x="563" y="67"/>
                      <a:pt x="454" y="0"/>
                      <a:pt x="3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33"/>
              <p:cNvSpPr/>
              <p:nvPr/>
            </p:nvSpPr>
            <p:spPr>
              <a:xfrm>
                <a:off x="1479455" y="4126596"/>
                <a:ext cx="38675" cy="142897"/>
              </a:xfrm>
              <a:custGeom>
                <a:avLst/>
                <a:gdLst/>
                <a:ahLst/>
                <a:cxnLst/>
                <a:rect l="l" t="t" r="r" b="b"/>
                <a:pathLst>
                  <a:path w="702" h="2594" extrusionOk="0">
                    <a:moveTo>
                      <a:pt x="404" y="0"/>
                    </a:moveTo>
                    <a:cubicBezTo>
                      <a:pt x="237" y="0"/>
                      <a:pt x="109" y="122"/>
                      <a:pt x="102" y="282"/>
                    </a:cubicBezTo>
                    <a:lnTo>
                      <a:pt x="8" y="2283"/>
                    </a:lnTo>
                    <a:cubicBezTo>
                      <a:pt x="0" y="2446"/>
                      <a:pt x="126" y="2586"/>
                      <a:pt x="290" y="2593"/>
                    </a:cubicBezTo>
                    <a:lnTo>
                      <a:pt x="304" y="2593"/>
                    </a:lnTo>
                    <a:cubicBezTo>
                      <a:pt x="461" y="2593"/>
                      <a:pt x="592" y="2469"/>
                      <a:pt x="600" y="2311"/>
                    </a:cubicBezTo>
                    <a:lnTo>
                      <a:pt x="695" y="311"/>
                    </a:lnTo>
                    <a:cubicBezTo>
                      <a:pt x="702" y="147"/>
                      <a:pt x="578" y="7"/>
                      <a:pt x="413" y="0"/>
                    </a:cubicBezTo>
                    <a:cubicBezTo>
                      <a:pt x="410" y="0"/>
                      <a:pt x="407"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33"/>
              <p:cNvSpPr/>
              <p:nvPr/>
            </p:nvSpPr>
            <p:spPr>
              <a:xfrm>
                <a:off x="5520089" y="4284256"/>
                <a:ext cx="71565" cy="111938"/>
              </a:xfrm>
              <a:custGeom>
                <a:avLst/>
                <a:gdLst/>
                <a:ahLst/>
                <a:cxnLst/>
                <a:rect l="l" t="t" r="r" b="b"/>
                <a:pathLst>
                  <a:path w="1299" h="2032" extrusionOk="0">
                    <a:moveTo>
                      <a:pt x="961" y="0"/>
                    </a:moveTo>
                    <a:cubicBezTo>
                      <a:pt x="847" y="0"/>
                      <a:pt x="737" y="67"/>
                      <a:pt x="689" y="180"/>
                    </a:cubicBezTo>
                    <a:lnTo>
                      <a:pt x="65" y="1618"/>
                    </a:lnTo>
                    <a:cubicBezTo>
                      <a:pt x="0" y="1768"/>
                      <a:pt x="69" y="1943"/>
                      <a:pt x="220" y="2008"/>
                    </a:cubicBezTo>
                    <a:cubicBezTo>
                      <a:pt x="260" y="2022"/>
                      <a:pt x="301" y="2032"/>
                      <a:pt x="339" y="2032"/>
                    </a:cubicBezTo>
                    <a:cubicBezTo>
                      <a:pt x="453" y="2032"/>
                      <a:pt x="563" y="1964"/>
                      <a:pt x="611" y="1853"/>
                    </a:cubicBezTo>
                    <a:lnTo>
                      <a:pt x="1234" y="416"/>
                    </a:lnTo>
                    <a:cubicBezTo>
                      <a:pt x="1299" y="265"/>
                      <a:pt x="1230" y="91"/>
                      <a:pt x="1079" y="25"/>
                    </a:cubicBezTo>
                    <a:cubicBezTo>
                      <a:pt x="1040" y="8"/>
                      <a:pt x="1001"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33"/>
              <p:cNvSpPr/>
              <p:nvPr/>
            </p:nvSpPr>
            <p:spPr>
              <a:xfrm>
                <a:off x="5464831" y="4235834"/>
                <a:ext cx="38785" cy="142897"/>
              </a:xfrm>
              <a:custGeom>
                <a:avLst/>
                <a:gdLst/>
                <a:ahLst/>
                <a:cxnLst/>
                <a:rect l="l" t="t" r="r" b="b"/>
                <a:pathLst>
                  <a:path w="704" h="2594" extrusionOk="0">
                    <a:moveTo>
                      <a:pt x="299" y="0"/>
                    </a:moveTo>
                    <a:cubicBezTo>
                      <a:pt x="296" y="0"/>
                      <a:pt x="293" y="0"/>
                      <a:pt x="290" y="0"/>
                    </a:cubicBezTo>
                    <a:cubicBezTo>
                      <a:pt x="127" y="7"/>
                      <a:pt x="1" y="147"/>
                      <a:pt x="8" y="311"/>
                    </a:cubicBezTo>
                    <a:lnTo>
                      <a:pt x="104" y="2311"/>
                    </a:lnTo>
                    <a:cubicBezTo>
                      <a:pt x="111" y="2468"/>
                      <a:pt x="242" y="2593"/>
                      <a:pt x="400" y="2593"/>
                    </a:cubicBezTo>
                    <a:lnTo>
                      <a:pt x="415" y="2593"/>
                    </a:lnTo>
                    <a:cubicBezTo>
                      <a:pt x="578" y="2586"/>
                      <a:pt x="704" y="2446"/>
                      <a:pt x="697" y="2283"/>
                    </a:cubicBezTo>
                    <a:lnTo>
                      <a:pt x="601" y="283"/>
                    </a:lnTo>
                    <a:cubicBezTo>
                      <a:pt x="594" y="122"/>
                      <a:pt x="466" y="0"/>
                      <a:pt x="2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33"/>
              <p:cNvSpPr/>
              <p:nvPr/>
            </p:nvSpPr>
            <p:spPr>
              <a:xfrm>
                <a:off x="3147484" y="4256877"/>
                <a:ext cx="71565" cy="111883"/>
              </a:xfrm>
              <a:custGeom>
                <a:avLst/>
                <a:gdLst/>
                <a:ahLst/>
                <a:cxnLst/>
                <a:rect l="l" t="t" r="r" b="b"/>
                <a:pathLst>
                  <a:path w="1299" h="2031" extrusionOk="0">
                    <a:moveTo>
                      <a:pt x="960" y="0"/>
                    </a:moveTo>
                    <a:cubicBezTo>
                      <a:pt x="845" y="0"/>
                      <a:pt x="737" y="67"/>
                      <a:pt x="687" y="180"/>
                    </a:cubicBezTo>
                    <a:lnTo>
                      <a:pt x="65" y="1618"/>
                    </a:lnTo>
                    <a:cubicBezTo>
                      <a:pt x="0" y="1768"/>
                      <a:pt x="69" y="1943"/>
                      <a:pt x="220" y="2008"/>
                    </a:cubicBezTo>
                    <a:cubicBezTo>
                      <a:pt x="260" y="2022"/>
                      <a:pt x="299" y="2031"/>
                      <a:pt x="339" y="2031"/>
                    </a:cubicBezTo>
                    <a:cubicBezTo>
                      <a:pt x="453" y="2031"/>
                      <a:pt x="563" y="1964"/>
                      <a:pt x="610" y="1853"/>
                    </a:cubicBezTo>
                    <a:lnTo>
                      <a:pt x="1234" y="414"/>
                    </a:lnTo>
                    <a:cubicBezTo>
                      <a:pt x="1299" y="265"/>
                      <a:pt x="1229" y="90"/>
                      <a:pt x="1078" y="25"/>
                    </a:cubicBezTo>
                    <a:cubicBezTo>
                      <a:pt x="1040" y="8"/>
                      <a:pt x="999" y="0"/>
                      <a:pt x="9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33"/>
              <p:cNvSpPr/>
              <p:nvPr/>
            </p:nvSpPr>
            <p:spPr>
              <a:xfrm>
                <a:off x="3092227" y="4208456"/>
                <a:ext cx="38730" cy="142787"/>
              </a:xfrm>
              <a:custGeom>
                <a:avLst/>
                <a:gdLst/>
                <a:ahLst/>
                <a:cxnLst/>
                <a:rect l="l" t="t" r="r" b="b"/>
                <a:pathLst>
                  <a:path w="703" h="2592" extrusionOk="0">
                    <a:moveTo>
                      <a:pt x="302" y="0"/>
                    </a:moveTo>
                    <a:cubicBezTo>
                      <a:pt x="298" y="0"/>
                      <a:pt x="294" y="0"/>
                      <a:pt x="290" y="0"/>
                    </a:cubicBezTo>
                    <a:cubicBezTo>
                      <a:pt x="126" y="8"/>
                      <a:pt x="1" y="147"/>
                      <a:pt x="8" y="311"/>
                    </a:cubicBezTo>
                    <a:lnTo>
                      <a:pt x="102" y="2310"/>
                    </a:lnTo>
                    <a:cubicBezTo>
                      <a:pt x="110" y="2469"/>
                      <a:pt x="241" y="2592"/>
                      <a:pt x="399" y="2592"/>
                    </a:cubicBezTo>
                    <a:lnTo>
                      <a:pt x="413" y="2592"/>
                    </a:lnTo>
                    <a:cubicBezTo>
                      <a:pt x="578" y="2585"/>
                      <a:pt x="702" y="2445"/>
                      <a:pt x="695" y="2281"/>
                    </a:cubicBezTo>
                    <a:lnTo>
                      <a:pt x="601" y="283"/>
                    </a:lnTo>
                    <a:cubicBezTo>
                      <a:pt x="594" y="121"/>
                      <a:pt x="467" y="0"/>
                      <a:pt x="3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33"/>
              <p:cNvSpPr/>
              <p:nvPr/>
            </p:nvSpPr>
            <p:spPr>
              <a:xfrm>
                <a:off x="4559334" y="4068864"/>
                <a:ext cx="71565" cy="111938"/>
              </a:xfrm>
              <a:custGeom>
                <a:avLst/>
                <a:gdLst/>
                <a:ahLst/>
                <a:cxnLst/>
                <a:rect l="l" t="t" r="r" b="b"/>
                <a:pathLst>
                  <a:path w="1299" h="2032" extrusionOk="0">
                    <a:moveTo>
                      <a:pt x="961" y="0"/>
                    </a:moveTo>
                    <a:cubicBezTo>
                      <a:pt x="846" y="0"/>
                      <a:pt x="737" y="68"/>
                      <a:pt x="688" y="180"/>
                    </a:cubicBezTo>
                    <a:lnTo>
                      <a:pt x="65" y="1618"/>
                    </a:lnTo>
                    <a:cubicBezTo>
                      <a:pt x="0" y="1768"/>
                      <a:pt x="69" y="1943"/>
                      <a:pt x="220" y="2008"/>
                    </a:cubicBezTo>
                    <a:cubicBezTo>
                      <a:pt x="260" y="2025"/>
                      <a:pt x="301" y="2032"/>
                      <a:pt x="339" y="2032"/>
                    </a:cubicBezTo>
                    <a:cubicBezTo>
                      <a:pt x="453" y="2032"/>
                      <a:pt x="563" y="1964"/>
                      <a:pt x="610" y="1853"/>
                    </a:cubicBezTo>
                    <a:lnTo>
                      <a:pt x="1234" y="416"/>
                    </a:lnTo>
                    <a:cubicBezTo>
                      <a:pt x="1299" y="265"/>
                      <a:pt x="1230" y="91"/>
                      <a:pt x="1079" y="25"/>
                    </a:cubicBezTo>
                    <a:cubicBezTo>
                      <a:pt x="1040" y="8"/>
                      <a:pt x="1000"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33"/>
              <p:cNvSpPr/>
              <p:nvPr/>
            </p:nvSpPr>
            <p:spPr>
              <a:xfrm>
                <a:off x="4504077" y="4020442"/>
                <a:ext cx="38785" cy="142897"/>
              </a:xfrm>
              <a:custGeom>
                <a:avLst/>
                <a:gdLst/>
                <a:ahLst/>
                <a:cxnLst/>
                <a:rect l="l" t="t" r="r" b="b"/>
                <a:pathLst>
                  <a:path w="704" h="2594" extrusionOk="0">
                    <a:moveTo>
                      <a:pt x="301" y="0"/>
                    </a:moveTo>
                    <a:cubicBezTo>
                      <a:pt x="298" y="0"/>
                      <a:pt x="294" y="0"/>
                      <a:pt x="290" y="1"/>
                    </a:cubicBezTo>
                    <a:cubicBezTo>
                      <a:pt x="127" y="8"/>
                      <a:pt x="1" y="147"/>
                      <a:pt x="8" y="311"/>
                    </a:cubicBezTo>
                    <a:lnTo>
                      <a:pt x="104" y="2311"/>
                    </a:lnTo>
                    <a:cubicBezTo>
                      <a:pt x="111" y="2469"/>
                      <a:pt x="242" y="2593"/>
                      <a:pt x="400" y="2593"/>
                    </a:cubicBezTo>
                    <a:lnTo>
                      <a:pt x="415" y="2593"/>
                    </a:lnTo>
                    <a:cubicBezTo>
                      <a:pt x="578" y="2586"/>
                      <a:pt x="704" y="2447"/>
                      <a:pt x="697" y="2283"/>
                    </a:cubicBezTo>
                    <a:lnTo>
                      <a:pt x="601" y="283"/>
                    </a:lnTo>
                    <a:cubicBezTo>
                      <a:pt x="594" y="123"/>
                      <a:pt x="467" y="0"/>
                      <a:pt x="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1" name="Google Shape;2161;p33"/>
            <p:cNvGrpSpPr/>
            <p:nvPr/>
          </p:nvGrpSpPr>
          <p:grpSpPr>
            <a:xfrm>
              <a:off x="6981358" y="347553"/>
              <a:ext cx="246464" cy="231319"/>
              <a:chOff x="5946283" y="1650903"/>
              <a:chExt cx="246464" cy="231319"/>
            </a:xfrm>
          </p:grpSpPr>
          <p:sp>
            <p:nvSpPr>
              <p:cNvPr id="2162" name="Google Shape;2162;p33"/>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33"/>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4" name="Google Shape;2164;p33"/>
            <p:cNvGrpSpPr/>
            <p:nvPr/>
          </p:nvGrpSpPr>
          <p:grpSpPr>
            <a:xfrm>
              <a:off x="8695833" y="3074453"/>
              <a:ext cx="246464" cy="231319"/>
              <a:chOff x="5946283" y="1650903"/>
              <a:chExt cx="246464" cy="231319"/>
            </a:xfrm>
          </p:grpSpPr>
          <p:sp>
            <p:nvSpPr>
              <p:cNvPr id="2165" name="Google Shape;2165;p33"/>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33"/>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7" name="Google Shape;2167;p33"/>
            <p:cNvGrpSpPr/>
            <p:nvPr/>
          </p:nvGrpSpPr>
          <p:grpSpPr>
            <a:xfrm>
              <a:off x="409983" y="3359853"/>
              <a:ext cx="246464" cy="231319"/>
              <a:chOff x="5946283" y="1650903"/>
              <a:chExt cx="246464" cy="231319"/>
            </a:xfrm>
          </p:grpSpPr>
          <p:sp>
            <p:nvSpPr>
              <p:cNvPr id="2168" name="Google Shape;2168;p33"/>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33"/>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0" name="Google Shape;2170;p33"/>
            <p:cNvGrpSpPr/>
            <p:nvPr/>
          </p:nvGrpSpPr>
          <p:grpSpPr>
            <a:xfrm>
              <a:off x="-665677" y="1754695"/>
              <a:ext cx="1992543" cy="1167134"/>
              <a:chOff x="6479176" y="2546587"/>
              <a:chExt cx="992401" cy="581271"/>
            </a:xfrm>
          </p:grpSpPr>
          <p:sp>
            <p:nvSpPr>
              <p:cNvPr id="2171" name="Google Shape;2171;p33"/>
              <p:cNvSpPr/>
              <p:nvPr/>
            </p:nvSpPr>
            <p:spPr>
              <a:xfrm>
                <a:off x="6479176" y="2546587"/>
                <a:ext cx="992401" cy="581271"/>
              </a:xfrm>
              <a:custGeom>
                <a:avLst/>
                <a:gdLst/>
                <a:ahLst/>
                <a:cxnLst/>
                <a:rect l="l" t="t" r="r" b="b"/>
                <a:pathLst>
                  <a:path w="33199" h="19447" extrusionOk="0">
                    <a:moveTo>
                      <a:pt x="18221" y="11659"/>
                    </a:moveTo>
                    <a:cubicBezTo>
                      <a:pt x="18283" y="11659"/>
                      <a:pt x="18347" y="11668"/>
                      <a:pt x="18413" y="11688"/>
                    </a:cubicBezTo>
                    <a:cubicBezTo>
                      <a:pt x="18584" y="11739"/>
                      <a:pt x="18762" y="11795"/>
                      <a:pt x="18948" y="11856"/>
                    </a:cubicBezTo>
                    <a:cubicBezTo>
                      <a:pt x="19304" y="11972"/>
                      <a:pt x="19661" y="12096"/>
                      <a:pt x="20011" y="12228"/>
                    </a:cubicBezTo>
                    <a:cubicBezTo>
                      <a:pt x="20433" y="12387"/>
                      <a:pt x="20556" y="12927"/>
                      <a:pt x="20250" y="13256"/>
                    </a:cubicBezTo>
                    <a:lnTo>
                      <a:pt x="18365" y="15282"/>
                    </a:lnTo>
                    <a:cubicBezTo>
                      <a:pt x="18372" y="15138"/>
                      <a:pt x="18372" y="14992"/>
                      <a:pt x="18365" y="14847"/>
                    </a:cubicBezTo>
                    <a:cubicBezTo>
                      <a:pt x="18330" y="14065"/>
                      <a:pt x="18091" y="13313"/>
                      <a:pt x="17686" y="12631"/>
                    </a:cubicBezTo>
                    <a:cubicBezTo>
                      <a:pt x="17421" y="12184"/>
                      <a:pt x="17752" y="11659"/>
                      <a:pt x="18221" y="11659"/>
                    </a:cubicBezTo>
                    <a:close/>
                    <a:moveTo>
                      <a:pt x="11153" y="12694"/>
                    </a:moveTo>
                    <a:cubicBezTo>
                      <a:pt x="11188" y="12694"/>
                      <a:pt x="11223" y="12697"/>
                      <a:pt x="11258" y="12703"/>
                    </a:cubicBezTo>
                    <a:lnTo>
                      <a:pt x="11439" y="12734"/>
                    </a:lnTo>
                    <a:cubicBezTo>
                      <a:pt x="13168" y="13037"/>
                      <a:pt x="14170" y="13510"/>
                      <a:pt x="14685" y="14270"/>
                    </a:cubicBezTo>
                    <a:cubicBezTo>
                      <a:pt x="14829" y="14477"/>
                      <a:pt x="14989" y="14809"/>
                      <a:pt x="14941" y="15208"/>
                    </a:cubicBezTo>
                    <a:cubicBezTo>
                      <a:pt x="14923" y="15352"/>
                      <a:pt x="14859" y="15617"/>
                      <a:pt x="14622" y="15752"/>
                    </a:cubicBezTo>
                    <a:cubicBezTo>
                      <a:pt x="14131" y="16027"/>
                      <a:pt x="13289" y="16028"/>
                      <a:pt x="13003" y="16028"/>
                    </a:cubicBezTo>
                    <a:cubicBezTo>
                      <a:pt x="12330" y="16028"/>
                      <a:pt x="11745" y="15914"/>
                      <a:pt x="11267" y="15688"/>
                    </a:cubicBezTo>
                    <a:cubicBezTo>
                      <a:pt x="10547" y="15349"/>
                      <a:pt x="9898" y="14555"/>
                      <a:pt x="10059" y="13816"/>
                    </a:cubicBezTo>
                    <a:cubicBezTo>
                      <a:pt x="10131" y="13485"/>
                      <a:pt x="10363" y="13156"/>
                      <a:pt x="10752" y="12837"/>
                    </a:cubicBezTo>
                    <a:cubicBezTo>
                      <a:pt x="10865" y="12743"/>
                      <a:pt x="11009" y="12694"/>
                      <a:pt x="11153" y="12694"/>
                    </a:cubicBezTo>
                    <a:close/>
                    <a:moveTo>
                      <a:pt x="1837" y="1"/>
                    </a:moveTo>
                    <a:cubicBezTo>
                      <a:pt x="936" y="1"/>
                      <a:pt x="184" y="702"/>
                      <a:pt x="123" y="1599"/>
                    </a:cubicBezTo>
                    <a:cubicBezTo>
                      <a:pt x="0" y="3429"/>
                      <a:pt x="603" y="5323"/>
                      <a:pt x="1972" y="7388"/>
                    </a:cubicBezTo>
                    <a:cubicBezTo>
                      <a:pt x="3080" y="9061"/>
                      <a:pt x="4366" y="10334"/>
                      <a:pt x="5799" y="11174"/>
                    </a:cubicBezTo>
                    <a:cubicBezTo>
                      <a:pt x="6058" y="11327"/>
                      <a:pt x="6328" y="11465"/>
                      <a:pt x="6609" y="11592"/>
                    </a:cubicBezTo>
                    <a:cubicBezTo>
                      <a:pt x="6911" y="11730"/>
                      <a:pt x="7048" y="12083"/>
                      <a:pt x="6931" y="12394"/>
                    </a:cubicBezTo>
                    <a:cubicBezTo>
                      <a:pt x="6643" y="13143"/>
                      <a:pt x="6552" y="13959"/>
                      <a:pt x="6678" y="14758"/>
                    </a:cubicBezTo>
                    <a:cubicBezTo>
                      <a:pt x="6842" y="15802"/>
                      <a:pt x="7365" y="16819"/>
                      <a:pt x="8154" y="17619"/>
                    </a:cubicBezTo>
                    <a:cubicBezTo>
                      <a:pt x="9332" y="18816"/>
                      <a:pt x="11010" y="19447"/>
                      <a:pt x="13010" y="19447"/>
                    </a:cubicBezTo>
                    <a:cubicBezTo>
                      <a:pt x="13370" y="19447"/>
                      <a:pt x="13738" y="19426"/>
                      <a:pt x="14104" y="19383"/>
                    </a:cubicBezTo>
                    <a:cubicBezTo>
                      <a:pt x="15511" y="19220"/>
                      <a:pt x="16550" y="18755"/>
                      <a:pt x="17278" y="17963"/>
                    </a:cubicBezTo>
                    <a:cubicBezTo>
                      <a:pt x="17702" y="17505"/>
                      <a:pt x="18011" y="16937"/>
                      <a:pt x="18189" y="16319"/>
                    </a:cubicBezTo>
                    <a:cubicBezTo>
                      <a:pt x="18268" y="16046"/>
                      <a:pt x="18526" y="15865"/>
                      <a:pt x="18807" y="15865"/>
                    </a:cubicBezTo>
                    <a:cubicBezTo>
                      <a:pt x="18815" y="15865"/>
                      <a:pt x="18824" y="15866"/>
                      <a:pt x="18832" y="15866"/>
                    </a:cubicBezTo>
                    <a:lnTo>
                      <a:pt x="21192" y="15953"/>
                    </a:lnTo>
                    <a:cubicBezTo>
                      <a:pt x="21542" y="15966"/>
                      <a:pt x="21818" y="16265"/>
                      <a:pt x="21802" y="16615"/>
                    </a:cubicBezTo>
                    <a:cubicBezTo>
                      <a:pt x="21786" y="16982"/>
                      <a:pt x="22081" y="17281"/>
                      <a:pt x="22436" y="17281"/>
                    </a:cubicBezTo>
                    <a:cubicBezTo>
                      <a:pt x="22462" y="17281"/>
                      <a:pt x="22489" y="17279"/>
                      <a:pt x="22515" y="17276"/>
                    </a:cubicBezTo>
                    <a:lnTo>
                      <a:pt x="32460" y="16056"/>
                    </a:lnTo>
                    <a:cubicBezTo>
                      <a:pt x="32969" y="15994"/>
                      <a:pt x="33199" y="15387"/>
                      <a:pt x="32861" y="15005"/>
                    </a:cubicBezTo>
                    <a:lnTo>
                      <a:pt x="26580" y="7880"/>
                    </a:lnTo>
                    <a:cubicBezTo>
                      <a:pt x="26455" y="7738"/>
                      <a:pt x="26280" y="7665"/>
                      <a:pt x="26103" y="7665"/>
                    </a:cubicBezTo>
                    <a:cubicBezTo>
                      <a:pt x="25967" y="7665"/>
                      <a:pt x="25831" y="7708"/>
                      <a:pt x="25716" y="7795"/>
                    </a:cubicBezTo>
                    <a:lnTo>
                      <a:pt x="23392" y="9576"/>
                    </a:lnTo>
                    <a:cubicBezTo>
                      <a:pt x="23279" y="9662"/>
                      <a:pt x="23144" y="9706"/>
                      <a:pt x="23007" y="9706"/>
                    </a:cubicBezTo>
                    <a:cubicBezTo>
                      <a:pt x="22918" y="9706"/>
                      <a:pt x="22829" y="9687"/>
                      <a:pt x="22745" y="9650"/>
                    </a:cubicBezTo>
                    <a:cubicBezTo>
                      <a:pt x="21298" y="9006"/>
                      <a:pt x="19849" y="8499"/>
                      <a:pt x="18423" y="8144"/>
                    </a:cubicBezTo>
                    <a:cubicBezTo>
                      <a:pt x="17308" y="7864"/>
                      <a:pt x="16316" y="7729"/>
                      <a:pt x="15388" y="7729"/>
                    </a:cubicBezTo>
                    <a:cubicBezTo>
                      <a:pt x="15302" y="7729"/>
                      <a:pt x="15216" y="7730"/>
                      <a:pt x="15130" y="7731"/>
                    </a:cubicBezTo>
                    <a:cubicBezTo>
                      <a:pt x="14087" y="7760"/>
                      <a:pt x="13007" y="7993"/>
                      <a:pt x="11827" y="8444"/>
                    </a:cubicBezTo>
                    <a:cubicBezTo>
                      <a:pt x="11419" y="8600"/>
                      <a:pt x="10960" y="8783"/>
                      <a:pt x="10490" y="9005"/>
                    </a:cubicBezTo>
                    <a:cubicBezTo>
                      <a:pt x="10404" y="9046"/>
                      <a:pt x="10311" y="9068"/>
                      <a:pt x="10216" y="9068"/>
                    </a:cubicBezTo>
                    <a:cubicBezTo>
                      <a:pt x="10180" y="9068"/>
                      <a:pt x="10144" y="9065"/>
                      <a:pt x="10108" y="9058"/>
                    </a:cubicBezTo>
                    <a:cubicBezTo>
                      <a:pt x="9707" y="8991"/>
                      <a:pt x="9319" y="8913"/>
                      <a:pt x="8951" y="8811"/>
                    </a:cubicBezTo>
                    <a:cubicBezTo>
                      <a:pt x="8283" y="8631"/>
                      <a:pt x="7666" y="8343"/>
                      <a:pt x="7117" y="7960"/>
                    </a:cubicBezTo>
                    <a:cubicBezTo>
                      <a:pt x="6603" y="7602"/>
                      <a:pt x="6102" y="7136"/>
                      <a:pt x="5626" y="6574"/>
                    </a:cubicBezTo>
                    <a:cubicBezTo>
                      <a:pt x="5161" y="6026"/>
                      <a:pt x="4737" y="5414"/>
                      <a:pt x="4366" y="4752"/>
                    </a:cubicBezTo>
                    <a:cubicBezTo>
                      <a:pt x="3959" y="4023"/>
                      <a:pt x="3705" y="3366"/>
                      <a:pt x="3590" y="2742"/>
                    </a:cubicBezTo>
                    <a:cubicBezTo>
                      <a:pt x="3533" y="2434"/>
                      <a:pt x="3516" y="2124"/>
                      <a:pt x="3537" y="1817"/>
                    </a:cubicBezTo>
                    <a:cubicBezTo>
                      <a:pt x="3568" y="1349"/>
                      <a:pt x="3405" y="883"/>
                      <a:pt x="3086" y="540"/>
                    </a:cubicBezTo>
                    <a:cubicBezTo>
                      <a:pt x="2764" y="198"/>
                      <a:pt x="2309" y="1"/>
                      <a:pt x="183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33"/>
              <p:cNvSpPr/>
              <p:nvPr/>
            </p:nvSpPr>
            <p:spPr>
              <a:xfrm>
                <a:off x="7119713" y="2910677"/>
                <a:ext cx="269182" cy="74845"/>
              </a:xfrm>
              <a:custGeom>
                <a:avLst/>
                <a:gdLst/>
                <a:ahLst/>
                <a:cxnLst/>
                <a:rect l="l" t="t" r="r" b="b"/>
                <a:pathLst>
                  <a:path w="9005" h="2504" extrusionOk="0">
                    <a:moveTo>
                      <a:pt x="2019" y="1"/>
                    </a:moveTo>
                    <a:lnTo>
                      <a:pt x="0" y="2169"/>
                    </a:lnTo>
                    <a:lnTo>
                      <a:pt x="9004" y="2503"/>
                    </a:lnTo>
                    <a:cubicBezTo>
                      <a:pt x="6684" y="1642"/>
                      <a:pt x="4355" y="807"/>
                      <a:pt x="20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33"/>
              <p:cNvSpPr/>
              <p:nvPr/>
            </p:nvSpPr>
            <p:spPr>
              <a:xfrm>
                <a:off x="7180454" y="2977810"/>
                <a:ext cx="208440" cy="33238"/>
              </a:xfrm>
              <a:custGeom>
                <a:avLst/>
                <a:gdLst/>
                <a:ahLst/>
                <a:cxnLst/>
                <a:rect l="l" t="t" r="r" b="b"/>
                <a:pathLst>
                  <a:path w="6973" h="1112" extrusionOk="0">
                    <a:moveTo>
                      <a:pt x="50" y="1"/>
                    </a:moveTo>
                    <a:lnTo>
                      <a:pt x="1" y="1111"/>
                    </a:lnTo>
                    <a:lnTo>
                      <a:pt x="6972" y="257"/>
                    </a:lnTo>
                    <a:lnTo>
                      <a:pt x="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33"/>
              <p:cNvSpPr/>
              <p:nvPr/>
            </p:nvSpPr>
            <p:spPr>
              <a:xfrm>
                <a:off x="7200751" y="2834338"/>
                <a:ext cx="188143" cy="151184"/>
              </a:xfrm>
              <a:custGeom>
                <a:avLst/>
                <a:gdLst/>
                <a:ahLst/>
                <a:cxnLst/>
                <a:rect l="l" t="t" r="r" b="b"/>
                <a:pathLst>
                  <a:path w="6294" h="5058" extrusionOk="0">
                    <a:moveTo>
                      <a:pt x="1834" y="0"/>
                    </a:moveTo>
                    <a:lnTo>
                      <a:pt x="1" y="1405"/>
                    </a:lnTo>
                    <a:lnTo>
                      <a:pt x="6293" y="5057"/>
                    </a:lnTo>
                    <a:lnTo>
                      <a:pt x="18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33"/>
              <p:cNvSpPr/>
              <p:nvPr/>
            </p:nvSpPr>
            <p:spPr>
              <a:xfrm>
                <a:off x="7199586" y="2876303"/>
                <a:ext cx="189309" cy="109218"/>
              </a:xfrm>
              <a:custGeom>
                <a:avLst/>
                <a:gdLst/>
                <a:ahLst/>
                <a:cxnLst/>
                <a:rect l="l" t="t" r="r" b="b"/>
                <a:pathLst>
                  <a:path w="6333" h="3654" extrusionOk="0">
                    <a:moveTo>
                      <a:pt x="40" y="1"/>
                    </a:moveTo>
                    <a:lnTo>
                      <a:pt x="0" y="1377"/>
                    </a:lnTo>
                    <a:lnTo>
                      <a:pt x="6332" y="3653"/>
                    </a:lnTo>
                    <a:lnTo>
                      <a:pt x="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33"/>
              <p:cNvSpPr/>
              <p:nvPr/>
            </p:nvSpPr>
            <p:spPr>
              <a:xfrm>
                <a:off x="6527423" y="2594769"/>
                <a:ext cx="654018" cy="484995"/>
              </a:xfrm>
              <a:custGeom>
                <a:avLst/>
                <a:gdLst/>
                <a:ahLst/>
                <a:cxnLst/>
                <a:rect l="l" t="t" r="r" b="b"/>
                <a:pathLst>
                  <a:path w="21879" h="16226" extrusionOk="0">
                    <a:moveTo>
                      <a:pt x="9027" y="9365"/>
                    </a:moveTo>
                    <a:lnTo>
                      <a:pt x="9027" y="9365"/>
                    </a:lnTo>
                    <a:cubicBezTo>
                      <a:pt x="9388" y="9420"/>
                      <a:pt x="9748" y="9474"/>
                      <a:pt x="10107" y="9537"/>
                    </a:cubicBezTo>
                    <a:cubicBezTo>
                      <a:pt x="11705" y="9816"/>
                      <a:pt x="13445" y="10338"/>
                      <a:pt x="14407" y="11753"/>
                    </a:cubicBezTo>
                    <a:cubicBezTo>
                      <a:pt x="14815" y="12350"/>
                      <a:pt x="15014" y="13063"/>
                      <a:pt x="14928" y="13787"/>
                    </a:cubicBezTo>
                    <a:cubicBezTo>
                      <a:pt x="14840" y="14519"/>
                      <a:pt x="14449" y="15176"/>
                      <a:pt x="13800" y="15540"/>
                    </a:cubicBezTo>
                    <a:cubicBezTo>
                      <a:pt x="13088" y="15941"/>
                      <a:pt x="12203" y="16024"/>
                      <a:pt x="11402" y="16025"/>
                    </a:cubicBezTo>
                    <a:cubicBezTo>
                      <a:pt x="11397" y="16025"/>
                      <a:pt x="11393" y="16025"/>
                      <a:pt x="11389" y="16025"/>
                    </a:cubicBezTo>
                    <a:cubicBezTo>
                      <a:pt x="10562" y="16025"/>
                      <a:pt x="9722" y="15887"/>
                      <a:pt x="8971" y="15531"/>
                    </a:cubicBezTo>
                    <a:cubicBezTo>
                      <a:pt x="7624" y="14896"/>
                      <a:pt x="6540" y="13406"/>
                      <a:pt x="6875" y="11863"/>
                    </a:cubicBezTo>
                    <a:cubicBezTo>
                      <a:pt x="7123" y="10718"/>
                      <a:pt x="8036" y="9930"/>
                      <a:pt x="9027" y="9365"/>
                    </a:cubicBezTo>
                    <a:close/>
                    <a:moveTo>
                      <a:pt x="224" y="0"/>
                    </a:moveTo>
                    <a:cubicBezTo>
                      <a:pt x="174" y="0"/>
                      <a:pt x="121" y="32"/>
                      <a:pt x="117" y="97"/>
                    </a:cubicBezTo>
                    <a:cubicBezTo>
                      <a:pt x="1" y="1827"/>
                      <a:pt x="767" y="3477"/>
                      <a:pt x="1702" y="4889"/>
                    </a:cubicBezTo>
                    <a:cubicBezTo>
                      <a:pt x="2563" y="6187"/>
                      <a:pt x="3645" y="7380"/>
                      <a:pt x="5001" y="8173"/>
                    </a:cubicBezTo>
                    <a:cubicBezTo>
                      <a:pt x="5742" y="8608"/>
                      <a:pt x="6548" y="8890"/>
                      <a:pt x="7385" y="9075"/>
                    </a:cubicBezTo>
                    <a:cubicBezTo>
                      <a:pt x="7818" y="9172"/>
                      <a:pt x="8256" y="9245"/>
                      <a:pt x="8694" y="9314"/>
                    </a:cubicBezTo>
                    <a:lnTo>
                      <a:pt x="8694" y="9314"/>
                    </a:lnTo>
                    <a:cubicBezTo>
                      <a:pt x="8057" y="9705"/>
                      <a:pt x="7488" y="10188"/>
                      <a:pt x="7090" y="10817"/>
                    </a:cubicBezTo>
                    <a:cubicBezTo>
                      <a:pt x="6696" y="11438"/>
                      <a:pt x="6538" y="12169"/>
                      <a:pt x="6652" y="12896"/>
                    </a:cubicBezTo>
                    <a:cubicBezTo>
                      <a:pt x="6771" y="13643"/>
                      <a:pt x="7159" y="14343"/>
                      <a:pt x="7687" y="14878"/>
                    </a:cubicBezTo>
                    <a:cubicBezTo>
                      <a:pt x="8650" y="15859"/>
                      <a:pt x="10040" y="16225"/>
                      <a:pt x="11395" y="16225"/>
                    </a:cubicBezTo>
                    <a:cubicBezTo>
                      <a:pt x="11701" y="16225"/>
                      <a:pt x="12005" y="16207"/>
                      <a:pt x="12302" y="16172"/>
                    </a:cubicBezTo>
                    <a:cubicBezTo>
                      <a:pt x="13088" y="16080"/>
                      <a:pt x="13923" y="15863"/>
                      <a:pt x="14479" y="15260"/>
                    </a:cubicBezTo>
                    <a:cubicBezTo>
                      <a:pt x="14963" y="14735"/>
                      <a:pt x="15175" y="14007"/>
                      <a:pt x="15142" y="13305"/>
                    </a:cubicBezTo>
                    <a:cubicBezTo>
                      <a:pt x="15070" y="11719"/>
                      <a:pt x="13787" y="10542"/>
                      <a:pt x="12408" y="9957"/>
                    </a:cubicBezTo>
                    <a:cubicBezTo>
                      <a:pt x="11419" y="9540"/>
                      <a:pt x="10369" y="9367"/>
                      <a:pt x="9316" y="9207"/>
                    </a:cubicBezTo>
                    <a:lnTo>
                      <a:pt x="9316" y="9207"/>
                    </a:lnTo>
                    <a:cubicBezTo>
                      <a:pt x="9480" y="9121"/>
                      <a:pt x="9643" y="9041"/>
                      <a:pt x="9805" y="8966"/>
                    </a:cubicBezTo>
                    <a:cubicBezTo>
                      <a:pt x="10603" y="8598"/>
                      <a:pt x="11438" y="8271"/>
                      <a:pt x="12298" y="8084"/>
                    </a:cubicBezTo>
                    <a:cubicBezTo>
                      <a:pt x="12790" y="7978"/>
                      <a:pt x="13290" y="7931"/>
                      <a:pt x="13791" y="7931"/>
                    </a:cubicBezTo>
                    <a:cubicBezTo>
                      <a:pt x="14228" y="7931"/>
                      <a:pt x="14666" y="7967"/>
                      <a:pt x="15100" y="8031"/>
                    </a:cubicBezTo>
                    <a:cubicBezTo>
                      <a:pt x="16029" y="8169"/>
                      <a:pt x="16939" y="8423"/>
                      <a:pt x="17830" y="8712"/>
                    </a:cubicBezTo>
                    <a:cubicBezTo>
                      <a:pt x="18717" y="9000"/>
                      <a:pt x="19590" y="9333"/>
                      <a:pt x="20444" y="9713"/>
                    </a:cubicBezTo>
                    <a:cubicBezTo>
                      <a:pt x="20860" y="9898"/>
                      <a:pt x="21272" y="10094"/>
                      <a:pt x="21677" y="10299"/>
                    </a:cubicBezTo>
                    <a:cubicBezTo>
                      <a:pt x="21693" y="10307"/>
                      <a:pt x="21709" y="10310"/>
                      <a:pt x="21724" y="10310"/>
                    </a:cubicBezTo>
                    <a:cubicBezTo>
                      <a:pt x="21816" y="10310"/>
                      <a:pt x="21878" y="10174"/>
                      <a:pt x="21778" y="10124"/>
                    </a:cubicBezTo>
                    <a:cubicBezTo>
                      <a:pt x="20075" y="9263"/>
                      <a:pt x="18273" y="8557"/>
                      <a:pt x="16419" y="8093"/>
                    </a:cubicBezTo>
                    <a:cubicBezTo>
                      <a:pt x="15556" y="7877"/>
                      <a:pt x="14669" y="7727"/>
                      <a:pt x="13776" y="7727"/>
                    </a:cubicBezTo>
                    <a:cubicBezTo>
                      <a:pt x="13704" y="7727"/>
                      <a:pt x="13632" y="7728"/>
                      <a:pt x="13560" y="7730"/>
                    </a:cubicBezTo>
                    <a:cubicBezTo>
                      <a:pt x="12601" y="7755"/>
                      <a:pt x="11678" y="7995"/>
                      <a:pt x="10786" y="8336"/>
                    </a:cubicBezTo>
                    <a:cubicBezTo>
                      <a:pt x="10186" y="8565"/>
                      <a:pt x="9555" y="8825"/>
                      <a:pt x="8967" y="9154"/>
                    </a:cubicBezTo>
                    <a:lnTo>
                      <a:pt x="8967" y="9154"/>
                    </a:lnTo>
                    <a:cubicBezTo>
                      <a:pt x="8276" y="9048"/>
                      <a:pt x="7586" y="8937"/>
                      <a:pt x="6913" y="8753"/>
                    </a:cubicBezTo>
                    <a:cubicBezTo>
                      <a:pt x="6077" y="8523"/>
                      <a:pt x="5294" y="8163"/>
                      <a:pt x="4583" y="7668"/>
                    </a:cubicBezTo>
                    <a:cubicBezTo>
                      <a:pt x="3912" y="7201"/>
                      <a:pt x="3315" y="6629"/>
                      <a:pt x="2786" y="6005"/>
                    </a:cubicBezTo>
                    <a:cubicBezTo>
                      <a:pt x="2241" y="5363"/>
                      <a:pt x="1760" y="4661"/>
                      <a:pt x="1349" y="3927"/>
                    </a:cubicBezTo>
                    <a:cubicBezTo>
                      <a:pt x="911" y="3145"/>
                      <a:pt x="556" y="2306"/>
                      <a:pt x="393" y="1419"/>
                    </a:cubicBezTo>
                    <a:cubicBezTo>
                      <a:pt x="314" y="984"/>
                      <a:pt x="288" y="540"/>
                      <a:pt x="319" y="97"/>
                    </a:cubicBezTo>
                    <a:cubicBezTo>
                      <a:pt x="323" y="32"/>
                      <a:pt x="274"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77" name="Google Shape;2177;p33"/>
            <p:cNvSpPr/>
            <p:nvPr/>
          </p:nvSpPr>
          <p:spPr>
            <a:xfrm>
              <a:off x="348262" y="466282"/>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33"/>
            <p:cNvSpPr/>
            <p:nvPr/>
          </p:nvSpPr>
          <p:spPr>
            <a:xfrm>
              <a:off x="8236037" y="2345332"/>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33"/>
            <p:cNvSpPr/>
            <p:nvPr/>
          </p:nvSpPr>
          <p:spPr>
            <a:xfrm>
              <a:off x="7859140" y="302158"/>
              <a:ext cx="930914" cy="475684"/>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0" name="Google Shape;2180;p33"/>
          <p:cNvGrpSpPr/>
          <p:nvPr/>
        </p:nvGrpSpPr>
        <p:grpSpPr>
          <a:xfrm>
            <a:off x="6551197" y="2836444"/>
            <a:ext cx="1547379" cy="1993328"/>
            <a:chOff x="5794997" y="120146"/>
            <a:chExt cx="901946" cy="1161884"/>
          </a:xfrm>
        </p:grpSpPr>
        <p:sp>
          <p:nvSpPr>
            <p:cNvPr id="2181" name="Google Shape;2181;p33"/>
            <p:cNvSpPr/>
            <p:nvPr/>
          </p:nvSpPr>
          <p:spPr>
            <a:xfrm>
              <a:off x="5794997" y="120146"/>
              <a:ext cx="901946" cy="1161884"/>
            </a:xfrm>
            <a:custGeom>
              <a:avLst/>
              <a:gdLst/>
              <a:ahLst/>
              <a:cxnLst/>
              <a:rect l="l" t="t" r="r" b="b"/>
              <a:pathLst>
                <a:path w="30173" h="38872" extrusionOk="0">
                  <a:moveTo>
                    <a:pt x="17712" y="0"/>
                  </a:moveTo>
                  <a:cubicBezTo>
                    <a:pt x="17198" y="0"/>
                    <a:pt x="16697" y="334"/>
                    <a:pt x="16559" y="905"/>
                  </a:cubicBezTo>
                  <a:lnTo>
                    <a:pt x="16476" y="1245"/>
                  </a:lnTo>
                  <a:cubicBezTo>
                    <a:pt x="16290" y="1227"/>
                    <a:pt x="16103" y="1219"/>
                    <a:pt x="15920" y="1219"/>
                  </a:cubicBezTo>
                  <a:cubicBezTo>
                    <a:pt x="14287" y="1219"/>
                    <a:pt x="13052" y="1916"/>
                    <a:pt x="12215" y="2723"/>
                  </a:cubicBezTo>
                  <a:cubicBezTo>
                    <a:pt x="12200" y="2106"/>
                    <a:pt x="11989" y="1512"/>
                    <a:pt x="11389" y="1106"/>
                  </a:cubicBezTo>
                  <a:cubicBezTo>
                    <a:pt x="11135" y="935"/>
                    <a:pt x="10844" y="836"/>
                    <a:pt x="10542" y="816"/>
                  </a:cubicBezTo>
                  <a:cubicBezTo>
                    <a:pt x="10277" y="589"/>
                    <a:pt x="9974" y="475"/>
                    <a:pt x="9688" y="421"/>
                  </a:cubicBezTo>
                  <a:cubicBezTo>
                    <a:pt x="9586" y="406"/>
                    <a:pt x="9483" y="394"/>
                    <a:pt x="9382" y="394"/>
                  </a:cubicBezTo>
                  <a:cubicBezTo>
                    <a:pt x="9161" y="394"/>
                    <a:pt x="8926" y="428"/>
                    <a:pt x="8697" y="524"/>
                  </a:cubicBezTo>
                  <a:cubicBezTo>
                    <a:pt x="8559" y="486"/>
                    <a:pt x="8408" y="468"/>
                    <a:pt x="8247" y="468"/>
                  </a:cubicBezTo>
                  <a:lnTo>
                    <a:pt x="8075" y="469"/>
                  </a:lnTo>
                  <a:lnTo>
                    <a:pt x="7921" y="499"/>
                  </a:lnTo>
                  <a:cubicBezTo>
                    <a:pt x="7521" y="576"/>
                    <a:pt x="7166" y="774"/>
                    <a:pt x="6890" y="1069"/>
                  </a:cubicBezTo>
                  <a:cubicBezTo>
                    <a:pt x="6086" y="1281"/>
                    <a:pt x="5253" y="1981"/>
                    <a:pt x="5640" y="4077"/>
                  </a:cubicBezTo>
                  <a:cubicBezTo>
                    <a:pt x="5472" y="4716"/>
                    <a:pt x="5480" y="5480"/>
                    <a:pt x="5891" y="6163"/>
                  </a:cubicBezTo>
                  <a:cubicBezTo>
                    <a:pt x="5840" y="7963"/>
                    <a:pt x="5973" y="12800"/>
                    <a:pt x="8545" y="16440"/>
                  </a:cubicBezTo>
                  <a:cubicBezTo>
                    <a:pt x="7993" y="17335"/>
                    <a:pt x="7266" y="18676"/>
                    <a:pt x="6745" y="20207"/>
                  </a:cubicBezTo>
                  <a:cubicBezTo>
                    <a:pt x="6705" y="20329"/>
                    <a:pt x="6666" y="20450"/>
                    <a:pt x="6629" y="20570"/>
                  </a:cubicBezTo>
                  <a:lnTo>
                    <a:pt x="907" y="24371"/>
                  </a:lnTo>
                  <a:cubicBezTo>
                    <a:pt x="639" y="24549"/>
                    <a:pt x="567" y="24909"/>
                    <a:pt x="742" y="25177"/>
                  </a:cubicBezTo>
                  <a:cubicBezTo>
                    <a:pt x="252" y="25820"/>
                    <a:pt x="1" y="26520"/>
                    <a:pt x="1" y="27231"/>
                  </a:cubicBezTo>
                  <a:cubicBezTo>
                    <a:pt x="1" y="27820"/>
                    <a:pt x="174" y="28418"/>
                    <a:pt x="527" y="28991"/>
                  </a:cubicBezTo>
                  <a:cubicBezTo>
                    <a:pt x="1299" y="30243"/>
                    <a:pt x="2869" y="31537"/>
                    <a:pt x="4010" y="32374"/>
                  </a:cubicBezTo>
                  <a:cubicBezTo>
                    <a:pt x="3988" y="32434"/>
                    <a:pt x="3970" y="32496"/>
                    <a:pt x="3957" y="32558"/>
                  </a:cubicBezTo>
                  <a:cubicBezTo>
                    <a:pt x="3947" y="32602"/>
                    <a:pt x="3940" y="32644"/>
                    <a:pt x="3935" y="32688"/>
                  </a:cubicBezTo>
                  <a:cubicBezTo>
                    <a:pt x="3611" y="33444"/>
                    <a:pt x="3388" y="34334"/>
                    <a:pt x="3778" y="35131"/>
                  </a:cubicBezTo>
                  <a:cubicBezTo>
                    <a:pt x="3971" y="35538"/>
                    <a:pt x="4307" y="35864"/>
                    <a:pt x="4725" y="36053"/>
                  </a:cubicBezTo>
                  <a:cubicBezTo>
                    <a:pt x="4972" y="36164"/>
                    <a:pt x="5242" y="36221"/>
                    <a:pt x="5524" y="36221"/>
                  </a:cubicBezTo>
                  <a:cubicBezTo>
                    <a:pt x="6480" y="36221"/>
                    <a:pt x="7682" y="35391"/>
                    <a:pt x="8684" y="34486"/>
                  </a:cubicBezTo>
                  <a:cubicBezTo>
                    <a:pt x="9688" y="33583"/>
                    <a:pt x="10492" y="32605"/>
                    <a:pt x="10652" y="32307"/>
                  </a:cubicBezTo>
                  <a:cubicBezTo>
                    <a:pt x="10764" y="32099"/>
                    <a:pt x="10835" y="31878"/>
                    <a:pt x="10867" y="31657"/>
                  </a:cubicBezTo>
                  <a:lnTo>
                    <a:pt x="11370" y="32489"/>
                  </a:lnTo>
                  <a:cubicBezTo>
                    <a:pt x="11511" y="32723"/>
                    <a:pt x="11761" y="32863"/>
                    <a:pt x="12028" y="32863"/>
                  </a:cubicBezTo>
                  <a:cubicBezTo>
                    <a:pt x="12062" y="32863"/>
                    <a:pt x="12097" y="32860"/>
                    <a:pt x="12131" y="32856"/>
                  </a:cubicBezTo>
                  <a:lnTo>
                    <a:pt x="12514" y="32805"/>
                  </a:lnTo>
                  <a:cubicBezTo>
                    <a:pt x="12881" y="33336"/>
                    <a:pt x="13258" y="33738"/>
                    <a:pt x="13658" y="34027"/>
                  </a:cubicBezTo>
                  <a:cubicBezTo>
                    <a:pt x="14432" y="34583"/>
                    <a:pt x="16680" y="35435"/>
                    <a:pt x="18222" y="35981"/>
                  </a:cubicBezTo>
                  <a:cubicBezTo>
                    <a:pt x="18246" y="36034"/>
                    <a:pt x="18274" y="36084"/>
                    <a:pt x="18304" y="36138"/>
                  </a:cubicBezTo>
                  <a:cubicBezTo>
                    <a:pt x="18328" y="36176"/>
                    <a:pt x="18352" y="36211"/>
                    <a:pt x="18379" y="36249"/>
                  </a:cubicBezTo>
                  <a:cubicBezTo>
                    <a:pt x="18410" y="36327"/>
                    <a:pt x="18445" y="36406"/>
                    <a:pt x="18487" y="36479"/>
                  </a:cubicBezTo>
                  <a:cubicBezTo>
                    <a:pt x="18506" y="36506"/>
                    <a:pt x="18522" y="36534"/>
                    <a:pt x="18539" y="36561"/>
                  </a:cubicBezTo>
                  <a:cubicBezTo>
                    <a:pt x="18586" y="36708"/>
                    <a:pt x="18655" y="36849"/>
                    <a:pt x="18744" y="36979"/>
                  </a:cubicBezTo>
                  <a:cubicBezTo>
                    <a:pt x="18810" y="37079"/>
                    <a:pt x="18887" y="37169"/>
                    <a:pt x="18970" y="37253"/>
                  </a:cubicBezTo>
                  <a:cubicBezTo>
                    <a:pt x="19383" y="37960"/>
                    <a:pt x="19961" y="38671"/>
                    <a:pt x="20830" y="38833"/>
                  </a:cubicBezTo>
                  <a:cubicBezTo>
                    <a:pt x="20954" y="38857"/>
                    <a:pt x="21080" y="38872"/>
                    <a:pt x="21203" y="38872"/>
                  </a:cubicBezTo>
                  <a:cubicBezTo>
                    <a:pt x="21525" y="38872"/>
                    <a:pt x="21847" y="38787"/>
                    <a:pt x="22136" y="38627"/>
                  </a:cubicBezTo>
                  <a:cubicBezTo>
                    <a:pt x="23334" y="37960"/>
                    <a:pt x="23389" y="36372"/>
                    <a:pt x="23272" y="34756"/>
                  </a:cubicBezTo>
                  <a:cubicBezTo>
                    <a:pt x="23213" y="33933"/>
                    <a:pt x="23022" y="32356"/>
                    <a:pt x="22682" y="31636"/>
                  </a:cubicBezTo>
                  <a:cubicBezTo>
                    <a:pt x="22350" y="30938"/>
                    <a:pt x="21663" y="30504"/>
                    <a:pt x="20891" y="30504"/>
                  </a:cubicBezTo>
                  <a:cubicBezTo>
                    <a:pt x="20859" y="30504"/>
                    <a:pt x="20827" y="30506"/>
                    <a:pt x="20813" y="30506"/>
                  </a:cubicBezTo>
                  <a:cubicBezTo>
                    <a:pt x="20441" y="30517"/>
                    <a:pt x="20053" y="30628"/>
                    <a:pt x="19650" y="30835"/>
                  </a:cubicBezTo>
                  <a:cubicBezTo>
                    <a:pt x="19398" y="30713"/>
                    <a:pt x="19153" y="30586"/>
                    <a:pt x="18937" y="30462"/>
                  </a:cubicBezTo>
                  <a:cubicBezTo>
                    <a:pt x="19183" y="30328"/>
                    <a:pt x="19327" y="30070"/>
                    <a:pt x="19327" y="29801"/>
                  </a:cubicBezTo>
                  <a:cubicBezTo>
                    <a:pt x="19327" y="29710"/>
                    <a:pt x="19309" y="29616"/>
                    <a:pt x="19275" y="29528"/>
                  </a:cubicBezTo>
                  <a:lnTo>
                    <a:pt x="17074" y="23880"/>
                  </a:lnTo>
                  <a:cubicBezTo>
                    <a:pt x="17153" y="23365"/>
                    <a:pt x="17302" y="22435"/>
                    <a:pt x="17485" y="21461"/>
                  </a:cubicBezTo>
                  <a:cubicBezTo>
                    <a:pt x="17523" y="21256"/>
                    <a:pt x="17560" y="21061"/>
                    <a:pt x="17598" y="20872"/>
                  </a:cubicBezTo>
                  <a:cubicBezTo>
                    <a:pt x="17742" y="20879"/>
                    <a:pt x="17883" y="20881"/>
                    <a:pt x="18026" y="20881"/>
                  </a:cubicBezTo>
                  <a:cubicBezTo>
                    <a:pt x="22262" y="20881"/>
                    <a:pt x="25768" y="18693"/>
                    <a:pt x="26846" y="17939"/>
                  </a:cubicBezTo>
                  <a:cubicBezTo>
                    <a:pt x="27521" y="17746"/>
                    <a:pt x="28027" y="17283"/>
                    <a:pt x="28354" y="16782"/>
                  </a:cubicBezTo>
                  <a:cubicBezTo>
                    <a:pt x="30173" y="15669"/>
                    <a:pt x="30136" y="14580"/>
                    <a:pt x="29758" y="13839"/>
                  </a:cubicBezTo>
                  <a:cubicBezTo>
                    <a:pt x="29792" y="13436"/>
                    <a:pt x="29702" y="13038"/>
                    <a:pt x="29493" y="12691"/>
                  </a:cubicBezTo>
                  <a:cubicBezTo>
                    <a:pt x="29353" y="12461"/>
                    <a:pt x="29168" y="12272"/>
                    <a:pt x="28946" y="12131"/>
                  </a:cubicBezTo>
                  <a:cubicBezTo>
                    <a:pt x="28838" y="11813"/>
                    <a:pt x="28640" y="11537"/>
                    <a:pt x="28369" y="11325"/>
                  </a:cubicBezTo>
                  <a:cubicBezTo>
                    <a:pt x="28121" y="11131"/>
                    <a:pt x="27831" y="11007"/>
                    <a:pt x="27519" y="10965"/>
                  </a:cubicBezTo>
                  <a:cubicBezTo>
                    <a:pt x="27302" y="10750"/>
                    <a:pt x="27031" y="10592"/>
                    <a:pt x="26725" y="10519"/>
                  </a:cubicBezTo>
                  <a:cubicBezTo>
                    <a:pt x="26644" y="10498"/>
                    <a:pt x="26561" y="10484"/>
                    <a:pt x="26476" y="10475"/>
                  </a:cubicBezTo>
                  <a:cubicBezTo>
                    <a:pt x="26970" y="8564"/>
                    <a:pt x="26194" y="7191"/>
                    <a:pt x="25176" y="6385"/>
                  </a:cubicBezTo>
                  <a:cubicBezTo>
                    <a:pt x="25172" y="6018"/>
                    <a:pt x="25100" y="5648"/>
                    <a:pt x="24956" y="5291"/>
                  </a:cubicBezTo>
                  <a:cubicBezTo>
                    <a:pt x="24279" y="3618"/>
                    <a:pt x="22297" y="2754"/>
                    <a:pt x="21477" y="2458"/>
                  </a:cubicBezTo>
                  <a:cubicBezTo>
                    <a:pt x="20144" y="1981"/>
                    <a:pt x="19105" y="929"/>
                    <a:pt x="19100" y="924"/>
                  </a:cubicBezTo>
                  <a:lnTo>
                    <a:pt x="18558" y="362"/>
                  </a:lnTo>
                  <a:cubicBezTo>
                    <a:pt x="18318" y="114"/>
                    <a:pt x="18013" y="0"/>
                    <a:pt x="17712"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33"/>
            <p:cNvSpPr/>
            <p:nvPr/>
          </p:nvSpPr>
          <p:spPr>
            <a:xfrm>
              <a:off x="5942427" y="1034482"/>
              <a:ext cx="130959" cy="120277"/>
            </a:xfrm>
            <a:custGeom>
              <a:avLst/>
              <a:gdLst/>
              <a:ahLst/>
              <a:cxnLst/>
              <a:rect l="l" t="t" r="r" b="b"/>
              <a:pathLst>
                <a:path w="4381" h="4024" extrusionOk="0">
                  <a:moveTo>
                    <a:pt x="3096" y="0"/>
                  </a:moveTo>
                  <a:lnTo>
                    <a:pt x="1238" y="1324"/>
                  </a:lnTo>
                  <a:cubicBezTo>
                    <a:pt x="1238" y="1324"/>
                    <a:pt x="1" y="3237"/>
                    <a:pt x="300" y="3848"/>
                  </a:cubicBezTo>
                  <a:cubicBezTo>
                    <a:pt x="332" y="3914"/>
                    <a:pt x="382" y="3964"/>
                    <a:pt x="452" y="3996"/>
                  </a:cubicBezTo>
                  <a:cubicBezTo>
                    <a:pt x="493" y="4015"/>
                    <a:pt x="541" y="4023"/>
                    <a:pt x="594" y="4023"/>
                  </a:cubicBezTo>
                  <a:cubicBezTo>
                    <a:pt x="1486" y="4023"/>
                    <a:pt x="3980" y="1565"/>
                    <a:pt x="4299" y="967"/>
                  </a:cubicBezTo>
                  <a:cubicBezTo>
                    <a:pt x="4380" y="808"/>
                    <a:pt x="4349" y="667"/>
                    <a:pt x="4253" y="548"/>
                  </a:cubicBezTo>
                  <a:cubicBezTo>
                    <a:pt x="3963" y="187"/>
                    <a:pt x="3096" y="0"/>
                    <a:pt x="30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33"/>
            <p:cNvSpPr/>
            <p:nvPr/>
          </p:nvSpPr>
          <p:spPr>
            <a:xfrm>
              <a:off x="5951364" y="1050861"/>
              <a:ext cx="122021" cy="103898"/>
            </a:xfrm>
            <a:custGeom>
              <a:avLst/>
              <a:gdLst/>
              <a:ahLst/>
              <a:cxnLst/>
              <a:rect l="l" t="t" r="r" b="b"/>
              <a:pathLst>
                <a:path w="4082" h="3476" extrusionOk="0">
                  <a:moveTo>
                    <a:pt x="3954" y="0"/>
                  </a:moveTo>
                  <a:cubicBezTo>
                    <a:pt x="2405" y="2058"/>
                    <a:pt x="708" y="2981"/>
                    <a:pt x="1" y="3300"/>
                  </a:cubicBezTo>
                  <a:cubicBezTo>
                    <a:pt x="33" y="3366"/>
                    <a:pt x="83" y="3416"/>
                    <a:pt x="153" y="3448"/>
                  </a:cubicBezTo>
                  <a:cubicBezTo>
                    <a:pt x="194" y="3467"/>
                    <a:pt x="242" y="3475"/>
                    <a:pt x="295" y="3475"/>
                  </a:cubicBezTo>
                  <a:cubicBezTo>
                    <a:pt x="1187" y="3475"/>
                    <a:pt x="3681" y="1017"/>
                    <a:pt x="4000" y="419"/>
                  </a:cubicBezTo>
                  <a:cubicBezTo>
                    <a:pt x="4081" y="260"/>
                    <a:pt x="4050" y="119"/>
                    <a:pt x="39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33"/>
            <p:cNvSpPr/>
            <p:nvPr/>
          </p:nvSpPr>
          <p:spPr>
            <a:xfrm>
              <a:off x="5970376" y="1076776"/>
              <a:ext cx="30819" cy="10372"/>
            </a:xfrm>
            <a:custGeom>
              <a:avLst/>
              <a:gdLst/>
              <a:ahLst/>
              <a:cxnLst/>
              <a:rect l="l" t="t" r="r" b="b"/>
              <a:pathLst>
                <a:path w="1031" h="347" extrusionOk="0">
                  <a:moveTo>
                    <a:pt x="439" y="0"/>
                  </a:moveTo>
                  <a:cubicBezTo>
                    <a:pt x="343" y="0"/>
                    <a:pt x="246" y="10"/>
                    <a:pt x="150" y="25"/>
                  </a:cubicBezTo>
                  <a:cubicBezTo>
                    <a:pt x="8" y="46"/>
                    <a:pt x="0" y="259"/>
                    <a:pt x="149" y="259"/>
                  </a:cubicBezTo>
                  <a:cubicBezTo>
                    <a:pt x="151" y="259"/>
                    <a:pt x="153" y="259"/>
                    <a:pt x="155" y="259"/>
                  </a:cubicBezTo>
                  <a:cubicBezTo>
                    <a:pt x="220" y="257"/>
                    <a:pt x="285" y="254"/>
                    <a:pt x="349" y="254"/>
                  </a:cubicBezTo>
                  <a:cubicBezTo>
                    <a:pt x="492" y="254"/>
                    <a:pt x="633" y="268"/>
                    <a:pt x="768" y="331"/>
                  </a:cubicBezTo>
                  <a:cubicBezTo>
                    <a:pt x="789" y="342"/>
                    <a:pt x="810" y="346"/>
                    <a:pt x="830" y="346"/>
                  </a:cubicBezTo>
                  <a:cubicBezTo>
                    <a:pt x="952" y="346"/>
                    <a:pt x="1030" y="169"/>
                    <a:pt x="898" y="101"/>
                  </a:cubicBezTo>
                  <a:cubicBezTo>
                    <a:pt x="752" y="27"/>
                    <a:pt x="597" y="0"/>
                    <a:pt x="4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33"/>
            <p:cNvSpPr/>
            <p:nvPr/>
          </p:nvSpPr>
          <p:spPr>
            <a:xfrm>
              <a:off x="5965085" y="1088463"/>
              <a:ext cx="30580" cy="9684"/>
            </a:xfrm>
            <a:custGeom>
              <a:avLst/>
              <a:gdLst/>
              <a:ahLst/>
              <a:cxnLst/>
              <a:rect l="l" t="t" r="r" b="b"/>
              <a:pathLst>
                <a:path w="1023" h="324" extrusionOk="0">
                  <a:moveTo>
                    <a:pt x="385" y="1"/>
                  </a:moveTo>
                  <a:cubicBezTo>
                    <a:pt x="310" y="1"/>
                    <a:pt x="234" y="5"/>
                    <a:pt x="157" y="14"/>
                  </a:cubicBezTo>
                  <a:cubicBezTo>
                    <a:pt x="4" y="30"/>
                    <a:pt x="1" y="264"/>
                    <a:pt x="152" y="264"/>
                  </a:cubicBezTo>
                  <a:cubicBezTo>
                    <a:pt x="156" y="264"/>
                    <a:pt x="159" y="264"/>
                    <a:pt x="163" y="264"/>
                  </a:cubicBezTo>
                  <a:cubicBezTo>
                    <a:pt x="210" y="261"/>
                    <a:pt x="257" y="259"/>
                    <a:pt x="303" y="259"/>
                  </a:cubicBezTo>
                  <a:cubicBezTo>
                    <a:pt x="471" y="259"/>
                    <a:pt x="636" y="278"/>
                    <a:pt x="799" y="319"/>
                  </a:cubicBezTo>
                  <a:cubicBezTo>
                    <a:pt x="812" y="322"/>
                    <a:pt x="824" y="323"/>
                    <a:pt x="835" y="323"/>
                  </a:cubicBezTo>
                  <a:cubicBezTo>
                    <a:pt x="976" y="323"/>
                    <a:pt x="1023" y="95"/>
                    <a:pt x="866" y="58"/>
                  </a:cubicBezTo>
                  <a:cubicBezTo>
                    <a:pt x="706" y="20"/>
                    <a:pt x="546" y="1"/>
                    <a:pt x="3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33"/>
            <p:cNvSpPr/>
            <p:nvPr/>
          </p:nvSpPr>
          <p:spPr>
            <a:xfrm>
              <a:off x="5959465" y="1100538"/>
              <a:ext cx="30132" cy="9834"/>
            </a:xfrm>
            <a:custGeom>
              <a:avLst/>
              <a:gdLst/>
              <a:ahLst/>
              <a:cxnLst/>
              <a:rect l="l" t="t" r="r" b="b"/>
              <a:pathLst>
                <a:path w="1008" h="329" extrusionOk="0">
                  <a:moveTo>
                    <a:pt x="331" y="0"/>
                  </a:moveTo>
                  <a:cubicBezTo>
                    <a:pt x="250" y="0"/>
                    <a:pt x="170" y="8"/>
                    <a:pt x="94" y="28"/>
                  </a:cubicBezTo>
                  <a:cubicBezTo>
                    <a:pt x="1" y="50"/>
                    <a:pt x="5" y="190"/>
                    <a:pt x="97" y="211"/>
                  </a:cubicBezTo>
                  <a:cubicBezTo>
                    <a:pt x="328" y="263"/>
                    <a:pt x="567" y="263"/>
                    <a:pt x="800" y="324"/>
                  </a:cubicBezTo>
                  <a:cubicBezTo>
                    <a:pt x="812" y="327"/>
                    <a:pt x="823" y="329"/>
                    <a:pt x="834" y="329"/>
                  </a:cubicBezTo>
                  <a:cubicBezTo>
                    <a:pt x="966" y="329"/>
                    <a:pt x="1008" y="115"/>
                    <a:pt x="860" y="78"/>
                  </a:cubicBezTo>
                  <a:cubicBezTo>
                    <a:pt x="698" y="39"/>
                    <a:pt x="511" y="0"/>
                    <a:pt x="3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33"/>
            <p:cNvSpPr/>
            <p:nvPr/>
          </p:nvSpPr>
          <p:spPr>
            <a:xfrm>
              <a:off x="6383341" y="1080064"/>
              <a:ext cx="70785" cy="153933"/>
            </a:xfrm>
            <a:custGeom>
              <a:avLst/>
              <a:gdLst/>
              <a:ahLst/>
              <a:cxnLst/>
              <a:rect l="l" t="t" r="r" b="b"/>
              <a:pathLst>
                <a:path w="2368" h="5150" extrusionOk="0">
                  <a:moveTo>
                    <a:pt x="1207" y="1"/>
                  </a:moveTo>
                  <a:cubicBezTo>
                    <a:pt x="1199" y="1"/>
                    <a:pt x="1190" y="1"/>
                    <a:pt x="1182" y="1"/>
                  </a:cubicBezTo>
                  <a:cubicBezTo>
                    <a:pt x="719" y="17"/>
                    <a:pt x="52" y="600"/>
                    <a:pt x="52" y="600"/>
                  </a:cubicBezTo>
                  <a:lnTo>
                    <a:pt x="1" y="2881"/>
                  </a:lnTo>
                  <a:cubicBezTo>
                    <a:pt x="1" y="2881"/>
                    <a:pt x="791" y="5018"/>
                    <a:pt x="1459" y="5143"/>
                  </a:cubicBezTo>
                  <a:cubicBezTo>
                    <a:pt x="1479" y="5147"/>
                    <a:pt x="1499" y="5149"/>
                    <a:pt x="1519" y="5149"/>
                  </a:cubicBezTo>
                  <a:cubicBezTo>
                    <a:pt x="1571" y="5149"/>
                    <a:pt x="1621" y="5136"/>
                    <a:pt x="1669" y="5109"/>
                  </a:cubicBezTo>
                  <a:cubicBezTo>
                    <a:pt x="2368" y="4720"/>
                    <a:pt x="1851" y="864"/>
                    <a:pt x="1546" y="214"/>
                  </a:cubicBezTo>
                  <a:cubicBezTo>
                    <a:pt x="1473" y="61"/>
                    <a:pt x="1351" y="1"/>
                    <a:pt x="12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33"/>
            <p:cNvSpPr/>
            <p:nvPr/>
          </p:nvSpPr>
          <p:spPr>
            <a:xfrm>
              <a:off x="6418704" y="1080064"/>
              <a:ext cx="35423" cy="153933"/>
            </a:xfrm>
            <a:custGeom>
              <a:avLst/>
              <a:gdLst/>
              <a:ahLst/>
              <a:cxnLst/>
              <a:rect l="l" t="t" r="r" b="b"/>
              <a:pathLst>
                <a:path w="1185" h="5150" extrusionOk="0">
                  <a:moveTo>
                    <a:pt x="25" y="1"/>
                  </a:moveTo>
                  <a:cubicBezTo>
                    <a:pt x="17" y="1"/>
                    <a:pt x="9" y="1"/>
                    <a:pt x="1" y="1"/>
                  </a:cubicBezTo>
                  <a:cubicBezTo>
                    <a:pt x="719" y="2473"/>
                    <a:pt x="444" y="4384"/>
                    <a:pt x="276" y="5143"/>
                  </a:cubicBezTo>
                  <a:cubicBezTo>
                    <a:pt x="296" y="5147"/>
                    <a:pt x="316" y="5149"/>
                    <a:pt x="336" y="5149"/>
                  </a:cubicBezTo>
                  <a:cubicBezTo>
                    <a:pt x="388" y="5149"/>
                    <a:pt x="438" y="5136"/>
                    <a:pt x="486" y="5109"/>
                  </a:cubicBezTo>
                  <a:cubicBezTo>
                    <a:pt x="1185" y="4720"/>
                    <a:pt x="668" y="864"/>
                    <a:pt x="363" y="214"/>
                  </a:cubicBezTo>
                  <a:cubicBezTo>
                    <a:pt x="290" y="61"/>
                    <a:pt x="168" y="1"/>
                    <a:pt x="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33"/>
            <p:cNvSpPr/>
            <p:nvPr/>
          </p:nvSpPr>
          <p:spPr>
            <a:xfrm>
              <a:off x="6381906" y="1154879"/>
              <a:ext cx="23794" cy="22627"/>
            </a:xfrm>
            <a:custGeom>
              <a:avLst/>
              <a:gdLst/>
              <a:ahLst/>
              <a:cxnLst/>
              <a:rect l="l" t="t" r="r" b="b"/>
              <a:pathLst>
                <a:path w="796" h="757" extrusionOk="0">
                  <a:moveTo>
                    <a:pt x="617" y="0"/>
                  </a:moveTo>
                  <a:cubicBezTo>
                    <a:pt x="599" y="0"/>
                    <a:pt x="579" y="5"/>
                    <a:pt x="558" y="15"/>
                  </a:cubicBezTo>
                  <a:cubicBezTo>
                    <a:pt x="321" y="131"/>
                    <a:pt x="170" y="341"/>
                    <a:pt x="50" y="568"/>
                  </a:cubicBezTo>
                  <a:cubicBezTo>
                    <a:pt x="1" y="660"/>
                    <a:pt x="74" y="756"/>
                    <a:pt x="153" y="756"/>
                  </a:cubicBezTo>
                  <a:cubicBezTo>
                    <a:pt x="184" y="756"/>
                    <a:pt x="216" y="741"/>
                    <a:pt x="242" y="704"/>
                  </a:cubicBezTo>
                  <a:cubicBezTo>
                    <a:pt x="362" y="533"/>
                    <a:pt x="476" y="356"/>
                    <a:pt x="666" y="258"/>
                  </a:cubicBezTo>
                  <a:cubicBezTo>
                    <a:pt x="795" y="189"/>
                    <a:pt x="736" y="0"/>
                    <a:pt x="6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33"/>
            <p:cNvSpPr/>
            <p:nvPr/>
          </p:nvSpPr>
          <p:spPr>
            <a:xfrm>
              <a:off x="6387735" y="1165609"/>
              <a:ext cx="23765" cy="23165"/>
            </a:xfrm>
            <a:custGeom>
              <a:avLst/>
              <a:gdLst/>
              <a:ahLst/>
              <a:cxnLst/>
              <a:rect l="l" t="t" r="r" b="b"/>
              <a:pathLst>
                <a:path w="795" h="775" extrusionOk="0">
                  <a:moveTo>
                    <a:pt x="598" y="1"/>
                  </a:moveTo>
                  <a:cubicBezTo>
                    <a:pt x="571" y="1"/>
                    <a:pt x="543" y="10"/>
                    <a:pt x="517" y="33"/>
                  </a:cubicBezTo>
                  <a:cubicBezTo>
                    <a:pt x="334" y="188"/>
                    <a:pt x="180" y="366"/>
                    <a:pt x="58" y="575"/>
                  </a:cubicBezTo>
                  <a:cubicBezTo>
                    <a:pt x="1" y="673"/>
                    <a:pt x="84" y="775"/>
                    <a:pt x="169" y="775"/>
                  </a:cubicBezTo>
                  <a:cubicBezTo>
                    <a:pt x="203" y="775"/>
                    <a:pt x="237" y="758"/>
                    <a:pt x="263" y="719"/>
                  </a:cubicBezTo>
                  <a:cubicBezTo>
                    <a:pt x="380" y="539"/>
                    <a:pt x="521" y="379"/>
                    <a:pt x="688" y="243"/>
                  </a:cubicBezTo>
                  <a:cubicBezTo>
                    <a:pt x="794" y="154"/>
                    <a:pt x="705" y="1"/>
                    <a:pt x="5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33"/>
            <p:cNvSpPr/>
            <p:nvPr/>
          </p:nvSpPr>
          <p:spPr>
            <a:xfrm>
              <a:off x="6394162" y="1177894"/>
              <a:ext cx="23585" cy="22178"/>
            </a:xfrm>
            <a:custGeom>
              <a:avLst/>
              <a:gdLst/>
              <a:ahLst/>
              <a:cxnLst/>
              <a:rect l="l" t="t" r="r" b="b"/>
              <a:pathLst>
                <a:path w="789" h="742" extrusionOk="0">
                  <a:moveTo>
                    <a:pt x="602" y="1"/>
                  </a:moveTo>
                  <a:cubicBezTo>
                    <a:pt x="577" y="1"/>
                    <a:pt x="550" y="9"/>
                    <a:pt x="525" y="30"/>
                  </a:cubicBezTo>
                  <a:cubicBezTo>
                    <a:pt x="337" y="185"/>
                    <a:pt x="120" y="384"/>
                    <a:pt x="27" y="614"/>
                  </a:cubicBezTo>
                  <a:cubicBezTo>
                    <a:pt x="0" y="679"/>
                    <a:pt x="59" y="742"/>
                    <a:pt x="120" y="742"/>
                  </a:cubicBezTo>
                  <a:cubicBezTo>
                    <a:pt x="140" y="742"/>
                    <a:pt x="159" y="736"/>
                    <a:pt x="177" y="721"/>
                  </a:cubicBezTo>
                  <a:cubicBezTo>
                    <a:pt x="356" y="566"/>
                    <a:pt x="500" y="375"/>
                    <a:pt x="686" y="226"/>
                  </a:cubicBezTo>
                  <a:cubicBezTo>
                    <a:pt x="788" y="144"/>
                    <a:pt x="704" y="1"/>
                    <a:pt x="6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33"/>
            <p:cNvSpPr/>
            <p:nvPr/>
          </p:nvSpPr>
          <p:spPr>
            <a:xfrm>
              <a:off x="5831167" y="870057"/>
              <a:ext cx="203837" cy="204119"/>
            </a:xfrm>
            <a:custGeom>
              <a:avLst/>
              <a:gdLst/>
              <a:ahLst/>
              <a:cxnLst/>
              <a:rect l="l" t="t" r="r" b="b"/>
              <a:pathLst>
                <a:path w="6819" h="6829" extrusionOk="0">
                  <a:moveTo>
                    <a:pt x="2010" y="1"/>
                  </a:moveTo>
                  <a:cubicBezTo>
                    <a:pt x="1944" y="81"/>
                    <a:pt x="1636" y="268"/>
                    <a:pt x="1306" y="550"/>
                  </a:cubicBezTo>
                  <a:cubicBezTo>
                    <a:pt x="689" y="1079"/>
                    <a:pt x="1" y="1944"/>
                    <a:pt x="689" y="3062"/>
                  </a:cubicBezTo>
                  <a:cubicBezTo>
                    <a:pt x="1744" y="4776"/>
                    <a:pt x="4960" y="6828"/>
                    <a:pt x="4960" y="6828"/>
                  </a:cubicBezTo>
                  <a:cubicBezTo>
                    <a:pt x="5762" y="6616"/>
                    <a:pt x="6379" y="6173"/>
                    <a:pt x="6818" y="5503"/>
                  </a:cubicBezTo>
                  <a:lnTo>
                    <a:pt x="5646" y="4160"/>
                  </a:lnTo>
                  <a:lnTo>
                    <a:pt x="5645" y="4160"/>
                  </a:lnTo>
                  <a:lnTo>
                    <a:pt x="2010" y="1"/>
                  </a:lnTo>
                  <a:close/>
                </a:path>
              </a:pathLst>
            </a:custGeom>
            <a:solidFill>
              <a:srgbClr val="F0CD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33"/>
            <p:cNvSpPr/>
            <p:nvPr/>
          </p:nvSpPr>
          <p:spPr>
            <a:xfrm>
              <a:off x="5870146" y="870116"/>
              <a:ext cx="129733" cy="124313"/>
            </a:xfrm>
            <a:custGeom>
              <a:avLst/>
              <a:gdLst/>
              <a:ahLst/>
              <a:cxnLst/>
              <a:rect l="l" t="t" r="r" b="b"/>
              <a:pathLst>
                <a:path w="4340" h="4159" extrusionOk="0">
                  <a:moveTo>
                    <a:pt x="705" y="0"/>
                  </a:moveTo>
                  <a:cubicBezTo>
                    <a:pt x="637" y="79"/>
                    <a:pt x="331" y="266"/>
                    <a:pt x="1" y="548"/>
                  </a:cubicBezTo>
                  <a:cubicBezTo>
                    <a:pt x="416" y="1434"/>
                    <a:pt x="1793" y="3900"/>
                    <a:pt x="4340" y="4158"/>
                  </a:cubicBezTo>
                  <a:lnTo>
                    <a:pt x="705" y="0"/>
                  </a:lnTo>
                  <a:close/>
                </a:path>
              </a:pathLst>
            </a:custGeom>
            <a:solidFill>
              <a:srgbClr val="DDA8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33"/>
            <p:cNvSpPr/>
            <p:nvPr/>
          </p:nvSpPr>
          <p:spPr>
            <a:xfrm>
              <a:off x="6186349" y="992277"/>
              <a:ext cx="210025" cy="167743"/>
            </a:xfrm>
            <a:custGeom>
              <a:avLst/>
              <a:gdLst/>
              <a:ahLst/>
              <a:cxnLst/>
              <a:rect l="l" t="t" r="r" b="b"/>
              <a:pathLst>
                <a:path w="7026" h="5612" extrusionOk="0">
                  <a:moveTo>
                    <a:pt x="2874" y="1"/>
                  </a:moveTo>
                  <a:lnTo>
                    <a:pt x="0" y="1339"/>
                  </a:lnTo>
                  <a:cubicBezTo>
                    <a:pt x="0" y="1339"/>
                    <a:pt x="222" y="1880"/>
                    <a:pt x="579" y="2457"/>
                  </a:cubicBezTo>
                  <a:cubicBezTo>
                    <a:pt x="833" y="2861"/>
                    <a:pt x="1154" y="3285"/>
                    <a:pt x="1512" y="3545"/>
                  </a:cubicBezTo>
                  <a:cubicBezTo>
                    <a:pt x="2375" y="4169"/>
                    <a:pt x="6595" y="5612"/>
                    <a:pt x="6595" y="5612"/>
                  </a:cubicBezTo>
                  <a:cubicBezTo>
                    <a:pt x="7025" y="4913"/>
                    <a:pt x="6958" y="4169"/>
                    <a:pt x="6708" y="3482"/>
                  </a:cubicBezTo>
                  <a:cubicBezTo>
                    <a:pt x="6708" y="3482"/>
                    <a:pt x="4135" y="2475"/>
                    <a:pt x="3662" y="1514"/>
                  </a:cubicBezTo>
                  <a:cubicBezTo>
                    <a:pt x="3572" y="1330"/>
                    <a:pt x="3487" y="1163"/>
                    <a:pt x="3408" y="1010"/>
                  </a:cubicBezTo>
                  <a:cubicBezTo>
                    <a:pt x="3079" y="364"/>
                    <a:pt x="2874" y="1"/>
                    <a:pt x="2874" y="1"/>
                  </a:cubicBezTo>
                  <a:close/>
                </a:path>
              </a:pathLst>
            </a:custGeom>
            <a:solidFill>
              <a:srgbClr val="F0CD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33"/>
            <p:cNvSpPr/>
            <p:nvPr/>
          </p:nvSpPr>
          <p:spPr>
            <a:xfrm>
              <a:off x="6186349" y="992277"/>
              <a:ext cx="101874" cy="73440"/>
            </a:xfrm>
            <a:custGeom>
              <a:avLst/>
              <a:gdLst/>
              <a:ahLst/>
              <a:cxnLst/>
              <a:rect l="l" t="t" r="r" b="b"/>
              <a:pathLst>
                <a:path w="3408" h="2457" extrusionOk="0">
                  <a:moveTo>
                    <a:pt x="2874" y="1"/>
                  </a:moveTo>
                  <a:lnTo>
                    <a:pt x="0" y="1339"/>
                  </a:lnTo>
                  <a:cubicBezTo>
                    <a:pt x="0" y="1339"/>
                    <a:pt x="222" y="1880"/>
                    <a:pt x="579" y="2457"/>
                  </a:cubicBezTo>
                  <a:cubicBezTo>
                    <a:pt x="672" y="2415"/>
                    <a:pt x="768" y="2372"/>
                    <a:pt x="861" y="2327"/>
                  </a:cubicBezTo>
                  <a:cubicBezTo>
                    <a:pt x="1371" y="2091"/>
                    <a:pt x="1879" y="1856"/>
                    <a:pt x="2389" y="1618"/>
                  </a:cubicBezTo>
                  <a:cubicBezTo>
                    <a:pt x="2698" y="1473"/>
                    <a:pt x="3010" y="1329"/>
                    <a:pt x="3278" y="1119"/>
                  </a:cubicBezTo>
                  <a:cubicBezTo>
                    <a:pt x="3323" y="1083"/>
                    <a:pt x="3367" y="1048"/>
                    <a:pt x="3408" y="1010"/>
                  </a:cubicBezTo>
                  <a:cubicBezTo>
                    <a:pt x="3078" y="364"/>
                    <a:pt x="2874" y="1"/>
                    <a:pt x="2874" y="1"/>
                  </a:cubicBezTo>
                  <a:close/>
                </a:path>
              </a:pathLst>
            </a:custGeom>
            <a:solidFill>
              <a:srgbClr val="DDA8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33"/>
            <p:cNvSpPr/>
            <p:nvPr/>
          </p:nvSpPr>
          <p:spPr>
            <a:xfrm>
              <a:off x="5874122" y="765262"/>
              <a:ext cx="444053" cy="287123"/>
            </a:xfrm>
            <a:custGeom>
              <a:avLst/>
              <a:gdLst/>
              <a:ahLst/>
              <a:cxnLst/>
              <a:rect l="l" t="t" r="r" b="b"/>
              <a:pathLst>
                <a:path w="14855" h="9606" extrusionOk="0">
                  <a:moveTo>
                    <a:pt x="5363" y="1"/>
                  </a:moveTo>
                  <a:lnTo>
                    <a:pt x="0" y="3565"/>
                  </a:lnTo>
                  <a:cubicBezTo>
                    <a:pt x="1072" y="5192"/>
                    <a:pt x="2233" y="6501"/>
                    <a:pt x="3542" y="7294"/>
                  </a:cubicBezTo>
                  <a:lnTo>
                    <a:pt x="7227" y="5326"/>
                  </a:lnTo>
                  <a:lnTo>
                    <a:pt x="9817" y="9606"/>
                  </a:lnTo>
                  <a:cubicBezTo>
                    <a:pt x="11405" y="9396"/>
                    <a:pt x="13084" y="8808"/>
                    <a:pt x="14855" y="7832"/>
                  </a:cubicBezTo>
                  <a:lnTo>
                    <a:pt x="12770" y="2485"/>
                  </a:lnTo>
                  <a:lnTo>
                    <a:pt x="53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33"/>
            <p:cNvSpPr/>
            <p:nvPr/>
          </p:nvSpPr>
          <p:spPr>
            <a:xfrm>
              <a:off x="6092337" y="784422"/>
              <a:ext cx="43464" cy="131815"/>
            </a:xfrm>
            <a:custGeom>
              <a:avLst/>
              <a:gdLst/>
              <a:ahLst/>
              <a:cxnLst/>
              <a:rect l="l" t="t" r="r" b="b"/>
              <a:pathLst>
                <a:path w="1454" h="4410" extrusionOk="0">
                  <a:moveTo>
                    <a:pt x="1371" y="1"/>
                  </a:moveTo>
                  <a:cubicBezTo>
                    <a:pt x="1342" y="1"/>
                    <a:pt x="1314" y="20"/>
                    <a:pt x="1303" y="48"/>
                  </a:cubicBezTo>
                  <a:cubicBezTo>
                    <a:pt x="1292" y="75"/>
                    <a:pt x="276" y="2806"/>
                    <a:pt x="8" y="4324"/>
                  </a:cubicBezTo>
                  <a:cubicBezTo>
                    <a:pt x="1" y="4363"/>
                    <a:pt x="27" y="4401"/>
                    <a:pt x="68" y="4409"/>
                  </a:cubicBezTo>
                  <a:cubicBezTo>
                    <a:pt x="71" y="4410"/>
                    <a:pt x="77" y="4410"/>
                    <a:pt x="81" y="4410"/>
                  </a:cubicBezTo>
                  <a:cubicBezTo>
                    <a:pt x="114" y="4410"/>
                    <a:pt x="146" y="4386"/>
                    <a:pt x="150" y="4351"/>
                  </a:cubicBezTo>
                  <a:cubicBezTo>
                    <a:pt x="416" y="2845"/>
                    <a:pt x="1428" y="126"/>
                    <a:pt x="1439" y="99"/>
                  </a:cubicBezTo>
                  <a:cubicBezTo>
                    <a:pt x="1453" y="63"/>
                    <a:pt x="1433" y="20"/>
                    <a:pt x="1397" y="6"/>
                  </a:cubicBezTo>
                  <a:cubicBezTo>
                    <a:pt x="1388" y="3"/>
                    <a:pt x="1380" y="1"/>
                    <a:pt x="13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33"/>
            <p:cNvSpPr/>
            <p:nvPr/>
          </p:nvSpPr>
          <p:spPr>
            <a:xfrm>
              <a:off x="6099063" y="798351"/>
              <a:ext cx="53807" cy="89222"/>
            </a:xfrm>
            <a:custGeom>
              <a:avLst/>
              <a:gdLst/>
              <a:ahLst/>
              <a:cxnLst/>
              <a:rect l="l" t="t" r="r" b="b"/>
              <a:pathLst>
                <a:path w="1800" h="2985" extrusionOk="0">
                  <a:moveTo>
                    <a:pt x="1721" y="0"/>
                  </a:moveTo>
                  <a:cubicBezTo>
                    <a:pt x="1686" y="0"/>
                    <a:pt x="1656" y="23"/>
                    <a:pt x="1649" y="58"/>
                  </a:cubicBezTo>
                  <a:cubicBezTo>
                    <a:pt x="1184" y="2201"/>
                    <a:pt x="668" y="2700"/>
                    <a:pt x="401" y="2808"/>
                  </a:cubicBezTo>
                  <a:cubicBezTo>
                    <a:pt x="346" y="2830"/>
                    <a:pt x="298" y="2838"/>
                    <a:pt x="258" y="2838"/>
                  </a:cubicBezTo>
                  <a:cubicBezTo>
                    <a:pt x="177" y="2838"/>
                    <a:pt x="130" y="2807"/>
                    <a:pt x="126" y="2805"/>
                  </a:cubicBezTo>
                  <a:cubicBezTo>
                    <a:pt x="112" y="2796"/>
                    <a:pt x="97" y="2792"/>
                    <a:pt x="83" y="2792"/>
                  </a:cubicBezTo>
                  <a:cubicBezTo>
                    <a:pt x="60" y="2792"/>
                    <a:pt x="37" y="2802"/>
                    <a:pt x="23" y="2822"/>
                  </a:cubicBezTo>
                  <a:cubicBezTo>
                    <a:pt x="0" y="2856"/>
                    <a:pt x="7" y="2902"/>
                    <a:pt x="41" y="2925"/>
                  </a:cubicBezTo>
                  <a:cubicBezTo>
                    <a:pt x="47" y="2928"/>
                    <a:pt x="127" y="2984"/>
                    <a:pt x="260" y="2984"/>
                  </a:cubicBezTo>
                  <a:cubicBezTo>
                    <a:pt x="315" y="2984"/>
                    <a:pt x="376" y="2976"/>
                    <a:pt x="449" y="2946"/>
                  </a:cubicBezTo>
                  <a:cubicBezTo>
                    <a:pt x="809" y="2806"/>
                    <a:pt x="1334" y="2198"/>
                    <a:pt x="1791" y="88"/>
                  </a:cubicBezTo>
                  <a:cubicBezTo>
                    <a:pt x="1800" y="48"/>
                    <a:pt x="1773" y="10"/>
                    <a:pt x="1735" y="2"/>
                  </a:cubicBezTo>
                  <a:cubicBezTo>
                    <a:pt x="1730" y="1"/>
                    <a:pt x="1725" y="0"/>
                    <a:pt x="17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33"/>
            <p:cNvSpPr/>
            <p:nvPr/>
          </p:nvSpPr>
          <p:spPr>
            <a:xfrm>
              <a:off x="6212894" y="821485"/>
              <a:ext cx="39488" cy="46449"/>
            </a:xfrm>
            <a:custGeom>
              <a:avLst/>
              <a:gdLst/>
              <a:ahLst/>
              <a:cxnLst/>
              <a:rect l="l" t="t" r="r" b="b"/>
              <a:pathLst>
                <a:path w="1321" h="1554" extrusionOk="0">
                  <a:moveTo>
                    <a:pt x="116" y="1"/>
                  </a:moveTo>
                  <a:cubicBezTo>
                    <a:pt x="76" y="1"/>
                    <a:pt x="45" y="30"/>
                    <a:pt x="43" y="69"/>
                  </a:cubicBezTo>
                  <a:cubicBezTo>
                    <a:pt x="40" y="76"/>
                    <a:pt x="0" y="852"/>
                    <a:pt x="432" y="1283"/>
                  </a:cubicBezTo>
                  <a:cubicBezTo>
                    <a:pt x="614" y="1462"/>
                    <a:pt x="849" y="1554"/>
                    <a:pt x="1132" y="1554"/>
                  </a:cubicBezTo>
                  <a:cubicBezTo>
                    <a:pt x="1169" y="1554"/>
                    <a:pt x="1209" y="1552"/>
                    <a:pt x="1249" y="1551"/>
                  </a:cubicBezTo>
                  <a:cubicBezTo>
                    <a:pt x="1289" y="1547"/>
                    <a:pt x="1320" y="1511"/>
                    <a:pt x="1316" y="1472"/>
                  </a:cubicBezTo>
                  <a:cubicBezTo>
                    <a:pt x="1313" y="1433"/>
                    <a:pt x="1281" y="1404"/>
                    <a:pt x="1242" y="1404"/>
                  </a:cubicBezTo>
                  <a:cubicBezTo>
                    <a:pt x="1240" y="1404"/>
                    <a:pt x="1239" y="1404"/>
                    <a:pt x="1237" y="1404"/>
                  </a:cubicBezTo>
                  <a:cubicBezTo>
                    <a:pt x="1201" y="1407"/>
                    <a:pt x="1166" y="1409"/>
                    <a:pt x="1132" y="1409"/>
                  </a:cubicBezTo>
                  <a:cubicBezTo>
                    <a:pt x="887" y="1409"/>
                    <a:pt x="688" y="1332"/>
                    <a:pt x="537" y="1180"/>
                  </a:cubicBezTo>
                  <a:cubicBezTo>
                    <a:pt x="157" y="803"/>
                    <a:pt x="188" y="89"/>
                    <a:pt x="188" y="82"/>
                  </a:cubicBezTo>
                  <a:cubicBezTo>
                    <a:pt x="192" y="41"/>
                    <a:pt x="163" y="5"/>
                    <a:pt x="122" y="1"/>
                  </a:cubicBezTo>
                  <a:cubicBezTo>
                    <a:pt x="120" y="1"/>
                    <a:pt x="118" y="1"/>
                    <a:pt x="1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33"/>
            <p:cNvSpPr/>
            <p:nvPr/>
          </p:nvSpPr>
          <p:spPr>
            <a:xfrm>
              <a:off x="6236389" y="823488"/>
              <a:ext cx="70756" cy="176411"/>
            </a:xfrm>
            <a:custGeom>
              <a:avLst/>
              <a:gdLst/>
              <a:ahLst/>
              <a:cxnLst/>
              <a:rect l="l" t="t" r="r" b="b"/>
              <a:pathLst>
                <a:path w="2367" h="5902" extrusionOk="0">
                  <a:moveTo>
                    <a:pt x="81" y="0"/>
                  </a:moveTo>
                  <a:cubicBezTo>
                    <a:pt x="75" y="0"/>
                    <a:pt x="70" y="1"/>
                    <a:pt x="64" y="2"/>
                  </a:cubicBezTo>
                  <a:cubicBezTo>
                    <a:pt x="23" y="10"/>
                    <a:pt x="0" y="51"/>
                    <a:pt x="9" y="89"/>
                  </a:cubicBezTo>
                  <a:cubicBezTo>
                    <a:pt x="16" y="123"/>
                    <a:pt x="799" y="3346"/>
                    <a:pt x="2218" y="5865"/>
                  </a:cubicBezTo>
                  <a:cubicBezTo>
                    <a:pt x="2231" y="5888"/>
                    <a:pt x="2257" y="5902"/>
                    <a:pt x="2281" y="5902"/>
                  </a:cubicBezTo>
                  <a:cubicBezTo>
                    <a:pt x="2293" y="5902"/>
                    <a:pt x="2307" y="5898"/>
                    <a:pt x="2318" y="5893"/>
                  </a:cubicBezTo>
                  <a:cubicBezTo>
                    <a:pt x="2353" y="5872"/>
                    <a:pt x="2366" y="5827"/>
                    <a:pt x="2346" y="5792"/>
                  </a:cubicBezTo>
                  <a:cubicBezTo>
                    <a:pt x="939" y="3291"/>
                    <a:pt x="159" y="88"/>
                    <a:pt x="153" y="57"/>
                  </a:cubicBezTo>
                  <a:cubicBezTo>
                    <a:pt x="144" y="22"/>
                    <a:pt x="114" y="0"/>
                    <a:pt x="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33"/>
            <p:cNvSpPr/>
            <p:nvPr/>
          </p:nvSpPr>
          <p:spPr>
            <a:xfrm>
              <a:off x="6008937" y="759673"/>
              <a:ext cx="47350" cy="28306"/>
            </a:xfrm>
            <a:custGeom>
              <a:avLst/>
              <a:gdLst/>
              <a:ahLst/>
              <a:cxnLst/>
              <a:rect l="l" t="t" r="r" b="b"/>
              <a:pathLst>
                <a:path w="1584" h="947" extrusionOk="0">
                  <a:moveTo>
                    <a:pt x="1500" y="0"/>
                  </a:moveTo>
                  <a:cubicBezTo>
                    <a:pt x="1490" y="0"/>
                    <a:pt x="1479" y="2"/>
                    <a:pt x="1469" y="7"/>
                  </a:cubicBezTo>
                  <a:cubicBezTo>
                    <a:pt x="1441" y="21"/>
                    <a:pt x="1400" y="58"/>
                    <a:pt x="1306" y="147"/>
                  </a:cubicBezTo>
                  <a:cubicBezTo>
                    <a:pt x="1080" y="355"/>
                    <a:pt x="602" y="802"/>
                    <a:pt x="286" y="802"/>
                  </a:cubicBezTo>
                  <a:cubicBezTo>
                    <a:pt x="226" y="802"/>
                    <a:pt x="172" y="786"/>
                    <a:pt x="127" y="749"/>
                  </a:cubicBezTo>
                  <a:cubicBezTo>
                    <a:pt x="114" y="739"/>
                    <a:pt x="98" y="734"/>
                    <a:pt x="82" y="734"/>
                  </a:cubicBezTo>
                  <a:cubicBezTo>
                    <a:pt x="61" y="734"/>
                    <a:pt x="39" y="742"/>
                    <a:pt x="24" y="761"/>
                  </a:cubicBezTo>
                  <a:cubicBezTo>
                    <a:pt x="0" y="790"/>
                    <a:pt x="3" y="837"/>
                    <a:pt x="35" y="862"/>
                  </a:cubicBezTo>
                  <a:cubicBezTo>
                    <a:pt x="109" y="923"/>
                    <a:pt x="192" y="947"/>
                    <a:pt x="282" y="947"/>
                  </a:cubicBezTo>
                  <a:cubicBezTo>
                    <a:pt x="659" y="947"/>
                    <a:pt x="1146" y="494"/>
                    <a:pt x="1405" y="253"/>
                  </a:cubicBezTo>
                  <a:cubicBezTo>
                    <a:pt x="1458" y="202"/>
                    <a:pt x="1517" y="148"/>
                    <a:pt x="1533" y="138"/>
                  </a:cubicBezTo>
                  <a:cubicBezTo>
                    <a:pt x="1570" y="120"/>
                    <a:pt x="1584" y="76"/>
                    <a:pt x="1567" y="41"/>
                  </a:cubicBezTo>
                  <a:cubicBezTo>
                    <a:pt x="1554" y="15"/>
                    <a:pt x="1527" y="0"/>
                    <a:pt x="15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33"/>
            <p:cNvSpPr/>
            <p:nvPr/>
          </p:nvSpPr>
          <p:spPr>
            <a:xfrm>
              <a:off x="6512955" y="481038"/>
              <a:ext cx="133739" cy="129992"/>
            </a:xfrm>
            <a:custGeom>
              <a:avLst/>
              <a:gdLst/>
              <a:ahLst/>
              <a:cxnLst/>
              <a:rect l="l" t="t" r="r" b="b"/>
              <a:pathLst>
                <a:path w="4474" h="4349" extrusionOk="0">
                  <a:moveTo>
                    <a:pt x="2264" y="0"/>
                  </a:moveTo>
                  <a:cubicBezTo>
                    <a:pt x="1772" y="0"/>
                    <a:pt x="1033" y="1686"/>
                    <a:pt x="1033" y="1686"/>
                  </a:cubicBezTo>
                  <a:cubicBezTo>
                    <a:pt x="1033" y="1686"/>
                    <a:pt x="794" y="765"/>
                    <a:pt x="429" y="765"/>
                  </a:cubicBezTo>
                  <a:cubicBezTo>
                    <a:pt x="416" y="765"/>
                    <a:pt x="402" y="766"/>
                    <a:pt x="389" y="768"/>
                  </a:cubicBezTo>
                  <a:cubicBezTo>
                    <a:pt x="1" y="840"/>
                    <a:pt x="453" y="2593"/>
                    <a:pt x="453" y="2593"/>
                  </a:cubicBezTo>
                  <a:cubicBezTo>
                    <a:pt x="471" y="3256"/>
                    <a:pt x="1481" y="4348"/>
                    <a:pt x="2150" y="4348"/>
                  </a:cubicBezTo>
                  <a:cubicBezTo>
                    <a:pt x="2158" y="4348"/>
                    <a:pt x="2166" y="4348"/>
                    <a:pt x="2173" y="4348"/>
                  </a:cubicBezTo>
                  <a:cubicBezTo>
                    <a:pt x="2844" y="4325"/>
                    <a:pt x="3133" y="3540"/>
                    <a:pt x="3133" y="3540"/>
                  </a:cubicBezTo>
                  <a:cubicBezTo>
                    <a:pt x="3133" y="3540"/>
                    <a:pt x="4474" y="2830"/>
                    <a:pt x="4304" y="2503"/>
                  </a:cubicBezTo>
                  <a:cubicBezTo>
                    <a:pt x="4256" y="2409"/>
                    <a:pt x="4144" y="2376"/>
                    <a:pt x="4008" y="2376"/>
                  </a:cubicBezTo>
                  <a:cubicBezTo>
                    <a:pt x="3666" y="2376"/>
                    <a:pt x="3175" y="2588"/>
                    <a:pt x="3175" y="2588"/>
                  </a:cubicBezTo>
                  <a:cubicBezTo>
                    <a:pt x="3175" y="2588"/>
                    <a:pt x="4374" y="1917"/>
                    <a:pt x="4091" y="1447"/>
                  </a:cubicBezTo>
                  <a:cubicBezTo>
                    <a:pt x="4066" y="1405"/>
                    <a:pt x="4011" y="1387"/>
                    <a:pt x="3939" y="1387"/>
                  </a:cubicBezTo>
                  <a:cubicBezTo>
                    <a:pt x="3562" y="1387"/>
                    <a:pt x="2687" y="1861"/>
                    <a:pt x="2687" y="1861"/>
                  </a:cubicBezTo>
                  <a:cubicBezTo>
                    <a:pt x="2687" y="1861"/>
                    <a:pt x="3671" y="767"/>
                    <a:pt x="3355" y="520"/>
                  </a:cubicBezTo>
                  <a:cubicBezTo>
                    <a:pt x="3322" y="494"/>
                    <a:pt x="3282" y="483"/>
                    <a:pt x="3236" y="483"/>
                  </a:cubicBezTo>
                  <a:cubicBezTo>
                    <a:pt x="2838" y="483"/>
                    <a:pt x="2009" y="1348"/>
                    <a:pt x="2009" y="1348"/>
                  </a:cubicBezTo>
                  <a:cubicBezTo>
                    <a:pt x="2009" y="1348"/>
                    <a:pt x="2645" y="89"/>
                    <a:pt x="2313" y="6"/>
                  </a:cubicBezTo>
                  <a:cubicBezTo>
                    <a:pt x="2297" y="2"/>
                    <a:pt x="2281" y="0"/>
                    <a:pt x="2264" y="0"/>
                  </a:cubicBezTo>
                  <a:close/>
                </a:path>
              </a:pathLst>
            </a:custGeom>
            <a:solidFill>
              <a:srgbClr val="F0CD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33"/>
            <p:cNvSpPr/>
            <p:nvPr/>
          </p:nvSpPr>
          <p:spPr>
            <a:xfrm>
              <a:off x="6545059" y="532898"/>
              <a:ext cx="27979" cy="27349"/>
            </a:xfrm>
            <a:custGeom>
              <a:avLst/>
              <a:gdLst/>
              <a:ahLst/>
              <a:cxnLst/>
              <a:rect l="l" t="t" r="r" b="b"/>
              <a:pathLst>
                <a:path w="936" h="915" extrusionOk="0">
                  <a:moveTo>
                    <a:pt x="79" y="0"/>
                  </a:moveTo>
                  <a:cubicBezTo>
                    <a:pt x="36" y="0"/>
                    <a:pt x="5" y="30"/>
                    <a:pt x="4" y="71"/>
                  </a:cubicBezTo>
                  <a:cubicBezTo>
                    <a:pt x="1" y="112"/>
                    <a:pt x="33" y="144"/>
                    <a:pt x="74" y="147"/>
                  </a:cubicBezTo>
                  <a:cubicBezTo>
                    <a:pt x="255" y="153"/>
                    <a:pt x="436" y="229"/>
                    <a:pt x="566" y="356"/>
                  </a:cubicBezTo>
                  <a:cubicBezTo>
                    <a:pt x="695" y="486"/>
                    <a:pt x="776" y="664"/>
                    <a:pt x="784" y="846"/>
                  </a:cubicBezTo>
                  <a:cubicBezTo>
                    <a:pt x="787" y="884"/>
                    <a:pt x="818" y="915"/>
                    <a:pt x="858" y="915"/>
                  </a:cubicBezTo>
                  <a:lnTo>
                    <a:pt x="865" y="915"/>
                  </a:lnTo>
                  <a:cubicBezTo>
                    <a:pt x="904" y="911"/>
                    <a:pt x="935" y="877"/>
                    <a:pt x="933" y="836"/>
                  </a:cubicBezTo>
                  <a:cubicBezTo>
                    <a:pt x="923" y="617"/>
                    <a:pt x="827" y="404"/>
                    <a:pt x="670" y="250"/>
                  </a:cubicBezTo>
                  <a:cubicBezTo>
                    <a:pt x="513" y="99"/>
                    <a:pt x="297" y="7"/>
                    <a:pt x="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33"/>
            <p:cNvSpPr/>
            <p:nvPr/>
          </p:nvSpPr>
          <p:spPr>
            <a:xfrm>
              <a:off x="6001763" y="180076"/>
              <a:ext cx="134367" cy="115136"/>
            </a:xfrm>
            <a:custGeom>
              <a:avLst/>
              <a:gdLst/>
              <a:ahLst/>
              <a:cxnLst/>
              <a:rect l="l" t="t" r="r" b="b"/>
              <a:pathLst>
                <a:path w="4495" h="3852" extrusionOk="0">
                  <a:moveTo>
                    <a:pt x="2460" y="0"/>
                  </a:moveTo>
                  <a:cubicBezTo>
                    <a:pt x="2086" y="0"/>
                    <a:pt x="1937" y="1396"/>
                    <a:pt x="1937" y="1396"/>
                  </a:cubicBezTo>
                  <a:cubicBezTo>
                    <a:pt x="1937" y="1396"/>
                    <a:pt x="1618" y="73"/>
                    <a:pt x="1325" y="73"/>
                  </a:cubicBezTo>
                  <a:cubicBezTo>
                    <a:pt x="1319" y="73"/>
                    <a:pt x="1313" y="73"/>
                    <a:pt x="1307" y="75"/>
                  </a:cubicBezTo>
                  <a:cubicBezTo>
                    <a:pt x="771" y="179"/>
                    <a:pt x="1070" y="1519"/>
                    <a:pt x="1070" y="1519"/>
                  </a:cubicBezTo>
                  <a:cubicBezTo>
                    <a:pt x="1070" y="1519"/>
                    <a:pt x="767" y="616"/>
                    <a:pt x="427" y="616"/>
                  </a:cubicBezTo>
                  <a:cubicBezTo>
                    <a:pt x="411" y="616"/>
                    <a:pt x="395" y="618"/>
                    <a:pt x="378" y="622"/>
                  </a:cubicBezTo>
                  <a:cubicBezTo>
                    <a:pt x="21" y="715"/>
                    <a:pt x="390" y="2186"/>
                    <a:pt x="390" y="2186"/>
                  </a:cubicBezTo>
                  <a:cubicBezTo>
                    <a:pt x="390" y="2186"/>
                    <a:pt x="0" y="2927"/>
                    <a:pt x="431" y="3441"/>
                  </a:cubicBezTo>
                  <a:cubicBezTo>
                    <a:pt x="662" y="3716"/>
                    <a:pt x="1204" y="3852"/>
                    <a:pt x="1736" y="3852"/>
                  </a:cubicBezTo>
                  <a:cubicBezTo>
                    <a:pt x="2198" y="3852"/>
                    <a:pt x="2652" y="3750"/>
                    <a:pt x="2888" y="3547"/>
                  </a:cubicBezTo>
                  <a:cubicBezTo>
                    <a:pt x="2888" y="3547"/>
                    <a:pt x="4494" y="2711"/>
                    <a:pt x="4287" y="2375"/>
                  </a:cubicBezTo>
                  <a:cubicBezTo>
                    <a:pt x="4233" y="2287"/>
                    <a:pt x="4130" y="2255"/>
                    <a:pt x="4008" y="2255"/>
                  </a:cubicBezTo>
                  <a:cubicBezTo>
                    <a:pt x="3666" y="2255"/>
                    <a:pt x="3173" y="2509"/>
                    <a:pt x="3173" y="2509"/>
                  </a:cubicBezTo>
                  <a:cubicBezTo>
                    <a:pt x="3173" y="2509"/>
                    <a:pt x="3985" y="717"/>
                    <a:pt x="3567" y="435"/>
                  </a:cubicBezTo>
                  <a:cubicBezTo>
                    <a:pt x="3548" y="421"/>
                    <a:pt x="3527" y="415"/>
                    <a:pt x="3506" y="415"/>
                  </a:cubicBezTo>
                  <a:cubicBezTo>
                    <a:pt x="3216" y="415"/>
                    <a:pt x="2770" y="1558"/>
                    <a:pt x="2770" y="1558"/>
                  </a:cubicBezTo>
                  <a:cubicBezTo>
                    <a:pt x="2770" y="1558"/>
                    <a:pt x="2881" y="73"/>
                    <a:pt x="2487" y="3"/>
                  </a:cubicBezTo>
                  <a:cubicBezTo>
                    <a:pt x="2478" y="1"/>
                    <a:pt x="2469" y="0"/>
                    <a:pt x="2460" y="0"/>
                  </a:cubicBezTo>
                  <a:close/>
                </a:path>
              </a:pathLst>
            </a:custGeom>
            <a:solidFill>
              <a:srgbClr val="F0CD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33"/>
            <p:cNvSpPr/>
            <p:nvPr/>
          </p:nvSpPr>
          <p:spPr>
            <a:xfrm>
              <a:off x="6056466" y="245326"/>
              <a:ext cx="37665" cy="11866"/>
            </a:xfrm>
            <a:custGeom>
              <a:avLst/>
              <a:gdLst/>
              <a:ahLst/>
              <a:cxnLst/>
              <a:rect l="l" t="t" r="r" b="b"/>
              <a:pathLst>
                <a:path w="1260" h="397" extrusionOk="0">
                  <a:moveTo>
                    <a:pt x="594" y="0"/>
                  </a:moveTo>
                  <a:cubicBezTo>
                    <a:pt x="391" y="0"/>
                    <a:pt x="192" y="71"/>
                    <a:pt x="36" y="198"/>
                  </a:cubicBezTo>
                  <a:cubicBezTo>
                    <a:pt x="5" y="222"/>
                    <a:pt x="1" y="269"/>
                    <a:pt x="26" y="300"/>
                  </a:cubicBezTo>
                  <a:cubicBezTo>
                    <a:pt x="40" y="318"/>
                    <a:pt x="60" y="327"/>
                    <a:pt x="81" y="327"/>
                  </a:cubicBezTo>
                  <a:cubicBezTo>
                    <a:pt x="98" y="327"/>
                    <a:pt x="114" y="321"/>
                    <a:pt x="128" y="311"/>
                  </a:cubicBezTo>
                  <a:cubicBezTo>
                    <a:pt x="259" y="207"/>
                    <a:pt x="426" y="147"/>
                    <a:pt x="591" y="147"/>
                  </a:cubicBezTo>
                  <a:cubicBezTo>
                    <a:pt x="607" y="147"/>
                    <a:pt x="623" y="147"/>
                    <a:pt x="639" y="149"/>
                  </a:cubicBezTo>
                  <a:cubicBezTo>
                    <a:pt x="820" y="158"/>
                    <a:pt x="999" y="242"/>
                    <a:pt x="1123" y="374"/>
                  </a:cubicBezTo>
                  <a:cubicBezTo>
                    <a:pt x="1137" y="390"/>
                    <a:pt x="1157" y="397"/>
                    <a:pt x="1177" y="397"/>
                  </a:cubicBezTo>
                  <a:cubicBezTo>
                    <a:pt x="1196" y="397"/>
                    <a:pt x="1213" y="390"/>
                    <a:pt x="1229" y="377"/>
                  </a:cubicBezTo>
                  <a:cubicBezTo>
                    <a:pt x="1257" y="349"/>
                    <a:pt x="1260" y="304"/>
                    <a:pt x="1232" y="274"/>
                  </a:cubicBezTo>
                  <a:cubicBezTo>
                    <a:pt x="1079" y="115"/>
                    <a:pt x="868" y="16"/>
                    <a:pt x="649" y="2"/>
                  </a:cubicBezTo>
                  <a:cubicBezTo>
                    <a:pt x="630" y="1"/>
                    <a:pt x="612" y="0"/>
                    <a:pt x="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33"/>
            <p:cNvSpPr/>
            <p:nvPr/>
          </p:nvSpPr>
          <p:spPr>
            <a:xfrm>
              <a:off x="6002212" y="286066"/>
              <a:ext cx="575759" cy="553473"/>
            </a:xfrm>
            <a:custGeom>
              <a:avLst/>
              <a:gdLst/>
              <a:ahLst/>
              <a:cxnLst/>
              <a:rect l="l" t="t" r="r" b="b"/>
              <a:pathLst>
                <a:path w="19261" h="18517" extrusionOk="0">
                  <a:moveTo>
                    <a:pt x="2872" y="1"/>
                  </a:moveTo>
                  <a:cubicBezTo>
                    <a:pt x="2412" y="149"/>
                    <a:pt x="1970" y="236"/>
                    <a:pt x="1555" y="236"/>
                  </a:cubicBezTo>
                  <a:cubicBezTo>
                    <a:pt x="1216" y="236"/>
                    <a:pt x="894" y="178"/>
                    <a:pt x="594" y="47"/>
                  </a:cubicBezTo>
                  <a:lnTo>
                    <a:pt x="594" y="47"/>
                  </a:lnTo>
                  <a:cubicBezTo>
                    <a:pt x="594" y="48"/>
                    <a:pt x="1" y="6818"/>
                    <a:pt x="3594" y="10799"/>
                  </a:cubicBezTo>
                  <a:cubicBezTo>
                    <a:pt x="2944" y="11708"/>
                    <a:pt x="1956" y="13344"/>
                    <a:pt x="1335" y="15176"/>
                  </a:cubicBezTo>
                  <a:cubicBezTo>
                    <a:pt x="1240" y="15457"/>
                    <a:pt x="1152" y="15743"/>
                    <a:pt x="1078" y="16033"/>
                  </a:cubicBezTo>
                  <a:cubicBezTo>
                    <a:pt x="2842" y="17194"/>
                    <a:pt x="5441" y="17962"/>
                    <a:pt x="8485" y="18517"/>
                  </a:cubicBezTo>
                  <a:cubicBezTo>
                    <a:pt x="8485" y="18517"/>
                    <a:pt x="8686" y="17124"/>
                    <a:pt x="8969" y="15616"/>
                  </a:cubicBezTo>
                  <a:cubicBezTo>
                    <a:pt x="9098" y="14922"/>
                    <a:pt x="9246" y="14200"/>
                    <a:pt x="9401" y="13581"/>
                  </a:cubicBezTo>
                  <a:cubicBezTo>
                    <a:pt x="9974" y="13677"/>
                    <a:pt x="10540" y="13720"/>
                    <a:pt x="11092" y="13720"/>
                  </a:cubicBezTo>
                  <a:cubicBezTo>
                    <a:pt x="15603" y="13720"/>
                    <a:pt x="19261" y="10871"/>
                    <a:pt x="19261" y="10869"/>
                  </a:cubicBezTo>
                  <a:cubicBezTo>
                    <a:pt x="18418" y="10494"/>
                    <a:pt x="17883" y="9878"/>
                    <a:pt x="17539" y="9113"/>
                  </a:cubicBezTo>
                  <a:cubicBezTo>
                    <a:pt x="16580" y="9925"/>
                    <a:pt x="15060" y="10381"/>
                    <a:pt x="13318" y="10397"/>
                  </a:cubicBezTo>
                  <a:cubicBezTo>
                    <a:pt x="13291" y="10397"/>
                    <a:pt x="13264" y="10397"/>
                    <a:pt x="13236" y="10397"/>
                  </a:cubicBezTo>
                  <a:cubicBezTo>
                    <a:pt x="11277" y="10397"/>
                    <a:pt x="9047" y="9847"/>
                    <a:pt x="7023" y="8624"/>
                  </a:cubicBezTo>
                  <a:cubicBezTo>
                    <a:pt x="6986" y="8601"/>
                    <a:pt x="6947" y="8577"/>
                    <a:pt x="6910" y="8553"/>
                  </a:cubicBezTo>
                  <a:cubicBezTo>
                    <a:pt x="5916" y="7921"/>
                    <a:pt x="5161" y="7017"/>
                    <a:pt x="4588" y="6032"/>
                  </a:cubicBezTo>
                  <a:cubicBezTo>
                    <a:pt x="4176" y="5324"/>
                    <a:pt x="3858" y="4573"/>
                    <a:pt x="3614" y="3847"/>
                  </a:cubicBezTo>
                  <a:cubicBezTo>
                    <a:pt x="2915" y="1779"/>
                    <a:pt x="2872" y="1"/>
                    <a:pt x="28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33"/>
            <p:cNvSpPr/>
            <p:nvPr/>
          </p:nvSpPr>
          <p:spPr>
            <a:xfrm>
              <a:off x="6129853" y="466303"/>
              <a:ext cx="270527" cy="160330"/>
            </a:xfrm>
            <a:custGeom>
              <a:avLst/>
              <a:gdLst/>
              <a:ahLst/>
              <a:cxnLst/>
              <a:rect l="l" t="t" r="r" b="b"/>
              <a:pathLst>
                <a:path w="9050" h="5364" extrusionOk="0">
                  <a:moveTo>
                    <a:pt x="319" y="1"/>
                  </a:moveTo>
                  <a:cubicBezTo>
                    <a:pt x="0" y="1789"/>
                    <a:pt x="20" y="3714"/>
                    <a:pt x="2317" y="4853"/>
                  </a:cubicBezTo>
                  <a:cubicBezTo>
                    <a:pt x="3036" y="5210"/>
                    <a:pt x="3840" y="5363"/>
                    <a:pt x="4692" y="5363"/>
                  </a:cubicBezTo>
                  <a:cubicBezTo>
                    <a:pt x="6076" y="5363"/>
                    <a:pt x="7583" y="4959"/>
                    <a:pt x="9050" y="4367"/>
                  </a:cubicBezTo>
                  <a:lnTo>
                    <a:pt x="9050" y="4367"/>
                  </a:lnTo>
                  <a:cubicBezTo>
                    <a:pt x="9018" y="4367"/>
                    <a:pt x="8986" y="4367"/>
                    <a:pt x="8954" y="4367"/>
                  </a:cubicBezTo>
                  <a:cubicBezTo>
                    <a:pt x="6998" y="4367"/>
                    <a:pt x="4772" y="3816"/>
                    <a:pt x="2754" y="2594"/>
                  </a:cubicBezTo>
                  <a:cubicBezTo>
                    <a:pt x="2718" y="2571"/>
                    <a:pt x="2679" y="2546"/>
                    <a:pt x="2641" y="2523"/>
                  </a:cubicBezTo>
                  <a:cubicBezTo>
                    <a:pt x="1648" y="1891"/>
                    <a:pt x="894" y="987"/>
                    <a:pt x="319"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33"/>
            <p:cNvSpPr/>
            <p:nvPr/>
          </p:nvSpPr>
          <p:spPr>
            <a:xfrm>
              <a:off x="6141780" y="513559"/>
              <a:ext cx="174094" cy="123386"/>
            </a:xfrm>
            <a:custGeom>
              <a:avLst/>
              <a:gdLst/>
              <a:ahLst/>
              <a:cxnLst/>
              <a:rect l="l" t="t" r="r" b="b"/>
              <a:pathLst>
                <a:path w="5824" h="4128" extrusionOk="0">
                  <a:moveTo>
                    <a:pt x="2112" y="1"/>
                  </a:moveTo>
                  <a:cubicBezTo>
                    <a:pt x="1962" y="1"/>
                    <a:pt x="1832" y="25"/>
                    <a:pt x="1730" y="77"/>
                  </a:cubicBezTo>
                  <a:cubicBezTo>
                    <a:pt x="573" y="668"/>
                    <a:pt x="1" y="1754"/>
                    <a:pt x="38" y="2001"/>
                  </a:cubicBezTo>
                  <a:cubicBezTo>
                    <a:pt x="42" y="2033"/>
                    <a:pt x="60" y="2045"/>
                    <a:pt x="89" y="2045"/>
                  </a:cubicBezTo>
                  <a:cubicBezTo>
                    <a:pt x="176" y="2045"/>
                    <a:pt x="366" y="1944"/>
                    <a:pt x="653" y="1944"/>
                  </a:cubicBezTo>
                  <a:cubicBezTo>
                    <a:pt x="1030" y="1944"/>
                    <a:pt x="1573" y="2119"/>
                    <a:pt x="2264" y="2932"/>
                  </a:cubicBezTo>
                  <a:cubicBezTo>
                    <a:pt x="2264" y="2932"/>
                    <a:pt x="2277" y="2932"/>
                    <a:pt x="2302" y="2932"/>
                  </a:cubicBezTo>
                  <a:cubicBezTo>
                    <a:pt x="2584" y="2932"/>
                    <a:pt x="4307" y="2974"/>
                    <a:pt x="4367" y="3992"/>
                  </a:cubicBezTo>
                  <a:cubicBezTo>
                    <a:pt x="4372" y="4086"/>
                    <a:pt x="4405" y="4127"/>
                    <a:pt x="4456" y="4127"/>
                  </a:cubicBezTo>
                  <a:cubicBezTo>
                    <a:pt x="4777" y="4127"/>
                    <a:pt x="5823" y="2458"/>
                    <a:pt x="5287" y="1690"/>
                  </a:cubicBezTo>
                  <a:cubicBezTo>
                    <a:pt x="4753" y="924"/>
                    <a:pt x="3045" y="1"/>
                    <a:pt x="21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33"/>
            <p:cNvSpPr/>
            <p:nvPr/>
          </p:nvSpPr>
          <p:spPr>
            <a:xfrm>
              <a:off x="6183480" y="531164"/>
              <a:ext cx="104654" cy="74217"/>
            </a:xfrm>
            <a:custGeom>
              <a:avLst/>
              <a:gdLst/>
              <a:ahLst/>
              <a:cxnLst/>
              <a:rect l="l" t="t" r="r" b="b"/>
              <a:pathLst>
                <a:path w="3501" h="2483" extrusionOk="0">
                  <a:moveTo>
                    <a:pt x="399" y="0"/>
                  </a:moveTo>
                  <a:cubicBezTo>
                    <a:pt x="398" y="0"/>
                    <a:pt x="1" y="1499"/>
                    <a:pt x="725" y="2280"/>
                  </a:cubicBezTo>
                  <a:cubicBezTo>
                    <a:pt x="859" y="2424"/>
                    <a:pt x="1034" y="2483"/>
                    <a:pt x="1233" y="2483"/>
                  </a:cubicBezTo>
                  <a:cubicBezTo>
                    <a:pt x="2108" y="2483"/>
                    <a:pt x="3419" y="1335"/>
                    <a:pt x="3501" y="1283"/>
                  </a:cubicBezTo>
                  <a:lnTo>
                    <a:pt x="399" y="0"/>
                  </a:lnTo>
                  <a:close/>
                </a:path>
              </a:pathLst>
            </a:custGeom>
            <a:solidFill>
              <a:srgbClr val="DDA8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33"/>
            <p:cNvSpPr/>
            <p:nvPr/>
          </p:nvSpPr>
          <p:spPr>
            <a:xfrm>
              <a:off x="6087017" y="373225"/>
              <a:ext cx="96911" cy="86741"/>
            </a:xfrm>
            <a:custGeom>
              <a:avLst/>
              <a:gdLst/>
              <a:ahLst/>
              <a:cxnLst/>
              <a:rect l="l" t="t" r="r" b="b"/>
              <a:pathLst>
                <a:path w="3242" h="2902" extrusionOk="0">
                  <a:moveTo>
                    <a:pt x="1339" y="1"/>
                  </a:moveTo>
                  <a:cubicBezTo>
                    <a:pt x="1027" y="1"/>
                    <a:pt x="733" y="106"/>
                    <a:pt x="513" y="321"/>
                  </a:cubicBezTo>
                  <a:cubicBezTo>
                    <a:pt x="1" y="824"/>
                    <a:pt x="83" y="1736"/>
                    <a:pt x="694" y="2361"/>
                  </a:cubicBezTo>
                  <a:cubicBezTo>
                    <a:pt x="1043" y="2717"/>
                    <a:pt x="1490" y="2902"/>
                    <a:pt x="1905" y="2902"/>
                  </a:cubicBezTo>
                  <a:cubicBezTo>
                    <a:pt x="2217" y="2902"/>
                    <a:pt x="2511" y="2797"/>
                    <a:pt x="2731" y="2581"/>
                  </a:cubicBezTo>
                  <a:cubicBezTo>
                    <a:pt x="3242" y="2079"/>
                    <a:pt x="3161" y="1165"/>
                    <a:pt x="2549" y="542"/>
                  </a:cubicBezTo>
                  <a:cubicBezTo>
                    <a:pt x="2199" y="185"/>
                    <a:pt x="1753" y="1"/>
                    <a:pt x="1339" y="1"/>
                  </a:cubicBezTo>
                  <a:close/>
                </a:path>
              </a:pathLst>
            </a:custGeom>
            <a:solidFill>
              <a:srgbClr val="DDA8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33"/>
            <p:cNvSpPr/>
            <p:nvPr/>
          </p:nvSpPr>
          <p:spPr>
            <a:xfrm>
              <a:off x="6110064" y="395194"/>
              <a:ext cx="37336" cy="39813"/>
            </a:xfrm>
            <a:custGeom>
              <a:avLst/>
              <a:gdLst/>
              <a:ahLst/>
              <a:cxnLst/>
              <a:rect l="l" t="t" r="r" b="b"/>
              <a:pathLst>
                <a:path w="1249" h="1332" extrusionOk="0">
                  <a:moveTo>
                    <a:pt x="88" y="1"/>
                  </a:moveTo>
                  <a:cubicBezTo>
                    <a:pt x="78" y="1"/>
                    <a:pt x="72" y="1"/>
                    <a:pt x="71" y="1"/>
                  </a:cubicBezTo>
                  <a:cubicBezTo>
                    <a:pt x="32" y="6"/>
                    <a:pt x="0" y="40"/>
                    <a:pt x="3" y="79"/>
                  </a:cubicBezTo>
                  <a:cubicBezTo>
                    <a:pt x="6" y="120"/>
                    <a:pt x="36" y="148"/>
                    <a:pt x="80" y="148"/>
                  </a:cubicBezTo>
                  <a:cubicBezTo>
                    <a:pt x="82" y="148"/>
                    <a:pt x="89" y="148"/>
                    <a:pt x="100" y="148"/>
                  </a:cubicBezTo>
                  <a:cubicBezTo>
                    <a:pt x="234" y="148"/>
                    <a:pt x="957" y="202"/>
                    <a:pt x="1099" y="1268"/>
                  </a:cubicBezTo>
                  <a:cubicBezTo>
                    <a:pt x="1104" y="1304"/>
                    <a:pt x="1134" y="1331"/>
                    <a:pt x="1171" y="1331"/>
                  </a:cubicBezTo>
                  <a:lnTo>
                    <a:pt x="1179" y="1331"/>
                  </a:lnTo>
                  <a:cubicBezTo>
                    <a:pt x="1220" y="1325"/>
                    <a:pt x="1248" y="1289"/>
                    <a:pt x="1243" y="1248"/>
                  </a:cubicBezTo>
                  <a:cubicBezTo>
                    <a:pt x="1084" y="52"/>
                    <a:pt x="221" y="1"/>
                    <a:pt x="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33"/>
            <p:cNvSpPr/>
            <p:nvPr/>
          </p:nvSpPr>
          <p:spPr>
            <a:xfrm>
              <a:off x="6113980" y="410050"/>
              <a:ext cx="28338" cy="17097"/>
            </a:xfrm>
            <a:custGeom>
              <a:avLst/>
              <a:gdLst/>
              <a:ahLst/>
              <a:cxnLst/>
              <a:rect l="l" t="t" r="r" b="b"/>
              <a:pathLst>
                <a:path w="948" h="572" extrusionOk="0">
                  <a:moveTo>
                    <a:pt x="521" y="1"/>
                  </a:moveTo>
                  <a:cubicBezTo>
                    <a:pt x="434" y="1"/>
                    <a:pt x="356" y="20"/>
                    <a:pt x="286" y="58"/>
                  </a:cubicBezTo>
                  <a:cubicBezTo>
                    <a:pt x="52" y="185"/>
                    <a:pt x="9" y="476"/>
                    <a:pt x="8" y="488"/>
                  </a:cubicBezTo>
                  <a:cubicBezTo>
                    <a:pt x="1" y="529"/>
                    <a:pt x="29" y="566"/>
                    <a:pt x="70" y="571"/>
                  </a:cubicBezTo>
                  <a:lnTo>
                    <a:pt x="80" y="571"/>
                  </a:lnTo>
                  <a:cubicBezTo>
                    <a:pt x="116" y="571"/>
                    <a:pt x="149" y="545"/>
                    <a:pt x="155" y="505"/>
                  </a:cubicBezTo>
                  <a:cubicBezTo>
                    <a:pt x="155" y="504"/>
                    <a:pt x="187" y="276"/>
                    <a:pt x="356" y="185"/>
                  </a:cubicBezTo>
                  <a:cubicBezTo>
                    <a:pt x="404" y="159"/>
                    <a:pt x="458" y="146"/>
                    <a:pt x="519" y="146"/>
                  </a:cubicBezTo>
                  <a:cubicBezTo>
                    <a:pt x="610" y="146"/>
                    <a:pt x="715" y="174"/>
                    <a:pt x="834" y="230"/>
                  </a:cubicBezTo>
                  <a:cubicBezTo>
                    <a:pt x="844" y="235"/>
                    <a:pt x="854" y="237"/>
                    <a:pt x="865" y="237"/>
                  </a:cubicBezTo>
                  <a:cubicBezTo>
                    <a:pt x="892" y="237"/>
                    <a:pt x="918" y="221"/>
                    <a:pt x="931" y="195"/>
                  </a:cubicBezTo>
                  <a:cubicBezTo>
                    <a:pt x="948" y="159"/>
                    <a:pt x="932" y="116"/>
                    <a:pt x="896" y="97"/>
                  </a:cubicBezTo>
                  <a:cubicBezTo>
                    <a:pt x="758" y="33"/>
                    <a:pt x="632" y="1"/>
                    <a:pt x="5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33"/>
            <p:cNvSpPr/>
            <p:nvPr/>
          </p:nvSpPr>
          <p:spPr>
            <a:xfrm>
              <a:off x="6154574" y="255817"/>
              <a:ext cx="118464" cy="134654"/>
            </a:xfrm>
            <a:custGeom>
              <a:avLst/>
              <a:gdLst/>
              <a:ahLst/>
              <a:cxnLst/>
              <a:rect l="l" t="t" r="r" b="b"/>
              <a:pathLst>
                <a:path w="3963" h="4505" extrusionOk="0">
                  <a:moveTo>
                    <a:pt x="2145" y="1"/>
                  </a:moveTo>
                  <a:cubicBezTo>
                    <a:pt x="2109" y="87"/>
                    <a:pt x="646" y="876"/>
                    <a:pt x="1" y="4505"/>
                  </a:cubicBezTo>
                  <a:lnTo>
                    <a:pt x="3963" y="880"/>
                  </a:lnTo>
                  <a:lnTo>
                    <a:pt x="214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33"/>
            <p:cNvSpPr/>
            <p:nvPr/>
          </p:nvSpPr>
          <p:spPr>
            <a:xfrm>
              <a:off x="6105550" y="255578"/>
              <a:ext cx="418674" cy="333423"/>
            </a:xfrm>
            <a:custGeom>
              <a:avLst/>
              <a:gdLst/>
              <a:ahLst/>
              <a:cxnLst/>
              <a:rect l="l" t="t" r="r" b="b"/>
              <a:pathLst>
                <a:path w="14006" h="11155" extrusionOk="0">
                  <a:moveTo>
                    <a:pt x="6869" y="0"/>
                  </a:moveTo>
                  <a:cubicBezTo>
                    <a:pt x="6413" y="0"/>
                    <a:pt x="5958" y="58"/>
                    <a:pt x="5514" y="189"/>
                  </a:cubicBezTo>
                  <a:cubicBezTo>
                    <a:pt x="4389" y="520"/>
                    <a:pt x="3327" y="1322"/>
                    <a:pt x="2493" y="2835"/>
                  </a:cubicBezTo>
                  <a:cubicBezTo>
                    <a:pt x="2489" y="2837"/>
                    <a:pt x="2489" y="2840"/>
                    <a:pt x="2489" y="2840"/>
                  </a:cubicBezTo>
                  <a:cubicBezTo>
                    <a:pt x="2320" y="3152"/>
                    <a:pt x="2156" y="3492"/>
                    <a:pt x="2006" y="3866"/>
                  </a:cubicBezTo>
                  <a:cubicBezTo>
                    <a:pt x="1804" y="4360"/>
                    <a:pt x="1470" y="4784"/>
                    <a:pt x="1068" y="5148"/>
                  </a:cubicBezTo>
                  <a:cubicBezTo>
                    <a:pt x="894" y="5303"/>
                    <a:pt x="756" y="5485"/>
                    <a:pt x="660" y="5693"/>
                  </a:cubicBezTo>
                  <a:cubicBezTo>
                    <a:pt x="0" y="7117"/>
                    <a:pt x="1514" y="9220"/>
                    <a:pt x="4042" y="10393"/>
                  </a:cubicBezTo>
                  <a:cubicBezTo>
                    <a:pt x="5147" y="10906"/>
                    <a:pt x="6262" y="11155"/>
                    <a:pt x="7222" y="11155"/>
                  </a:cubicBezTo>
                  <a:cubicBezTo>
                    <a:pt x="7632" y="11155"/>
                    <a:pt x="8013" y="11109"/>
                    <a:pt x="8354" y="11020"/>
                  </a:cubicBezTo>
                  <a:cubicBezTo>
                    <a:pt x="8548" y="10966"/>
                    <a:pt x="8745" y="10918"/>
                    <a:pt x="8947" y="10890"/>
                  </a:cubicBezTo>
                  <a:cubicBezTo>
                    <a:pt x="10708" y="10642"/>
                    <a:pt x="11976" y="9439"/>
                    <a:pt x="12718" y="7837"/>
                  </a:cubicBezTo>
                  <a:cubicBezTo>
                    <a:pt x="14005" y="5058"/>
                    <a:pt x="12667" y="1792"/>
                    <a:pt x="9395" y="520"/>
                  </a:cubicBezTo>
                  <a:cubicBezTo>
                    <a:pt x="8593" y="207"/>
                    <a:pt x="7729" y="0"/>
                    <a:pt x="6869" y="0"/>
                  </a:cubicBezTo>
                  <a:close/>
                </a:path>
              </a:pathLst>
            </a:custGeom>
            <a:solidFill>
              <a:srgbClr val="F0CD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33"/>
            <p:cNvSpPr/>
            <p:nvPr/>
          </p:nvSpPr>
          <p:spPr>
            <a:xfrm>
              <a:off x="6180072" y="261108"/>
              <a:ext cx="304814" cy="271013"/>
            </a:xfrm>
            <a:custGeom>
              <a:avLst/>
              <a:gdLst/>
              <a:ahLst/>
              <a:cxnLst/>
              <a:rect l="l" t="t" r="r" b="b"/>
              <a:pathLst>
                <a:path w="10197" h="9067" extrusionOk="0">
                  <a:moveTo>
                    <a:pt x="3230" y="0"/>
                  </a:moveTo>
                  <a:cubicBezTo>
                    <a:pt x="3160" y="0"/>
                    <a:pt x="3090" y="1"/>
                    <a:pt x="3021" y="3"/>
                  </a:cubicBezTo>
                  <a:cubicBezTo>
                    <a:pt x="1896" y="333"/>
                    <a:pt x="834" y="1134"/>
                    <a:pt x="0" y="2648"/>
                  </a:cubicBezTo>
                  <a:cubicBezTo>
                    <a:pt x="64" y="2560"/>
                    <a:pt x="829" y="1523"/>
                    <a:pt x="1842" y="1523"/>
                  </a:cubicBezTo>
                  <a:cubicBezTo>
                    <a:pt x="2042" y="1523"/>
                    <a:pt x="2253" y="1564"/>
                    <a:pt x="2469" y="1660"/>
                  </a:cubicBezTo>
                  <a:cubicBezTo>
                    <a:pt x="3808" y="2259"/>
                    <a:pt x="5452" y="2263"/>
                    <a:pt x="5497" y="2263"/>
                  </a:cubicBezTo>
                  <a:cubicBezTo>
                    <a:pt x="5498" y="2263"/>
                    <a:pt x="5498" y="2263"/>
                    <a:pt x="5498" y="2263"/>
                  </a:cubicBezTo>
                  <a:lnTo>
                    <a:pt x="5498" y="2263"/>
                  </a:lnTo>
                  <a:cubicBezTo>
                    <a:pt x="5405" y="2395"/>
                    <a:pt x="5038" y="2422"/>
                    <a:pt x="4757" y="2422"/>
                  </a:cubicBezTo>
                  <a:cubicBezTo>
                    <a:pt x="4567" y="2422"/>
                    <a:pt x="4417" y="2410"/>
                    <a:pt x="4417" y="2410"/>
                  </a:cubicBezTo>
                  <a:lnTo>
                    <a:pt x="4417" y="2410"/>
                  </a:lnTo>
                  <a:cubicBezTo>
                    <a:pt x="5612" y="3588"/>
                    <a:pt x="7996" y="3744"/>
                    <a:pt x="7996" y="3744"/>
                  </a:cubicBezTo>
                  <a:cubicBezTo>
                    <a:pt x="7154" y="4655"/>
                    <a:pt x="7624" y="6150"/>
                    <a:pt x="7624" y="6150"/>
                  </a:cubicBezTo>
                  <a:cubicBezTo>
                    <a:pt x="7466" y="7068"/>
                    <a:pt x="7192" y="9066"/>
                    <a:pt x="7192" y="9066"/>
                  </a:cubicBezTo>
                  <a:cubicBezTo>
                    <a:pt x="7192" y="9066"/>
                    <a:pt x="8986" y="7851"/>
                    <a:pt x="9591" y="6389"/>
                  </a:cubicBezTo>
                  <a:cubicBezTo>
                    <a:pt x="10197" y="4928"/>
                    <a:pt x="9684" y="2949"/>
                    <a:pt x="8678" y="1749"/>
                  </a:cubicBezTo>
                  <a:cubicBezTo>
                    <a:pt x="7845" y="758"/>
                    <a:pt x="5178" y="0"/>
                    <a:pt x="3230" y="0"/>
                  </a:cubicBezTo>
                  <a:close/>
                </a:path>
              </a:pathLst>
            </a:custGeom>
            <a:solidFill>
              <a:srgbClr val="DDA8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33"/>
            <p:cNvSpPr/>
            <p:nvPr/>
          </p:nvSpPr>
          <p:spPr>
            <a:xfrm>
              <a:off x="6200907" y="331050"/>
              <a:ext cx="38830" cy="46688"/>
            </a:xfrm>
            <a:custGeom>
              <a:avLst/>
              <a:gdLst/>
              <a:ahLst/>
              <a:cxnLst/>
              <a:rect l="l" t="t" r="r" b="b"/>
              <a:pathLst>
                <a:path w="1299" h="1562" extrusionOk="0">
                  <a:moveTo>
                    <a:pt x="160" y="1"/>
                  </a:moveTo>
                  <a:cubicBezTo>
                    <a:pt x="91" y="1"/>
                    <a:pt x="28" y="49"/>
                    <a:pt x="16" y="119"/>
                  </a:cubicBezTo>
                  <a:cubicBezTo>
                    <a:pt x="0" y="198"/>
                    <a:pt x="53" y="276"/>
                    <a:pt x="133" y="290"/>
                  </a:cubicBezTo>
                  <a:cubicBezTo>
                    <a:pt x="935" y="441"/>
                    <a:pt x="998" y="1384"/>
                    <a:pt x="1001" y="1425"/>
                  </a:cubicBezTo>
                  <a:cubicBezTo>
                    <a:pt x="1005" y="1502"/>
                    <a:pt x="1069" y="1562"/>
                    <a:pt x="1147" y="1562"/>
                  </a:cubicBezTo>
                  <a:lnTo>
                    <a:pt x="1158" y="1562"/>
                  </a:lnTo>
                  <a:cubicBezTo>
                    <a:pt x="1237" y="1559"/>
                    <a:pt x="1299" y="1490"/>
                    <a:pt x="1295" y="1409"/>
                  </a:cubicBezTo>
                  <a:cubicBezTo>
                    <a:pt x="1272" y="990"/>
                    <a:pt x="1012" y="157"/>
                    <a:pt x="187" y="3"/>
                  </a:cubicBezTo>
                  <a:cubicBezTo>
                    <a:pt x="178" y="2"/>
                    <a:pt x="169" y="1"/>
                    <a:pt x="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33"/>
            <p:cNvSpPr/>
            <p:nvPr/>
          </p:nvSpPr>
          <p:spPr>
            <a:xfrm>
              <a:off x="6290136" y="397466"/>
              <a:ext cx="63312" cy="23195"/>
            </a:xfrm>
            <a:custGeom>
              <a:avLst/>
              <a:gdLst/>
              <a:ahLst/>
              <a:cxnLst/>
              <a:rect l="l" t="t" r="r" b="b"/>
              <a:pathLst>
                <a:path w="2118" h="776" extrusionOk="0">
                  <a:moveTo>
                    <a:pt x="698" y="1"/>
                  </a:moveTo>
                  <a:cubicBezTo>
                    <a:pt x="515" y="1"/>
                    <a:pt x="321" y="29"/>
                    <a:pt x="119" y="98"/>
                  </a:cubicBezTo>
                  <a:cubicBezTo>
                    <a:pt x="42" y="122"/>
                    <a:pt x="1" y="206"/>
                    <a:pt x="28" y="283"/>
                  </a:cubicBezTo>
                  <a:cubicBezTo>
                    <a:pt x="47" y="344"/>
                    <a:pt x="104" y="382"/>
                    <a:pt x="164" y="382"/>
                  </a:cubicBezTo>
                  <a:cubicBezTo>
                    <a:pt x="180" y="382"/>
                    <a:pt x="197" y="380"/>
                    <a:pt x="212" y="374"/>
                  </a:cubicBezTo>
                  <a:cubicBezTo>
                    <a:pt x="377" y="318"/>
                    <a:pt x="537" y="295"/>
                    <a:pt x="689" y="295"/>
                  </a:cubicBezTo>
                  <a:cubicBezTo>
                    <a:pt x="1352" y="295"/>
                    <a:pt x="1851" y="733"/>
                    <a:pt x="1857" y="738"/>
                  </a:cubicBezTo>
                  <a:cubicBezTo>
                    <a:pt x="1885" y="762"/>
                    <a:pt x="1919" y="775"/>
                    <a:pt x="1954" y="775"/>
                  </a:cubicBezTo>
                  <a:cubicBezTo>
                    <a:pt x="1994" y="775"/>
                    <a:pt x="2033" y="757"/>
                    <a:pt x="2063" y="727"/>
                  </a:cubicBezTo>
                  <a:cubicBezTo>
                    <a:pt x="2118" y="668"/>
                    <a:pt x="2112" y="576"/>
                    <a:pt x="2053" y="521"/>
                  </a:cubicBezTo>
                  <a:cubicBezTo>
                    <a:pt x="2025" y="494"/>
                    <a:pt x="1464" y="1"/>
                    <a:pt x="6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33"/>
            <p:cNvSpPr/>
            <p:nvPr/>
          </p:nvSpPr>
          <p:spPr>
            <a:xfrm>
              <a:off x="6276505" y="469202"/>
              <a:ext cx="70845" cy="60228"/>
            </a:xfrm>
            <a:custGeom>
              <a:avLst/>
              <a:gdLst/>
              <a:ahLst/>
              <a:cxnLst/>
              <a:rect l="l" t="t" r="r" b="b"/>
              <a:pathLst>
                <a:path w="2370" h="2015" extrusionOk="0">
                  <a:moveTo>
                    <a:pt x="1011" y="1"/>
                  </a:moveTo>
                  <a:cubicBezTo>
                    <a:pt x="744" y="1"/>
                    <a:pt x="494" y="102"/>
                    <a:pt x="328" y="305"/>
                  </a:cubicBezTo>
                  <a:cubicBezTo>
                    <a:pt x="1" y="704"/>
                    <a:pt x="121" y="1341"/>
                    <a:pt x="594" y="1729"/>
                  </a:cubicBezTo>
                  <a:cubicBezTo>
                    <a:pt x="827" y="1919"/>
                    <a:pt x="1102" y="2014"/>
                    <a:pt x="1360" y="2014"/>
                  </a:cubicBezTo>
                  <a:cubicBezTo>
                    <a:pt x="1627" y="2014"/>
                    <a:pt x="1877" y="1912"/>
                    <a:pt x="2043" y="1709"/>
                  </a:cubicBezTo>
                  <a:cubicBezTo>
                    <a:pt x="2369" y="1311"/>
                    <a:pt x="2249" y="674"/>
                    <a:pt x="1776" y="286"/>
                  </a:cubicBezTo>
                  <a:cubicBezTo>
                    <a:pt x="1544" y="96"/>
                    <a:pt x="1269" y="1"/>
                    <a:pt x="1011" y="1"/>
                  </a:cubicBezTo>
                  <a:close/>
                </a:path>
              </a:pathLst>
            </a:custGeom>
            <a:solidFill>
              <a:srgbClr val="E6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33"/>
            <p:cNvSpPr/>
            <p:nvPr/>
          </p:nvSpPr>
          <p:spPr>
            <a:xfrm>
              <a:off x="6135771" y="394088"/>
              <a:ext cx="54165" cy="51381"/>
            </a:xfrm>
            <a:custGeom>
              <a:avLst/>
              <a:gdLst/>
              <a:ahLst/>
              <a:cxnLst/>
              <a:rect l="l" t="t" r="r" b="b"/>
              <a:pathLst>
                <a:path w="1812" h="1719" extrusionOk="0">
                  <a:moveTo>
                    <a:pt x="1094" y="0"/>
                  </a:moveTo>
                  <a:cubicBezTo>
                    <a:pt x="832" y="0"/>
                    <a:pt x="545" y="139"/>
                    <a:pt x="337" y="394"/>
                  </a:cubicBezTo>
                  <a:cubicBezTo>
                    <a:pt x="11" y="792"/>
                    <a:pt x="0" y="1324"/>
                    <a:pt x="315" y="1581"/>
                  </a:cubicBezTo>
                  <a:cubicBezTo>
                    <a:pt x="428" y="1674"/>
                    <a:pt x="568" y="1719"/>
                    <a:pt x="716" y="1719"/>
                  </a:cubicBezTo>
                  <a:cubicBezTo>
                    <a:pt x="978" y="1719"/>
                    <a:pt x="1265" y="1580"/>
                    <a:pt x="1474" y="1326"/>
                  </a:cubicBezTo>
                  <a:cubicBezTo>
                    <a:pt x="1800" y="926"/>
                    <a:pt x="1811" y="396"/>
                    <a:pt x="1496" y="139"/>
                  </a:cubicBezTo>
                  <a:cubicBezTo>
                    <a:pt x="1383" y="45"/>
                    <a:pt x="1242" y="0"/>
                    <a:pt x="1094" y="0"/>
                  </a:cubicBezTo>
                  <a:close/>
                </a:path>
              </a:pathLst>
            </a:custGeom>
            <a:solidFill>
              <a:srgbClr val="E6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33"/>
            <p:cNvSpPr/>
            <p:nvPr/>
          </p:nvSpPr>
          <p:spPr>
            <a:xfrm>
              <a:off x="6278149" y="428940"/>
              <a:ext cx="50010" cy="32461"/>
            </a:xfrm>
            <a:custGeom>
              <a:avLst/>
              <a:gdLst/>
              <a:ahLst/>
              <a:cxnLst/>
              <a:rect l="l" t="t" r="r" b="b"/>
              <a:pathLst>
                <a:path w="1673" h="1086" extrusionOk="0">
                  <a:moveTo>
                    <a:pt x="1077" y="1"/>
                  </a:moveTo>
                  <a:cubicBezTo>
                    <a:pt x="716" y="1"/>
                    <a:pt x="350" y="116"/>
                    <a:pt x="38" y="335"/>
                  </a:cubicBezTo>
                  <a:cubicBezTo>
                    <a:pt x="12" y="352"/>
                    <a:pt x="1" y="386"/>
                    <a:pt x="9" y="415"/>
                  </a:cubicBezTo>
                  <a:cubicBezTo>
                    <a:pt x="19" y="445"/>
                    <a:pt x="47" y="466"/>
                    <a:pt x="79" y="466"/>
                  </a:cubicBezTo>
                  <a:cubicBezTo>
                    <a:pt x="622" y="476"/>
                    <a:pt x="1141" y="689"/>
                    <a:pt x="1538" y="1066"/>
                  </a:cubicBezTo>
                  <a:cubicBezTo>
                    <a:pt x="1552" y="1079"/>
                    <a:pt x="1572" y="1086"/>
                    <a:pt x="1589" y="1086"/>
                  </a:cubicBezTo>
                  <a:cubicBezTo>
                    <a:pt x="1609" y="1086"/>
                    <a:pt x="1628" y="1079"/>
                    <a:pt x="1644" y="1063"/>
                  </a:cubicBezTo>
                  <a:cubicBezTo>
                    <a:pt x="1672" y="1033"/>
                    <a:pt x="1672" y="987"/>
                    <a:pt x="1642" y="959"/>
                  </a:cubicBezTo>
                  <a:cubicBezTo>
                    <a:pt x="1274" y="610"/>
                    <a:pt x="811" y="393"/>
                    <a:pt x="317" y="335"/>
                  </a:cubicBezTo>
                  <a:cubicBezTo>
                    <a:pt x="557" y="210"/>
                    <a:pt x="818" y="145"/>
                    <a:pt x="1078" y="145"/>
                  </a:cubicBezTo>
                  <a:cubicBezTo>
                    <a:pt x="1237" y="145"/>
                    <a:pt x="1395" y="170"/>
                    <a:pt x="1546" y="219"/>
                  </a:cubicBezTo>
                  <a:cubicBezTo>
                    <a:pt x="1554" y="222"/>
                    <a:pt x="1562" y="223"/>
                    <a:pt x="1570" y="223"/>
                  </a:cubicBezTo>
                  <a:cubicBezTo>
                    <a:pt x="1600" y="223"/>
                    <a:pt x="1628" y="204"/>
                    <a:pt x="1638" y="174"/>
                  </a:cubicBezTo>
                  <a:cubicBezTo>
                    <a:pt x="1651" y="137"/>
                    <a:pt x="1630" y="95"/>
                    <a:pt x="1590" y="82"/>
                  </a:cubicBezTo>
                  <a:cubicBezTo>
                    <a:pt x="1424" y="27"/>
                    <a:pt x="1251" y="1"/>
                    <a:pt x="10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33"/>
            <p:cNvSpPr/>
            <p:nvPr/>
          </p:nvSpPr>
          <p:spPr>
            <a:xfrm>
              <a:off x="6176096" y="369250"/>
              <a:ext cx="37545" cy="42205"/>
            </a:xfrm>
            <a:custGeom>
              <a:avLst/>
              <a:gdLst/>
              <a:ahLst/>
              <a:cxnLst/>
              <a:rect l="l" t="t" r="r" b="b"/>
              <a:pathLst>
                <a:path w="1256" h="1412" extrusionOk="0">
                  <a:moveTo>
                    <a:pt x="536" y="1"/>
                  </a:moveTo>
                  <a:cubicBezTo>
                    <a:pt x="519" y="1"/>
                    <a:pt x="502" y="7"/>
                    <a:pt x="487" y="20"/>
                  </a:cubicBezTo>
                  <a:cubicBezTo>
                    <a:pt x="458" y="48"/>
                    <a:pt x="456" y="94"/>
                    <a:pt x="483" y="124"/>
                  </a:cubicBezTo>
                  <a:cubicBezTo>
                    <a:pt x="732" y="395"/>
                    <a:pt x="922" y="723"/>
                    <a:pt x="1034" y="1068"/>
                  </a:cubicBezTo>
                  <a:lnTo>
                    <a:pt x="1041" y="1087"/>
                  </a:lnTo>
                  <a:cubicBezTo>
                    <a:pt x="1028" y="1077"/>
                    <a:pt x="1015" y="1064"/>
                    <a:pt x="1003" y="1054"/>
                  </a:cubicBezTo>
                  <a:cubicBezTo>
                    <a:pt x="746" y="826"/>
                    <a:pt x="437" y="648"/>
                    <a:pt x="109" y="539"/>
                  </a:cubicBezTo>
                  <a:cubicBezTo>
                    <a:pt x="100" y="536"/>
                    <a:pt x="91" y="534"/>
                    <a:pt x="83" y="534"/>
                  </a:cubicBezTo>
                  <a:cubicBezTo>
                    <a:pt x="52" y="534"/>
                    <a:pt x="24" y="554"/>
                    <a:pt x="15" y="584"/>
                  </a:cubicBezTo>
                  <a:cubicBezTo>
                    <a:pt x="0" y="621"/>
                    <a:pt x="22" y="663"/>
                    <a:pt x="61" y="676"/>
                  </a:cubicBezTo>
                  <a:cubicBezTo>
                    <a:pt x="370" y="778"/>
                    <a:pt x="662" y="946"/>
                    <a:pt x="904" y="1162"/>
                  </a:cubicBezTo>
                  <a:cubicBezTo>
                    <a:pt x="970" y="1219"/>
                    <a:pt x="1034" y="1283"/>
                    <a:pt x="1055" y="1359"/>
                  </a:cubicBezTo>
                  <a:cubicBezTo>
                    <a:pt x="1062" y="1387"/>
                    <a:pt x="1086" y="1409"/>
                    <a:pt x="1114" y="1411"/>
                  </a:cubicBezTo>
                  <a:lnTo>
                    <a:pt x="1125" y="1411"/>
                  </a:lnTo>
                  <a:cubicBezTo>
                    <a:pt x="1149" y="1411"/>
                    <a:pt x="1175" y="1397"/>
                    <a:pt x="1189" y="1379"/>
                  </a:cubicBezTo>
                  <a:cubicBezTo>
                    <a:pt x="1255" y="1267"/>
                    <a:pt x="1219" y="1155"/>
                    <a:pt x="1185" y="1056"/>
                  </a:cubicBezTo>
                  <a:lnTo>
                    <a:pt x="1175" y="1022"/>
                  </a:lnTo>
                  <a:cubicBezTo>
                    <a:pt x="1056" y="656"/>
                    <a:pt x="854" y="313"/>
                    <a:pt x="592" y="25"/>
                  </a:cubicBezTo>
                  <a:cubicBezTo>
                    <a:pt x="577" y="9"/>
                    <a:pt x="556" y="1"/>
                    <a:pt x="5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33"/>
            <p:cNvSpPr/>
            <p:nvPr/>
          </p:nvSpPr>
          <p:spPr>
            <a:xfrm>
              <a:off x="6202043" y="414443"/>
              <a:ext cx="27621" cy="26034"/>
            </a:xfrm>
            <a:custGeom>
              <a:avLst/>
              <a:gdLst/>
              <a:ahLst/>
              <a:cxnLst/>
              <a:rect l="l" t="t" r="r" b="b"/>
              <a:pathLst>
                <a:path w="924" h="871" extrusionOk="0">
                  <a:moveTo>
                    <a:pt x="842" y="0"/>
                  </a:moveTo>
                  <a:cubicBezTo>
                    <a:pt x="821" y="0"/>
                    <a:pt x="801" y="9"/>
                    <a:pt x="787" y="25"/>
                  </a:cubicBezTo>
                  <a:cubicBezTo>
                    <a:pt x="725" y="94"/>
                    <a:pt x="613" y="103"/>
                    <a:pt x="495" y="111"/>
                  </a:cubicBezTo>
                  <a:cubicBezTo>
                    <a:pt x="363" y="120"/>
                    <a:pt x="212" y="132"/>
                    <a:pt x="111" y="238"/>
                  </a:cubicBezTo>
                  <a:cubicBezTo>
                    <a:pt x="34" y="317"/>
                    <a:pt x="1" y="437"/>
                    <a:pt x="20" y="560"/>
                  </a:cubicBezTo>
                  <a:cubicBezTo>
                    <a:pt x="34" y="650"/>
                    <a:pt x="77" y="742"/>
                    <a:pt x="149" y="841"/>
                  </a:cubicBezTo>
                  <a:cubicBezTo>
                    <a:pt x="166" y="859"/>
                    <a:pt x="187" y="871"/>
                    <a:pt x="209" y="871"/>
                  </a:cubicBezTo>
                  <a:cubicBezTo>
                    <a:pt x="224" y="871"/>
                    <a:pt x="239" y="866"/>
                    <a:pt x="252" y="858"/>
                  </a:cubicBezTo>
                  <a:cubicBezTo>
                    <a:pt x="283" y="832"/>
                    <a:pt x="290" y="787"/>
                    <a:pt x="267" y="755"/>
                  </a:cubicBezTo>
                  <a:cubicBezTo>
                    <a:pt x="209" y="676"/>
                    <a:pt x="176" y="604"/>
                    <a:pt x="166" y="536"/>
                  </a:cubicBezTo>
                  <a:cubicBezTo>
                    <a:pt x="153" y="461"/>
                    <a:pt x="173" y="386"/>
                    <a:pt x="217" y="341"/>
                  </a:cubicBezTo>
                  <a:cubicBezTo>
                    <a:pt x="281" y="273"/>
                    <a:pt x="390" y="266"/>
                    <a:pt x="507" y="258"/>
                  </a:cubicBezTo>
                  <a:cubicBezTo>
                    <a:pt x="643" y="249"/>
                    <a:pt x="797" y="237"/>
                    <a:pt x="897" y="122"/>
                  </a:cubicBezTo>
                  <a:cubicBezTo>
                    <a:pt x="924" y="90"/>
                    <a:pt x="921" y="45"/>
                    <a:pt x="890" y="18"/>
                  </a:cubicBezTo>
                  <a:cubicBezTo>
                    <a:pt x="876" y="6"/>
                    <a:pt x="859" y="0"/>
                    <a:pt x="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33"/>
            <p:cNvSpPr/>
            <p:nvPr/>
          </p:nvSpPr>
          <p:spPr>
            <a:xfrm>
              <a:off x="6182583" y="454586"/>
              <a:ext cx="89947" cy="57538"/>
            </a:xfrm>
            <a:custGeom>
              <a:avLst/>
              <a:gdLst/>
              <a:ahLst/>
              <a:cxnLst/>
              <a:rect l="l" t="t" r="r" b="b"/>
              <a:pathLst>
                <a:path w="3009" h="1925" extrusionOk="0">
                  <a:moveTo>
                    <a:pt x="444" y="0"/>
                  </a:moveTo>
                  <a:cubicBezTo>
                    <a:pt x="444" y="0"/>
                    <a:pt x="1" y="842"/>
                    <a:pt x="501" y="1425"/>
                  </a:cubicBezTo>
                  <a:cubicBezTo>
                    <a:pt x="652" y="1598"/>
                    <a:pt x="889" y="1749"/>
                    <a:pt x="1247" y="1845"/>
                  </a:cubicBezTo>
                  <a:cubicBezTo>
                    <a:pt x="1378" y="1880"/>
                    <a:pt x="1503" y="1906"/>
                    <a:pt x="1617" y="1916"/>
                  </a:cubicBezTo>
                  <a:lnTo>
                    <a:pt x="1642" y="1919"/>
                  </a:lnTo>
                  <a:lnTo>
                    <a:pt x="1729" y="1923"/>
                  </a:lnTo>
                  <a:cubicBezTo>
                    <a:pt x="1754" y="1924"/>
                    <a:pt x="1780" y="1925"/>
                    <a:pt x="1805" y="1925"/>
                  </a:cubicBezTo>
                  <a:cubicBezTo>
                    <a:pt x="2302" y="1925"/>
                    <a:pt x="2597" y="1688"/>
                    <a:pt x="2766" y="1405"/>
                  </a:cubicBezTo>
                  <a:cubicBezTo>
                    <a:pt x="2993" y="1027"/>
                    <a:pt x="3009" y="564"/>
                    <a:pt x="3007" y="453"/>
                  </a:cubicBezTo>
                  <a:lnTo>
                    <a:pt x="3007" y="429"/>
                  </a:lnTo>
                  <a:cubicBezTo>
                    <a:pt x="2590" y="425"/>
                    <a:pt x="1081" y="129"/>
                    <a:pt x="595" y="30"/>
                  </a:cubicBezTo>
                  <a:lnTo>
                    <a:pt x="594" y="30"/>
                  </a:lnTo>
                  <a:cubicBezTo>
                    <a:pt x="499" y="10"/>
                    <a:pt x="444"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33"/>
            <p:cNvSpPr/>
            <p:nvPr/>
          </p:nvSpPr>
          <p:spPr>
            <a:xfrm>
              <a:off x="6169311" y="181182"/>
              <a:ext cx="388333" cy="386866"/>
            </a:xfrm>
            <a:custGeom>
              <a:avLst/>
              <a:gdLst/>
              <a:ahLst/>
              <a:cxnLst/>
              <a:rect l="l" t="t" r="r" b="b"/>
              <a:pathLst>
                <a:path w="12991" h="12943" extrusionOk="0">
                  <a:moveTo>
                    <a:pt x="5418" y="1"/>
                  </a:moveTo>
                  <a:cubicBezTo>
                    <a:pt x="5264" y="635"/>
                    <a:pt x="5629" y="1319"/>
                    <a:pt x="5629" y="1319"/>
                  </a:cubicBezTo>
                  <a:cubicBezTo>
                    <a:pt x="4777" y="937"/>
                    <a:pt x="4036" y="786"/>
                    <a:pt x="3395" y="786"/>
                  </a:cubicBezTo>
                  <a:cubicBezTo>
                    <a:pt x="976" y="786"/>
                    <a:pt x="0" y="2940"/>
                    <a:pt x="0" y="2940"/>
                  </a:cubicBezTo>
                  <a:cubicBezTo>
                    <a:pt x="152" y="2798"/>
                    <a:pt x="378" y="2752"/>
                    <a:pt x="608" y="2752"/>
                  </a:cubicBezTo>
                  <a:cubicBezTo>
                    <a:pt x="1049" y="2752"/>
                    <a:pt x="1509" y="2921"/>
                    <a:pt x="1509" y="2921"/>
                  </a:cubicBezTo>
                  <a:cubicBezTo>
                    <a:pt x="700" y="3270"/>
                    <a:pt x="703" y="4758"/>
                    <a:pt x="703" y="4758"/>
                  </a:cubicBezTo>
                  <a:cubicBezTo>
                    <a:pt x="703" y="4758"/>
                    <a:pt x="1097" y="3831"/>
                    <a:pt x="2236" y="3831"/>
                  </a:cubicBezTo>
                  <a:cubicBezTo>
                    <a:pt x="2555" y="3831"/>
                    <a:pt x="2931" y="3903"/>
                    <a:pt x="3374" y="4089"/>
                  </a:cubicBezTo>
                  <a:cubicBezTo>
                    <a:pt x="4734" y="4658"/>
                    <a:pt x="6100" y="4752"/>
                    <a:pt x="6851" y="4752"/>
                  </a:cubicBezTo>
                  <a:cubicBezTo>
                    <a:pt x="7219" y="4752"/>
                    <a:pt x="7439" y="4729"/>
                    <a:pt x="7439" y="4729"/>
                  </a:cubicBezTo>
                  <a:lnTo>
                    <a:pt x="7439" y="4729"/>
                  </a:lnTo>
                  <a:cubicBezTo>
                    <a:pt x="7011" y="5170"/>
                    <a:pt x="5727" y="5321"/>
                    <a:pt x="5727" y="5321"/>
                  </a:cubicBezTo>
                  <a:cubicBezTo>
                    <a:pt x="7416" y="5964"/>
                    <a:pt x="9099" y="6041"/>
                    <a:pt x="9099" y="6041"/>
                  </a:cubicBezTo>
                  <a:cubicBezTo>
                    <a:pt x="7772" y="6993"/>
                    <a:pt x="8209" y="8652"/>
                    <a:pt x="8209" y="8652"/>
                  </a:cubicBezTo>
                  <a:cubicBezTo>
                    <a:pt x="8427" y="8109"/>
                    <a:pt x="9099" y="7301"/>
                    <a:pt x="9182" y="7202"/>
                  </a:cubicBezTo>
                  <a:lnTo>
                    <a:pt x="9182" y="7202"/>
                  </a:lnTo>
                  <a:cubicBezTo>
                    <a:pt x="7655" y="9273"/>
                    <a:pt x="7404" y="12943"/>
                    <a:pt x="7404" y="12943"/>
                  </a:cubicBezTo>
                  <a:cubicBezTo>
                    <a:pt x="9713" y="12718"/>
                    <a:pt x="11700" y="10622"/>
                    <a:pt x="12387" y="8048"/>
                  </a:cubicBezTo>
                  <a:cubicBezTo>
                    <a:pt x="12990" y="5789"/>
                    <a:pt x="10798" y="5154"/>
                    <a:pt x="10798" y="5154"/>
                  </a:cubicBezTo>
                  <a:cubicBezTo>
                    <a:pt x="10835" y="5095"/>
                    <a:pt x="10869" y="5036"/>
                    <a:pt x="10898" y="4978"/>
                  </a:cubicBezTo>
                  <a:cubicBezTo>
                    <a:pt x="11519" y="3712"/>
                    <a:pt x="10057" y="2526"/>
                    <a:pt x="8410" y="1933"/>
                  </a:cubicBezTo>
                  <a:cubicBezTo>
                    <a:pt x="6682" y="1314"/>
                    <a:pt x="5418" y="1"/>
                    <a:pt x="54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33"/>
            <p:cNvSpPr/>
            <p:nvPr/>
          </p:nvSpPr>
          <p:spPr>
            <a:xfrm>
              <a:off x="6349712" y="532061"/>
              <a:ext cx="99602" cy="77774"/>
            </a:xfrm>
            <a:custGeom>
              <a:avLst/>
              <a:gdLst/>
              <a:ahLst/>
              <a:cxnLst/>
              <a:rect l="l" t="t" r="r" b="b"/>
              <a:pathLst>
                <a:path w="3332" h="2602" extrusionOk="0">
                  <a:moveTo>
                    <a:pt x="1479" y="1"/>
                  </a:moveTo>
                  <a:cubicBezTo>
                    <a:pt x="932" y="1"/>
                    <a:pt x="447" y="271"/>
                    <a:pt x="260" y="735"/>
                  </a:cubicBezTo>
                  <a:cubicBezTo>
                    <a:pt x="1" y="1382"/>
                    <a:pt x="420" y="2159"/>
                    <a:pt x="1196" y="2471"/>
                  </a:cubicBezTo>
                  <a:cubicBezTo>
                    <a:pt x="1416" y="2560"/>
                    <a:pt x="1640" y="2602"/>
                    <a:pt x="1855" y="2602"/>
                  </a:cubicBezTo>
                  <a:cubicBezTo>
                    <a:pt x="2401" y="2602"/>
                    <a:pt x="2886" y="2331"/>
                    <a:pt x="3074" y="1867"/>
                  </a:cubicBezTo>
                  <a:cubicBezTo>
                    <a:pt x="3332" y="1221"/>
                    <a:pt x="2914" y="443"/>
                    <a:pt x="2138" y="131"/>
                  </a:cubicBezTo>
                  <a:cubicBezTo>
                    <a:pt x="1918" y="43"/>
                    <a:pt x="1694" y="1"/>
                    <a:pt x="1479" y="1"/>
                  </a:cubicBezTo>
                  <a:close/>
                </a:path>
              </a:pathLst>
            </a:custGeom>
            <a:solidFill>
              <a:srgbClr val="F0CD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33"/>
            <p:cNvSpPr/>
            <p:nvPr/>
          </p:nvSpPr>
          <p:spPr>
            <a:xfrm>
              <a:off x="6376227" y="559500"/>
              <a:ext cx="48157" cy="26154"/>
            </a:xfrm>
            <a:custGeom>
              <a:avLst/>
              <a:gdLst/>
              <a:ahLst/>
              <a:cxnLst/>
              <a:rect l="l" t="t" r="r" b="b"/>
              <a:pathLst>
                <a:path w="1611" h="875" extrusionOk="0">
                  <a:moveTo>
                    <a:pt x="424" y="0"/>
                  </a:moveTo>
                  <a:cubicBezTo>
                    <a:pt x="315" y="0"/>
                    <a:pt x="196" y="10"/>
                    <a:pt x="67" y="32"/>
                  </a:cubicBezTo>
                  <a:cubicBezTo>
                    <a:pt x="27" y="39"/>
                    <a:pt x="0" y="76"/>
                    <a:pt x="7" y="116"/>
                  </a:cubicBezTo>
                  <a:cubicBezTo>
                    <a:pt x="14" y="151"/>
                    <a:pt x="44" y="177"/>
                    <a:pt x="79" y="177"/>
                  </a:cubicBezTo>
                  <a:cubicBezTo>
                    <a:pt x="83" y="177"/>
                    <a:pt x="88" y="177"/>
                    <a:pt x="92" y="176"/>
                  </a:cubicBezTo>
                  <a:cubicBezTo>
                    <a:pt x="214" y="155"/>
                    <a:pt x="325" y="146"/>
                    <a:pt x="427" y="146"/>
                  </a:cubicBezTo>
                  <a:cubicBezTo>
                    <a:pt x="1279" y="146"/>
                    <a:pt x="1454" y="790"/>
                    <a:pt x="1461" y="819"/>
                  </a:cubicBezTo>
                  <a:cubicBezTo>
                    <a:pt x="1468" y="852"/>
                    <a:pt x="1498" y="874"/>
                    <a:pt x="1532" y="874"/>
                  </a:cubicBezTo>
                  <a:cubicBezTo>
                    <a:pt x="1537" y="874"/>
                    <a:pt x="1544" y="874"/>
                    <a:pt x="1549" y="873"/>
                  </a:cubicBezTo>
                  <a:cubicBezTo>
                    <a:pt x="1588" y="865"/>
                    <a:pt x="1611" y="824"/>
                    <a:pt x="1602" y="784"/>
                  </a:cubicBezTo>
                  <a:cubicBezTo>
                    <a:pt x="1601" y="775"/>
                    <a:pt x="1396" y="0"/>
                    <a:pt x="4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33"/>
            <p:cNvSpPr/>
            <p:nvPr/>
          </p:nvSpPr>
          <p:spPr>
            <a:xfrm>
              <a:off x="6392010" y="560157"/>
              <a:ext cx="14408" cy="29770"/>
            </a:xfrm>
            <a:custGeom>
              <a:avLst/>
              <a:gdLst/>
              <a:ahLst/>
              <a:cxnLst/>
              <a:rect l="l" t="t" r="r" b="b"/>
              <a:pathLst>
                <a:path w="482" h="996" extrusionOk="0">
                  <a:moveTo>
                    <a:pt x="172" y="1"/>
                  </a:moveTo>
                  <a:cubicBezTo>
                    <a:pt x="154" y="1"/>
                    <a:pt x="137" y="7"/>
                    <a:pt x="123" y="20"/>
                  </a:cubicBezTo>
                  <a:cubicBezTo>
                    <a:pt x="93" y="48"/>
                    <a:pt x="92" y="94"/>
                    <a:pt x="117" y="124"/>
                  </a:cubicBezTo>
                  <a:cubicBezTo>
                    <a:pt x="265" y="286"/>
                    <a:pt x="328" y="436"/>
                    <a:pt x="301" y="567"/>
                  </a:cubicBezTo>
                  <a:cubicBezTo>
                    <a:pt x="264" y="754"/>
                    <a:pt x="54" y="854"/>
                    <a:pt x="52" y="857"/>
                  </a:cubicBezTo>
                  <a:cubicBezTo>
                    <a:pt x="16" y="874"/>
                    <a:pt x="0" y="916"/>
                    <a:pt x="17" y="953"/>
                  </a:cubicBezTo>
                  <a:cubicBezTo>
                    <a:pt x="30" y="980"/>
                    <a:pt x="57" y="995"/>
                    <a:pt x="85" y="995"/>
                  </a:cubicBezTo>
                  <a:cubicBezTo>
                    <a:pt x="93" y="995"/>
                    <a:pt x="103" y="994"/>
                    <a:pt x="116" y="988"/>
                  </a:cubicBezTo>
                  <a:cubicBezTo>
                    <a:pt x="129" y="982"/>
                    <a:pt x="392" y="855"/>
                    <a:pt x="446" y="594"/>
                  </a:cubicBezTo>
                  <a:cubicBezTo>
                    <a:pt x="481" y="416"/>
                    <a:pt x="409" y="224"/>
                    <a:pt x="227" y="25"/>
                  </a:cubicBezTo>
                  <a:cubicBezTo>
                    <a:pt x="212" y="9"/>
                    <a:pt x="192"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33"/>
            <p:cNvSpPr/>
            <p:nvPr/>
          </p:nvSpPr>
          <p:spPr>
            <a:xfrm>
              <a:off x="6169251" y="181242"/>
              <a:ext cx="344391" cy="148792"/>
            </a:xfrm>
            <a:custGeom>
              <a:avLst/>
              <a:gdLst/>
              <a:ahLst/>
              <a:cxnLst/>
              <a:rect l="l" t="t" r="r" b="b"/>
              <a:pathLst>
                <a:path w="11521" h="4978" extrusionOk="0">
                  <a:moveTo>
                    <a:pt x="5417" y="0"/>
                  </a:moveTo>
                  <a:lnTo>
                    <a:pt x="5417" y="0"/>
                  </a:lnTo>
                  <a:cubicBezTo>
                    <a:pt x="5263" y="634"/>
                    <a:pt x="5628" y="1319"/>
                    <a:pt x="5628" y="1319"/>
                  </a:cubicBezTo>
                  <a:cubicBezTo>
                    <a:pt x="4777" y="937"/>
                    <a:pt x="4036" y="786"/>
                    <a:pt x="3395" y="786"/>
                  </a:cubicBezTo>
                  <a:cubicBezTo>
                    <a:pt x="977" y="786"/>
                    <a:pt x="1" y="2940"/>
                    <a:pt x="1" y="2940"/>
                  </a:cubicBezTo>
                  <a:cubicBezTo>
                    <a:pt x="534" y="2331"/>
                    <a:pt x="1688" y="1657"/>
                    <a:pt x="3102" y="1441"/>
                  </a:cubicBezTo>
                  <a:cubicBezTo>
                    <a:pt x="3196" y="1427"/>
                    <a:pt x="3293" y="1421"/>
                    <a:pt x="3394" y="1421"/>
                  </a:cubicBezTo>
                  <a:cubicBezTo>
                    <a:pt x="4808" y="1421"/>
                    <a:pt x="6783" y="2739"/>
                    <a:pt x="6783" y="2739"/>
                  </a:cubicBezTo>
                  <a:cubicBezTo>
                    <a:pt x="6497" y="2514"/>
                    <a:pt x="6664" y="1919"/>
                    <a:pt x="6574" y="1698"/>
                  </a:cubicBezTo>
                  <a:lnTo>
                    <a:pt x="6574" y="1698"/>
                  </a:lnTo>
                  <a:cubicBezTo>
                    <a:pt x="7051" y="2238"/>
                    <a:pt x="7398" y="2125"/>
                    <a:pt x="9221" y="3019"/>
                  </a:cubicBezTo>
                  <a:cubicBezTo>
                    <a:pt x="11046" y="3914"/>
                    <a:pt x="10893" y="4977"/>
                    <a:pt x="10893" y="4977"/>
                  </a:cubicBezTo>
                  <a:lnTo>
                    <a:pt x="10898" y="4976"/>
                  </a:lnTo>
                  <a:cubicBezTo>
                    <a:pt x="11520" y="3710"/>
                    <a:pt x="10058" y="2521"/>
                    <a:pt x="8409" y="1933"/>
                  </a:cubicBezTo>
                  <a:cubicBezTo>
                    <a:pt x="6683" y="1313"/>
                    <a:pt x="5417" y="0"/>
                    <a:pt x="5417"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33"/>
            <p:cNvSpPr/>
            <p:nvPr/>
          </p:nvSpPr>
          <p:spPr>
            <a:xfrm>
              <a:off x="6200489" y="455482"/>
              <a:ext cx="72131" cy="20146"/>
            </a:xfrm>
            <a:custGeom>
              <a:avLst/>
              <a:gdLst/>
              <a:ahLst/>
              <a:cxnLst/>
              <a:rect l="l" t="t" r="r" b="b"/>
              <a:pathLst>
                <a:path w="2413" h="674" extrusionOk="0">
                  <a:moveTo>
                    <a:pt x="0" y="0"/>
                  </a:moveTo>
                  <a:cubicBezTo>
                    <a:pt x="55" y="140"/>
                    <a:pt x="130" y="272"/>
                    <a:pt x="249" y="366"/>
                  </a:cubicBezTo>
                  <a:cubicBezTo>
                    <a:pt x="380" y="470"/>
                    <a:pt x="547" y="514"/>
                    <a:pt x="709" y="550"/>
                  </a:cubicBezTo>
                  <a:cubicBezTo>
                    <a:pt x="985" y="616"/>
                    <a:pt x="1268" y="674"/>
                    <a:pt x="1551" y="674"/>
                  </a:cubicBezTo>
                  <a:cubicBezTo>
                    <a:pt x="1623" y="674"/>
                    <a:pt x="1695" y="670"/>
                    <a:pt x="1766" y="662"/>
                  </a:cubicBezTo>
                  <a:cubicBezTo>
                    <a:pt x="1996" y="635"/>
                    <a:pt x="2225" y="558"/>
                    <a:pt x="2410" y="422"/>
                  </a:cubicBezTo>
                  <a:cubicBezTo>
                    <a:pt x="2409" y="408"/>
                    <a:pt x="2408" y="399"/>
                    <a:pt x="2411" y="398"/>
                  </a:cubicBezTo>
                  <a:lnTo>
                    <a:pt x="2411" y="398"/>
                  </a:lnTo>
                  <a:cubicBezTo>
                    <a:pt x="2412" y="398"/>
                    <a:pt x="2412" y="398"/>
                    <a:pt x="2413" y="398"/>
                  </a:cubicBezTo>
                  <a:cubicBezTo>
                    <a:pt x="2412" y="398"/>
                    <a:pt x="2412" y="398"/>
                    <a:pt x="2412" y="398"/>
                  </a:cubicBezTo>
                  <a:cubicBezTo>
                    <a:pt x="2412" y="398"/>
                    <a:pt x="2411" y="398"/>
                    <a:pt x="2411" y="398"/>
                  </a:cubicBezTo>
                  <a:lnTo>
                    <a:pt x="2411" y="398"/>
                  </a:lnTo>
                  <a:cubicBezTo>
                    <a:pt x="1990" y="395"/>
                    <a:pt x="485" y="9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33"/>
            <p:cNvSpPr/>
            <p:nvPr/>
          </p:nvSpPr>
          <p:spPr>
            <a:xfrm>
              <a:off x="6197529" y="487620"/>
              <a:ext cx="67736" cy="25167"/>
            </a:xfrm>
            <a:custGeom>
              <a:avLst/>
              <a:gdLst/>
              <a:ahLst/>
              <a:cxnLst/>
              <a:rect l="l" t="t" r="r" b="b"/>
              <a:pathLst>
                <a:path w="2266" h="842" extrusionOk="0">
                  <a:moveTo>
                    <a:pt x="1318" y="1"/>
                  </a:moveTo>
                  <a:cubicBezTo>
                    <a:pt x="1041" y="1"/>
                    <a:pt x="761" y="58"/>
                    <a:pt x="493" y="138"/>
                  </a:cubicBezTo>
                  <a:cubicBezTo>
                    <a:pt x="321" y="188"/>
                    <a:pt x="152" y="247"/>
                    <a:pt x="2" y="342"/>
                  </a:cubicBezTo>
                  <a:lnTo>
                    <a:pt x="1" y="342"/>
                  </a:lnTo>
                  <a:cubicBezTo>
                    <a:pt x="152" y="515"/>
                    <a:pt x="389" y="666"/>
                    <a:pt x="747" y="762"/>
                  </a:cubicBezTo>
                  <a:cubicBezTo>
                    <a:pt x="878" y="797"/>
                    <a:pt x="1003" y="823"/>
                    <a:pt x="1117" y="833"/>
                  </a:cubicBezTo>
                  <a:lnTo>
                    <a:pt x="1142" y="836"/>
                  </a:lnTo>
                  <a:lnTo>
                    <a:pt x="1229" y="840"/>
                  </a:lnTo>
                  <a:cubicBezTo>
                    <a:pt x="1254" y="841"/>
                    <a:pt x="1280" y="842"/>
                    <a:pt x="1305" y="842"/>
                  </a:cubicBezTo>
                  <a:cubicBezTo>
                    <a:pt x="1802" y="842"/>
                    <a:pt x="2097" y="605"/>
                    <a:pt x="2266" y="322"/>
                  </a:cubicBezTo>
                  <a:cubicBezTo>
                    <a:pt x="2125" y="198"/>
                    <a:pt x="1951" y="106"/>
                    <a:pt x="1772" y="59"/>
                  </a:cubicBezTo>
                  <a:cubicBezTo>
                    <a:pt x="1623" y="18"/>
                    <a:pt x="1471" y="1"/>
                    <a:pt x="13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33"/>
            <p:cNvSpPr/>
            <p:nvPr/>
          </p:nvSpPr>
          <p:spPr>
            <a:xfrm>
              <a:off x="5866619" y="878426"/>
              <a:ext cx="867" cy="2122"/>
            </a:xfrm>
            <a:custGeom>
              <a:avLst/>
              <a:gdLst/>
              <a:ahLst/>
              <a:cxnLst/>
              <a:rect l="l" t="t" r="r" b="b"/>
              <a:pathLst>
                <a:path w="29" h="71" extrusionOk="0">
                  <a:moveTo>
                    <a:pt x="0" y="0"/>
                  </a:moveTo>
                  <a:lnTo>
                    <a:pt x="26" y="71"/>
                  </a:lnTo>
                  <a:lnTo>
                    <a:pt x="28" y="65"/>
                  </a:lnTo>
                  <a:cubicBezTo>
                    <a:pt x="17" y="40"/>
                    <a:pt x="7" y="19"/>
                    <a:pt x="0" y="0"/>
                  </a:cubicBezTo>
                  <a:close/>
                </a:path>
              </a:pathLst>
            </a:custGeom>
            <a:solidFill>
              <a:srgbClr val="DDA8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33"/>
            <p:cNvSpPr/>
            <p:nvPr/>
          </p:nvSpPr>
          <p:spPr>
            <a:xfrm>
              <a:off x="6201714" y="676310"/>
              <a:ext cx="64986" cy="27349"/>
            </a:xfrm>
            <a:custGeom>
              <a:avLst/>
              <a:gdLst/>
              <a:ahLst/>
              <a:cxnLst/>
              <a:rect l="l" t="t" r="r" b="b"/>
              <a:pathLst>
                <a:path w="2174" h="915" extrusionOk="0">
                  <a:moveTo>
                    <a:pt x="165" y="0"/>
                  </a:moveTo>
                  <a:cubicBezTo>
                    <a:pt x="106" y="0"/>
                    <a:pt x="50" y="42"/>
                    <a:pt x="36" y="104"/>
                  </a:cubicBezTo>
                  <a:lnTo>
                    <a:pt x="17" y="175"/>
                  </a:lnTo>
                  <a:cubicBezTo>
                    <a:pt x="0" y="245"/>
                    <a:pt x="40" y="316"/>
                    <a:pt x="109" y="337"/>
                  </a:cubicBezTo>
                  <a:lnTo>
                    <a:pt x="1986" y="909"/>
                  </a:lnTo>
                  <a:cubicBezTo>
                    <a:pt x="1998" y="912"/>
                    <a:pt x="2011" y="914"/>
                    <a:pt x="2023" y="914"/>
                  </a:cubicBezTo>
                  <a:cubicBezTo>
                    <a:pt x="2083" y="914"/>
                    <a:pt x="2139" y="872"/>
                    <a:pt x="2156" y="811"/>
                  </a:cubicBezTo>
                  <a:cubicBezTo>
                    <a:pt x="2174" y="742"/>
                    <a:pt x="2134" y="673"/>
                    <a:pt x="2070" y="650"/>
                  </a:cubicBezTo>
                  <a:lnTo>
                    <a:pt x="209" y="8"/>
                  </a:lnTo>
                  <a:cubicBezTo>
                    <a:pt x="195" y="3"/>
                    <a:pt x="180" y="0"/>
                    <a:pt x="1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33"/>
            <p:cNvSpPr/>
            <p:nvPr/>
          </p:nvSpPr>
          <p:spPr>
            <a:xfrm>
              <a:off x="6034406" y="739647"/>
              <a:ext cx="235942" cy="99892"/>
            </a:xfrm>
            <a:custGeom>
              <a:avLst/>
              <a:gdLst/>
              <a:ahLst/>
              <a:cxnLst/>
              <a:rect l="l" t="t" r="r" b="b"/>
              <a:pathLst>
                <a:path w="7893" h="3342" extrusionOk="0">
                  <a:moveTo>
                    <a:pt x="258" y="1"/>
                  </a:moveTo>
                  <a:cubicBezTo>
                    <a:pt x="163" y="282"/>
                    <a:pt x="75" y="568"/>
                    <a:pt x="1" y="858"/>
                  </a:cubicBezTo>
                  <a:cubicBezTo>
                    <a:pt x="1765" y="2019"/>
                    <a:pt x="4364" y="2787"/>
                    <a:pt x="7408" y="3342"/>
                  </a:cubicBezTo>
                  <a:cubicBezTo>
                    <a:pt x="7408" y="3342"/>
                    <a:pt x="7609" y="1952"/>
                    <a:pt x="7892" y="441"/>
                  </a:cubicBezTo>
                  <a:lnTo>
                    <a:pt x="7892" y="441"/>
                  </a:lnTo>
                  <a:cubicBezTo>
                    <a:pt x="7193" y="966"/>
                    <a:pt x="6076" y="1558"/>
                    <a:pt x="4596" y="1558"/>
                  </a:cubicBezTo>
                  <a:cubicBezTo>
                    <a:pt x="3383" y="1558"/>
                    <a:pt x="1927" y="1160"/>
                    <a:pt x="258"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2">
  <p:cSld name="SECTION_HEADER_1_2">
    <p:spTree>
      <p:nvGrpSpPr>
        <p:cNvPr id="1" name="Shape 2234"/>
        <p:cNvGrpSpPr/>
        <p:nvPr/>
      </p:nvGrpSpPr>
      <p:grpSpPr>
        <a:xfrm>
          <a:off x="0" y="0"/>
          <a:ext cx="0" cy="0"/>
          <a:chOff x="0" y="0"/>
          <a:chExt cx="0" cy="0"/>
        </a:xfrm>
      </p:grpSpPr>
      <p:grpSp>
        <p:nvGrpSpPr>
          <p:cNvPr id="2235" name="Google Shape;2235;p34"/>
          <p:cNvGrpSpPr/>
          <p:nvPr/>
        </p:nvGrpSpPr>
        <p:grpSpPr>
          <a:xfrm>
            <a:off x="27" y="3"/>
            <a:ext cx="9143974" cy="5165916"/>
            <a:chOff x="27" y="3"/>
            <a:chExt cx="9143974" cy="5165916"/>
          </a:xfrm>
        </p:grpSpPr>
        <p:sp>
          <p:nvSpPr>
            <p:cNvPr id="2236" name="Google Shape;2236;p34"/>
            <p:cNvSpPr/>
            <p:nvPr/>
          </p:nvSpPr>
          <p:spPr>
            <a:xfrm>
              <a:off x="27" y="1557418"/>
              <a:ext cx="9143974" cy="3608501"/>
            </a:xfrm>
            <a:custGeom>
              <a:avLst/>
              <a:gdLst/>
              <a:ahLst/>
              <a:cxnLst/>
              <a:rect l="l" t="t" r="r" b="b"/>
              <a:pathLst>
                <a:path w="84549" h="39319" extrusionOk="0">
                  <a:moveTo>
                    <a:pt x="17713" y="0"/>
                  </a:moveTo>
                  <a:cubicBezTo>
                    <a:pt x="7158" y="0"/>
                    <a:pt x="0" y="4099"/>
                    <a:pt x="0" y="4099"/>
                  </a:cubicBezTo>
                  <a:lnTo>
                    <a:pt x="0" y="39319"/>
                  </a:lnTo>
                  <a:lnTo>
                    <a:pt x="84549" y="39319"/>
                  </a:lnTo>
                  <a:lnTo>
                    <a:pt x="84549" y="10347"/>
                  </a:lnTo>
                  <a:cubicBezTo>
                    <a:pt x="84549" y="10445"/>
                    <a:pt x="76752" y="13507"/>
                    <a:pt x="66015" y="13507"/>
                  </a:cubicBezTo>
                  <a:cubicBezTo>
                    <a:pt x="58269" y="13507"/>
                    <a:pt x="48993" y="11913"/>
                    <a:pt x="40012" y="6464"/>
                  </a:cubicBezTo>
                  <a:cubicBezTo>
                    <a:pt x="31883" y="1531"/>
                    <a:pt x="24164" y="0"/>
                    <a:pt x="17713"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34"/>
            <p:cNvSpPr/>
            <p:nvPr/>
          </p:nvSpPr>
          <p:spPr>
            <a:xfrm>
              <a:off x="352" y="3"/>
              <a:ext cx="9143650" cy="1916537"/>
            </a:xfrm>
            <a:custGeom>
              <a:avLst/>
              <a:gdLst/>
              <a:ahLst/>
              <a:cxnLst/>
              <a:rect l="l" t="t" r="r" b="b"/>
              <a:pathLst>
                <a:path w="84546" h="20883" extrusionOk="0">
                  <a:moveTo>
                    <a:pt x="0" y="0"/>
                  </a:moveTo>
                  <a:lnTo>
                    <a:pt x="0" y="9756"/>
                  </a:lnTo>
                  <a:cubicBezTo>
                    <a:pt x="0" y="9756"/>
                    <a:pt x="4991" y="3626"/>
                    <a:pt x="15899" y="3626"/>
                  </a:cubicBezTo>
                  <a:cubicBezTo>
                    <a:pt x="17050" y="3626"/>
                    <a:pt x="18267" y="3694"/>
                    <a:pt x="19551" y="3845"/>
                  </a:cubicBezTo>
                  <a:cubicBezTo>
                    <a:pt x="31047" y="5194"/>
                    <a:pt x="38365" y="17481"/>
                    <a:pt x="54720" y="20393"/>
                  </a:cubicBezTo>
                  <a:cubicBezTo>
                    <a:pt x="56628" y="20733"/>
                    <a:pt x="58497" y="20883"/>
                    <a:pt x="60310" y="20883"/>
                  </a:cubicBezTo>
                  <a:cubicBezTo>
                    <a:pt x="74034" y="20883"/>
                    <a:pt x="84546" y="12287"/>
                    <a:pt x="84546" y="12287"/>
                  </a:cubicBezTo>
                  <a:lnTo>
                    <a:pt x="84546" y="0"/>
                  </a:ln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8" name="Google Shape;2238;p34"/>
          <p:cNvGrpSpPr/>
          <p:nvPr/>
        </p:nvGrpSpPr>
        <p:grpSpPr>
          <a:xfrm>
            <a:off x="-198164" y="308678"/>
            <a:ext cx="9487005" cy="5711006"/>
            <a:chOff x="-198164" y="308678"/>
            <a:chExt cx="9487005" cy="5711006"/>
          </a:xfrm>
        </p:grpSpPr>
        <p:grpSp>
          <p:nvGrpSpPr>
            <p:cNvPr id="2239" name="Google Shape;2239;p34"/>
            <p:cNvGrpSpPr/>
            <p:nvPr/>
          </p:nvGrpSpPr>
          <p:grpSpPr>
            <a:xfrm>
              <a:off x="4335000" y="3240122"/>
              <a:ext cx="4953842" cy="1685961"/>
              <a:chOff x="715728" y="1849983"/>
              <a:chExt cx="3985391" cy="1356364"/>
            </a:xfrm>
          </p:grpSpPr>
          <p:sp>
            <p:nvSpPr>
              <p:cNvPr id="2240" name="Google Shape;2240;p34"/>
              <p:cNvSpPr/>
              <p:nvPr/>
            </p:nvSpPr>
            <p:spPr>
              <a:xfrm>
                <a:off x="715728" y="1917465"/>
                <a:ext cx="3985391" cy="1288882"/>
              </a:xfrm>
              <a:custGeom>
                <a:avLst/>
                <a:gdLst/>
                <a:ahLst/>
                <a:cxnLst/>
                <a:rect l="l" t="t" r="r" b="b"/>
                <a:pathLst>
                  <a:path w="72340" h="23397" extrusionOk="0">
                    <a:moveTo>
                      <a:pt x="56104" y="1"/>
                    </a:moveTo>
                    <a:cubicBezTo>
                      <a:pt x="50157" y="1"/>
                      <a:pt x="42266" y="622"/>
                      <a:pt x="32019" y="2509"/>
                    </a:cubicBezTo>
                    <a:cubicBezTo>
                      <a:pt x="3954" y="7679"/>
                      <a:pt x="0" y="11476"/>
                      <a:pt x="0" y="11476"/>
                    </a:cubicBezTo>
                    <a:lnTo>
                      <a:pt x="359" y="23396"/>
                    </a:lnTo>
                    <a:lnTo>
                      <a:pt x="72339" y="20007"/>
                    </a:lnTo>
                    <a:lnTo>
                      <a:pt x="71807" y="2304"/>
                    </a:lnTo>
                    <a:cubicBezTo>
                      <a:pt x="71807" y="2304"/>
                      <a:pt x="67559" y="1"/>
                      <a:pt x="561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34"/>
              <p:cNvSpPr/>
              <p:nvPr/>
            </p:nvSpPr>
            <p:spPr>
              <a:xfrm>
                <a:off x="2003951" y="2074354"/>
                <a:ext cx="81427" cy="102242"/>
              </a:xfrm>
              <a:custGeom>
                <a:avLst/>
                <a:gdLst/>
                <a:ahLst/>
                <a:cxnLst/>
                <a:rect l="l" t="t" r="r" b="b"/>
                <a:pathLst>
                  <a:path w="1478" h="1856" extrusionOk="0">
                    <a:moveTo>
                      <a:pt x="413" y="0"/>
                    </a:moveTo>
                    <a:cubicBezTo>
                      <a:pt x="292" y="0"/>
                      <a:pt x="167" y="88"/>
                      <a:pt x="99" y="209"/>
                    </a:cubicBezTo>
                    <a:cubicBezTo>
                      <a:pt x="11" y="365"/>
                      <a:pt x="0" y="562"/>
                      <a:pt x="10" y="746"/>
                    </a:cubicBezTo>
                    <a:cubicBezTo>
                      <a:pt x="28" y="1136"/>
                      <a:pt x="131" y="1520"/>
                      <a:pt x="302" y="1856"/>
                    </a:cubicBezTo>
                    <a:lnTo>
                      <a:pt x="1129" y="1705"/>
                    </a:lnTo>
                    <a:cubicBezTo>
                      <a:pt x="1211" y="1698"/>
                      <a:pt x="1262" y="1605"/>
                      <a:pt x="1294" y="1520"/>
                    </a:cubicBezTo>
                    <a:cubicBezTo>
                      <a:pt x="1405" y="1233"/>
                      <a:pt x="1467" y="924"/>
                      <a:pt x="1475" y="614"/>
                    </a:cubicBezTo>
                    <a:cubicBezTo>
                      <a:pt x="1478" y="540"/>
                      <a:pt x="1475" y="463"/>
                      <a:pt x="1443" y="398"/>
                    </a:cubicBezTo>
                    <a:cubicBezTo>
                      <a:pt x="1417" y="349"/>
                      <a:pt x="1366" y="313"/>
                      <a:pt x="1318" y="313"/>
                    </a:cubicBezTo>
                    <a:cubicBezTo>
                      <a:pt x="1304" y="313"/>
                      <a:pt x="1289" y="316"/>
                      <a:pt x="1276" y="323"/>
                    </a:cubicBezTo>
                    <a:cubicBezTo>
                      <a:pt x="1234" y="346"/>
                      <a:pt x="1211" y="401"/>
                      <a:pt x="1191" y="450"/>
                    </a:cubicBezTo>
                    <a:cubicBezTo>
                      <a:pt x="1094" y="701"/>
                      <a:pt x="995" y="951"/>
                      <a:pt x="899" y="1204"/>
                    </a:cubicBezTo>
                    <a:cubicBezTo>
                      <a:pt x="879" y="923"/>
                      <a:pt x="829" y="646"/>
                      <a:pt x="747" y="379"/>
                    </a:cubicBezTo>
                    <a:cubicBezTo>
                      <a:pt x="703" y="237"/>
                      <a:pt x="641" y="87"/>
                      <a:pt x="520" y="25"/>
                    </a:cubicBezTo>
                    <a:cubicBezTo>
                      <a:pt x="485" y="8"/>
                      <a:pt x="449" y="0"/>
                      <a:pt x="4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34"/>
              <p:cNvSpPr/>
              <p:nvPr/>
            </p:nvSpPr>
            <p:spPr>
              <a:xfrm>
                <a:off x="2211099" y="2049124"/>
                <a:ext cx="54376" cy="82576"/>
              </a:xfrm>
              <a:custGeom>
                <a:avLst/>
                <a:gdLst/>
                <a:ahLst/>
                <a:cxnLst/>
                <a:rect l="l" t="t" r="r" b="b"/>
                <a:pathLst>
                  <a:path w="987" h="1499" extrusionOk="0">
                    <a:moveTo>
                      <a:pt x="842" y="0"/>
                    </a:moveTo>
                    <a:cubicBezTo>
                      <a:pt x="837" y="0"/>
                      <a:pt x="832" y="1"/>
                      <a:pt x="826" y="2"/>
                    </a:cubicBezTo>
                    <a:cubicBezTo>
                      <a:pt x="768" y="13"/>
                      <a:pt x="736" y="82"/>
                      <a:pt x="715" y="146"/>
                    </a:cubicBezTo>
                    <a:cubicBezTo>
                      <a:pt x="654" y="321"/>
                      <a:pt x="597" y="497"/>
                      <a:pt x="548" y="677"/>
                    </a:cubicBezTo>
                    <a:cubicBezTo>
                      <a:pt x="506" y="489"/>
                      <a:pt x="436" y="301"/>
                      <a:pt x="312" y="168"/>
                    </a:cubicBezTo>
                    <a:cubicBezTo>
                      <a:pt x="276" y="129"/>
                      <a:pt x="225" y="96"/>
                      <a:pt x="178" y="96"/>
                    </a:cubicBezTo>
                    <a:cubicBezTo>
                      <a:pt x="157" y="96"/>
                      <a:pt x="138" y="102"/>
                      <a:pt x="120" y="118"/>
                    </a:cubicBezTo>
                    <a:cubicBezTo>
                      <a:pt x="105" y="132"/>
                      <a:pt x="93" y="151"/>
                      <a:pt x="84" y="171"/>
                    </a:cubicBezTo>
                    <a:cubicBezTo>
                      <a:pt x="12" y="317"/>
                      <a:pt x="0" y="492"/>
                      <a:pt x="23" y="657"/>
                    </a:cubicBezTo>
                    <a:cubicBezTo>
                      <a:pt x="47" y="822"/>
                      <a:pt x="103" y="977"/>
                      <a:pt x="157" y="1132"/>
                    </a:cubicBezTo>
                    <a:cubicBezTo>
                      <a:pt x="202" y="1254"/>
                      <a:pt x="245" y="1375"/>
                      <a:pt x="288" y="1498"/>
                    </a:cubicBezTo>
                    <a:lnTo>
                      <a:pt x="747" y="1241"/>
                    </a:lnTo>
                    <a:cubicBezTo>
                      <a:pt x="908" y="938"/>
                      <a:pt x="987" y="582"/>
                      <a:pt x="973" y="229"/>
                    </a:cubicBezTo>
                    <a:cubicBezTo>
                      <a:pt x="971" y="175"/>
                      <a:pt x="966" y="119"/>
                      <a:pt x="943" y="74"/>
                    </a:cubicBezTo>
                    <a:cubicBezTo>
                      <a:pt x="922" y="33"/>
                      <a:pt x="884" y="0"/>
                      <a:pt x="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34"/>
              <p:cNvSpPr/>
              <p:nvPr/>
            </p:nvSpPr>
            <p:spPr>
              <a:xfrm>
                <a:off x="3319280" y="1849983"/>
                <a:ext cx="81482" cy="102297"/>
              </a:xfrm>
              <a:custGeom>
                <a:avLst/>
                <a:gdLst/>
                <a:ahLst/>
                <a:cxnLst/>
                <a:rect l="l" t="t" r="r" b="b"/>
                <a:pathLst>
                  <a:path w="1479" h="1857" extrusionOk="0">
                    <a:moveTo>
                      <a:pt x="414" y="1"/>
                    </a:moveTo>
                    <a:cubicBezTo>
                      <a:pt x="292" y="1"/>
                      <a:pt x="168" y="89"/>
                      <a:pt x="99" y="210"/>
                    </a:cubicBezTo>
                    <a:cubicBezTo>
                      <a:pt x="12" y="366"/>
                      <a:pt x="1" y="562"/>
                      <a:pt x="10" y="747"/>
                    </a:cubicBezTo>
                    <a:cubicBezTo>
                      <a:pt x="29" y="1137"/>
                      <a:pt x="130" y="1521"/>
                      <a:pt x="303" y="1857"/>
                    </a:cubicBezTo>
                    <a:lnTo>
                      <a:pt x="1130" y="1706"/>
                    </a:lnTo>
                    <a:cubicBezTo>
                      <a:pt x="1212" y="1699"/>
                      <a:pt x="1262" y="1605"/>
                      <a:pt x="1295" y="1521"/>
                    </a:cubicBezTo>
                    <a:cubicBezTo>
                      <a:pt x="1405" y="1234"/>
                      <a:pt x="1467" y="925"/>
                      <a:pt x="1476" y="615"/>
                    </a:cubicBezTo>
                    <a:cubicBezTo>
                      <a:pt x="1478" y="541"/>
                      <a:pt x="1476" y="464"/>
                      <a:pt x="1443" y="399"/>
                    </a:cubicBezTo>
                    <a:cubicBezTo>
                      <a:pt x="1417" y="350"/>
                      <a:pt x="1367" y="313"/>
                      <a:pt x="1319" y="313"/>
                    </a:cubicBezTo>
                    <a:cubicBezTo>
                      <a:pt x="1304" y="313"/>
                      <a:pt x="1290" y="317"/>
                      <a:pt x="1277" y="324"/>
                    </a:cubicBezTo>
                    <a:cubicBezTo>
                      <a:pt x="1234" y="346"/>
                      <a:pt x="1212" y="401"/>
                      <a:pt x="1192" y="451"/>
                    </a:cubicBezTo>
                    <a:cubicBezTo>
                      <a:pt x="1094" y="702"/>
                      <a:pt x="996" y="952"/>
                      <a:pt x="900" y="1205"/>
                    </a:cubicBezTo>
                    <a:cubicBezTo>
                      <a:pt x="880" y="924"/>
                      <a:pt x="829" y="647"/>
                      <a:pt x="747" y="380"/>
                    </a:cubicBezTo>
                    <a:cubicBezTo>
                      <a:pt x="703" y="238"/>
                      <a:pt x="641" y="88"/>
                      <a:pt x="520" y="26"/>
                    </a:cubicBezTo>
                    <a:cubicBezTo>
                      <a:pt x="486" y="9"/>
                      <a:pt x="450" y="1"/>
                      <a:pt x="4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34"/>
              <p:cNvSpPr/>
              <p:nvPr/>
            </p:nvSpPr>
            <p:spPr>
              <a:xfrm>
                <a:off x="4526958" y="1924131"/>
                <a:ext cx="87377" cy="105548"/>
              </a:xfrm>
              <a:custGeom>
                <a:avLst/>
                <a:gdLst/>
                <a:ahLst/>
                <a:cxnLst/>
                <a:rect l="l" t="t" r="r" b="b"/>
                <a:pathLst>
                  <a:path w="1586" h="1916" extrusionOk="0">
                    <a:moveTo>
                      <a:pt x="619" y="1"/>
                    </a:moveTo>
                    <a:cubicBezTo>
                      <a:pt x="534" y="1"/>
                      <a:pt x="446" y="34"/>
                      <a:pt x="378" y="93"/>
                    </a:cubicBezTo>
                    <a:cubicBezTo>
                      <a:pt x="247" y="206"/>
                      <a:pt x="176" y="384"/>
                      <a:pt x="127" y="563"/>
                    </a:cubicBezTo>
                    <a:cubicBezTo>
                      <a:pt x="25" y="937"/>
                      <a:pt x="0" y="1336"/>
                      <a:pt x="59" y="1722"/>
                    </a:cubicBezTo>
                    <a:lnTo>
                      <a:pt x="879" y="1911"/>
                    </a:lnTo>
                    <a:cubicBezTo>
                      <a:pt x="890" y="1914"/>
                      <a:pt x="902" y="1916"/>
                      <a:pt x="913" y="1916"/>
                    </a:cubicBezTo>
                    <a:cubicBezTo>
                      <a:pt x="978" y="1916"/>
                      <a:pt x="1041" y="1859"/>
                      <a:pt x="1090" y="1802"/>
                    </a:cubicBezTo>
                    <a:cubicBezTo>
                      <a:pt x="1282" y="1581"/>
                      <a:pt x="1436" y="1314"/>
                      <a:pt x="1537" y="1025"/>
                    </a:cubicBezTo>
                    <a:cubicBezTo>
                      <a:pt x="1561" y="955"/>
                      <a:pt x="1585" y="882"/>
                      <a:pt x="1572" y="807"/>
                    </a:cubicBezTo>
                    <a:cubicBezTo>
                      <a:pt x="1562" y="739"/>
                      <a:pt x="1510" y="671"/>
                      <a:pt x="1449" y="671"/>
                    </a:cubicBezTo>
                    <a:cubicBezTo>
                      <a:pt x="1446" y="671"/>
                      <a:pt x="1443" y="671"/>
                      <a:pt x="1440" y="672"/>
                    </a:cubicBezTo>
                    <a:cubicBezTo>
                      <a:pt x="1392" y="677"/>
                      <a:pt x="1355" y="718"/>
                      <a:pt x="1321" y="756"/>
                    </a:cubicBezTo>
                    <a:cubicBezTo>
                      <a:pt x="1152" y="953"/>
                      <a:pt x="985" y="1150"/>
                      <a:pt x="816" y="1346"/>
                    </a:cubicBezTo>
                    <a:cubicBezTo>
                      <a:pt x="884" y="1074"/>
                      <a:pt x="922" y="793"/>
                      <a:pt x="929" y="514"/>
                    </a:cubicBezTo>
                    <a:cubicBezTo>
                      <a:pt x="932" y="363"/>
                      <a:pt x="919" y="196"/>
                      <a:pt x="826" y="90"/>
                    </a:cubicBezTo>
                    <a:cubicBezTo>
                      <a:pt x="771" y="28"/>
                      <a:pt x="696" y="1"/>
                      <a:pt x="6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34"/>
              <p:cNvSpPr/>
              <p:nvPr/>
            </p:nvSpPr>
            <p:spPr>
              <a:xfrm>
                <a:off x="3239562" y="1879124"/>
                <a:ext cx="55148" cy="85771"/>
              </a:xfrm>
              <a:custGeom>
                <a:avLst/>
                <a:gdLst/>
                <a:ahLst/>
                <a:cxnLst/>
                <a:rect l="l" t="t" r="r" b="b"/>
                <a:pathLst>
                  <a:path w="1001" h="1557" extrusionOk="0">
                    <a:moveTo>
                      <a:pt x="809" y="1"/>
                    </a:moveTo>
                    <a:cubicBezTo>
                      <a:pt x="800" y="1"/>
                      <a:pt x="792" y="2"/>
                      <a:pt x="783" y="5"/>
                    </a:cubicBezTo>
                    <a:cubicBezTo>
                      <a:pt x="726" y="25"/>
                      <a:pt x="702" y="98"/>
                      <a:pt x="685" y="162"/>
                    </a:cubicBezTo>
                    <a:cubicBezTo>
                      <a:pt x="642" y="343"/>
                      <a:pt x="603" y="526"/>
                      <a:pt x="571" y="710"/>
                    </a:cubicBezTo>
                    <a:cubicBezTo>
                      <a:pt x="512" y="527"/>
                      <a:pt x="424" y="351"/>
                      <a:pt x="289" y="234"/>
                    </a:cubicBezTo>
                    <a:cubicBezTo>
                      <a:pt x="252" y="203"/>
                      <a:pt x="205" y="179"/>
                      <a:pt x="162" y="179"/>
                    </a:cubicBezTo>
                    <a:cubicBezTo>
                      <a:pt x="136" y="179"/>
                      <a:pt x="111" y="187"/>
                      <a:pt x="91" y="208"/>
                    </a:cubicBezTo>
                    <a:cubicBezTo>
                      <a:pt x="77" y="224"/>
                      <a:pt x="67" y="245"/>
                      <a:pt x="60" y="266"/>
                    </a:cubicBezTo>
                    <a:cubicBezTo>
                      <a:pt x="1" y="420"/>
                      <a:pt x="8" y="597"/>
                      <a:pt x="47" y="756"/>
                    </a:cubicBezTo>
                    <a:cubicBezTo>
                      <a:pt x="85" y="917"/>
                      <a:pt x="156" y="1064"/>
                      <a:pt x="227" y="1211"/>
                    </a:cubicBezTo>
                    <a:cubicBezTo>
                      <a:pt x="282" y="1325"/>
                      <a:pt x="337" y="1441"/>
                      <a:pt x="393" y="1556"/>
                    </a:cubicBezTo>
                    <a:lnTo>
                      <a:pt x="826" y="1246"/>
                    </a:lnTo>
                    <a:cubicBezTo>
                      <a:pt x="956" y="924"/>
                      <a:pt x="1000" y="558"/>
                      <a:pt x="952" y="211"/>
                    </a:cubicBezTo>
                    <a:cubicBezTo>
                      <a:pt x="945" y="159"/>
                      <a:pt x="935" y="104"/>
                      <a:pt x="907" y="62"/>
                    </a:cubicBezTo>
                    <a:cubicBezTo>
                      <a:pt x="884" y="26"/>
                      <a:pt x="847" y="1"/>
                      <a:pt x="8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34"/>
              <p:cNvSpPr/>
              <p:nvPr/>
            </p:nvSpPr>
            <p:spPr>
              <a:xfrm>
                <a:off x="3213393" y="2120628"/>
                <a:ext cx="185717" cy="101416"/>
              </a:xfrm>
              <a:custGeom>
                <a:avLst/>
                <a:gdLst/>
                <a:ahLst/>
                <a:cxnLst/>
                <a:rect l="l" t="t" r="r" b="b"/>
                <a:pathLst>
                  <a:path w="3371" h="1841" extrusionOk="0">
                    <a:moveTo>
                      <a:pt x="1943" y="0"/>
                    </a:moveTo>
                    <a:cubicBezTo>
                      <a:pt x="1612" y="0"/>
                      <a:pt x="1281" y="60"/>
                      <a:pt x="966" y="179"/>
                    </a:cubicBezTo>
                    <a:cubicBezTo>
                      <a:pt x="182" y="472"/>
                      <a:pt x="0" y="1736"/>
                      <a:pt x="950" y="1832"/>
                    </a:cubicBezTo>
                    <a:cubicBezTo>
                      <a:pt x="1005" y="1837"/>
                      <a:pt x="1063" y="1840"/>
                      <a:pt x="1123" y="1840"/>
                    </a:cubicBezTo>
                    <a:cubicBezTo>
                      <a:pt x="1788" y="1840"/>
                      <a:pt x="2698" y="1495"/>
                      <a:pt x="3118" y="988"/>
                    </a:cubicBezTo>
                    <a:cubicBezTo>
                      <a:pt x="3262" y="815"/>
                      <a:pt x="3371" y="529"/>
                      <a:pt x="3232" y="353"/>
                    </a:cubicBezTo>
                    <a:cubicBezTo>
                      <a:pt x="3184" y="293"/>
                      <a:pt x="3118" y="261"/>
                      <a:pt x="3052" y="231"/>
                    </a:cubicBezTo>
                    <a:cubicBezTo>
                      <a:pt x="2700" y="78"/>
                      <a:pt x="2322" y="0"/>
                      <a:pt x="19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34"/>
              <p:cNvSpPr/>
              <p:nvPr/>
            </p:nvSpPr>
            <p:spPr>
              <a:xfrm>
                <a:off x="3088498" y="2066807"/>
                <a:ext cx="136189" cy="76076"/>
              </a:xfrm>
              <a:custGeom>
                <a:avLst/>
                <a:gdLst/>
                <a:ahLst/>
                <a:cxnLst/>
                <a:rect l="l" t="t" r="r" b="b"/>
                <a:pathLst>
                  <a:path w="2472" h="1381" extrusionOk="0">
                    <a:moveTo>
                      <a:pt x="1475" y="0"/>
                    </a:moveTo>
                    <a:cubicBezTo>
                      <a:pt x="1045" y="0"/>
                      <a:pt x="615" y="149"/>
                      <a:pt x="257" y="425"/>
                    </a:cubicBezTo>
                    <a:cubicBezTo>
                      <a:pt x="222" y="453"/>
                      <a:pt x="185" y="485"/>
                      <a:pt x="171" y="531"/>
                    </a:cubicBezTo>
                    <a:cubicBezTo>
                      <a:pt x="1" y="1099"/>
                      <a:pt x="602" y="1381"/>
                      <a:pt x="1229" y="1381"/>
                    </a:cubicBezTo>
                    <a:cubicBezTo>
                      <a:pt x="1760" y="1381"/>
                      <a:pt x="2309" y="1179"/>
                      <a:pt x="2424" y="779"/>
                    </a:cubicBezTo>
                    <a:cubicBezTo>
                      <a:pt x="2472" y="612"/>
                      <a:pt x="2397" y="428"/>
                      <a:pt x="2285" y="305"/>
                    </a:cubicBezTo>
                    <a:cubicBezTo>
                      <a:pt x="2092" y="87"/>
                      <a:pt x="1806" y="10"/>
                      <a:pt x="1533" y="1"/>
                    </a:cubicBezTo>
                    <a:cubicBezTo>
                      <a:pt x="1514" y="1"/>
                      <a:pt x="1494" y="0"/>
                      <a:pt x="14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34"/>
              <p:cNvSpPr/>
              <p:nvPr/>
            </p:nvSpPr>
            <p:spPr>
              <a:xfrm>
                <a:off x="3687737" y="1961921"/>
                <a:ext cx="189408" cy="85220"/>
              </a:xfrm>
              <a:custGeom>
                <a:avLst/>
                <a:gdLst/>
                <a:ahLst/>
                <a:cxnLst/>
                <a:rect l="l" t="t" r="r" b="b"/>
                <a:pathLst>
                  <a:path w="3438" h="1547" extrusionOk="0">
                    <a:moveTo>
                      <a:pt x="1991" y="0"/>
                    </a:moveTo>
                    <a:cubicBezTo>
                      <a:pt x="1842" y="0"/>
                      <a:pt x="1693" y="4"/>
                      <a:pt x="1544" y="12"/>
                    </a:cubicBezTo>
                    <a:cubicBezTo>
                      <a:pt x="967" y="46"/>
                      <a:pt x="0" y="477"/>
                      <a:pt x="761" y="1177"/>
                    </a:cubicBezTo>
                    <a:cubicBezTo>
                      <a:pt x="1044" y="1438"/>
                      <a:pt x="1559" y="1546"/>
                      <a:pt x="2048" y="1546"/>
                    </a:cubicBezTo>
                    <a:cubicBezTo>
                      <a:pt x="2391" y="1546"/>
                      <a:pt x="2721" y="1493"/>
                      <a:pt x="2952" y="1401"/>
                    </a:cubicBezTo>
                    <a:cubicBezTo>
                      <a:pt x="3151" y="1321"/>
                      <a:pt x="3334" y="1144"/>
                      <a:pt x="3381" y="910"/>
                    </a:cubicBezTo>
                    <a:cubicBezTo>
                      <a:pt x="3437" y="622"/>
                      <a:pt x="3269" y="329"/>
                      <a:pt x="3045" y="185"/>
                    </a:cubicBezTo>
                    <a:cubicBezTo>
                      <a:pt x="2822" y="41"/>
                      <a:pt x="2554" y="15"/>
                      <a:pt x="2295" y="5"/>
                    </a:cubicBezTo>
                    <a:cubicBezTo>
                      <a:pt x="2194" y="2"/>
                      <a:pt x="2093" y="0"/>
                      <a:pt x="19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34"/>
              <p:cNvSpPr/>
              <p:nvPr/>
            </p:nvSpPr>
            <p:spPr>
              <a:xfrm>
                <a:off x="4230837" y="2329134"/>
                <a:ext cx="190289" cy="66546"/>
              </a:xfrm>
              <a:custGeom>
                <a:avLst/>
                <a:gdLst/>
                <a:ahLst/>
                <a:cxnLst/>
                <a:rect l="l" t="t" r="r" b="b"/>
                <a:pathLst>
                  <a:path w="3454" h="1208" extrusionOk="0">
                    <a:moveTo>
                      <a:pt x="1626" y="1"/>
                    </a:moveTo>
                    <a:cubicBezTo>
                      <a:pt x="1219" y="1"/>
                      <a:pt x="812" y="69"/>
                      <a:pt x="494" y="259"/>
                    </a:cubicBezTo>
                    <a:cubicBezTo>
                      <a:pt x="88" y="501"/>
                      <a:pt x="0" y="837"/>
                      <a:pt x="432" y="1048"/>
                    </a:cubicBezTo>
                    <a:cubicBezTo>
                      <a:pt x="693" y="1174"/>
                      <a:pt x="1027" y="1208"/>
                      <a:pt x="1348" y="1208"/>
                    </a:cubicBezTo>
                    <a:cubicBezTo>
                      <a:pt x="1532" y="1208"/>
                      <a:pt x="1711" y="1197"/>
                      <a:pt x="1870" y="1186"/>
                    </a:cubicBezTo>
                    <a:cubicBezTo>
                      <a:pt x="2114" y="1166"/>
                      <a:pt x="3454" y="700"/>
                      <a:pt x="2837" y="199"/>
                    </a:cubicBezTo>
                    <a:cubicBezTo>
                      <a:pt x="2785" y="158"/>
                      <a:pt x="2724" y="141"/>
                      <a:pt x="2662" y="127"/>
                    </a:cubicBezTo>
                    <a:cubicBezTo>
                      <a:pt x="2359" y="56"/>
                      <a:pt x="1992" y="1"/>
                      <a:pt x="1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34"/>
              <p:cNvSpPr/>
              <p:nvPr/>
            </p:nvSpPr>
            <p:spPr>
              <a:xfrm>
                <a:off x="4030026" y="2399205"/>
                <a:ext cx="219213" cy="115518"/>
              </a:xfrm>
              <a:custGeom>
                <a:avLst/>
                <a:gdLst/>
                <a:ahLst/>
                <a:cxnLst/>
                <a:rect l="l" t="t" r="r" b="b"/>
                <a:pathLst>
                  <a:path w="3979" h="2097" extrusionOk="0">
                    <a:moveTo>
                      <a:pt x="2234" y="0"/>
                    </a:moveTo>
                    <a:cubicBezTo>
                      <a:pt x="2209" y="0"/>
                      <a:pt x="2185" y="1"/>
                      <a:pt x="2160" y="1"/>
                    </a:cubicBezTo>
                    <a:cubicBezTo>
                      <a:pt x="1610" y="21"/>
                      <a:pt x="1066" y="261"/>
                      <a:pt x="648" y="670"/>
                    </a:cubicBezTo>
                    <a:cubicBezTo>
                      <a:pt x="1" y="1305"/>
                      <a:pt x="436" y="1978"/>
                      <a:pt x="1088" y="1978"/>
                    </a:cubicBezTo>
                    <a:cubicBezTo>
                      <a:pt x="1142" y="1978"/>
                      <a:pt x="1198" y="1973"/>
                      <a:pt x="1254" y="1963"/>
                    </a:cubicBezTo>
                    <a:cubicBezTo>
                      <a:pt x="2059" y="1826"/>
                      <a:pt x="2997" y="2096"/>
                      <a:pt x="3706" y="1526"/>
                    </a:cubicBezTo>
                    <a:cubicBezTo>
                      <a:pt x="3847" y="1413"/>
                      <a:pt x="3978" y="1248"/>
                      <a:pt x="3978" y="1053"/>
                    </a:cubicBezTo>
                    <a:cubicBezTo>
                      <a:pt x="3978" y="850"/>
                      <a:pt x="3840" y="686"/>
                      <a:pt x="3699" y="565"/>
                    </a:cubicBezTo>
                    <a:cubicBezTo>
                      <a:pt x="3285" y="202"/>
                      <a:pt x="2760" y="0"/>
                      <a:pt x="22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34"/>
              <p:cNvSpPr/>
              <p:nvPr/>
            </p:nvSpPr>
            <p:spPr>
              <a:xfrm>
                <a:off x="3124253" y="2202763"/>
                <a:ext cx="28262" cy="53325"/>
              </a:xfrm>
              <a:custGeom>
                <a:avLst/>
                <a:gdLst/>
                <a:ahLst/>
                <a:cxnLst/>
                <a:rect l="l" t="t" r="r" b="b"/>
                <a:pathLst>
                  <a:path w="513" h="968" extrusionOk="0">
                    <a:moveTo>
                      <a:pt x="375" y="1"/>
                    </a:moveTo>
                    <a:cubicBezTo>
                      <a:pt x="326" y="1"/>
                      <a:pt x="280" y="35"/>
                      <a:pt x="260" y="90"/>
                    </a:cubicBezTo>
                    <a:lnTo>
                      <a:pt x="24" y="777"/>
                    </a:lnTo>
                    <a:cubicBezTo>
                      <a:pt x="0" y="849"/>
                      <a:pt x="32" y="928"/>
                      <a:pt x="94" y="956"/>
                    </a:cubicBezTo>
                    <a:cubicBezTo>
                      <a:pt x="111" y="965"/>
                      <a:pt x="128" y="967"/>
                      <a:pt x="143" y="967"/>
                    </a:cubicBezTo>
                    <a:cubicBezTo>
                      <a:pt x="190" y="965"/>
                      <a:pt x="235" y="932"/>
                      <a:pt x="252" y="877"/>
                    </a:cubicBezTo>
                    <a:lnTo>
                      <a:pt x="489" y="191"/>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34"/>
              <p:cNvSpPr/>
              <p:nvPr/>
            </p:nvSpPr>
            <p:spPr>
              <a:xfrm>
                <a:off x="3099352" y="2181885"/>
                <a:ext cx="17960" cy="66986"/>
              </a:xfrm>
              <a:custGeom>
                <a:avLst/>
                <a:gdLst/>
                <a:ahLst/>
                <a:cxnLst/>
                <a:rect l="l" t="t" r="r" b="b"/>
                <a:pathLst>
                  <a:path w="326" h="1216" extrusionOk="0">
                    <a:moveTo>
                      <a:pt x="128" y="1"/>
                    </a:moveTo>
                    <a:cubicBezTo>
                      <a:pt x="124" y="1"/>
                      <a:pt x="121" y="1"/>
                      <a:pt x="118" y="1"/>
                    </a:cubicBezTo>
                    <a:cubicBezTo>
                      <a:pt x="52" y="8"/>
                      <a:pt x="1" y="76"/>
                      <a:pt x="8" y="154"/>
                    </a:cubicBezTo>
                    <a:lnTo>
                      <a:pt x="74" y="1088"/>
                    </a:lnTo>
                    <a:cubicBezTo>
                      <a:pt x="81" y="1160"/>
                      <a:pt x="134" y="1215"/>
                      <a:pt x="195" y="1215"/>
                    </a:cubicBezTo>
                    <a:cubicBezTo>
                      <a:pt x="197" y="1215"/>
                      <a:pt x="199" y="1215"/>
                      <a:pt x="201" y="1215"/>
                    </a:cubicBezTo>
                    <a:lnTo>
                      <a:pt x="207" y="1215"/>
                    </a:lnTo>
                    <a:cubicBezTo>
                      <a:pt x="273" y="1208"/>
                      <a:pt x="325" y="1142"/>
                      <a:pt x="318" y="1064"/>
                    </a:cubicBezTo>
                    <a:lnTo>
                      <a:pt x="251" y="128"/>
                    </a:lnTo>
                    <a:cubicBezTo>
                      <a:pt x="245" y="56"/>
                      <a:pt x="194" y="1"/>
                      <a:pt x="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34"/>
              <p:cNvSpPr/>
              <p:nvPr/>
            </p:nvSpPr>
            <p:spPr>
              <a:xfrm>
                <a:off x="4468781" y="2357999"/>
                <a:ext cx="28262" cy="53270"/>
              </a:xfrm>
              <a:custGeom>
                <a:avLst/>
                <a:gdLst/>
                <a:ahLst/>
                <a:cxnLst/>
                <a:rect l="l" t="t" r="r" b="b"/>
                <a:pathLst>
                  <a:path w="513" h="967" extrusionOk="0">
                    <a:moveTo>
                      <a:pt x="376" y="0"/>
                    </a:moveTo>
                    <a:cubicBezTo>
                      <a:pt x="326" y="0"/>
                      <a:pt x="280" y="36"/>
                      <a:pt x="261" y="90"/>
                    </a:cubicBezTo>
                    <a:lnTo>
                      <a:pt x="24" y="776"/>
                    </a:lnTo>
                    <a:cubicBezTo>
                      <a:pt x="0" y="848"/>
                      <a:pt x="31" y="927"/>
                      <a:pt x="93" y="956"/>
                    </a:cubicBezTo>
                    <a:cubicBezTo>
                      <a:pt x="109" y="964"/>
                      <a:pt x="127" y="967"/>
                      <a:pt x="143" y="967"/>
                    </a:cubicBezTo>
                    <a:cubicBezTo>
                      <a:pt x="191" y="965"/>
                      <a:pt x="235" y="932"/>
                      <a:pt x="251" y="876"/>
                    </a:cubicBezTo>
                    <a:lnTo>
                      <a:pt x="489" y="190"/>
                    </a:lnTo>
                    <a:cubicBezTo>
                      <a:pt x="513" y="118"/>
                      <a:pt x="482" y="38"/>
                      <a:pt x="419" y="10"/>
                    </a:cubicBezTo>
                    <a:cubicBezTo>
                      <a:pt x="405" y="3"/>
                      <a:pt x="390" y="0"/>
                      <a:pt x="3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34"/>
              <p:cNvSpPr/>
              <p:nvPr/>
            </p:nvSpPr>
            <p:spPr>
              <a:xfrm>
                <a:off x="4443879" y="2337121"/>
                <a:ext cx="17960" cy="66931"/>
              </a:xfrm>
              <a:custGeom>
                <a:avLst/>
                <a:gdLst/>
                <a:ahLst/>
                <a:cxnLst/>
                <a:rect l="l" t="t" r="r" b="b"/>
                <a:pathLst>
                  <a:path w="326" h="1215" extrusionOk="0">
                    <a:moveTo>
                      <a:pt x="125" y="0"/>
                    </a:moveTo>
                    <a:cubicBezTo>
                      <a:pt x="123" y="0"/>
                      <a:pt x="120" y="0"/>
                      <a:pt x="118" y="1"/>
                    </a:cubicBezTo>
                    <a:cubicBezTo>
                      <a:pt x="51" y="8"/>
                      <a:pt x="1" y="75"/>
                      <a:pt x="8" y="153"/>
                    </a:cubicBezTo>
                    <a:lnTo>
                      <a:pt x="74" y="1087"/>
                    </a:lnTo>
                    <a:cubicBezTo>
                      <a:pt x="81" y="1160"/>
                      <a:pt x="132" y="1215"/>
                      <a:pt x="194" y="1215"/>
                    </a:cubicBezTo>
                    <a:cubicBezTo>
                      <a:pt x="196" y="1215"/>
                      <a:pt x="199" y="1215"/>
                      <a:pt x="201" y="1215"/>
                    </a:cubicBezTo>
                    <a:lnTo>
                      <a:pt x="207" y="1215"/>
                    </a:lnTo>
                    <a:cubicBezTo>
                      <a:pt x="273" y="1207"/>
                      <a:pt x="325" y="1141"/>
                      <a:pt x="318" y="1063"/>
                    </a:cubicBezTo>
                    <a:lnTo>
                      <a:pt x="250" y="128"/>
                    </a:lnTo>
                    <a:cubicBezTo>
                      <a:pt x="245" y="56"/>
                      <a:pt x="192" y="0"/>
                      <a:pt x="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34"/>
              <p:cNvSpPr/>
              <p:nvPr/>
            </p:nvSpPr>
            <p:spPr>
              <a:xfrm>
                <a:off x="3875878" y="2472581"/>
                <a:ext cx="28318" cy="53215"/>
              </a:xfrm>
              <a:custGeom>
                <a:avLst/>
                <a:gdLst/>
                <a:ahLst/>
                <a:cxnLst/>
                <a:rect l="l" t="t" r="r" b="b"/>
                <a:pathLst>
                  <a:path w="514" h="966" extrusionOk="0">
                    <a:moveTo>
                      <a:pt x="376" y="1"/>
                    </a:moveTo>
                    <a:cubicBezTo>
                      <a:pt x="327" y="1"/>
                      <a:pt x="281" y="35"/>
                      <a:pt x="262" y="89"/>
                    </a:cubicBezTo>
                    <a:lnTo>
                      <a:pt x="25" y="777"/>
                    </a:lnTo>
                    <a:cubicBezTo>
                      <a:pt x="1" y="849"/>
                      <a:pt x="32" y="928"/>
                      <a:pt x="94" y="956"/>
                    </a:cubicBezTo>
                    <a:cubicBezTo>
                      <a:pt x="110" y="963"/>
                      <a:pt x="128" y="966"/>
                      <a:pt x="144" y="966"/>
                    </a:cubicBezTo>
                    <a:cubicBezTo>
                      <a:pt x="192" y="965"/>
                      <a:pt x="235" y="931"/>
                      <a:pt x="254" y="877"/>
                    </a:cubicBezTo>
                    <a:lnTo>
                      <a:pt x="489" y="190"/>
                    </a:lnTo>
                    <a:cubicBezTo>
                      <a:pt x="513" y="118"/>
                      <a:pt x="482" y="39"/>
                      <a:pt x="420" y="10"/>
                    </a:cubicBezTo>
                    <a:cubicBezTo>
                      <a:pt x="406" y="4"/>
                      <a:pt x="391" y="1"/>
                      <a:pt x="3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34"/>
              <p:cNvSpPr/>
              <p:nvPr/>
            </p:nvSpPr>
            <p:spPr>
              <a:xfrm>
                <a:off x="3851031" y="2451648"/>
                <a:ext cx="17905" cy="66931"/>
              </a:xfrm>
              <a:custGeom>
                <a:avLst/>
                <a:gdLst/>
                <a:ahLst/>
                <a:cxnLst/>
                <a:rect l="l" t="t" r="r" b="b"/>
                <a:pathLst>
                  <a:path w="325" h="1215" extrusionOk="0">
                    <a:moveTo>
                      <a:pt x="129" y="0"/>
                    </a:moveTo>
                    <a:cubicBezTo>
                      <a:pt x="125" y="0"/>
                      <a:pt x="122" y="1"/>
                      <a:pt x="119" y="1"/>
                    </a:cubicBezTo>
                    <a:cubicBezTo>
                      <a:pt x="51" y="8"/>
                      <a:pt x="0" y="74"/>
                      <a:pt x="7" y="152"/>
                    </a:cubicBezTo>
                    <a:lnTo>
                      <a:pt x="74" y="1088"/>
                    </a:lnTo>
                    <a:cubicBezTo>
                      <a:pt x="81" y="1162"/>
                      <a:pt x="133" y="1215"/>
                      <a:pt x="196" y="1215"/>
                    </a:cubicBezTo>
                    <a:cubicBezTo>
                      <a:pt x="197" y="1215"/>
                      <a:pt x="199" y="1215"/>
                      <a:pt x="201" y="1215"/>
                    </a:cubicBezTo>
                    <a:lnTo>
                      <a:pt x="206" y="1215"/>
                    </a:lnTo>
                    <a:cubicBezTo>
                      <a:pt x="274" y="1208"/>
                      <a:pt x="325" y="1140"/>
                      <a:pt x="318" y="1062"/>
                    </a:cubicBezTo>
                    <a:lnTo>
                      <a:pt x="250" y="128"/>
                    </a:lnTo>
                    <a:cubicBezTo>
                      <a:pt x="246" y="55"/>
                      <a:pt x="195" y="0"/>
                      <a:pt x="1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34"/>
              <p:cNvSpPr/>
              <p:nvPr/>
            </p:nvSpPr>
            <p:spPr>
              <a:xfrm>
                <a:off x="4419473" y="2103165"/>
                <a:ext cx="28262" cy="53215"/>
              </a:xfrm>
              <a:custGeom>
                <a:avLst/>
                <a:gdLst/>
                <a:ahLst/>
                <a:cxnLst/>
                <a:rect l="l" t="t" r="r" b="b"/>
                <a:pathLst>
                  <a:path w="513" h="966" extrusionOk="0">
                    <a:moveTo>
                      <a:pt x="375" y="1"/>
                    </a:moveTo>
                    <a:cubicBezTo>
                      <a:pt x="326" y="1"/>
                      <a:pt x="280" y="35"/>
                      <a:pt x="261" y="89"/>
                    </a:cubicBezTo>
                    <a:lnTo>
                      <a:pt x="24" y="775"/>
                    </a:lnTo>
                    <a:cubicBezTo>
                      <a:pt x="0" y="849"/>
                      <a:pt x="31" y="928"/>
                      <a:pt x="94" y="956"/>
                    </a:cubicBezTo>
                    <a:cubicBezTo>
                      <a:pt x="109" y="965"/>
                      <a:pt x="127" y="966"/>
                      <a:pt x="143" y="966"/>
                    </a:cubicBezTo>
                    <a:cubicBezTo>
                      <a:pt x="191" y="965"/>
                      <a:pt x="235" y="931"/>
                      <a:pt x="253" y="877"/>
                    </a:cubicBezTo>
                    <a:lnTo>
                      <a:pt x="489" y="190"/>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34"/>
              <p:cNvSpPr/>
              <p:nvPr/>
            </p:nvSpPr>
            <p:spPr>
              <a:xfrm>
                <a:off x="4394572" y="2082287"/>
                <a:ext cx="17960" cy="66986"/>
              </a:xfrm>
              <a:custGeom>
                <a:avLst/>
                <a:gdLst/>
                <a:ahLst/>
                <a:cxnLst/>
                <a:rect l="l" t="t" r="r" b="b"/>
                <a:pathLst>
                  <a:path w="326" h="1216" extrusionOk="0">
                    <a:moveTo>
                      <a:pt x="129" y="1"/>
                    </a:moveTo>
                    <a:cubicBezTo>
                      <a:pt x="126" y="1"/>
                      <a:pt x="122" y="1"/>
                      <a:pt x="119" y="1"/>
                    </a:cubicBezTo>
                    <a:cubicBezTo>
                      <a:pt x="51" y="8"/>
                      <a:pt x="1" y="75"/>
                      <a:pt x="8" y="152"/>
                    </a:cubicBezTo>
                    <a:lnTo>
                      <a:pt x="74" y="1088"/>
                    </a:lnTo>
                    <a:cubicBezTo>
                      <a:pt x="81" y="1160"/>
                      <a:pt x="134" y="1215"/>
                      <a:pt x="196" y="1215"/>
                    </a:cubicBezTo>
                    <a:cubicBezTo>
                      <a:pt x="198" y="1215"/>
                      <a:pt x="200" y="1215"/>
                      <a:pt x="201" y="1215"/>
                    </a:cubicBezTo>
                    <a:lnTo>
                      <a:pt x="207" y="1215"/>
                    </a:lnTo>
                    <a:cubicBezTo>
                      <a:pt x="274" y="1208"/>
                      <a:pt x="325" y="1140"/>
                      <a:pt x="318" y="1063"/>
                    </a:cubicBezTo>
                    <a:lnTo>
                      <a:pt x="251" y="128"/>
                    </a:lnTo>
                    <a:cubicBezTo>
                      <a:pt x="246" y="56"/>
                      <a:pt x="195" y="1"/>
                      <a:pt x="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34"/>
              <p:cNvSpPr/>
              <p:nvPr/>
            </p:nvSpPr>
            <p:spPr>
              <a:xfrm>
                <a:off x="2746320" y="2121399"/>
                <a:ext cx="30521" cy="51892"/>
              </a:xfrm>
              <a:custGeom>
                <a:avLst/>
                <a:gdLst/>
                <a:ahLst/>
                <a:cxnLst/>
                <a:rect l="l" t="t" r="r" b="b"/>
                <a:pathLst>
                  <a:path w="554" h="942" extrusionOk="0">
                    <a:moveTo>
                      <a:pt x="139" y="1"/>
                    </a:moveTo>
                    <a:cubicBezTo>
                      <a:pt x="122" y="1"/>
                      <a:pt x="104" y="5"/>
                      <a:pt x="87" y="14"/>
                    </a:cubicBezTo>
                    <a:cubicBezTo>
                      <a:pt x="25" y="48"/>
                      <a:pt x="1" y="131"/>
                      <a:pt x="29" y="200"/>
                    </a:cubicBezTo>
                    <a:lnTo>
                      <a:pt x="306" y="861"/>
                    </a:lnTo>
                    <a:cubicBezTo>
                      <a:pt x="326" y="913"/>
                      <a:pt x="370" y="941"/>
                      <a:pt x="416" y="941"/>
                    </a:cubicBezTo>
                    <a:cubicBezTo>
                      <a:pt x="418" y="941"/>
                      <a:pt x="419" y="941"/>
                      <a:pt x="420" y="941"/>
                    </a:cubicBezTo>
                    <a:cubicBezTo>
                      <a:pt x="438" y="941"/>
                      <a:pt x="454" y="936"/>
                      <a:pt x="468" y="927"/>
                    </a:cubicBezTo>
                    <a:cubicBezTo>
                      <a:pt x="530" y="893"/>
                      <a:pt x="554" y="810"/>
                      <a:pt x="526" y="741"/>
                    </a:cubicBezTo>
                    <a:lnTo>
                      <a:pt x="249" y="80"/>
                    </a:lnTo>
                    <a:cubicBezTo>
                      <a:pt x="229" y="30"/>
                      <a:pt x="185" y="1"/>
                      <a:pt x="1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34"/>
              <p:cNvSpPr/>
              <p:nvPr/>
            </p:nvSpPr>
            <p:spPr>
              <a:xfrm>
                <a:off x="2783673" y="2096995"/>
                <a:ext cx="14214" cy="67041"/>
              </a:xfrm>
              <a:custGeom>
                <a:avLst/>
                <a:gdLst/>
                <a:ahLst/>
                <a:cxnLst/>
                <a:rect l="l" t="t" r="r" b="b"/>
                <a:pathLst>
                  <a:path w="258" h="1217" extrusionOk="0">
                    <a:moveTo>
                      <a:pt x="136" y="1"/>
                    </a:moveTo>
                    <a:cubicBezTo>
                      <a:pt x="65" y="1"/>
                      <a:pt x="14" y="60"/>
                      <a:pt x="11" y="138"/>
                    </a:cubicBezTo>
                    <a:lnTo>
                      <a:pt x="2" y="1077"/>
                    </a:lnTo>
                    <a:cubicBezTo>
                      <a:pt x="0" y="1153"/>
                      <a:pt x="54" y="1216"/>
                      <a:pt x="122" y="1216"/>
                    </a:cubicBezTo>
                    <a:lnTo>
                      <a:pt x="127" y="1216"/>
                    </a:lnTo>
                    <a:cubicBezTo>
                      <a:pt x="192" y="1212"/>
                      <a:pt x="244" y="1153"/>
                      <a:pt x="244" y="1078"/>
                    </a:cubicBezTo>
                    <a:lnTo>
                      <a:pt x="256" y="139"/>
                    </a:lnTo>
                    <a:cubicBezTo>
                      <a:pt x="257" y="64"/>
                      <a:pt x="202"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34"/>
              <p:cNvSpPr/>
              <p:nvPr/>
            </p:nvSpPr>
            <p:spPr>
              <a:xfrm>
                <a:off x="3668731" y="2168664"/>
                <a:ext cx="30631" cy="51727"/>
              </a:xfrm>
              <a:custGeom>
                <a:avLst/>
                <a:gdLst/>
                <a:ahLst/>
                <a:cxnLst/>
                <a:rect l="l" t="t" r="r" b="b"/>
                <a:pathLst>
                  <a:path w="556" h="939" extrusionOk="0">
                    <a:moveTo>
                      <a:pt x="141" y="0"/>
                    </a:moveTo>
                    <a:cubicBezTo>
                      <a:pt x="123" y="0"/>
                      <a:pt x="104" y="5"/>
                      <a:pt x="87" y="14"/>
                    </a:cubicBezTo>
                    <a:cubicBezTo>
                      <a:pt x="26" y="48"/>
                      <a:pt x="1" y="130"/>
                      <a:pt x="29" y="199"/>
                    </a:cubicBezTo>
                    <a:lnTo>
                      <a:pt x="306" y="861"/>
                    </a:lnTo>
                    <a:cubicBezTo>
                      <a:pt x="326" y="911"/>
                      <a:pt x="371" y="939"/>
                      <a:pt x="418" y="939"/>
                    </a:cubicBezTo>
                    <a:cubicBezTo>
                      <a:pt x="419" y="939"/>
                      <a:pt x="420" y="939"/>
                      <a:pt x="421" y="939"/>
                    </a:cubicBezTo>
                    <a:cubicBezTo>
                      <a:pt x="437" y="939"/>
                      <a:pt x="452" y="933"/>
                      <a:pt x="468" y="926"/>
                    </a:cubicBezTo>
                    <a:cubicBezTo>
                      <a:pt x="530" y="892"/>
                      <a:pt x="555" y="810"/>
                      <a:pt x="527" y="741"/>
                    </a:cubicBezTo>
                    <a:lnTo>
                      <a:pt x="249" y="79"/>
                    </a:lnTo>
                    <a:cubicBezTo>
                      <a:pt x="229" y="29"/>
                      <a:pt x="186"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34"/>
              <p:cNvSpPr/>
              <p:nvPr/>
            </p:nvSpPr>
            <p:spPr>
              <a:xfrm>
                <a:off x="3706083" y="2144205"/>
                <a:ext cx="14269" cy="67041"/>
              </a:xfrm>
              <a:custGeom>
                <a:avLst/>
                <a:gdLst/>
                <a:ahLst/>
                <a:cxnLst/>
                <a:rect l="l" t="t" r="r" b="b"/>
                <a:pathLst>
                  <a:path w="259" h="1217" extrusionOk="0">
                    <a:moveTo>
                      <a:pt x="136" y="1"/>
                    </a:moveTo>
                    <a:cubicBezTo>
                      <a:pt x="65" y="1"/>
                      <a:pt x="14" y="60"/>
                      <a:pt x="13" y="139"/>
                    </a:cubicBezTo>
                    <a:lnTo>
                      <a:pt x="2" y="1078"/>
                    </a:lnTo>
                    <a:cubicBezTo>
                      <a:pt x="0" y="1153"/>
                      <a:pt x="55" y="1216"/>
                      <a:pt x="122" y="1216"/>
                    </a:cubicBezTo>
                    <a:lnTo>
                      <a:pt x="127" y="1216"/>
                    </a:lnTo>
                    <a:cubicBezTo>
                      <a:pt x="191" y="1213"/>
                      <a:pt x="244" y="1153"/>
                      <a:pt x="246" y="1079"/>
                    </a:cubicBezTo>
                    <a:lnTo>
                      <a:pt x="256" y="140"/>
                    </a:lnTo>
                    <a:cubicBezTo>
                      <a:pt x="259" y="64"/>
                      <a:pt x="204"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3" name="Google Shape;2263;p34"/>
            <p:cNvGrpSpPr/>
            <p:nvPr/>
          </p:nvGrpSpPr>
          <p:grpSpPr>
            <a:xfrm>
              <a:off x="-198164" y="3057233"/>
              <a:ext cx="9412838" cy="2962451"/>
              <a:chOff x="-1192669" y="1924020"/>
              <a:chExt cx="4543534" cy="1429961"/>
            </a:xfrm>
          </p:grpSpPr>
          <p:sp>
            <p:nvSpPr>
              <p:cNvPr id="2264" name="Google Shape;2264;p34"/>
              <p:cNvSpPr/>
              <p:nvPr/>
            </p:nvSpPr>
            <p:spPr>
              <a:xfrm>
                <a:off x="751648" y="2433965"/>
                <a:ext cx="85669" cy="100480"/>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34"/>
              <p:cNvSpPr/>
              <p:nvPr/>
            </p:nvSpPr>
            <p:spPr>
              <a:xfrm>
                <a:off x="-1192669" y="1976574"/>
                <a:ext cx="4543534" cy="1377408"/>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34"/>
              <p:cNvSpPr/>
              <p:nvPr/>
            </p:nvSpPr>
            <p:spPr>
              <a:xfrm>
                <a:off x="1808925" y="2185686"/>
                <a:ext cx="92390" cy="102353"/>
              </a:xfrm>
              <a:custGeom>
                <a:avLst/>
                <a:gdLst/>
                <a:ahLst/>
                <a:cxnLst/>
                <a:rect l="l" t="t" r="r" b="b"/>
                <a:pathLst>
                  <a:path w="1677" h="1858" extrusionOk="0">
                    <a:moveTo>
                      <a:pt x="1220" y="0"/>
                    </a:moveTo>
                    <a:cubicBezTo>
                      <a:pt x="1181" y="0"/>
                      <a:pt x="1143" y="7"/>
                      <a:pt x="1105" y="23"/>
                    </a:cubicBezTo>
                    <a:cubicBezTo>
                      <a:pt x="967" y="81"/>
                      <a:pt x="891" y="229"/>
                      <a:pt x="836" y="370"/>
                    </a:cubicBezTo>
                    <a:cubicBezTo>
                      <a:pt x="735" y="632"/>
                      <a:pt x="668" y="908"/>
                      <a:pt x="637" y="1189"/>
                    </a:cubicBezTo>
                    <a:cubicBezTo>
                      <a:pt x="534" y="934"/>
                      <a:pt x="431" y="682"/>
                      <a:pt x="328" y="428"/>
                    </a:cubicBezTo>
                    <a:cubicBezTo>
                      <a:pt x="308" y="378"/>
                      <a:pt x="284" y="325"/>
                      <a:pt x="236" y="299"/>
                    </a:cubicBezTo>
                    <a:cubicBezTo>
                      <a:pt x="219" y="291"/>
                      <a:pt x="202" y="287"/>
                      <a:pt x="184" y="287"/>
                    </a:cubicBezTo>
                    <a:cubicBezTo>
                      <a:pt x="130" y="287"/>
                      <a:pt x="75" y="321"/>
                      <a:pt x="45" y="368"/>
                    </a:cubicBezTo>
                    <a:cubicBezTo>
                      <a:pt x="7" y="432"/>
                      <a:pt x="1" y="510"/>
                      <a:pt x="1" y="583"/>
                    </a:cubicBezTo>
                    <a:cubicBezTo>
                      <a:pt x="0" y="894"/>
                      <a:pt x="61" y="1207"/>
                      <a:pt x="178" y="1493"/>
                    </a:cubicBezTo>
                    <a:cubicBezTo>
                      <a:pt x="212" y="1578"/>
                      <a:pt x="265" y="1673"/>
                      <a:pt x="357" y="1683"/>
                    </a:cubicBezTo>
                    <a:lnTo>
                      <a:pt x="1293" y="1858"/>
                    </a:lnTo>
                    <a:cubicBezTo>
                      <a:pt x="1499" y="1526"/>
                      <a:pt x="1626" y="1145"/>
                      <a:pt x="1661" y="757"/>
                    </a:cubicBezTo>
                    <a:cubicBezTo>
                      <a:pt x="1677" y="570"/>
                      <a:pt x="1673" y="376"/>
                      <a:pt x="1577" y="216"/>
                    </a:cubicBezTo>
                    <a:cubicBezTo>
                      <a:pt x="1503" y="92"/>
                      <a:pt x="1361" y="0"/>
                      <a:pt x="1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34"/>
              <p:cNvSpPr/>
              <p:nvPr/>
            </p:nvSpPr>
            <p:spPr>
              <a:xfrm>
                <a:off x="1605028" y="2153845"/>
                <a:ext cx="62034" cy="83017"/>
              </a:xfrm>
              <a:custGeom>
                <a:avLst/>
                <a:gdLst/>
                <a:ahLst/>
                <a:cxnLst/>
                <a:rect l="l" t="t" r="r" b="b"/>
                <a:pathLst>
                  <a:path w="1126" h="1507" extrusionOk="0">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34"/>
              <p:cNvSpPr/>
              <p:nvPr/>
            </p:nvSpPr>
            <p:spPr>
              <a:xfrm>
                <a:off x="321543" y="1924020"/>
                <a:ext cx="92500" cy="102353"/>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34"/>
              <p:cNvSpPr/>
              <p:nvPr/>
            </p:nvSpPr>
            <p:spPr>
              <a:xfrm>
                <a:off x="-1060558" y="1963408"/>
                <a:ext cx="98505" cy="105162"/>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34"/>
              <p:cNvSpPr/>
              <p:nvPr/>
            </p:nvSpPr>
            <p:spPr>
              <a:xfrm>
                <a:off x="441038" y="1954704"/>
                <a:ext cx="62530" cy="86212"/>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34"/>
              <p:cNvSpPr/>
              <p:nvPr/>
            </p:nvSpPr>
            <p:spPr>
              <a:xfrm>
                <a:off x="1567235" y="2458093"/>
                <a:ext cx="231995" cy="113976"/>
              </a:xfrm>
              <a:custGeom>
                <a:avLst/>
                <a:gdLst/>
                <a:ahLst/>
                <a:cxnLst/>
                <a:rect l="l" t="t" r="r" b="b"/>
                <a:pathLst>
                  <a:path w="4211" h="2069" extrusionOk="0">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34"/>
              <p:cNvSpPr/>
              <p:nvPr/>
            </p:nvSpPr>
            <p:spPr>
              <a:xfrm>
                <a:off x="1809531" y="2321752"/>
                <a:ext cx="170456" cy="84835"/>
              </a:xfrm>
              <a:custGeom>
                <a:avLst/>
                <a:gdLst/>
                <a:ahLst/>
                <a:cxnLst/>
                <a:rect l="l" t="t" r="r" b="b"/>
                <a:pathLst>
                  <a:path w="3094" h="1540" extrusionOk="0">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34"/>
              <p:cNvSpPr/>
              <p:nvPr/>
            </p:nvSpPr>
            <p:spPr>
              <a:xfrm>
                <a:off x="-210539" y="2511528"/>
                <a:ext cx="170346" cy="84835"/>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34"/>
              <p:cNvSpPr/>
              <p:nvPr/>
            </p:nvSpPr>
            <p:spPr>
              <a:xfrm>
                <a:off x="600861" y="2109665"/>
                <a:ext cx="239267" cy="94751"/>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34"/>
              <p:cNvSpPr/>
              <p:nvPr/>
            </p:nvSpPr>
            <p:spPr>
              <a:xfrm>
                <a:off x="177036" y="2325002"/>
                <a:ext cx="239983" cy="74478"/>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34"/>
              <p:cNvSpPr/>
              <p:nvPr/>
            </p:nvSpPr>
            <p:spPr>
              <a:xfrm>
                <a:off x="390298" y="2407799"/>
                <a:ext cx="275738" cy="127032"/>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34"/>
              <p:cNvSpPr/>
              <p:nvPr/>
            </p:nvSpPr>
            <p:spPr>
              <a:xfrm>
                <a:off x="1523492" y="2603579"/>
                <a:ext cx="34268" cy="59439"/>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34"/>
              <p:cNvSpPr/>
              <p:nvPr/>
            </p:nvSpPr>
            <p:spPr>
              <a:xfrm>
                <a:off x="1566739" y="2581655"/>
                <a:ext cx="24626" cy="74093"/>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34"/>
              <p:cNvSpPr/>
              <p:nvPr/>
            </p:nvSpPr>
            <p:spPr>
              <a:xfrm>
                <a:off x="-271195" y="2270410"/>
                <a:ext cx="34323" cy="59439"/>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34"/>
              <p:cNvSpPr/>
              <p:nvPr/>
            </p:nvSpPr>
            <p:spPr>
              <a:xfrm>
                <a:off x="-227948" y="2248430"/>
                <a:ext cx="24626" cy="74148"/>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34"/>
              <p:cNvSpPr/>
              <p:nvPr/>
            </p:nvSpPr>
            <p:spPr>
              <a:xfrm>
                <a:off x="264633" y="2653103"/>
                <a:ext cx="34268" cy="59494"/>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34"/>
              <p:cNvSpPr/>
              <p:nvPr/>
            </p:nvSpPr>
            <p:spPr>
              <a:xfrm>
                <a:off x="307825" y="2631233"/>
                <a:ext cx="24681" cy="74093"/>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34"/>
              <p:cNvSpPr/>
              <p:nvPr/>
            </p:nvSpPr>
            <p:spPr>
              <a:xfrm>
                <a:off x="103432" y="2363067"/>
                <a:ext cx="34268" cy="59494"/>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34"/>
              <p:cNvSpPr/>
              <p:nvPr/>
            </p:nvSpPr>
            <p:spPr>
              <a:xfrm>
                <a:off x="146735" y="2341198"/>
                <a:ext cx="24626" cy="74093"/>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34"/>
              <p:cNvSpPr/>
              <p:nvPr/>
            </p:nvSpPr>
            <p:spPr>
              <a:xfrm>
                <a:off x="-295271" y="2789114"/>
                <a:ext cx="34268" cy="59384"/>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34"/>
              <p:cNvSpPr/>
              <p:nvPr/>
            </p:nvSpPr>
            <p:spPr>
              <a:xfrm>
                <a:off x="-252023" y="2767079"/>
                <a:ext cx="24626" cy="74148"/>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34"/>
              <p:cNvSpPr/>
              <p:nvPr/>
            </p:nvSpPr>
            <p:spPr>
              <a:xfrm>
                <a:off x="2090777" y="2429778"/>
                <a:ext cx="35920" cy="62965"/>
              </a:xfrm>
              <a:custGeom>
                <a:avLst/>
                <a:gdLst/>
                <a:ahLst/>
                <a:cxnLst/>
                <a:rect l="l" t="t" r="r" b="b"/>
                <a:pathLst>
                  <a:path w="652" h="1143" extrusionOk="0">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34"/>
              <p:cNvSpPr/>
              <p:nvPr/>
            </p:nvSpPr>
            <p:spPr>
              <a:xfrm>
                <a:off x="2136063" y="2406311"/>
                <a:ext cx="25728" cy="78610"/>
              </a:xfrm>
              <a:custGeom>
                <a:avLst/>
                <a:gdLst/>
                <a:ahLst/>
                <a:cxnLst/>
                <a:rect l="l" t="t" r="r" b="b"/>
                <a:pathLst>
                  <a:path w="467" h="1427" extrusionOk="0">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34"/>
              <p:cNvSpPr/>
              <p:nvPr/>
            </p:nvSpPr>
            <p:spPr>
              <a:xfrm>
                <a:off x="532601" y="2322688"/>
                <a:ext cx="39997" cy="57016"/>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34"/>
              <p:cNvSpPr/>
              <p:nvPr/>
            </p:nvSpPr>
            <p:spPr>
              <a:xfrm>
                <a:off x="507314" y="2294263"/>
                <a:ext cx="18346" cy="74588"/>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34"/>
              <p:cNvSpPr/>
              <p:nvPr/>
            </p:nvSpPr>
            <p:spPr>
              <a:xfrm>
                <a:off x="1847214" y="2418651"/>
                <a:ext cx="40052" cy="56960"/>
              </a:xfrm>
              <a:custGeom>
                <a:avLst/>
                <a:gdLst/>
                <a:ahLst/>
                <a:cxnLst/>
                <a:rect l="l" t="t" r="r" b="b"/>
                <a:pathLst>
                  <a:path w="727" h="1034" extrusionOk="0">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34"/>
              <p:cNvSpPr/>
              <p:nvPr/>
            </p:nvSpPr>
            <p:spPr>
              <a:xfrm>
                <a:off x="1821982" y="2390171"/>
                <a:ext cx="18236" cy="74478"/>
              </a:xfrm>
              <a:custGeom>
                <a:avLst/>
                <a:gdLst/>
                <a:ahLst/>
                <a:cxnLst/>
                <a:rect l="l" t="t" r="r" b="b"/>
                <a:pathLst>
                  <a:path w="331" h="1352" extrusionOk="0">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34"/>
              <p:cNvSpPr/>
              <p:nvPr/>
            </p:nvSpPr>
            <p:spPr>
              <a:xfrm>
                <a:off x="1895034" y="2677892"/>
                <a:ext cx="40052" cy="56960"/>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34"/>
              <p:cNvSpPr/>
              <p:nvPr/>
            </p:nvSpPr>
            <p:spPr>
              <a:xfrm>
                <a:off x="1869802" y="2649467"/>
                <a:ext cx="18291" cy="74478"/>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5" name="Google Shape;2295;p34"/>
            <p:cNvGrpSpPr/>
            <p:nvPr/>
          </p:nvGrpSpPr>
          <p:grpSpPr>
            <a:xfrm>
              <a:off x="1492833" y="308678"/>
              <a:ext cx="246464" cy="231319"/>
              <a:chOff x="5946283" y="1650903"/>
              <a:chExt cx="246464" cy="231319"/>
            </a:xfrm>
          </p:grpSpPr>
          <p:sp>
            <p:nvSpPr>
              <p:cNvPr id="2296" name="Google Shape;2296;p34"/>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34"/>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8" name="Google Shape;2298;p34"/>
            <p:cNvGrpSpPr/>
            <p:nvPr/>
          </p:nvGrpSpPr>
          <p:grpSpPr>
            <a:xfrm>
              <a:off x="8616233" y="1244603"/>
              <a:ext cx="246464" cy="231319"/>
              <a:chOff x="5946283" y="1650903"/>
              <a:chExt cx="246464" cy="231319"/>
            </a:xfrm>
          </p:grpSpPr>
          <p:sp>
            <p:nvSpPr>
              <p:cNvPr id="2299" name="Google Shape;2299;p34"/>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34"/>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1" name="Google Shape;2301;p34"/>
            <p:cNvGrpSpPr/>
            <p:nvPr/>
          </p:nvGrpSpPr>
          <p:grpSpPr>
            <a:xfrm>
              <a:off x="494908" y="784103"/>
              <a:ext cx="246464" cy="231319"/>
              <a:chOff x="5946283" y="1650903"/>
              <a:chExt cx="246464" cy="231319"/>
            </a:xfrm>
          </p:grpSpPr>
          <p:sp>
            <p:nvSpPr>
              <p:cNvPr id="2302" name="Google Shape;2302;p34"/>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34"/>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4" name="Google Shape;2304;p34"/>
            <p:cNvGrpSpPr/>
            <p:nvPr/>
          </p:nvGrpSpPr>
          <p:grpSpPr>
            <a:xfrm>
              <a:off x="8573783" y="2027528"/>
              <a:ext cx="246464" cy="231319"/>
              <a:chOff x="5946283" y="1650903"/>
              <a:chExt cx="246464" cy="231319"/>
            </a:xfrm>
          </p:grpSpPr>
          <p:sp>
            <p:nvSpPr>
              <p:cNvPr id="2305" name="Google Shape;2305;p34"/>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34"/>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07" name="Google Shape;2307;p34"/>
          <p:cNvGrpSpPr/>
          <p:nvPr/>
        </p:nvGrpSpPr>
        <p:grpSpPr>
          <a:xfrm>
            <a:off x="436428" y="1491268"/>
            <a:ext cx="1501789" cy="2554694"/>
            <a:chOff x="4977317" y="160408"/>
            <a:chExt cx="680682" cy="1157909"/>
          </a:xfrm>
        </p:grpSpPr>
        <p:sp>
          <p:nvSpPr>
            <p:cNvPr id="2308" name="Google Shape;2308;p34"/>
            <p:cNvSpPr/>
            <p:nvPr/>
          </p:nvSpPr>
          <p:spPr>
            <a:xfrm>
              <a:off x="4977317" y="160408"/>
              <a:ext cx="680682" cy="1157909"/>
            </a:xfrm>
            <a:custGeom>
              <a:avLst/>
              <a:gdLst/>
              <a:ahLst/>
              <a:cxnLst/>
              <a:rect l="l" t="t" r="r" b="b"/>
              <a:pathLst>
                <a:path w="22771" h="38739" extrusionOk="0">
                  <a:moveTo>
                    <a:pt x="9012" y="0"/>
                  </a:moveTo>
                  <a:cubicBezTo>
                    <a:pt x="8363" y="0"/>
                    <a:pt x="7772" y="168"/>
                    <a:pt x="7286" y="473"/>
                  </a:cubicBezTo>
                  <a:cubicBezTo>
                    <a:pt x="7168" y="459"/>
                    <a:pt x="7048" y="450"/>
                    <a:pt x="6926" y="450"/>
                  </a:cubicBezTo>
                  <a:cubicBezTo>
                    <a:pt x="5409" y="450"/>
                    <a:pt x="3906" y="1567"/>
                    <a:pt x="2332" y="3865"/>
                  </a:cubicBezTo>
                  <a:cubicBezTo>
                    <a:pt x="1646" y="4863"/>
                    <a:pt x="1214" y="5931"/>
                    <a:pt x="1047" y="7035"/>
                  </a:cubicBezTo>
                  <a:cubicBezTo>
                    <a:pt x="809" y="8631"/>
                    <a:pt x="1173" y="10050"/>
                    <a:pt x="1646" y="11128"/>
                  </a:cubicBezTo>
                  <a:cubicBezTo>
                    <a:pt x="1348" y="11521"/>
                    <a:pt x="1159" y="12002"/>
                    <a:pt x="1122" y="12534"/>
                  </a:cubicBezTo>
                  <a:cubicBezTo>
                    <a:pt x="1067" y="13317"/>
                    <a:pt x="1357" y="14073"/>
                    <a:pt x="1870" y="14650"/>
                  </a:cubicBezTo>
                  <a:cubicBezTo>
                    <a:pt x="1762" y="14781"/>
                    <a:pt x="1677" y="14908"/>
                    <a:pt x="1611" y="15028"/>
                  </a:cubicBezTo>
                  <a:cubicBezTo>
                    <a:pt x="1419" y="15374"/>
                    <a:pt x="1242" y="15892"/>
                    <a:pt x="1303" y="16584"/>
                  </a:cubicBezTo>
                  <a:cubicBezTo>
                    <a:pt x="1300" y="16591"/>
                    <a:pt x="1299" y="16599"/>
                    <a:pt x="1294" y="16606"/>
                  </a:cubicBezTo>
                  <a:cubicBezTo>
                    <a:pt x="793" y="17034"/>
                    <a:pt x="463" y="17446"/>
                    <a:pt x="277" y="17875"/>
                  </a:cubicBezTo>
                  <a:cubicBezTo>
                    <a:pt x="0" y="18509"/>
                    <a:pt x="68" y="19218"/>
                    <a:pt x="463" y="19823"/>
                  </a:cubicBezTo>
                  <a:cubicBezTo>
                    <a:pt x="800" y="20337"/>
                    <a:pt x="1386" y="20759"/>
                    <a:pt x="2030" y="20989"/>
                  </a:cubicBezTo>
                  <a:cubicBezTo>
                    <a:pt x="2301" y="22475"/>
                    <a:pt x="3601" y="23808"/>
                    <a:pt x="4034" y="24217"/>
                  </a:cubicBezTo>
                  <a:lnTo>
                    <a:pt x="5293" y="25403"/>
                  </a:lnTo>
                  <a:lnTo>
                    <a:pt x="5317" y="25372"/>
                  </a:lnTo>
                  <a:cubicBezTo>
                    <a:pt x="5571" y="25593"/>
                    <a:pt x="5928" y="25836"/>
                    <a:pt x="6345" y="25997"/>
                  </a:cubicBezTo>
                  <a:lnTo>
                    <a:pt x="5508" y="31410"/>
                  </a:lnTo>
                  <a:lnTo>
                    <a:pt x="4796" y="34169"/>
                  </a:lnTo>
                  <a:cubicBezTo>
                    <a:pt x="4676" y="34239"/>
                    <a:pt x="4563" y="34319"/>
                    <a:pt x="4463" y="34415"/>
                  </a:cubicBezTo>
                  <a:cubicBezTo>
                    <a:pt x="3851" y="34843"/>
                    <a:pt x="3134" y="35491"/>
                    <a:pt x="3053" y="36417"/>
                  </a:cubicBezTo>
                  <a:cubicBezTo>
                    <a:pt x="3014" y="36874"/>
                    <a:pt x="3127" y="37319"/>
                    <a:pt x="3385" y="37705"/>
                  </a:cubicBezTo>
                  <a:cubicBezTo>
                    <a:pt x="4009" y="38631"/>
                    <a:pt x="5163" y="38738"/>
                    <a:pt x="5981" y="38738"/>
                  </a:cubicBezTo>
                  <a:cubicBezTo>
                    <a:pt x="7585" y="38738"/>
                    <a:pt x="10317" y="38198"/>
                    <a:pt x="11207" y="37704"/>
                  </a:cubicBezTo>
                  <a:cubicBezTo>
                    <a:pt x="11955" y="37282"/>
                    <a:pt x="12344" y="36487"/>
                    <a:pt x="12219" y="35650"/>
                  </a:cubicBezTo>
                  <a:cubicBezTo>
                    <a:pt x="12215" y="35609"/>
                    <a:pt x="12207" y="35568"/>
                    <a:pt x="12200" y="35527"/>
                  </a:cubicBezTo>
                  <a:lnTo>
                    <a:pt x="12499" y="34140"/>
                  </a:lnTo>
                  <a:lnTo>
                    <a:pt x="12720" y="33116"/>
                  </a:lnTo>
                  <a:lnTo>
                    <a:pt x="13541" y="35657"/>
                  </a:lnTo>
                  <a:cubicBezTo>
                    <a:pt x="13531" y="36401"/>
                    <a:pt x="13910" y="37070"/>
                    <a:pt x="14581" y="37447"/>
                  </a:cubicBezTo>
                  <a:cubicBezTo>
                    <a:pt x="15464" y="37940"/>
                    <a:pt x="18197" y="38480"/>
                    <a:pt x="19803" y="38480"/>
                  </a:cubicBezTo>
                  <a:cubicBezTo>
                    <a:pt x="20618" y="38480"/>
                    <a:pt x="21775" y="38371"/>
                    <a:pt x="22402" y="37438"/>
                  </a:cubicBezTo>
                  <a:cubicBezTo>
                    <a:pt x="22656" y="37055"/>
                    <a:pt x="22770" y="36611"/>
                    <a:pt x="22729" y="36167"/>
                  </a:cubicBezTo>
                  <a:cubicBezTo>
                    <a:pt x="22642" y="35115"/>
                    <a:pt x="21765" y="34394"/>
                    <a:pt x="20824" y="33831"/>
                  </a:cubicBezTo>
                  <a:cubicBezTo>
                    <a:pt x="20814" y="33818"/>
                    <a:pt x="20801" y="33805"/>
                    <a:pt x="20789" y="33794"/>
                  </a:cubicBezTo>
                  <a:cubicBezTo>
                    <a:pt x="20673" y="33674"/>
                    <a:pt x="20542" y="33572"/>
                    <a:pt x="20399" y="33493"/>
                  </a:cubicBezTo>
                  <a:lnTo>
                    <a:pt x="19507" y="30806"/>
                  </a:lnTo>
                  <a:lnTo>
                    <a:pt x="19486" y="30813"/>
                  </a:lnTo>
                  <a:cubicBezTo>
                    <a:pt x="19014" y="29087"/>
                    <a:pt x="18406" y="26831"/>
                    <a:pt x="17930" y="25064"/>
                  </a:cubicBezTo>
                  <a:cubicBezTo>
                    <a:pt x="18580" y="24656"/>
                    <a:pt x="19003" y="24002"/>
                    <a:pt x="19150" y="23688"/>
                  </a:cubicBezTo>
                  <a:cubicBezTo>
                    <a:pt x="19242" y="23487"/>
                    <a:pt x="19328" y="23233"/>
                    <a:pt x="19369" y="22933"/>
                  </a:cubicBezTo>
                  <a:lnTo>
                    <a:pt x="19674" y="22407"/>
                  </a:lnTo>
                  <a:cubicBezTo>
                    <a:pt x="20271" y="21384"/>
                    <a:pt x="21537" y="18825"/>
                    <a:pt x="20436" y="17145"/>
                  </a:cubicBezTo>
                  <a:cubicBezTo>
                    <a:pt x="20398" y="17086"/>
                    <a:pt x="20358" y="17028"/>
                    <a:pt x="20319" y="16972"/>
                  </a:cubicBezTo>
                  <a:cubicBezTo>
                    <a:pt x="20800" y="16575"/>
                    <a:pt x="21163" y="16020"/>
                    <a:pt x="21346" y="15470"/>
                  </a:cubicBezTo>
                  <a:cubicBezTo>
                    <a:pt x="21669" y="14499"/>
                    <a:pt x="21412" y="13549"/>
                    <a:pt x="20673" y="12997"/>
                  </a:cubicBezTo>
                  <a:cubicBezTo>
                    <a:pt x="20300" y="12718"/>
                    <a:pt x="19819" y="12524"/>
                    <a:pt x="19185" y="12399"/>
                  </a:cubicBezTo>
                  <a:cubicBezTo>
                    <a:pt x="19175" y="12390"/>
                    <a:pt x="19164" y="12382"/>
                    <a:pt x="19155" y="12375"/>
                  </a:cubicBezTo>
                  <a:cubicBezTo>
                    <a:pt x="18860" y="11751"/>
                    <a:pt x="18457" y="11394"/>
                    <a:pt x="18127" y="11192"/>
                  </a:cubicBezTo>
                  <a:cubicBezTo>
                    <a:pt x="18057" y="11149"/>
                    <a:pt x="17990" y="11113"/>
                    <a:pt x="17916" y="11077"/>
                  </a:cubicBezTo>
                  <a:cubicBezTo>
                    <a:pt x="17977" y="10706"/>
                    <a:pt x="17966" y="10325"/>
                    <a:pt x="17872" y="9955"/>
                  </a:cubicBezTo>
                  <a:cubicBezTo>
                    <a:pt x="17693" y="9231"/>
                    <a:pt x="17237" y="8652"/>
                    <a:pt x="16630" y="8309"/>
                  </a:cubicBezTo>
                  <a:cubicBezTo>
                    <a:pt x="16637" y="8187"/>
                    <a:pt x="16642" y="8065"/>
                    <a:pt x="16642" y="7945"/>
                  </a:cubicBezTo>
                  <a:cubicBezTo>
                    <a:pt x="16659" y="6110"/>
                    <a:pt x="16091" y="3529"/>
                    <a:pt x="13284" y="1664"/>
                  </a:cubicBezTo>
                  <a:cubicBezTo>
                    <a:pt x="11600" y="546"/>
                    <a:pt x="10202" y="0"/>
                    <a:pt x="9012"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34"/>
            <p:cNvSpPr/>
            <p:nvPr/>
          </p:nvSpPr>
          <p:spPr>
            <a:xfrm>
              <a:off x="5083884" y="618532"/>
              <a:ext cx="484229" cy="260491"/>
            </a:xfrm>
            <a:custGeom>
              <a:avLst/>
              <a:gdLst/>
              <a:ahLst/>
              <a:cxnLst/>
              <a:rect l="l" t="t" r="r" b="b"/>
              <a:pathLst>
                <a:path w="16199" h="8715" extrusionOk="0">
                  <a:moveTo>
                    <a:pt x="9970" y="0"/>
                  </a:moveTo>
                  <a:cubicBezTo>
                    <a:pt x="9965" y="0"/>
                    <a:pt x="9961" y="0"/>
                    <a:pt x="9957" y="0"/>
                  </a:cubicBezTo>
                  <a:cubicBezTo>
                    <a:pt x="9233" y="2"/>
                    <a:pt x="8509" y="85"/>
                    <a:pt x="7796" y="256"/>
                  </a:cubicBezTo>
                  <a:lnTo>
                    <a:pt x="5848" y="722"/>
                  </a:lnTo>
                  <a:cubicBezTo>
                    <a:pt x="4800" y="973"/>
                    <a:pt x="3783" y="1384"/>
                    <a:pt x="2914" y="2020"/>
                  </a:cubicBezTo>
                  <a:cubicBezTo>
                    <a:pt x="1631" y="2959"/>
                    <a:pt x="51" y="4078"/>
                    <a:pt x="27" y="5099"/>
                  </a:cubicBezTo>
                  <a:cubicBezTo>
                    <a:pt x="1" y="6227"/>
                    <a:pt x="1576" y="7714"/>
                    <a:pt x="1576" y="7714"/>
                  </a:cubicBezTo>
                  <a:lnTo>
                    <a:pt x="2969" y="6012"/>
                  </a:lnTo>
                  <a:cubicBezTo>
                    <a:pt x="2969" y="6012"/>
                    <a:pt x="2640" y="5718"/>
                    <a:pt x="2723" y="5392"/>
                  </a:cubicBezTo>
                  <a:cubicBezTo>
                    <a:pt x="2802" y="5073"/>
                    <a:pt x="4602" y="4087"/>
                    <a:pt x="4634" y="4073"/>
                  </a:cubicBezTo>
                  <a:lnTo>
                    <a:pt x="4709" y="8715"/>
                  </a:lnTo>
                  <a:lnTo>
                    <a:pt x="12169" y="7758"/>
                  </a:lnTo>
                  <a:lnTo>
                    <a:pt x="10742" y="2853"/>
                  </a:lnTo>
                  <a:cubicBezTo>
                    <a:pt x="10742" y="2853"/>
                    <a:pt x="10742" y="2853"/>
                    <a:pt x="10743" y="2853"/>
                  </a:cubicBezTo>
                  <a:cubicBezTo>
                    <a:pt x="10815" y="2853"/>
                    <a:pt x="13245" y="3269"/>
                    <a:pt x="13408" y="3947"/>
                  </a:cubicBezTo>
                  <a:cubicBezTo>
                    <a:pt x="13456" y="4145"/>
                    <a:pt x="13047" y="5109"/>
                    <a:pt x="13047" y="5109"/>
                  </a:cubicBezTo>
                  <a:lnTo>
                    <a:pt x="14720" y="6269"/>
                  </a:lnTo>
                  <a:cubicBezTo>
                    <a:pt x="14720" y="6269"/>
                    <a:pt x="16199" y="3728"/>
                    <a:pt x="15526" y="2698"/>
                  </a:cubicBezTo>
                  <a:cubicBezTo>
                    <a:pt x="14270" y="782"/>
                    <a:pt x="11125" y="0"/>
                    <a:pt x="99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34"/>
            <p:cNvSpPr/>
            <p:nvPr/>
          </p:nvSpPr>
          <p:spPr>
            <a:xfrm>
              <a:off x="5377757" y="629771"/>
              <a:ext cx="22688" cy="69076"/>
            </a:xfrm>
            <a:custGeom>
              <a:avLst/>
              <a:gdLst/>
              <a:ahLst/>
              <a:cxnLst/>
              <a:rect l="l" t="t" r="r" b="b"/>
              <a:pathLst>
                <a:path w="759" h="2311" extrusionOk="0">
                  <a:moveTo>
                    <a:pt x="45" y="1"/>
                  </a:moveTo>
                  <a:cubicBezTo>
                    <a:pt x="23" y="1"/>
                    <a:pt x="1" y="19"/>
                    <a:pt x="9" y="46"/>
                  </a:cubicBezTo>
                  <a:cubicBezTo>
                    <a:pt x="226" y="779"/>
                    <a:pt x="379" y="1605"/>
                    <a:pt x="706" y="2296"/>
                  </a:cubicBezTo>
                  <a:cubicBezTo>
                    <a:pt x="711" y="2306"/>
                    <a:pt x="719" y="2310"/>
                    <a:pt x="726" y="2310"/>
                  </a:cubicBezTo>
                  <a:cubicBezTo>
                    <a:pt x="742" y="2310"/>
                    <a:pt x="759" y="2294"/>
                    <a:pt x="756" y="2275"/>
                  </a:cubicBezTo>
                  <a:cubicBezTo>
                    <a:pt x="641" y="1521"/>
                    <a:pt x="308" y="754"/>
                    <a:pt x="80" y="27"/>
                  </a:cubicBezTo>
                  <a:cubicBezTo>
                    <a:pt x="74" y="9"/>
                    <a:pt x="59" y="1"/>
                    <a:pt x="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34"/>
            <p:cNvSpPr/>
            <p:nvPr/>
          </p:nvSpPr>
          <p:spPr>
            <a:xfrm>
              <a:off x="5402269" y="649678"/>
              <a:ext cx="18115" cy="49916"/>
            </a:xfrm>
            <a:custGeom>
              <a:avLst/>
              <a:gdLst/>
              <a:ahLst/>
              <a:cxnLst/>
              <a:rect l="l" t="t" r="r" b="b"/>
              <a:pathLst>
                <a:path w="606" h="1670" extrusionOk="0">
                  <a:moveTo>
                    <a:pt x="538" y="1"/>
                  </a:moveTo>
                  <a:cubicBezTo>
                    <a:pt x="523" y="1"/>
                    <a:pt x="509" y="8"/>
                    <a:pt x="500" y="26"/>
                  </a:cubicBezTo>
                  <a:cubicBezTo>
                    <a:pt x="266" y="544"/>
                    <a:pt x="84" y="1077"/>
                    <a:pt x="2" y="1640"/>
                  </a:cubicBezTo>
                  <a:cubicBezTo>
                    <a:pt x="0" y="1657"/>
                    <a:pt x="15" y="1669"/>
                    <a:pt x="29" y="1669"/>
                  </a:cubicBezTo>
                  <a:cubicBezTo>
                    <a:pt x="37" y="1669"/>
                    <a:pt x="45" y="1665"/>
                    <a:pt x="47" y="1653"/>
                  </a:cubicBezTo>
                  <a:cubicBezTo>
                    <a:pt x="162" y="1102"/>
                    <a:pt x="325" y="576"/>
                    <a:pt x="585" y="75"/>
                  </a:cubicBezTo>
                  <a:cubicBezTo>
                    <a:pt x="605" y="36"/>
                    <a:pt x="570" y="1"/>
                    <a:pt x="5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34"/>
            <p:cNvSpPr/>
            <p:nvPr/>
          </p:nvSpPr>
          <p:spPr>
            <a:xfrm>
              <a:off x="5192484" y="662829"/>
              <a:ext cx="35692" cy="73529"/>
            </a:xfrm>
            <a:custGeom>
              <a:avLst/>
              <a:gdLst/>
              <a:ahLst/>
              <a:cxnLst/>
              <a:rect l="l" t="t" r="r" b="b"/>
              <a:pathLst>
                <a:path w="1194" h="2460" extrusionOk="0">
                  <a:moveTo>
                    <a:pt x="916" y="1"/>
                  </a:moveTo>
                  <a:cubicBezTo>
                    <a:pt x="886" y="1"/>
                    <a:pt x="855" y="25"/>
                    <a:pt x="863" y="63"/>
                  </a:cubicBezTo>
                  <a:cubicBezTo>
                    <a:pt x="1025" y="782"/>
                    <a:pt x="1081" y="1502"/>
                    <a:pt x="1034" y="2236"/>
                  </a:cubicBezTo>
                  <a:cubicBezTo>
                    <a:pt x="804" y="1713"/>
                    <a:pt x="462" y="1236"/>
                    <a:pt x="70" y="821"/>
                  </a:cubicBezTo>
                  <a:cubicBezTo>
                    <a:pt x="63" y="814"/>
                    <a:pt x="55" y="811"/>
                    <a:pt x="47" y="811"/>
                  </a:cubicBezTo>
                  <a:cubicBezTo>
                    <a:pt x="22" y="811"/>
                    <a:pt x="0" y="845"/>
                    <a:pt x="22" y="869"/>
                  </a:cubicBezTo>
                  <a:cubicBezTo>
                    <a:pt x="431" y="1332"/>
                    <a:pt x="723" y="1840"/>
                    <a:pt x="975" y="2399"/>
                  </a:cubicBezTo>
                  <a:cubicBezTo>
                    <a:pt x="984" y="2418"/>
                    <a:pt x="1002" y="2427"/>
                    <a:pt x="1020" y="2427"/>
                  </a:cubicBezTo>
                  <a:cubicBezTo>
                    <a:pt x="1021" y="2427"/>
                    <a:pt x="1023" y="2427"/>
                    <a:pt x="1024" y="2427"/>
                  </a:cubicBezTo>
                  <a:cubicBezTo>
                    <a:pt x="1030" y="2449"/>
                    <a:pt x="1051" y="2460"/>
                    <a:pt x="1072" y="2460"/>
                  </a:cubicBezTo>
                  <a:cubicBezTo>
                    <a:pt x="1099" y="2460"/>
                    <a:pt x="1127" y="2442"/>
                    <a:pt x="1130" y="2407"/>
                  </a:cubicBezTo>
                  <a:cubicBezTo>
                    <a:pt x="1193" y="1607"/>
                    <a:pt x="1137" y="819"/>
                    <a:pt x="959" y="36"/>
                  </a:cubicBezTo>
                  <a:cubicBezTo>
                    <a:pt x="954" y="11"/>
                    <a:pt x="935" y="1"/>
                    <a:pt x="9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34"/>
            <p:cNvSpPr/>
            <p:nvPr/>
          </p:nvSpPr>
          <p:spPr>
            <a:xfrm>
              <a:off x="5116288" y="1192988"/>
              <a:ext cx="179385" cy="77236"/>
            </a:xfrm>
            <a:custGeom>
              <a:avLst/>
              <a:gdLst/>
              <a:ahLst/>
              <a:cxnLst/>
              <a:rect l="l" t="t" r="r" b="b"/>
              <a:pathLst>
                <a:path w="6001" h="2584" extrusionOk="0">
                  <a:moveTo>
                    <a:pt x="2983" y="0"/>
                  </a:moveTo>
                  <a:cubicBezTo>
                    <a:pt x="2983" y="0"/>
                    <a:pt x="2256" y="302"/>
                    <a:pt x="1521" y="706"/>
                  </a:cubicBezTo>
                  <a:cubicBezTo>
                    <a:pt x="785" y="1108"/>
                    <a:pt x="43" y="1615"/>
                    <a:pt x="9" y="2016"/>
                  </a:cubicBezTo>
                  <a:cubicBezTo>
                    <a:pt x="1" y="2102"/>
                    <a:pt x="22" y="2184"/>
                    <a:pt x="73" y="2262"/>
                  </a:cubicBezTo>
                  <a:cubicBezTo>
                    <a:pt x="228" y="2494"/>
                    <a:pt x="708" y="2583"/>
                    <a:pt x="1329" y="2583"/>
                  </a:cubicBezTo>
                  <a:cubicBezTo>
                    <a:pt x="2862" y="2583"/>
                    <a:pt x="5255" y="2040"/>
                    <a:pt x="5768" y="1753"/>
                  </a:cubicBezTo>
                  <a:cubicBezTo>
                    <a:pt x="5947" y="1652"/>
                    <a:pt x="6001" y="1495"/>
                    <a:pt x="5975" y="1319"/>
                  </a:cubicBezTo>
                  <a:cubicBezTo>
                    <a:pt x="5903" y="784"/>
                    <a:pt x="5150" y="48"/>
                    <a:pt x="5150" y="48"/>
                  </a:cubicBezTo>
                  <a:lnTo>
                    <a:pt x="29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34"/>
            <p:cNvSpPr/>
            <p:nvPr/>
          </p:nvSpPr>
          <p:spPr>
            <a:xfrm>
              <a:off x="5160289" y="1208083"/>
              <a:ext cx="49173" cy="15094"/>
            </a:xfrm>
            <a:custGeom>
              <a:avLst/>
              <a:gdLst/>
              <a:ahLst/>
              <a:cxnLst/>
              <a:rect l="l" t="t" r="r" b="b"/>
              <a:pathLst>
                <a:path w="1645" h="505" extrusionOk="0">
                  <a:moveTo>
                    <a:pt x="760" y="1"/>
                  </a:moveTo>
                  <a:cubicBezTo>
                    <a:pt x="559" y="1"/>
                    <a:pt x="357" y="29"/>
                    <a:pt x="177" y="60"/>
                  </a:cubicBezTo>
                  <a:cubicBezTo>
                    <a:pt x="1" y="91"/>
                    <a:pt x="62" y="348"/>
                    <a:pt x="227" y="348"/>
                  </a:cubicBezTo>
                  <a:cubicBezTo>
                    <a:pt x="237" y="348"/>
                    <a:pt x="246" y="347"/>
                    <a:pt x="256" y="345"/>
                  </a:cubicBezTo>
                  <a:cubicBezTo>
                    <a:pt x="402" y="320"/>
                    <a:pt x="587" y="291"/>
                    <a:pt x="769" y="291"/>
                  </a:cubicBezTo>
                  <a:cubicBezTo>
                    <a:pt x="982" y="291"/>
                    <a:pt x="1190" y="330"/>
                    <a:pt x="1329" y="462"/>
                  </a:cubicBezTo>
                  <a:cubicBezTo>
                    <a:pt x="1360" y="492"/>
                    <a:pt x="1395" y="505"/>
                    <a:pt x="1428" y="505"/>
                  </a:cubicBezTo>
                  <a:cubicBezTo>
                    <a:pt x="1543" y="505"/>
                    <a:pt x="1645" y="357"/>
                    <a:pt x="1536" y="255"/>
                  </a:cubicBezTo>
                  <a:cubicBezTo>
                    <a:pt x="1330" y="59"/>
                    <a:pt x="1047" y="1"/>
                    <a:pt x="7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34"/>
            <p:cNvSpPr/>
            <p:nvPr/>
          </p:nvSpPr>
          <p:spPr>
            <a:xfrm>
              <a:off x="5140381" y="1221384"/>
              <a:ext cx="53179" cy="14616"/>
            </a:xfrm>
            <a:custGeom>
              <a:avLst/>
              <a:gdLst/>
              <a:ahLst/>
              <a:cxnLst/>
              <a:rect l="l" t="t" r="r" b="b"/>
              <a:pathLst>
                <a:path w="1779" h="489" extrusionOk="0">
                  <a:moveTo>
                    <a:pt x="673" y="0"/>
                  </a:moveTo>
                  <a:cubicBezTo>
                    <a:pt x="508" y="0"/>
                    <a:pt x="341" y="19"/>
                    <a:pt x="173" y="57"/>
                  </a:cubicBezTo>
                  <a:cubicBezTo>
                    <a:pt x="1" y="96"/>
                    <a:pt x="56" y="345"/>
                    <a:pt x="215" y="345"/>
                  </a:cubicBezTo>
                  <a:cubicBezTo>
                    <a:pt x="227" y="345"/>
                    <a:pt x="239" y="343"/>
                    <a:pt x="252" y="340"/>
                  </a:cubicBezTo>
                  <a:cubicBezTo>
                    <a:pt x="396" y="308"/>
                    <a:pt x="540" y="292"/>
                    <a:pt x="683" y="292"/>
                  </a:cubicBezTo>
                  <a:cubicBezTo>
                    <a:pt x="957" y="292"/>
                    <a:pt x="1227" y="352"/>
                    <a:pt x="1483" y="473"/>
                  </a:cubicBezTo>
                  <a:cubicBezTo>
                    <a:pt x="1505" y="484"/>
                    <a:pt x="1528" y="489"/>
                    <a:pt x="1549" y="489"/>
                  </a:cubicBezTo>
                  <a:cubicBezTo>
                    <a:pt x="1686" y="489"/>
                    <a:pt x="1779" y="289"/>
                    <a:pt x="1631" y="219"/>
                  </a:cubicBezTo>
                  <a:cubicBezTo>
                    <a:pt x="1321" y="74"/>
                    <a:pt x="1001" y="0"/>
                    <a:pt x="6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34"/>
            <p:cNvSpPr/>
            <p:nvPr/>
          </p:nvSpPr>
          <p:spPr>
            <a:xfrm>
              <a:off x="5116288" y="1232383"/>
              <a:ext cx="179385" cy="37841"/>
            </a:xfrm>
            <a:custGeom>
              <a:avLst/>
              <a:gdLst/>
              <a:ahLst/>
              <a:cxnLst/>
              <a:rect l="l" t="t" r="r" b="b"/>
              <a:pathLst>
                <a:path w="6001" h="1266" extrusionOk="0">
                  <a:moveTo>
                    <a:pt x="5975" y="1"/>
                  </a:moveTo>
                  <a:lnTo>
                    <a:pt x="5975" y="1"/>
                  </a:lnTo>
                  <a:cubicBezTo>
                    <a:pt x="4219" y="644"/>
                    <a:pt x="2674" y="813"/>
                    <a:pt x="1543" y="813"/>
                  </a:cubicBezTo>
                  <a:cubicBezTo>
                    <a:pt x="871" y="813"/>
                    <a:pt x="346" y="753"/>
                    <a:pt x="9" y="698"/>
                  </a:cubicBezTo>
                  <a:lnTo>
                    <a:pt x="9" y="698"/>
                  </a:lnTo>
                  <a:cubicBezTo>
                    <a:pt x="1" y="784"/>
                    <a:pt x="22" y="866"/>
                    <a:pt x="73" y="944"/>
                  </a:cubicBezTo>
                  <a:cubicBezTo>
                    <a:pt x="228" y="1176"/>
                    <a:pt x="708" y="1265"/>
                    <a:pt x="1329" y="1265"/>
                  </a:cubicBezTo>
                  <a:cubicBezTo>
                    <a:pt x="2862" y="1265"/>
                    <a:pt x="5255" y="722"/>
                    <a:pt x="5768" y="435"/>
                  </a:cubicBezTo>
                  <a:cubicBezTo>
                    <a:pt x="5947" y="334"/>
                    <a:pt x="6001" y="177"/>
                    <a:pt x="59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34"/>
            <p:cNvSpPr/>
            <p:nvPr/>
          </p:nvSpPr>
          <p:spPr>
            <a:xfrm>
              <a:off x="5429621" y="1185277"/>
              <a:ext cx="179415" cy="77176"/>
            </a:xfrm>
            <a:custGeom>
              <a:avLst/>
              <a:gdLst/>
              <a:ahLst/>
              <a:cxnLst/>
              <a:rect l="l" t="t" r="r" b="b"/>
              <a:pathLst>
                <a:path w="6002" h="2582" extrusionOk="0">
                  <a:moveTo>
                    <a:pt x="3020" y="0"/>
                  </a:moveTo>
                  <a:lnTo>
                    <a:pt x="853" y="47"/>
                  </a:lnTo>
                  <a:cubicBezTo>
                    <a:pt x="853" y="47"/>
                    <a:pt x="99" y="783"/>
                    <a:pt x="27" y="1317"/>
                  </a:cubicBezTo>
                  <a:cubicBezTo>
                    <a:pt x="0" y="1492"/>
                    <a:pt x="53" y="1649"/>
                    <a:pt x="233" y="1752"/>
                  </a:cubicBezTo>
                  <a:cubicBezTo>
                    <a:pt x="746" y="2038"/>
                    <a:pt x="3139" y="2581"/>
                    <a:pt x="4672" y="2581"/>
                  </a:cubicBezTo>
                  <a:cubicBezTo>
                    <a:pt x="5293" y="2581"/>
                    <a:pt x="5774" y="2492"/>
                    <a:pt x="5930" y="2260"/>
                  </a:cubicBezTo>
                  <a:cubicBezTo>
                    <a:pt x="5981" y="2182"/>
                    <a:pt x="6002" y="2100"/>
                    <a:pt x="5994" y="2014"/>
                  </a:cubicBezTo>
                  <a:cubicBezTo>
                    <a:pt x="5960" y="1613"/>
                    <a:pt x="5217" y="1108"/>
                    <a:pt x="4482" y="706"/>
                  </a:cubicBezTo>
                  <a:cubicBezTo>
                    <a:pt x="3745" y="301"/>
                    <a:pt x="3020" y="0"/>
                    <a:pt x="30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34"/>
            <p:cNvSpPr/>
            <p:nvPr/>
          </p:nvSpPr>
          <p:spPr>
            <a:xfrm>
              <a:off x="5520703" y="1202972"/>
              <a:ext cx="46244" cy="20833"/>
            </a:xfrm>
            <a:custGeom>
              <a:avLst/>
              <a:gdLst/>
              <a:ahLst/>
              <a:cxnLst/>
              <a:rect l="l" t="t" r="r" b="b"/>
              <a:pathLst>
                <a:path w="1547" h="697" extrusionOk="0">
                  <a:moveTo>
                    <a:pt x="1364" y="1"/>
                  </a:moveTo>
                  <a:cubicBezTo>
                    <a:pt x="1362" y="1"/>
                    <a:pt x="1359" y="1"/>
                    <a:pt x="1357" y="1"/>
                  </a:cubicBezTo>
                  <a:cubicBezTo>
                    <a:pt x="897" y="16"/>
                    <a:pt x="438" y="102"/>
                    <a:pt x="104" y="443"/>
                  </a:cubicBezTo>
                  <a:cubicBezTo>
                    <a:pt x="1" y="548"/>
                    <a:pt x="101" y="696"/>
                    <a:pt x="214" y="696"/>
                  </a:cubicBezTo>
                  <a:cubicBezTo>
                    <a:pt x="248" y="696"/>
                    <a:pt x="282" y="683"/>
                    <a:pt x="313" y="652"/>
                  </a:cubicBezTo>
                  <a:cubicBezTo>
                    <a:pt x="591" y="368"/>
                    <a:pt x="973" y="309"/>
                    <a:pt x="1357" y="294"/>
                  </a:cubicBezTo>
                  <a:cubicBezTo>
                    <a:pt x="1544" y="287"/>
                    <a:pt x="1546" y="1"/>
                    <a:pt x="13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34"/>
            <p:cNvSpPr/>
            <p:nvPr/>
          </p:nvSpPr>
          <p:spPr>
            <a:xfrm>
              <a:off x="5501213" y="1193197"/>
              <a:ext cx="50608" cy="22358"/>
            </a:xfrm>
            <a:custGeom>
              <a:avLst/>
              <a:gdLst/>
              <a:ahLst/>
              <a:cxnLst/>
              <a:rect l="l" t="t" r="r" b="b"/>
              <a:pathLst>
                <a:path w="1693" h="748" extrusionOk="0">
                  <a:moveTo>
                    <a:pt x="1484" y="0"/>
                  </a:moveTo>
                  <a:cubicBezTo>
                    <a:pt x="975" y="0"/>
                    <a:pt x="508" y="176"/>
                    <a:pt x="115" y="501"/>
                  </a:cubicBezTo>
                  <a:cubicBezTo>
                    <a:pt x="1" y="598"/>
                    <a:pt x="106" y="747"/>
                    <a:pt x="226" y="747"/>
                  </a:cubicBezTo>
                  <a:cubicBezTo>
                    <a:pt x="259" y="747"/>
                    <a:pt x="293" y="736"/>
                    <a:pt x="324" y="710"/>
                  </a:cubicBezTo>
                  <a:cubicBezTo>
                    <a:pt x="655" y="432"/>
                    <a:pt x="1057" y="295"/>
                    <a:pt x="1488" y="295"/>
                  </a:cubicBezTo>
                  <a:cubicBezTo>
                    <a:pt x="1492" y="295"/>
                    <a:pt x="1497" y="295"/>
                    <a:pt x="1501" y="295"/>
                  </a:cubicBezTo>
                  <a:cubicBezTo>
                    <a:pt x="1501" y="295"/>
                    <a:pt x="1502" y="295"/>
                    <a:pt x="1502" y="295"/>
                  </a:cubicBezTo>
                  <a:cubicBezTo>
                    <a:pt x="1693" y="295"/>
                    <a:pt x="1693" y="3"/>
                    <a:pt x="1502" y="0"/>
                  </a:cubicBezTo>
                  <a:cubicBezTo>
                    <a:pt x="1496" y="0"/>
                    <a:pt x="1490" y="0"/>
                    <a:pt x="14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34"/>
            <p:cNvSpPr/>
            <p:nvPr/>
          </p:nvSpPr>
          <p:spPr>
            <a:xfrm>
              <a:off x="5429621" y="1224612"/>
              <a:ext cx="179415" cy="37841"/>
            </a:xfrm>
            <a:custGeom>
              <a:avLst/>
              <a:gdLst/>
              <a:ahLst/>
              <a:cxnLst/>
              <a:rect l="l" t="t" r="r" b="b"/>
              <a:pathLst>
                <a:path w="6002" h="1266" extrusionOk="0">
                  <a:moveTo>
                    <a:pt x="27" y="1"/>
                  </a:moveTo>
                  <a:lnTo>
                    <a:pt x="27" y="1"/>
                  </a:lnTo>
                  <a:cubicBezTo>
                    <a:pt x="0" y="176"/>
                    <a:pt x="53" y="333"/>
                    <a:pt x="233" y="436"/>
                  </a:cubicBezTo>
                  <a:cubicBezTo>
                    <a:pt x="746" y="722"/>
                    <a:pt x="3139" y="1265"/>
                    <a:pt x="4672" y="1265"/>
                  </a:cubicBezTo>
                  <a:cubicBezTo>
                    <a:pt x="5293" y="1265"/>
                    <a:pt x="5774" y="1176"/>
                    <a:pt x="5930" y="944"/>
                  </a:cubicBezTo>
                  <a:cubicBezTo>
                    <a:pt x="5981" y="866"/>
                    <a:pt x="6002" y="784"/>
                    <a:pt x="5994" y="698"/>
                  </a:cubicBezTo>
                  <a:lnTo>
                    <a:pt x="5994" y="698"/>
                  </a:lnTo>
                  <a:cubicBezTo>
                    <a:pt x="5656" y="754"/>
                    <a:pt x="5130" y="813"/>
                    <a:pt x="4457" y="813"/>
                  </a:cubicBezTo>
                  <a:cubicBezTo>
                    <a:pt x="3326" y="813"/>
                    <a:pt x="1782" y="644"/>
                    <a:pt x="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34"/>
            <p:cNvSpPr/>
            <p:nvPr/>
          </p:nvSpPr>
          <p:spPr>
            <a:xfrm>
              <a:off x="5251850" y="580781"/>
              <a:ext cx="82444" cy="83602"/>
            </a:xfrm>
            <a:custGeom>
              <a:avLst/>
              <a:gdLst/>
              <a:ahLst/>
              <a:cxnLst/>
              <a:rect l="l" t="t" r="r" b="b"/>
              <a:pathLst>
                <a:path w="2758" h="2797" extrusionOk="0">
                  <a:moveTo>
                    <a:pt x="2292" y="0"/>
                  </a:moveTo>
                  <a:lnTo>
                    <a:pt x="1" y="662"/>
                  </a:lnTo>
                  <a:cubicBezTo>
                    <a:pt x="70" y="812"/>
                    <a:pt x="262" y="2222"/>
                    <a:pt x="262" y="2222"/>
                  </a:cubicBezTo>
                  <a:lnTo>
                    <a:pt x="1181" y="2740"/>
                  </a:lnTo>
                  <a:cubicBezTo>
                    <a:pt x="1272" y="2778"/>
                    <a:pt x="1368" y="2797"/>
                    <a:pt x="1462" y="2797"/>
                  </a:cubicBezTo>
                  <a:cubicBezTo>
                    <a:pt x="1675" y="2797"/>
                    <a:pt x="1883" y="2703"/>
                    <a:pt x="2023" y="2532"/>
                  </a:cubicBezTo>
                  <a:lnTo>
                    <a:pt x="2757" y="1642"/>
                  </a:lnTo>
                  <a:lnTo>
                    <a:pt x="2292" y="0"/>
                  </a:lnTo>
                  <a:close/>
                </a:path>
              </a:pathLst>
            </a:custGeom>
            <a:solidFill>
              <a:srgbClr val="9E71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34"/>
            <p:cNvSpPr/>
            <p:nvPr/>
          </p:nvSpPr>
          <p:spPr>
            <a:xfrm>
              <a:off x="5087591" y="568915"/>
              <a:ext cx="73924" cy="64503"/>
            </a:xfrm>
            <a:custGeom>
              <a:avLst/>
              <a:gdLst/>
              <a:ahLst/>
              <a:cxnLst/>
              <a:rect l="l" t="t" r="r" b="b"/>
              <a:pathLst>
                <a:path w="2473" h="2158" extrusionOk="0">
                  <a:moveTo>
                    <a:pt x="1804" y="1"/>
                  </a:moveTo>
                  <a:cubicBezTo>
                    <a:pt x="1447" y="1"/>
                    <a:pt x="752" y="59"/>
                    <a:pt x="435" y="489"/>
                  </a:cubicBezTo>
                  <a:cubicBezTo>
                    <a:pt x="1" y="1080"/>
                    <a:pt x="447" y="2149"/>
                    <a:pt x="447" y="2149"/>
                  </a:cubicBezTo>
                  <a:cubicBezTo>
                    <a:pt x="447" y="2149"/>
                    <a:pt x="533" y="2157"/>
                    <a:pt x="668" y="2157"/>
                  </a:cubicBezTo>
                  <a:cubicBezTo>
                    <a:pt x="1025" y="2157"/>
                    <a:pt x="1719" y="2098"/>
                    <a:pt x="2036" y="1669"/>
                  </a:cubicBezTo>
                  <a:cubicBezTo>
                    <a:pt x="2472" y="1079"/>
                    <a:pt x="2025" y="9"/>
                    <a:pt x="2025" y="9"/>
                  </a:cubicBezTo>
                  <a:cubicBezTo>
                    <a:pt x="2025" y="9"/>
                    <a:pt x="1938" y="1"/>
                    <a:pt x="18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34"/>
            <p:cNvSpPr/>
            <p:nvPr/>
          </p:nvSpPr>
          <p:spPr>
            <a:xfrm>
              <a:off x="5056712" y="612584"/>
              <a:ext cx="73416" cy="69464"/>
            </a:xfrm>
            <a:custGeom>
              <a:avLst/>
              <a:gdLst/>
              <a:ahLst/>
              <a:cxnLst/>
              <a:rect l="l" t="t" r="r" b="b"/>
              <a:pathLst>
                <a:path w="2456" h="2324" extrusionOk="0">
                  <a:moveTo>
                    <a:pt x="1875" y="0"/>
                  </a:moveTo>
                  <a:cubicBezTo>
                    <a:pt x="1875" y="0"/>
                    <a:pt x="716" y="37"/>
                    <a:pt x="359" y="679"/>
                  </a:cubicBezTo>
                  <a:cubicBezTo>
                    <a:pt x="1" y="1320"/>
                    <a:pt x="582" y="2324"/>
                    <a:pt x="582" y="2324"/>
                  </a:cubicBezTo>
                  <a:cubicBezTo>
                    <a:pt x="582" y="2324"/>
                    <a:pt x="1741" y="2287"/>
                    <a:pt x="2097" y="1645"/>
                  </a:cubicBezTo>
                  <a:cubicBezTo>
                    <a:pt x="2455" y="1003"/>
                    <a:pt x="1875" y="0"/>
                    <a:pt x="18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34"/>
            <p:cNvSpPr/>
            <p:nvPr/>
          </p:nvSpPr>
          <p:spPr>
            <a:xfrm>
              <a:off x="5023202" y="668748"/>
              <a:ext cx="69739" cy="76518"/>
            </a:xfrm>
            <a:custGeom>
              <a:avLst/>
              <a:gdLst/>
              <a:ahLst/>
              <a:cxnLst/>
              <a:rect l="l" t="t" r="r" b="b"/>
              <a:pathLst>
                <a:path w="2333" h="2560" extrusionOk="0">
                  <a:moveTo>
                    <a:pt x="1984" y="0"/>
                  </a:moveTo>
                  <a:cubicBezTo>
                    <a:pt x="1984" y="0"/>
                    <a:pt x="510" y="837"/>
                    <a:pt x="215" y="1509"/>
                  </a:cubicBezTo>
                  <a:cubicBezTo>
                    <a:pt x="0" y="2001"/>
                    <a:pt x="919" y="2560"/>
                    <a:pt x="1542" y="2560"/>
                  </a:cubicBezTo>
                  <a:cubicBezTo>
                    <a:pt x="1770" y="2560"/>
                    <a:pt x="1959" y="2485"/>
                    <a:pt x="2038" y="2305"/>
                  </a:cubicBezTo>
                  <a:cubicBezTo>
                    <a:pt x="2333" y="1632"/>
                    <a:pt x="1984" y="0"/>
                    <a:pt x="19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34"/>
            <p:cNvSpPr/>
            <p:nvPr/>
          </p:nvSpPr>
          <p:spPr>
            <a:xfrm>
              <a:off x="5057907" y="667821"/>
              <a:ext cx="39518" cy="25436"/>
            </a:xfrm>
            <a:custGeom>
              <a:avLst/>
              <a:gdLst/>
              <a:ahLst/>
              <a:cxnLst/>
              <a:rect l="l" t="t" r="r" b="b"/>
              <a:pathLst>
                <a:path w="1322" h="851" extrusionOk="0">
                  <a:moveTo>
                    <a:pt x="330" y="0"/>
                  </a:moveTo>
                  <a:cubicBezTo>
                    <a:pt x="236" y="0"/>
                    <a:pt x="167" y="47"/>
                    <a:pt x="114" y="169"/>
                  </a:cubicBezTo>
                  <a:cubicBezTo>
                    <a:pt x="0" y="433"/>
                    <a:pt x="150" y="597"/>
                    <a:pt x="508" y="752"/>
                  </a:cubicBezTo>
                  <a:cubicBezTo>
                    <a:pt x="656" y="816"/>
                    <a:pt x="781" y="850"/>
                    <a:pt x="885" y="850"/>
                  </a:cubicBezTo>
                  <a:cubicBezTo>
                    <a:pt x="1034" y="850"/>
                    <a:pt x="1140" y="780"/>
                    <a:pt x="1207" y="624"/>
                  </a:cubicBezTo>
                  <a:cubicBezTo>
                    <a:pt x="1321" y="360"/>
                    <a:pt x="1136" y="304"/>
                    <a:pt x="778" y="148"/>
                  </a:cubicBezTo>
                  <a:cubicBezTo>
                    <a:pt x="584" y="65"/>
                    <a:pt x="440" y="0"/>
                    <a:pt x="330" y="0"/>
                  </a:cubicBezTo>
                  <a:close/>
                </a:path>
              </a:pathLst>
            </a:custGeom>
            <a:solidFill>
              <a:srgbClr val="8AC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34"/>
            <p:cNvSpPr/>
            <p:nvPr/>
          </p:nvSpPr>
          <p:spPr>
            <a:xfrm>
              <a:off x="5394796" y="507192"/>
              <a:ext cx="71593" cy="58405"/>
            </a:xfrm>
            <a:custGeom>
              <a:avLst/>
              <a:gdLst/>
              <a:ahLst/>
              <a:cxnLst/>
              <a:rect l="l" t="t" r="r" b="b"/>
              <a:pathLst>
                <a:path w="2395" h="1954" extrusionOk="0">
                  <a:moveTo>
                    <a:pt x="1180" y="1"/>
                  </a:moveTo>
                  <a:cubicBezTo>
                    <a:pt x="601" y="1"/>
                    <a:pt x="1" y="438"/>
                    <a:pt x="1" y="438"/>
                  </a:cubicBezTo>
                  <a:cubicBezTo>
                    <a:pt x="1" y="438"/>
                    <a:pt x="172" y="1579"/>
                    <a:pt x="832" y="1876"/>
                  </a:cubicBezTo>
                  <a:cubicBezTo>
                    <a:pt x="954" y="1931"/>
                    <a:pt x="1084" y="1954"/>
                    <a:pt x="1216" y="1954"/>
                  </a:cubicBezTo>
                  <a:cubicBezTo>
                    <a:pt x="1795" y="1954"/>
                    <a:pt x="2395" y="1516"/>
                    <a:pt x="2395" y="1516"/>
                  </a:cubicBezTo>
                  <a:cubicBezTo>
                    <a:pt x="2395" y="1516"/>
                    <a:pt x="2225" y="377"/>
                    <a:pt x="1563" y="78"/>
                  </a:cubicBezTo>
                  <a:cubicBezTo>
                    <a:pt x="1441" y="23"/>
                    <a:pt x="1311" y="1"/>
                    <a:pt x="11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34"/>
            <p:cNvSpPr/>
            <p:nvPr/>
          </p:nvSpPr>
          <p:spPr>
            <a:xfrm>
              <a:off x="5446121" y="531762"/>
              <a:ext cx="67288" cy="58435"/>
            </a:xfrm>
            <a:custGeom>
              <a:avLst/>
              <a:gdLst/>
              <a:ahLst/>
              <a:cxnLst/>
              <a:rect l="l" t="t" r="r" b="b"/>
              <a:pathLst>
                <a:path w="2251" h="1955" extrusionOk="0">
                  <a:moveTo>
                    <a:pt x="1063" y="1"/>
                  </a:moveTo>
                  <a:cubicBezTo>
                    <a:pt x="534" y="1"/>
                    <a:pt x="0" y="291"/>
                    <a:pt x="0" y="291"/>
                  </a:cubicBezTo>
                  <a:cubicBezTo>
                    <a:pt x="0" y="291"/>
                    <a:pt x="27" y="1440"/>
                    <a:pt x="648" y="1818"/>
                  </a:cubicBezTo>
                  <a:cubicBezTo>
                    <a:pt x="811" y="1918"/>
                    <a:pt x="1000" y="1955"/>
                    <a:pt x="1188" y="1955"/>
                  </a:cubicBezTo>
                  <a:cubicBezTo>
                    <a:pt x="1717" y="1955"/>
                    <a:pt x="2250" y="1666"/>
                    <a:pt x="2250" y="1666"/>
                  </a:cubicBezTo>
                  <a:cubicBezTo>
                    <a:pt x="2250" y="1666"/>
                    <a:pt x="2223" y="517"/>
                    <a:pt x="1602" y="137"/>
                  </a:cubicBezTo>
                  <a:cubicBezTo>
                    <a:pt x="1439" y="37"/>
                    <a:pt x="1251" y="1"/>
                    <a:pt x="10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34"/>
            <p:cNvSpPr/>
            <p:nvPr/>
          </p:nvSpPr>
          <p:spPr>
            <a:xfrm>
              <a:off x="5499689" y="574235"/>
              <a:ext cx="82115" cy="62470"/>
            </a:xfrm>
            <a:custGeom>
              <a:avLst/>
              <a:gdLst/>
              <a:ahLst/>
              <a:cxnLst/>
              <a:rect l="l" t="t" r="r" b="b"/>
              <a:pathLst>
                <a:path w="2747" h="2090" extrusionOk="0">
                  <a:moveTo>
                    <a:pt x="1" y="0"/>
                  </a:moveTo>
                  <a:cubicBezTo>
                    <a:pt x="1" y="0"/>
                    <a:pt x="537" y="1576"/>
                    <a:pt x="1123" y="2013"/>
                  </a:cubicBezTo>
                  <a:cubicBezTo>
                    <a:pt x="1193" y="2066"/>
                    <a:pt x="1271" y="2089"/>
                    <a:pt x="1352" y="2089"/>
                  </a:cubicBezTo>
                  <a:cubicBezTo>
                    <a:pt x="1949" y="2089"/>
                    <a:pt x="2747" y="823"/>
                    <a:pt x="2232" y="439"/>
                  </a:cubicBezTo>
                  <a:cubicBezTo>
                    <a:pt x="1648" y="2"/>
                    <a:pt x="1"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34"/>
            <p:cNvSpPr/>
            <p:nvPr/>
          </p:nvSpPr>
          <p:spPr>
            <a:xfrm>
              <a:off x="5492275" y="565328"/>
              <a:ext cx="33958" cy="32311"/>
            </a:xfrm>
            <a:custGeom>
              <a:avLst/>
              <a:gdLst/>
              <a:ahLst/>
              <a:cxnLst/>
              <a:rect l="l" t="t" r="r" b="b"/>
              <a:pathLst>
                <a:path w="1136" h="1081" extrusionOk="0">
                  <a:moveTo>
                    <a:pt x="738" y="0"/>
                  </a:moveTo>
                  <a:cubicBezTo>
                    <a:pt x="606" y="0"/>
                    <a:pt x="503" y="151"/>
                    <a:pt x="345" y="375"/>
                  </a:cubicBezTo>
                  <a:cubicBezTo>
                    <a:pt x="125" y="684"/>
                    <a:pt x="0" y="822"/>
                    <a:pt x="229" y="996"/>
                  </a:cubicBezTo>
                  <a:cubicBezTo>
                    <a:pt x="306" y="1053"/>
                    <a:pt x="379" y="1081"/>
                    <a:pt x="450" y="1081"/>
                  </a:cubicBezTo>
                  <a:cubicBezTo>
                    <a:pt x="593" y="1081"/>
                    <a:pt x="730" y="970"/>
                    <a:pt x="876" y="764"/>
                  </a:cubicBezTo>
                  <a:cubicBezTo>
                    <a:pt x="1094" y="455"/>
                    <a:pt x="1135" y="242"/>
                    <a:pt x="905" y="70"/>
                  </a:cubicBezTo>
                  <a:cubicBezTo>
                    <a:pt x="842" y="22"/>
                    <a:pt x="788" y="0"/>
                    <a:pt x="738" y="0"/>
                  </a:cubicBezTo>
                  <a:close/>
                </a:path>
              </a:pathLst>
            </a:custGeom>
            <a:solidFill>
              <a:srgbClr val="8AC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34"/>
            <p:cNvSpPr/>
            <p:nvPr/>
          </p:nvSpPr>
          <p:spPr>
            <a:xfrm>
              <a:off x="5057399" y="509583"/>
              <a:ext cx="79424" cy="71915"/>
            </a:xfrm>
            <a:custGeom>
              <a:avLst/>
              <a:gdLst/>
              <a:ahLst/>
              <a:cxnLst/>
              <a:rect l="l" t="t" r="r" b="b"/>
              <a:pathLst>
                <a:path w="2657" h="2406" extrusionOk="0">
                  <a:moveTo>
                    <a:pt x="1153" y="1"/>
                  </a:moveTo>
                  <a:cubicBezTo>
                    <a:pt x="561" y="1"/>
                    <a:pt x="87" y="394"/>
                    <a:pt x="47" y="964"/>
                  </a:cubicBezTo>
                  <a:cubicBezTo>
                    <a:pt x="0" y="1614"/>
                    <a:pt x="536" y="2248"/>
                    <a:pt x="1245" y="2381"/>
                  </a:cubicBezTo>
                  <a:cubicBezTo>
                    <a:pt x="1333" y="2397"/>
                    <a:pt x="1420" y="2405"/>
                    <a:pt x="1504" y="2405"/>
                  </a:cubicBezTo>
                  <a:cubicBezTo>
                    <a:pt x="2096" y="2405"/>
                    <a:pt x="2570" y="2012"/>
                    <a:pt x="2610" y="1442"/>
                  </a:cubicBezTo>
                  <a:cubicBezTo>
                    <a:pt x="2657" y="791"/>
                    <a:pt x="2120" y="158"/>
                    <a:pt x="1412" y="25"/>
                  </a:cubicBezTo>
                  <a:cubicBezTo>
                    <a:pt x="1324" y="8"/>
                    <a:pt x="1237" y="1"/>
                    <a:pt x="1153" y="1"/>
                  </a:cubicBezTo>
                  <a:close/>
                </a:path>
              </a:pathLst>
            </a:custGeom>
            <a:solidFill>
              <a:srgbClr val="9E71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34"/>
            <p:cNvSpPr/>
            <p:nvPr/>
          </p:nvSpPr>
          <p:spPr>
            <a:xfrm>
              <a:off x="5072286" y="532658"/>
              <a:ext cx="45765" cy="24002"/>
            </a:xfrm>
            <a:custGeom>
              <a:avLst/>
              <a:gdLst/>
              <a:ahLst/>
              <a:cxnLst/>
              <a:rect l="l" t="t" r="r" b="b"/>
              <a:pathLst>
                <a:path w="1531" h="803" extrusionOk="0">
                  <a:moveTo>
                    <a:pt x="574" y="1"/>
                  </a:moveTo>
                  <a:cubicBezTo>
                    <a:pt x="374" y="1"/>
                    <a:pt x="189" y="61"/>
                    <a:pt x="50" y="125"/>
                  </a:cubicBezTo>
                  <a:cubicBezTo>
                    <a:pt x="16" y="141"/>
                    <a:pt x="0" y="180"/>
                    <a:pt x="16" y="214"/>
                  </a:cubicBezTo>
                  <a:cubicBezTo>
                    <a:pt x="28" y="239"/>
                    <a:pt x="52" y="254"/>
                    <a:pt x="78" y="254"/>
                  </a:cubicBezTo>
                  <a:cubicBezTo>
                    <a:pt x="87" y="254"/>
                    <a:pt x="97" y="252"/>
                    <a:pt x="106" y="248"/>
                  </a:cubicBezTo>
                  <a:cubicBezTo>
                    <a:pt x="274" y="172"/>
                    <a:pt x="431" y="134"/>
                    <a:pt x="575" y="134"/>
                  </a:cubicBezTo>
                  <a:cubicBezTo>
                    <a:pt x="906" y="134"/>
                    <a:pt x="1174" y="333"/>
                    <a:pt x="1375" y="732"/>
                  </a:cubicBezTo>
                  <a:cubicBezTo>
                    <a:pt x="1384" y="749"/>
                    <a:pt x="1391" y="762"/>
                    <a:pt x="1395" y="769"/>
                  </a:cubicBezTo>
                  <a:cubicBezTo>
                    <a:pt x="1406" y="790"/>
                    <a:pt x="1430" y="803"/>
                    <a:pt x="1453" y="803"/>
                  </a:cubicBezTo>
                  <a:cubicBezTo>
                    <a:pt x="1465" y="803"/>
                    <a:pt x="1477" y="800"/>
                    <a:pt x="1487" y="791"/>
                  </a:cubicBezTo>
                  <a:cubicBezTo>
                    <a:pt x="1519" y="772"/>
                    <a:pt x="1530" y="729"/>
                    <a:pt x="1511" y="698"/>
                  </a:cubicBezTo>
                  <a:cubicBezTo>
                    <a:pt x="1508" y="693"/>
                    <a:pt x="1504" y="683"/>
                    <a:pt x="1497" y="670"/>
                  </a:cubicBezTo>
                  <a:cubicBezTo>
                    <a:pt x="1235" y="150"/>
                    <a:pt x="887" y="1"/>
                    <a:pt x="5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34"/>
            <p:cNvSpPr/>
            <p:nvPr/>
          </p:nvSpPr>
          <p:spPr>
            <a:xfrm>
              <a:off x="5084362" y="539623"/>
              <a:ext cx="24990" cy="21252"/>
            </a:xfrm>
            <a:custGeom>
              <a:avLst/>
              <a:gdLst/>
              <a:ahLst/>
              <a:cxnLst/>
              <a:rect l="l" t="t" r="r" b="b"/>
              <a:pathLst>
                <a:path w="836" h="711" extrusionOk="0">
                  <a:moveTo>
                    <a:pt x="665" y="1"/>
                  </a:moveTo>
                  <a:cubicBezTo>
                    <a:pt x="260" y="1"/>
                    <a:pt x="62" y="400"/>
                    <a:pt x="10" y="628"/>
                  </a:cubicBezTo>
                  <a:cubicBezTo>
                    <a:pt x="0" y="664"/>
                    <a:pt x="24" y="700"/>
                    <a:pt x="61" y="708"/>
                  </a:cubicBezTo>
                  <a:cubicBezTo>
                    <a:pt x="66" y="711"/>
                    <a:pt x="71" y="711"/>
                    <a:pt x="76" y="711"/>
                  </a:cubicBezTo>
                  <a:cubicBezTo>
                    <a:pt x="109" y="711"/>
                    <a:pt x="137" y="690"/>
                    <a:pt x="141" y="657"/>
                  </a:cubicBezTo>
                  <a:cubicBezTo>
                    <a:pt x="148" y="635"/>
                    <a:pt x="266" y="137"/>
                    <a:pt x="668" y="137"/>
                  </a:cubicBezTo>
                  <a:cubicBezTo>
                    <a:pt x="694" y="137"/>
                    <a:pt x="722" y="139"/>
                    <a:pt x="751" y="144"/>
                  </a:cubicBezTo>
                  <a:cubicBezTo>
                    <a:pt x="754" y="144"/>
                    <a:pt x="758" y="144"/>
                    <a:pt x="761" y="144"/>
                  </a:cubicBezTo>
                  <a:cubicBezTo>
                    <a:pt x="793" y="144"/>
                    <a:pt x="824" y="121"/>
                    <a:pt x="829" y="87"/>
                  </a:cubicBezTo>
                  <a:cubicBezTo>
                    <a:pt x="836" y="50"/>
                    <a:pt x="809" y="15"/>
                    <a:pt x="772" y="9"/>
                  </a:cubicBezTo>
                  <a:cubicBezTo>
                    <a:pt x="735" y="3"/>
                    <a:pt x="699" y="1"/>
                    <a:pt x="6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34"/>
            <p:cNvSpPr/>
            <p:nvPr/>
          </p:nvSpPr>
          <p:spPr>
            <a:xfrm>
              <a:off x="5387084" y="446336"/>
              <a:ext cx="82503" cy="73769"/>
            </a:xfrm>
            <a:custGeom>
              <a:avLst/>
              <a:gdLst/>
              <a:ahLst/>
              <a:cxnLst/>
              <a:rect l="l" t="t" r="r" b="b"/>
              <a:pathLst>
                <a:path w="2760" h="2468" extrusionOk="0">
                  <a:moveTo>
                    <a:pt x="1567" y="1"/>
                  </a:moveTo>
                  <a:cubicBezTo>
                    <a:pt x="1414" y="1"/>
                    <a:pt x="1254" y="29"/>
                    <a:pt x="1094" y="89"/>
                  </a:cubicBezTo>
                  <a:cubicBezTo>
                    <a:pt x="421" y="341"/>
                    <a:pt x="1" y="1060"/>
                    <a:pt x="160" y="1691"/>
                  </a:cubicBezTo>
                  <a:cubicBezTo>
                    <a:pt x="280" y="2174"/>
                    <a:pt x="701" y="2468"/>
                    <a:pt x="1193" y="2468"/>
                  </a:cubicBezTo>
                  <a:cubicBezTo>
                    <a:pt x="1347" y="2468"/>
                    <a:pt x="1506" y="2439"/>
                    <a:pt x="1666" y="2379"/>
                  </a:cubicBezTo>
                  <a:cubicBezTo>
                    <a:pt x="2341" y="2127"/>
                    <a:pt x="2760" y="1408"/>
                    <a:pt x="2602" y="777"/>
                  </a:cubicBezTo>
                  <a:cubicBezTo>
                    <a:pt x="2480" y="294"/>
                    <a:pt x="2059" y="1"/>
                    <a:pt x="1567" y="1"/>
                  </a:cubicBezTo>
                  <a:close/>
                </a:path>
              </a:pathLst>
            </a:custGeom>
            <a:solidFill>
              <a:srgbClr val="9E71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34"/>
            <p:cNvSpPr/>
            <p:nvPr/>
          </p:nvSpPr>
          <p:spPr>
            <a:xfrm>
              <a:off x="5409324" y="468813"/>
              <a:ext cx="42268" cy="28665"/>
            </a:xfrm>
            <a:custGeom>
              <a:avLst/>
              <a:gdLst/>
              <a:ahLst/>
              <a:cxnLst/>
              <a:rect l="l" t="t" r="r" b="b"/>
              <a:pathLst>
                <a:path w="1414" h="959" extrusionOk="0">
                  <a:moveTo>
                    <a:pt x="1003" y="1"/>
                  </a:moveTo>
                  <a:cubicBezTo>
                    <a:pt x="644" y="1"/>
                    <a:pt x="225" y="163"/>
                    <a:pt x="23" y="834"/>
                  </a:cubicBezTo>
                  <a:cubicBezTo>
                    <a:pt x="19" y="848"/>
                    <a:pt x="16" y="860"/>
                    <a:pt x="13" y="865"/>
                  </a:cubicBezTo>
                  <a:cubicBezTo>
                    <a:pt x="0" y="901"/>
                    <a:pt x="17" y="939"/>
                    <a:pt x="53" y="953"/>
                  </a:cubicBezTo>
                  <a:cubicBezTo>
                    <a:pt x="61" y="957"/>
                    <a:pt x="68" y="958"/>
                    <a:pt x="77" y="958"/>
                  </a:cubicBezTo>
                  <a:cubicBezTo>
                    <a:pt x="103" y="958"/>
                    <a:pt x="130" y="940"/>
                    <a:pt x="143" y="915"/>
                  </a:cubicBezTo>
                  <a:cubicBezTo>
                    <a:pt x="146" y="908"/>
                    <a:pt x="150" y="894"/>
                    <a:pt x="154" y="875"/>
                  </a:cubicBezTo>
                  <a:cubicBezTo>
                    <a:pt x="304" y="383"/>
                    <a:pt x="585" y="135"/>
                    <a:pt x="994" y="135"/>
                  </a:cubicBezTo>
                  <a:cubicBezTo>
                    <a:pt x="1095" y="135"/>
                    <a:pt x="1205" y="150"/>
                    <a:pt x="1322" y="181"/>
                  </a:cubicBezTo>
                  <a:cubicBezTo>
                    <a:pt x="1327" y="182"/>
                    <a:pt x="1332" y="183"/>
                    <a:pt x="1337" y="183"/>
                  </a:cubicBezTo>
                  <a:cubicBezTo>
                    <a:pt x="1367" y="183"/>
                    <a:pt x="1396" y="163"/>
                    <a:pt x="1403" y="131"/>
                  </a:cubicBezTo>
                  <a:cubicBezTo>
                    <a:pt x="1413" y="96"/>
                    <a:pt x="1392" y="57"/>
                    <a:pt x="1354" y="48"/>
                  </a:cubicBezTo>
                  <a:cubicBezTo>
                    <a:pt x="1254" y="22"/>
                    <a:pt x="1132" y="1"/>
                    <a:pt x="10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34"/>
            <p:cNvSpPr/>
            <p:nvPr/>
          </p:nvSpPr>
          <p:spPr>
            <a:xfrm>
              <a:off x="5417843" y="480441"/>
              <a:ext cx="23137" cy="14078"/>
            </a:xfrm>
            <a:custGeom>
              <a:avLst/>
              <a:gdLst/>
              <a:ahLst/>
              <a:cxnLst/>
              <a:rect l="l" t="t" r="r" b="b"/>
              <a:pathLst>
                <a:path w="774" h="471" extrusionOk="0">
                  <a:moveTo>
                    <a:pt x="184" y="0"/>
                  </a:moveTo>
                  <a:cubicBezTo>
                    <a:pt x="127" y="0"/>
                    <a:pt x="66" y="10"/>
                    <a:pt x="1" y="33"/>
                  </a:cubicBezTo>
                  <a:lnTo>
                    <a:pt x="774" y="471"/>
                  </a:lnTo>
                  <a:cubicBezTo>
                    <a:pt x="774" y="471"/>
                    <a:pt x="577" y="0"/>
                    <a:pt x="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34"/>
            <p:cNvSpPr/>
            <p:nvPr/>
          </p:nvSpPr>
          <p:spPr>
            <a:xfrm>
              <a:off x="5059253" y="233878"/>
              <a:ext cx="368664" cy="380828"/>
            </a:xfrm>
            <a:custGeom>
              <a:avLst/>
              <a:gdLst/>
              <a:ahLst/>
              <a:cxnLst/>
              <a:rect l="l" t="t" r="r" b="b"/>
              <a:pathLst>
                <a:path w="12333" h="12741" extrusionOk="0">
                  <a:moveTo>
                    <a:pt x="6130" y="1"/>
                  </a:moveTo>
                  <a:cubicBezTo>
                    <a:pt x="5634" y="1"/>
                    <a:pt x="5129" y="65"/>
                    <a:pt x="4623" y="198"/>
                  </a:cubicBezTo>
                  <a:cubicBezTo>
                    <a:pt x="1841" y="934"/>
                    <a:pt x="0" y="3651"/>
                    <a:pt x="349" y="6506"/>
                  </a:cubicBezTo>
                  <a:cubicBezTo>
                    <a:pt x="452" y="7365"/>
                    <a:pt x="734" y="8149"/>
                    <a:pt x="1149" y="8834"/>
                  </a:cubicBezTo>
                  <a:cubicBezTo>
                    <a:pt x="1465" y="9355"/>
                    <a:pt x="1652" y="9942"/>
                    <a:pt x="1746" y="10546"/>
                  </a:cubicBezTo>
                  <a:cubicBezTo>
                    <a:pt x="1887" y="11454"/>
                    <a:pt x="2625" y="12741"/>
                    <a:pt x="5270" y="12741"/>
                  </a:cubicBezTo>
                  <a:cubicBezTo>
                    <a:pt x="5868" y="12741"/>
                    <a:pt x="6565" y="12675"/>
                    <a:pt x="7374" y="12524"/>
                  </a:cubicBezTo>
                  <a:cubicBezTo>
                    <a:pt x="12073" y="11647"/>
                    <a:pt x="12332" y="9743"/>
                    <a:pt x="11991" y="8658"/>
                  </a:cubicBezTo>
                  <a:cubicBezTo>
                    <a:pt x="11797" y="8039"/>
                    <a:pt x="11764" y="7380"/>
                    <a:pt x="11867" y="6741"/>
                  </a:cubicBezTo>
                  <a:cubicBezTo>
                    <a:pt x="11968" y="6096"/>
                    <a:pt x="11964" y="5425"/>
                    <a:pt x="11840" y="4751"/>
                  </a:cubicBezTo>
                  <a:cubicBezTo>
                    <a:pt x="11319" y="1954"/>
                    <a:pt x="8876" y="1"/>
                    <a:pt x="6130" y="1"/>
                  </a:cubicBezTo>
                  <a:close/>
                </a:path>
              </a:pathLst>
            </a:custGeom>
            <a:solidFill>
              <a:srgbClr val="B59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34"/>
            <p:cNvSpPr/>
            <p:nvPr/>
          </p:nvSpPr>
          <p:spPr>
            <a:xfrm>
              <a:off x="5235648" y="534541"/>
              <a:ext cx="73655" cy="42444"/>
            </a:xfrm>
            <a:custGeom>
              <a:avLst/>
              <a:gdLst/>
              <a:ahLst/>
              <a:cxnLst/>
              <a:rect l="l" t="t" r="r" b="b"/>
              <a:pathLst>
                <a:path w="2464" h="1420" extrusionOk="0">
                  <a:moveTo>
                    <a:pt x="2109" y="1"/>
                  </a:moveTo>
                  <a:cubicBezTo>
                    <a:pt x="2078" y="1"/>
                    <a:pt x="2046" y="5"/>
                    <a:pt x="2011" y="20"/>
                  </a:cubicBezTo>
                  <a:cubicBezTo>
                    <a:pt x="2011" y="20"/>
                    <a:pt x="1158" y="329"/>
                    <a:pt x="488" y="329"/>
                  </a:cubicBezTo>
                  <a:cubicBezTo>
                    <a:pt x="460" y="329"/>
                    <a:pt x="432" y="329"/>
                    <a:pt x="404" y="328"/>
                  </a:cubicBezTo>
                  <a:cubicBezTo>
                    <a:pt x="400" y="328"/>
                    <a:pt x="396" y="327"/>
                    <a:pt x="391" y="327"/>
                  </a:cubicBezTo>
                  <a:cubicBezTo>
                    <a:pt x="275" y="327"/>
                    <a:pt x="188" y="364"/>
                    <a:pt x="132" y="425"/>
                  </a:cubicBezTo>
                  <a:cubicBezTo>
                    <a:pt x="1" y="565"/>
                    <a:pt x="18" y="832"/>
                    <a:pt x="190" y="1053"/>
                  </a:cubicBezTo>
                  <a:cubicBezTo>
                    <a:pt x="344" y="1255"/>
                    <a:pt x="628" y="1419"/>
                    <a:pt x="1042" y="1419"/>
                  </a:cubicBezTo>
                  <a:cubicBezTo>
                    <a:pt x="1137" y="1419"/>
                    <a:pt x="1239" y="1411"/>
                    <a:pt x="1347" y="1392"/>
                  </a:cubicBezTo>
                  <a:cubicBezTo>
                    <a:pt x="1655" y="1337"/>
                    <a:pt x="1882" y="1213"/>
                    <a:pt x="2043" y="1057"/>
                  </a:cubicBezTo>
                  <a:cubicBezTo>
                    <a:pt x="2464" y="648"/>
                    <a:pt x="2419" y="34"/>
                    <a:pt x="2133" y="2"/>
                  </a:cubicBezTo>
                  <a:cubicBezTo>
                    <a:pt x="2125" y="1"/>
                    <a:pt x="2117" y="1"/>
                    <a:pt x="2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34"/>
            <p:cNvSpPr/>
            <p:nvPr/>
          </p:nvSpPr>
          <p:spPr>
            <a:xfrm>
              <a:off x="5239624" y="534541"/>
              <a:ext cx="59815" cy="16230"/>
            </a:xfrm>
            <a:custGeom>
              <a:avLst/>
              <a:gdLst/>
              <a:ahLst/>
              <a:cxnLst/>
              <a:rect l="l" t="t" r="r" b="b"/>
              <a:pathLst>
                <a:path w="2001" h="543" extrusionOk="0">
                  <a:moveTo>
                    <a:pt x="1975" y="1"/>
                  </a:moveTo>
                  <a:cubicBezTo>
                    <a:pt x="1945" y="1"/>
                    <a:pt x="1914" y="5"/>
                    <a:pt x="1880" y="17"/>
                  </a:cubicBezTo>
                  <a:cubicBezTo>
                    <a:pt x="1880" y="17"/>
                    <a:pt x="1026" y="328"/>
                    <a:pt x="356" y="328"/>
                  </a:cubicBezTo>
                  <a:cubicBezTo>
                    <a:pt x="328" y="328"/>
                    <a:pt x="300" y="327"/>
                    <a:pt x="273" y="326"/>
                  </a:cubicBezTo>
                  <a:cubicBezTo>
                    <a:pt x="268" y="326"/>
                    <a:pt x="264" y="326"/>
                    <a:pt x="260" y="326"/>
                  </a:cubicBezTo>
                  <a:cubicBezTo>
                    <a:pt x="145" y="326"/>
                    <a:pt x="58" y="362"/>
                    <a:pt x="0" y="424"/>
                  </a:cubicBezTo>
                  <a:cubicBezTo>
                    <a:pt x="222" y="503"/>
                    <a:pt x="457" y="543"/>
                    <a:pt x="692" y="543"/>
                  </a:cubicBezTo>
                  <a:cubicBezTo>
                    <a:pt x="1039" y="543"/>
                    <a:pt x="1385" y="456"/>
                    <a:pt x="1686" y="284"/>
                  </a:cubicBezTo>
                  <a:cubicBezTo>
                    <a:pt x="1807" y="215"/>
                    <a:pt x="1930" y="120"/>
                    <a:pt x="2000" y="2"/>
                  </a:cubicBezTo>
                  <a:cubicBezTo>
                    <a:pt x="1992" y="1"/>
                    <a:pt x="1984" y="1"/>
                    <a:pt x="19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34"/>
            <p:cNvSpPr/>
            <p:nvPr/>
          </p:nvSpPr>
          <p:spPr>
            <a:xfrm>
              <a:off x="5241298" y="557019"/>
              <a:ext cx="55451" cy="19967"/>
            </a:xfrm>
            <a:custGeom>
              <a:avLst/>
              <a:gdLst/>
              <a:ahLst/>
              <a:cxnLst/>
              <a:rect l="l" t="t" r="r" b="b"/>
              <a:pathLst>
                <a:path w="1855" h="668" extrusionOk="0">
                  <a:moveTo>
                    <a:pt x="921" y="0"/>
                  </a:moveTo>
                  <a:cubicBezTo>
                    <a:pt x="749" y="0"/>
                    <a:pt x="579" y="24"/>
                    <a:pt x="416" y="77"/>
                  </a:cubicBezTo>
                  <a:cubicBezTo>
                    <a:pt x="268" y="126"/>
                    <a:pt x="125" y="202"/>
                    <a:pt x="1" y="301"/>
                  </a:cubicBezTo>
                  <a:cubicBezTo>
                    <a:pt x="155" y="503"/>
                    <a:pt x="439" y="667"/>
                    <a:pt x="853" y="667"/>
                  </a:cubicBezTo>
                  <a:cubicBezTo>
                    <a:pt x="948" y="667"/>
                    <a:pt x="1050" y="659"/>
                    <a:pt x="1158" y="640"/>
                  </a:cubicBezTo>
                  <a:cubicBezTo>
                    <a:pt x="1466" y="585"/>
                    <a:pt x="1693" y="461"/>
                    <a:pt x="1854" y="305"/>
                  </a:cubicBezTo>
                  <a:cubicBezTo>
                    <a:pt x="1800" y="253"/>
                    <a:pt x="1741" y="209"/>
                    <a:pt x="1673" y="170"/>
                  </a:cubicBezTo>
                  <a:cubicBezTo>
                    <a:pt x="1551" y="99"/>
                    <a:pt x="1412" y="58"/>
                    <a:pt x="1275" y="33"/>
                  </a:cubicBezTo>
                  <a:cubicBezTo>
                    <a:pt x="1158" y="12"/>
                    <a:pt x="1039" y="0"/>
                    <a:pt x="9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34"/>
            <p:cNvSpPr/>
            <p:nvPr/>
          </p:nvSpPr>
          <p:spPr>
            <a:xfrm>
              <a:off x="5033097" y="307945"/>
              <a:ext cx="379246" cy="212847"/>
            </a:xfrm>
            <a:custGeom>
              <a:avLst/>
              <a:gdLst/>
              <a:ahLst/>
              <a:cxnLst/>
              <a:rect l="l" t="t" r="r" b="b"/>
              <a:pathLst>
                <a:path w="12687" h="7121" extrusionOk="0">
                  <a:moveTo>
                    <a:pt x="7250" y="0"/>
                  </a:moveTo>
                  <a:cubicBezTo>
                    <a:pt x="6802" y="0"/>
                    <a:pt x="6317" y="28"/>
                    <a:pt x="5793" y="88"/>
                  </a:cubicBezTo>
                  <a:cubicBezTo>
                    <a:pt x="0" y="744"/>
                    <a:pt x="2477" y="7121"/>
                    <a:pt x="2477" y="7121"/>
                  </a:cubicBezTo>
                  <a:lnTo>
                    <a:pt x="3028" y="5269"/>
                  </a:lnTo>
                  <a:cubicBezTo>
                    <a:pt x="5705" y="4672"/>
                    <a:pt x="6789" y="2086"/>
                    <a:pt x="6789" y="2086"/>
                  </a:cubicBezTo>
                  <a:cubicBezTo>
                    <a:pt x="7924" y="3305"/>
                    <a:pt x="10659" y="3363"/>
                    <a:pt x="11168" y="3363"/>
                  </a:cubicBezTo>
                  <a:cubicBezTo>
                    <a:pt x="11221" y="3363"/>
                    <a:pt x="11250" y="3362"/>
                    <a:pt x="11250" y="3362"/>
                  </a:cubicBezTo>
                  <a:cubicBezTo>
                    <a:pt x="11669" y="3530"/>
                    <a:pt x="12687" y="5076"/>
                    <a:pt x="12687" y="5076"/>
                  </a:cubicBezTo>
                  <a:cubicBezTo>
                    <a:pt x="12552" y="2828"/>
                    <a:pt x="11752" y="0"/>
                    <a:pt x="7250" y="0"/>
                  </a:cubicBezTo>
                  <a:close/>
                </a:path>
              </a:pathLst>
            </a:custGeom>
            <a:solidFill>
              <a:srgbClr val="9E71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34"/>
            <p:cNvSpPr/>
            <p:nvPr/>
          </p:nvSpPr>
          <p:spPr>
            <a:xfrm>
              <a:off x="5143759" y="440956"/>
              <a:ext cx="51116" cy="28635"/>
            </a:xfrm>
            <a:custGeom>
              <a:avLst/>
              <a:gdLst/>
              <a:ahLst/>
              <a:cxnLst/>
              <a:rect l="l" t="t" r="r" b="b"/>
              <a:pathLst>
                <a:path w="1710" h="958" extrusionOk="0">
                  <a:moveTo>
                    <a:pt x="1131" y="1"/>
                  </a:moveTo>
                  <a:cubicBezTo>
                    <a:pt x="778" y="1"/>
                    <a:pt x="312" y="138"/>
                    <a:pt x="30" y="765"/>
                  </a:cubicBezTo>
                  <a:cubicBezTo>
                    <a:pt x="0" y="833"/>
                    <a:pt x="30" y="914"/>
                    <a:pt x="99" y="945"/>
                  </a:cubicBezTo>
                  <a:cubicBezTo>
                    <a:pt x="119" y="953"/>
                    <a:pt x="136" y="957"/>
                    <a:pt x="156" y="957"/>
                  </a:cubicBezTo>
                  <a:cubicBezTo>
                    <a:pt x="207" y="957"/>
                    <a:pt x="256" y="928"/>
                    <a:pt x="279" y="877"/>
                  </a:cubicBezTo>
                  <a:cubicBezTo>
                    <a:pt x="502" y="380"/>
                    <a:pt x="863" y="272"/>
                    <a:pt x="1136" y="272"/>
                  </a:cubicBezTo>
                  <a:cubicBezTo>
                    <a:pt x="1337" y="272"/>
                    <a:pt x="1489" y="330"/>
                    <a:pt x="1504" y="336"/>
                  </a:cubicBezTo>
                  <a:cubicBezTo>
                    <a:pt x="1520" y="343"/>
                    <a:pt x="1537" y="346"/>
                    <a:pt x="1554" y="346"/>
                  </a:cubicBezTo>
                  <a:cubicBezTo>
                    <a:pt x="1609" y="346"/>
                    <a:pt x="1660" y="313"/>
                    <a:pt x="1682" y="260"/>
                  </a:cubicBezTo>
                  <a:cubicBezTo>
                    <a:pt x="1710" y="190"/>
                    <a:pt x="1676" y="111"/>
                    <a:pt x="1605" y="82"/>
                  </a:cubicBezTo>
                  <a:cubicBezTo>
                    <a:pt x="1601" y="80"/>
                    <a:pt x="1399" y="1"/>
                    <a:pt x="1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34"/>
            <p:cNvSpPr/>
            <p:nvPr/>
          </p:nvSpPr>
          <p:spPr>
            <a:xfrm>
              <a:off x="5298094" y="408914"/>
              <a:ext cx="54793" cy="19429"/>
            </a:xfrm>
            <a:custGeom>
              <a:avLst/>
              <a:gdLst/>
              <a:ahLst/>
              <a:cxnLst/>
              <a:rect l="l" t="t" r="r" b="b"/>
              <a:pathLst>
                <a:path w="1833" h="650" extrusionOk="0">
                  <a:moveTo>
                    <a:pt x="965" y="0"/>
                  </a:moveTo>
                  <a:cubicBezTo>
                    <a:pt x="423" y="0"/>
                    <a:pt x="55" y="417"/>
                    <a:pt x="51" y="423"/>
                  </a:cubicBezTo>
                  <a:cubicBezTo>
                    <a:pt x="1" y="480"/>
                    <a:pt x="8" y="567"/>
                    <a:pt x="64" y="615"/>
                  </a:cubicBezTo>
                  <a:cubicBezTo>
                    <a:pt x="91" y="639"/>
                    <a:pt x="123" y="649"/>
                    <a:pt x="155" y="649"/>
                  </a:cubicBezTo>
                  <a:cubicBezTo>
                    <a:pt x="194" y="649"/>
                    <a:pt x="231" y="633"/>
                    <a:pt x="258" y="604"/>
                  </a:cubicBezTo>
                  <a:cubicBezTo>
                    <a:pt x="273" y="584"/>
                    <a:pt x="548" y="276"/>
                    <a:pt x="958" y="276"/>
                  </a:cubicBezTo>
                  <a:cubicBezTo>
                    <a:pt x="1145" y="276"/>
                    <a:pt x="1361" y="341"/>
                    <a:pt x="1593" y="526"/>
                  </a:cubicBezTo>
                  <a:cubicBezTo>
                    <a:pt x="1618" y="547"/>
                    <a:pt x="1648" y="557"/>
                    <a:pt x="1678" y="557"/>
                  </a:cubicBezTo>
                  <a:cubicBezTo>
                    <a:pt x="1718" y="557"/>
                    <a:pt x="1758" y="539"/>
                    <a:pt x="1785" y="505"/>
                  </a:cubicBezTo>
                  <a:cubicBezTo>
                    <a:pt x="1833" y="444"/>
                    <a:pt x="1822" y="360"/>
                    <a:pt x="1764" y="312"/>
                  </a:cubicBezTo>
                  <a:cubicBezTo>
                    <a:pt x="1475" y="81"/>
                    <a:pt x="1203" y="0"/>
                    <a:pt x="9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34"/>
            <p:cNvSpPr/>
            <p:nvPr/>
          </p:nvSpPr>
          <p:spPr>
            <a:xfrm>
              <a:off x="5260997" y="492277"/>
              <a:ext cx="24930" cy="36406"/>
            </a:xfrm>
            <a:custGeom>
              <a:avLst/>
              <a:gdLst/>
              <a:ahLst/>
              <a:cxnLst/>
              <a:rect l="l" t="t" r="r" b="b"/>
              <a:pathLst>
                <a:path w="834" h="1218" extrusionOk="0">
                  <a:moveTo>
                    <a:pt x="76" y="1"/>
                  </a:moveTo>
                  <a:cubicBezTo>
                    <a:pt x="71" y="1"/>
                    <a:pt x="65" y="1"/>
                    <a:pt x="60" y="3"/>
                  </a:cubicBezTo>
                  <a:cubicBezTo>
                    <a:pt x="24" y="10"/>
                    <a:pt x="1" y="46"/>
                    <a:pt x="9" y="83"/>
                  </a:cubicBezTo>
                  <a:lnTo>
                    <a:pt x="156" y="728"/>
                  </a:lnTo>
                  <a:cubicBezTo>
                    <a:pt x="159" y="747"/>
                    <a:pt x="172" y="763"/>
                    <a:pt x="187" y="772"/>
                  </a:cubicBezTo>
                  <a:cubicBezTo>
                    <a:pt x="198" y="777"/>
                    <a:pt x="210" y="780"/>
                    <a:pt x="222" y="780"/>
                  </a:cubicBezTo>
                  <a:cubicBezTo>
                    <a:pt x="229" y="780"/>
                    <a:pt x="236" y="779"/>
                    <a:pt x="242" y="778"/>
                  </a:cubicBezTo>
                  <a:cubicBezTo>
                    <a:pt x="307" y="757"/>
                    <a:pt x="412" y="735"/>
                    <a:pt x="505" y="735"/>
                  </a:cubicBezTo>
                  <a:cubicBezTo>
                    <a:pt x="585" y="735"/>
                    <a:pt x="656" y="752"/>
                    <a:pt x="681" y="800"/>
                  </a:cubicBezTo>
                  <a:cubicBezTo>
                    <a:pt x="690" y="817"/>
                    <a:pt x="693" y="833"/>
                    <a:pt x="686" y="854"/>
                  </a:cubicBezTo>
                  <a:cubicBezTo>
                    <a:pt x="655" y="943"/>
                    <a:pt x="499" y="1043"/>
                    <a:pt x="407" y="1088"/>
                  </a:cubicBezTo>
                  <a:cubicBezTo>
                    <a:pt x="375" y="1105"/>
                    <a:pt x="361" y="1146"/>
                    <a:pt x="376" y="1180"/>
                  </a:cubicBezTo>
                  <a:cubicBezTo>
                    <a:pt x="389" y="1204"/>
                    <a:pt x="413" y="1218"/>
                    <a:pt x="439" y="1218"/>
                  </a:cubicBezTo>
                  <a:cubicBezTo>
                    <a:pt x="448" y="1218"/>
                    <a:pt x="457" y="1217"/>
                    <a:pt x="468" y="1211"/>
                  </a:cubicBezTo>
                  <a:cubicBezTo>
                    <a:pt x="498" y="1197"/>
                    <a:pt x="759" y="1070"/>
                    <a:pt x="815" y="899"/>
                  </a:cubicBezTo>
                  <a:cubicBezTo>
                    <a:pt x="834" y="842"/>
                    <a:pt x="830" y="787"/>
                    <a:pt x="803" y="737"/>
                  </a:cubicBezTo>
                  <a:cubicBezTo>
                    <a:pt x="745" y="629"/>
                    <a:pt x="624" y="599"/>
                    <a:pt x="504" y="599"/>
                  </a:cubicBezTo>
                  <a:cubicBezTo>
                    <a:pt x="417" y="599"/>
                    <a:pt x="331" y="615"/>
                    <a:pt x="272" y="629"/>
                  </a:cubicBezTo>
                  <a:lnTo>
                    <a:pt x="142" y="53"/>
                  </a:lnTo>
                  <a:cubicBezTo>
                    <a:pt x="136" y="22"/>
                    <a:pt x="107" y="1"/>
                    <a:pt x="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34"/>
            <p:cNvSpPr/>
            <p:nvPr/>
          </p:nvSpPr>
          <p:spPr>
            <a:xfrm>
              <a:off x="5313668" y="475270"/>
              <a:ext cx="47230" cy="21581"/>
            </a:xfrm>
            <a:custGeom>
              <a:avLst/>
              <a:gdLst/>
              <a:ahLst/>
              <a:cxnLst/>
              <a:rect l="l" t="t" r="r" b="b"/>
              <a:pathLst>
                <a:path w="1580" h="722" extrusionOk="0">
                  <a:moveTo>
                    <a:pt x="1293" y="1"/>
                  </a:moveTo>
                  <a:cubicBezTo>
                    <a:pt x="404" y="1"/>
                    <a:pt x="37" y="589"/>
                    <a:pt x="20" y="617"/>
                  </a:cubicBezTo>
                  <a:cubicBezTo>
                    <a:pt x="1" y="649"/>
                    <a:pt x="12" y="692"/>
                    <a:pt x="43" y="711"/>
                  </a:cubicBezTo>
                  <a:cubicBezTo>
                    <a:pt x="54" y="718"/>
                    <a:pt x="65" y="721"/>
                    <a:pt x="78" y="721"/>
                  </a:cubicBezTo>
                  <a:cubicBezTo>
                    <a:pt x="101" y="721"/>
                    <a:pt x="125" y="709"/>
                    <a:pt x="137" y="686"/>
                  </a:cubicBezTo>
                  <a:cubicBezTo>
                    <a:pt x="152" y="661"/>
                    <a:pt x="485" y="136"/>
                    <a:pt x="1295" y="136"/>
                  </a:cubicBezTo>
                  <a:cubicBezTo>
                    <a:pt x="1361" y="136"/>
                    <a:pt x="1429" y="139"/>
                    <a:pt x="1501" y="147"/>
                  </a:cubicBezTo>
                  <a:cubicBezTo>
                    <a:pt x="1503" y="147"/>
                    <a:pt x="1506" y="147"/>
                    <a:pt x="1508" y="147"/>
                  </a:cubicBezTo>
                  <a:cubicBezTo>
                    <a:pt x="1542" y="147"/>
                    <a:pt x="1573" y="120"/>
                    <a:pt x="1577" y="86"/>
                  </a:cubicBezTo>
                  <a:cubicBezTo>
                    <a:pt x="1580" y="49"/>
                    <a:pt x="1552" y="16"/>
                    <a:pt x="1515" y="13"/>
                  </a:cubicBezTo>
                  <a:cubicBezTo>
                    <a:pt x="1438" y="5"/>
                    <a:pt x="1364" y="1"/>
                    <a:pt x="12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34"/>
            <p:cNvSpPr/>
            <p:nvPr/>
          </p:nvSpPr>
          <p:spPr>
            <a:xfrm>
              <a:off x="5164893" y="508776"/>
              <a:ext cx="50668" cy="11478"/>
            </a:xfrm>
            <a:custGeom>
              <a:avLst/>
              <a:gdLst/>
              <a:ahLst/>
              <a:cxnLst/>
              <a:rect l="l" t="t" r="r" b="b"/>
              <a:pathLst>
                <a:path w="1695" h="384" extrusionOk="0">
                  <a:moveTo>
                    <a:pt x="869" y="0"/>
                  </a:moveTo>
                  <a:cubicBezTo>
                    <a:pt x="362" y="0"/>
                    <a:pt x="53" y="249"/>
                    <a:pt x="34" y="264"/>
                  </a:cubicBezTo>
                  <a:cubicBezTo>
                    <a:pt x="6" y="286"/>
                    <a:pt x="1" y="331"/>
                    <a:pt x="26" y="360"/>
                  </a:cubicBezTo>
                  <a:cubicBezTo>
                    <a:pt x="39" y="375"/>
                    <a:pt x="58" y="384"/>
                    <a:pt x="78" y="384"/>
                  </a:cubicBezTo>
                  <a:cubicBezTo>
                    <a:pt x="94" y="384"/>
                    <a:pt x="108" y="381"/>
                    <a:pt x="121" y="371"/>
                  </a:cubicBezTo>
                  <a:cubicBezTo>
                    <a:pt x="125" y="367"/>
                    <a:pt x="407" y="141"/>
                    <a:pt x="872" y="141"/>
                  </a:cubicBezTo>
                  <a:cubicBezTo>
                    <a:pt x="1077" y="141"/>
                    <a:pt x="1318" y="185"/>
                    <a:pt x="1587" y="312"/>
                  </a:cubicBezTo>
                  <a:cubicBezTo>
                    <a:pt x="1596" y="316"/>
                    <a:pt x="1605" y="318"/>
                    <a:pt x="1614" y="318"/>
                  </a:cubicBezTo>
                  <a:cubicBezTo>
                    <a:pt x="1639" y="318"/>
                    <a:pt x="1665" y="303"/>
                    <a:pt x="1676" y="278"/>
                  </a:cubicBezTo>
                  <a:cubicBezTo>
                    <a:pt x="1694" y="243"/>
                    <a:pt x="1679" y="202"/>
                    <a:pt x="1645" y="186"/>
                  </a:cubicBezTo>
                  <a:cubicBezTo>
                    <a:pt x="1353" y="48"/>
                    <a:pt x="1092" y="0"/>
                    <a:pt x="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34"/>
            <p:cNvSpPr/>
            <p:nvPr/>
          </p:nvSpPr>
          <p:spPr>
            <a:xfrm>
              <a:off x="5334294" y="495176"/>
              <a:ext cx="75389" cy="61663"/>
            </a:xfrm>
            <a:custGeom>
              <a:avLst/>
              <a:gdLst/>
              <a:ahLst/>
              <a:cxnLst/>
              <a:rect l="l" t="t" r="r" b="b"/>
              <a:pathLst>
                <a:path w="2522" h="2063" extrusionOk="0">
                  <a:moveTo>
                    <a:pt x="1327" y="0"/>
                  </a:moveTo>
                  <a:cubicBezTo>
                    <a:pt x="1230" y="0"/>
                    <a:pt x="1131" y="11"/>
                    <a:pt x="1031" y="34"/>
                  </a:cubicBezTo>
                  <a:cubicBezTo>
                    <a:pt x="406" y="177"/>
                    <a:pt x="1" y="741"/>
                    <a:pt x="128" y="1292"/>
                  </a:cubicBezTo>
                  <a:cubicBezTo>
                    <a:pt x="235" y="1755"/>
                    <a:pt x="683" y="2062"/>
                    <a:pt x="1196" y="2062"/>
                  </a:cubicBezTo>
                  <a:cubicBezTo>
                    <a:pt x="1293" y="2062"/>
                    <a:pt x="1392" y="2051"/>
                    <a:pt x="1491" y="2029"/>
                  </a:cubicBezTo>
                  <a:cubicBezTo>
                    <a:pt x="2117" y="1885"/>
                    <a:pt x="2522" y="1320"/>
                    <a:pt x="2395" y="769"/>
                  </a:cubicBezTo>
                  <a:cubicBezTo>
                    <a:pt x="2288" y="307"/>
                    <a:pt x="1839" y="0"/>
                    <a:pt x="1327" y="0"/>
                  </a:cubicBezTo>
                  <a:close/>
                </a:path>
              </a:pathLst>
            </a:custGeom>
            <a:solidFill>
              <a:srgbClr val="A05E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34"/>
            <p:cNvSpPr/>
            <p:nvPr/>
          </p:nvSpPr>
          <p:spPr>
            <a:xfrm>
              <a:off x="5134014" y="536036"/>
              <a:ext cx="70576" cy="61245"/>
            </a:xfrm>
            <a:custGeom>
              <a:avLst/>
              <a:gdLst/>
              <a:ahLst/>
              <a:cxnLst/>
              <a:rect l="l" t="t" r="r" b="b"/>
              <a:pathLst>
                <a:path w="2361" h="2049" extrusionOk="0">
                  <a:moveTo>
                    <a:pt x="1189" y="0"/>
                  </a:moveTo>
                  <a:cubicBezTo>
                    <a:pt x="1176" y="0"/>
                    <a:pt x="1162" y="1"/>
                    <a:pt x="1148" y="1"/>
                  </a:cubicBezTo>
                  <a:cubicBezTo>
                    <a:pt x="506" y="21"/>
                    <a:pt x="0" y="495"/>
                    <a:pt x="17" y="1060"/>
                  </a:cubicBezTo>
                  <a:cubicBezTo>
                    <a:pt x="35" y="1612"/>
                    <a:pt x="546" y="2048"/>
                    <a:pt x="1170" y="2048"/>
                  </a:cubicBezTo>
                  <a:cubicBezTo>
                    <a:pt x="1184" y="2048"/>
                    <a:pt x="1198" y="2048"/>
                    <a:pt x="1211" y="2048"/>
                  </a:cubicBezTo>
                  <a:cubicBezTo>
                    <a:pt x="1854" y="2028"/>
                    <a:pt x="2360" y="1554"/>
                    <a:pt x="2343" y="989"/>
                  </a:cubicBezTo>
                  <a:cubicBezTo>
                    <a:pt x="2327" y="437"/>
                    <a:pt x="1816" y="0"/>
                    <a:pt x="1189" y="0"/>
                  </a:cubicBezTo>
                  <a:close/>
                </a:path>
              </a:pathLst>
            </a:custGeom>
            <a:solidFill>
              <a:srgbClr val="A05E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34"/>
            <p:cNvSpPr/>
            <p:nvPr/>
          </p:nvSpPr>
          <p:spPr>
            <a:xfrm>
              <a:off x="5042901" y="208412"/>
              <a:ext cx="384178" cy="323798"/>
            </a:xfrm>
            <a:custGeom>
              <a:avLst/>
              <a:gdLst/>
              <a:ahLst/>
              <a:cxnLst/>
              <a:rect l="l" t="t" r="r" b="b"/>
              <a:pathLst>
                <a:path w="12852" h="10833" extrusionOk="0">
                  <a:moveTo>
                    <a:pt x="6812" y="1"/>
                  </a:moveTo>
                  <a:cubicBezTo>
                    <a:pt x="5938" y="1"/>
                    <a:pt x="5610" y="500"/>
                    <a:pt x="5504" y="734"/>
                  </a:cubicBezTo>
                  <a:cubicBezTo>
                    <a:pt x="5370" y="615"/>
                    <a:pt x="5112" y="450"/>
                    <a:pt x="4727" y="450"/>
                  </a:cubicBezTo>
                  <a:cubicBezTo>
                    <a:pt x="4047" y="450"/>
                    <a:pt x="2967" y="966"/>
                    <a:pt x="1460" y="3165"/>
                  </a:cubicBezTo>
                  <a:cubicBezTo>
                    <a:pt x="868" y="4029"/>
                    <a:pt x="560" y="4871"/>
                    <a:pt x="440" y="5662"/>
                  </a:cubicBezTo>
                  <a:cubicBezTo>
                    <a:pt x="1" y="8605"/>
                    <a:pt x="2192" y="10832"/>
                    <a:pt x="2192" y="10832"/>
                  </a:cubicBezTo>
                  <a:cubicBezTo>
                    <a:pt x="2180" y="10057"/>
                    <a:pt x="2240" y="9148"/>
                    <a:pt x="2432" y="8517"/>
                  </a:cubicBezTo>
                  <a:cubicBezTo>
                    <a:pt x="4299" y="7490"/>
                    <a:pt x="5852" y="6229"/>
                    <a:pt x="6137" y="4390"/>
                  </a:cubicBezTo>
                  <a:cubicBezTo>
                    <a:pt x="6785" y="5642"/>
                    <a:pt x="9452" y="6170"/>
                    <a:pt x="11268" y="6375"/>
                  </a:cubicBezTo>
                  <a:cubicBezTo>
                    <a:pt x="11682" y="6888"/>
                    <a:pt x="12105" y="8057"/>
                    <a:pt x="12381" y="8780"/>
                  </a:cubicBezTo>
                  <a:cubicBezTo>
                    <a:pt x="12381" y="8780"/>
                    <a:pt x="12820" y="7723"/>
                    <a:pt x="12834" y="6322"/>
                  </a:cubicBezTo>
                  <a:cubicBezTo>
                    <a:pt x="12851" y="4782"/>
                    <a:pt x="12352" y="2829"/>
                    <a:pt x="10192" y="1396"/>
                  </a:cubicBezTo>
                  <a:cubicBezTo>
                    <a:pt x="8590" y="330"/>
                    <a:pt x="7521" y="1"/>
                    <a:pt x="68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34"/>
            <p:cNvSpPr/>
            <p:nvPr/>
          </p:nvSpPr>
          <p:spPr>
            <a:xfrm>
              <a:off x="5056174" y="208471"/>
              <a:ext cx="370906" cy="188935"/>
            </a:xfrm>
            <a:custGeom>
              <a:avLst/>
              <a:gdLst/>
              <a:ahLst/>
              <a:cxnLst/>
              <a:rect l="l" t="t" r="r" b="b"/>
              <a:pathLst>
                <a:path w="12408" h="6321" extrusionOk="0">
                  <a:moveTo>
                    <a:pt x="6371" y="1"/>
                  </a:moveTo>
                  <a:cubicBezTo>
                    <a:pt x="5497" y="1"/>
                    <a:pt x="5169" y="500"/>
                    <a:pt x="5063" y="734"/>
                  </a:cubicBezTo>
                  <a:cubicBezTo>
                    <a:pt x="4929" y="615"/>
                    <a:pt x="4672" y="450"/>
                    <a:pt x="4287" y="450"/>
                  </a:cubicBezTo>
                  <a:cubicBezTo>
                    <a:pt x="3607" y="450"/>
                    <a:pt x="2528" y="966"/>
                    <a:pt x="1019" y="3166"/>
                  </a:cubicBezTo>
                  <a:cubicBezTo>
                    <a:pt x="426" y="4028"/>
                    <a:pt x="120" y="4871"/>
                    <a:pt x="0" y="5661"/>
                  </a:cubicBezTo>
                  <a:cubicBezTo>
                    <a:pt x="946" y="4061"/>
                    <a:pt x="2777" y="1400"/>
                    <a:pt x="4507" y="1400"/>
                  </a:cubicBezTo>
                  <a:cubicBezTo>
                    <a:pt x="4739" y="1400"/>
                    <a:pt x="4970" y="1447"/>
                    <a:pt x="5196" y="1552"/>
                  </a:cubicBezTo>
                  <a:cubicBezTo>
                    <a:pt x="5196" y="1552"/>
                    <a:pt x="5628" y="788"/>
                    <a:pt x="6529" y="788"/>
                  </a:cubicBezTo>
                  <a:cubicBezTo>
                    <a:pt x="6747" y="788"/>
                    <a:pt x="6993" y="833"/>
                    <a:pt x="7267" y="944"/>
                  </a:cubicBezTo>
                  <a:cubicBezTo>
                    <a:pt x="8603" y="1487"/>
                    <a:pt x="11450" y="2734"/>
                    <a:pt x="12390" y="6320"/>
                  </a:cubicBezTo>
                  <a:cubicBezTo>
                    <a:pt x="12407" y="4780"/>
                    <a:pt x="11908" y="2827"/>
                    <a:pt x="9751" y="1396"/>
                  </a:cubicBezTo>
                  <a:cubicBezTo>
                    <a:pt x="8149" y="330"/>
                    <a:pt x="7080" y="1"/>
                    <a:pt x="6371"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34"/>
            <p:cNvSpPr/>
            <p:nvPr/>
          </p:nvSpPr>
          <p:spPr>
            <a:xfrm>
              <a:off x="5176252" y="719052"/>
              <a:ext cx="363403" cy="480840"/>
            </a:xfrm>
            <a:custGeom>
              <a:avLst/>
              <a:gdLst/>
              <a:ahLst/>
              <a:cxnLst/>
              <a:rect l="l" t="t" r="r" b="b"/>
              <a:pathLst>
                <a:path w="12157" h="16087" extrusionOk="0">
                  <a:moveTo>
                    <a:pt x="6710" y="0"/>
                  </a:moveTo>
                  <a:cubicBezTo>
                    <a:pt x="6662" y="0"/>
                    <a:pt x="6613" y="5"/>
                    <a:pt x="6564" y="15"/>
                  </a:cubicBezTo>
                  <a:lnTo>
                    <a:pt x="2861" y="746"/>
                  </a:lnTo>
                  <a:cubicBezTo>
                    <a:pt x="2516" y="814"/>
                    <a:pt x="2247" y="1119"/>
                    <a:pt x="2190" y="1506"/>
                  </a:cubicBezTo>
                  <a:lnTo>
                    <a:pt x="1618" y="5351"/>
                  </a:lnTo>
                  <a:lnTo>
                    <a:pt x="0" y="15820"/>
                  </a:lnTo>
                  <a:lnTo>
                    <a:pt x="3909" y="16086"/>
                  </a:lnTo>
                  <a:lnTo>
                    <a:pt x="5725" y="8845"/>
                  </a:lnTo>
                  <a:lnTo>
                    <a:pt x="8376" y="15892"/>
                  </a:lnTo>
                  <a:cubicBezTo>
                    <a:pt x="8376" y="15892"/>
                    <a:pt x="12156" y="15522"/>
                    <a:pt x="12019" y="15193"/>
                  </a:cubicBezTo>
                  <a:cubicBezTo>
                    <a:pt x="11879" y="14865"/>
                    <a:pt x="9078" y="4395"/>
                    <a:pt x="9078" y="4395"/>
                  </a:cubicBezTo>
                  <a:lnTo>
                    <a:pt x="7450" y="523"/>
                  </a:lnTo>
                  <a:cubicBezTo>
                    <a:pt x="7312" y="198"/>
                    <a:pt x="7021" y="0"/>
                    <a:pt x="67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34"/>
            <p:cNvSpPr/>
            <p:nvPr/>
          </p:nvSpPr>
          <p:spPr>
            <a:xfrm>
              <a:off x="5337372" y="612465"/>
              <a:ext cx="47798" cy="127810"/>
            </a:xfrm>
            <a:custGeom>
              <a:avLst/>
              <a:gdLst/>
              <a:ahLst/>
              <a:cxnLst/>
              <a:rect l="l" t="t" r="r" b="b"/>
              <a:pathLst>
                <a:path w="1599" h="4276" extrusionOk="0">
                  <a:moveTo>
                    <a:pt x="610" y="0"/>
                  </a:moveTo>
                  <a:cubicBezTo>
                    <a:pt x="420" y="0"/>
                    <a:pt x="216" y="54"/>
                    <a:pt x="1" y="144"/>
                  </a:cubicBezTo>
                  <a:lnTo>
                    <a:pt x="873" y="4276"/>
                  </a:lnTo>
                  <a:lnTo>
                    <a:pt x="1599" y="4150"/>
                  </a:lnTo>
                  <a:lnTo>
                    <a:pt x="773" y="14"/>
                  </a:lnTo>
                  <a:cubicBezTo>
                    <a:pt x="720" y="5"/>
                    <a:pt x="665"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34"/>
            <p:cNvSpPr/>
            <p:nvPr/>
          </p:nvSpPr>
          <p:spPr>
            <a:xfrm>
              <a:off x="5366906" y="723416"/>
              <a:ext cx="13063" cy="13092"/>
            </a:xfrm>
            <a:custGeom>
              <a:avLst/>
              <a:gdLst/>
              <a:ahLst/>
              <a:cxnLst/>
              <a:rect l="l" t="t" r="r" b="b"/>
              <a:pathLst>
                <a:path w="437" h="438" extrusionOk="0">
                  <a:moveTo>
                    <a:pt x="222" y="0"/>
                  </a:moveTo>
                  <a:cubicBezTo>
                    <a:pt x="221" y="0"/>
                    <a:pt x="220" y="0"/>
                    <a:pt x="220" y="0"/>
                  </a:cubicBezTo>
                  <a:cubicBezTo>
                    <a:pt x="100" y="0"/>
                    <a:pt x="1" y="98"/>
                    <a:pt x="1" y="219"/>
                  </a:cubicBezTo>
                  <a:cubicBezTo>
                    <a:pt x="1" y="339"/>
                    <a:pt x="97" y="438"/>
                    <a:pt x="220" y="438"/>
                  </a:cubicBezTo>
                  <a:cubicBezTo>
                    <a:pt x="338" y="438"/>
                    <a:pt x="437" y="342"/>
                    <a:pt x="437" y="219"/>
                  </a:cubicBezTo>
                  <a:cubicBezTo>
                    <a:pt x="437" y="99"/>
                    <a:pt x="341" y="0"/>
                    <a:pt x="2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34"/>
            <p:cNvSpPr/>
            <p:nvPr/>
          </p:nvSpPr>
          <p:spPr>
            <a:xfrm>
              <a:off x="5233257" y="636676"/>
              <a:ext cx="44749" cy="125090"/>
            </a:xfrm>
            <a:custGeom>
              <a:avLst/>
              <a:gdLst/>
              <a:ahLst/>
              <a:cxnLst/>
              <a:rect l="l" t="t" r="r" b="b"/>
              <a:pathLst>
                <a:path w="1497" h="4185" extrusionOk="0">
                  <a:moveTo>
                    <a:pt x="707" y="0"/>
                  </a:moveTo>
                  <a:cubicBezTo>
                    <a:pt x="421" y="20"/>
                    <a:pt x="189" y="112"/>
                    <a:pt x="0" y="260"/>
                  </a:cubicBezTo>
                  <a:lnTo>
                    <a:pt x="748" y="4184"/>
                  </a:lnTo>
                  <a:lnTo>
                    <a:pt x="1496" y="4017"/>
                  </a:lnTo>
                  <a:cubicBezTo>
                    <a:pt x="1496" y="3957"/>
                    <a:pt x="707" y="0"/>
                    <a:pt x="7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34"/>
            <p:cNvSpPr/>
            <p:nvPr/>
          </p:nvSpPr>
          <p:spPr>
            <a:xfrm>
              <a:off x="5259144" y="745266"/>
              <a:ext cx="13422" cy="13421"/>
            </a:xfrm>
            <a:custGeom>
              <a:avLst/>
              <a:gdLst/>
              <a:ahLst/>
              <a:cxnLst/>
              <a:rect l="l" t="t" r="r" b="b"/>
              <a:pathLst>
                <a:path w="449" h="449" extrusionOk="0">
                  <a:moveTo>
                    <a:pt x="225" y="1"/>
                  </a:moveTo>
                  <a:cubicBezTo>
                    <a:pt x="101" y="1"/>
                    <a:pt x="1" y="101"/>
                    <a:pt x="1" y="224"/>
                  </a:cubicBezTo>
                  <a:cubicBezTo>
                    <a:pt x="1" y="348"/>
                    <a:pt x="101" y="448"/>
                    <a:pt x="225" y="448"/>
                  </a:cubicBezTo>
                  <a:cubicBezTo>
                    <a:pt x="348" y="448"/>
                    <a:pt x="448" y="348"/>
                    <a:pt x="448" y="224"/>
                  </a:cubicBezTo>
                  <a:cubicBezTo>
                    <a:pt x="448" y="101"/>
                    <a:pt x="348" y="1"/>
                    <a:pt x="2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34"/>
            <p:cNvSpPr/>
            <p:nvPr/>
          </p:nvSpPr>
          <p:spPr>
            <a:xfrm>
              <a:off x="5226621" y="849044"/>
              <a:ext cx="218514" cy="31504"/>
            </a:xfrm>
            <a:custGeom>
              <a:avLst/>
              <a:gdLst/>
              <a:ahLst/>
              <a:cxnLst/>
              <a:rect l="l" t="t" r="r" b="b"/>
              <a:pathLst>
                <a:path w="7310" h="1054" extrusionOk="0">
                  <a:moveTo>
                    <a:pt x="7233" y="0"/>
                  </a:moveTo>
                  <a:cubicBezTo>
                    <a:pt x="7228" y="0"/>
                    <a:pt x="7223" y="1"/>
                    <a:pt x="7218" y="2"/>
                  </a:cubicBezTo>
                  <a:cubicBezTo>
                    <a:pt x="4944" y="567"/>
                    <a:pt x="2537" y="875"/>
                    <a:pt x="67" y="918"/>
                  </a:cubicBezTo>
                  <a:cubicBezTo>
                    <a:pt x="30" y="918"/>
                    <a:pt x="1" y="949"/>
                    <a:pt x="1" y="987"/>
                  </a:cubicBezTo>
                  <a:cubicBezTo>
                    <a:pt x="2" y="1024"/>
                    <a:pt x="32" y="1054"/>
                    <a:pt x="68" y="1054"/>
                  </a:cubicBezTo>
                  <a:cubicBezTo>
                    <a:pt x="2551" y="1010"/>
                    <a:pt x="4966" y="700"/>
                    <a:pt x="7251" y="135"/>
                  </a:cubicBezTo>
                  <a:cubicBezTo>
                    <a:pt x="7288" y="126"/>
                    <a:pt x="7309" y="87"/>
                    <a:pt x="7301" y="52"/>
                  </a:cubicBezTo>
                  <a:cubicBezTo>
                    <a:pt x="7294" y="21"/>
                    <a:pt x="7265" y="0"/>
                    <a:pt x="72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34"/>
            <p:cNvSpPr/>
            <p:nvPr/>
          </p:nvSpPr>
          <p:spPr>
            <a:xfrm>
              <a:off x="5223871" y="862674"/>
              <a:ext cx="226077" cy="31923"/>
            </a:xfrm>
            <a:custGeom>
              <a:avLst/>
              <a:gdLst/>
              <a:ahLst/>
              <a:cxnLst/>
              <a:rect l="l" t="t" r="r" b="b"/>
              <a:pathLst>
                <a:path w="7563" h="1068" extrusionOk="0">
                  <a:moveTo>
                    <a:pt x="7486" y="1"/>
                  </a:moveTo>
                  <a:cubicBezTo>
                    <a:pt x="7480" y="1"/>
                    <a:pt x="7474" y="2"/>
                    <a:pt x="7468" y="4"/>
                  </a:cubicBezTo>
                  <a:cubicBezTo>
                    <a:pt x="5235" y="620"/>
                    <a:pt x="3003" y="932"/>
                    <a:pt x="816" y="932"/>
                  </a:cubicBezTo>
                  <a:cubicBezTo>
                    <a:pt x="568" y="932"/>
                    <a:pt x="320" y="928"/>
                    <a:pt x="73" y="920"/>
                  </a:cubicBezTo>
                  <a:cubicBezTo>
                    <a:pt x="31" y="920"/>
                    <a:pt x="4" y="948"/>
                    <a:pt x="2" y="985"/>
                  </a:cubicBezTo>
                  <a:cubicBezTo>
                    <a:pt x="1" y="1021"/>
                    <a:pt x="31" y="1054"/>
                    <a:pt x="67" y="1055"/>
                  </a:cubicBezTo>
                  <a:cubicBezTo>
                    <a:pt x="318" y="1064"/>
                    <a:pt x="567" y="1068"/>
                    <a:pt x="817" y="1068"/>
                  </a:cubicBezTo>
                  <a:cubicBezTo>
                    <a:pt x="3016" y="1068"/>
                    <a:pt x="5262" y="754"/>
                    <a:pt x="7504" y="136"/>
                  </a:cubicBezTo>
                  <a:cubicBezTo>
                    <a:pt x="7541" y="125"/>
                    <a:pt x="7562" y="88"/>
                    <a:pt x="7551" y="52"/>
                  </a:cubicBezTo>
                  <a:cubicBezTo>
                    <a:pt x="7543" y="22"/>
                    <a:pt x="7516" y="1"/>
                    <a:pt x="74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34"/>
            <p:cNvSpPr/>
            <p:nvPr/>
          </p:nvSpPr>
          <p:spPr>
            <a:xfrm>
              <a:off x="5270413" y="759673"/>
              <a:ext cx="117029" cy="88833"/>
            </a:xfrm>
            <a:custGeom>
              <a:avLst/>
              <a:gdLst/>
              <a:ahLst/>
              <a:cxnLst/>
              <a:rect l="l" t="t" r="r" b="b"/>
              <a:pathLst>
                <a:path w="3915" h="2972" extrusionOk="0">
                  <a:moveTo>
                    <a:pt x="3491" y="148"/>
                  </a:moveTo>
                  <a:lnTo>
                    <a:pt x="3491" y="148"/>
                  </a:lnTo>
                  <a:cubicBezTo>
                    <a:pt x="3657" y="972"/>
                    <a:pt x="3760" y="1694"/>
                    <a:pt x="3431" y="2179"/>
                  </a:cubicBezTo>
                  <a:cubicBezTo>
                    <a:pt x="3225" y="2484"/>
                    <a:pt x="2859" y="2680"/>
                    <a:pt x="2313" y="2781"/>
                  </a:cubicBezTo>
                  <a:cubicBezTo>
                    <a:pt x="2114" y="2817"/>
                    <a:pt x="1930" y="2836"/>
                    <a:pt x="1761" y="2836"/>
                  </a:cubicBezTo>
                  <a:cubicBezTo>
                    <a:pt x="1392" y="2836"/>
                    <a:pt x="1095" y="2748"/>
                    <a:pt x="860" y="2570"/>
                  </a:cubicBezTo>
                  <a:cubicBezTo>
                    <a:pt x="368" y="2200"/>
                    <a:pt x="221" y="1490"/>
                    <a:pt x="146" y="769"/>
                  </a:cubicBezTo>
                  <a:lnTo>
                    <a:pt x="3491" y="148"/>
                  </a:lnTo>
                  <a:close/>
                  <a:moveTo>
                    <a:pt x="3547" y="0"/>
                  </a:moveTo>
                  <a:cubicBezTo>
                    <a:pt x="3543" y="0"/>
                    <a:pt x="3539" y="0"/>
                    <a:pt x="3535" y="1"/>
                  </a:cubicBezTo>
                  <a:lnTo>
                    <a:pt x="61" y="648"/>
                  </a:lnTo>
                  <a:cubicBezTo>
                    <a:pt x="26" y="655"/>
                    <a:pt x="1" y="686"/>
                    <a:pt x="5" y="721"/>
                  </a:cubicBezTo>
                  <a:cubicBezTo>
                    <a:pt x="83" y="1495"/>
                    <a:pt x="231" y="2267"/>
                    <a:pt x="778" y="2680"/>
                  </a:cubicBezTo>
                  <a:cubicBezTo>
                    <a:pt x="1038" y="2874"/>
                    <a:pt x="1363" y="2971"/>
                    <a:pt x="1762" y="2971"/>
                  </a:cubicBezTo>
                  <a:cubicBezTo>
                    <a:pt x="1939" y="2971"/>
                    <a:pt x="2131" y="2954"/>
                    <a:pt x="2341" y="2915"/>
                  </a:cubicBezTo>
                  <a:cubicBezTo>
                    <a:pt x="2925" y="2807"/>
                    <a:pt x="3321" y="2591"/>
                    <a:pt x="3548" y="2255"/>
                  </a:cubicBezTo>
                  <a:cubicBezTo>
                    <a:pt x="3915" y="1713"/>
                    <a:pt x="3795" y="937"/>
                    <a:pt x="3614" y="55"/>
                  </a:cubicBezTo>
                  <a:cubicBezTo>
                    <a:pt x="3608" y="24"/>
                    <a:pt x="3578" y="0"/>
                    <a:pt x="35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34"/>
            <p:cNvSpPr/>
            <p:nvPr/>
          </p:nvSpPr>
          <p:spPr>
            <a:xfrm>
              <a:off x="5415571" y="1143759"/>
              <a:ext cx="130959" cy="66685"/>
            </a:xfrm>
            <a:custGeom>
              <a:avLst/>
              <a:gdLst/>
              <a:ahLst/>
              <a:cxnLst/>
              <a:rect l="l" t="t" r="r" b="b"/>
              <a:pathLst>
                <a:path w="4381" h="2231" extrusionOk="0">
                  <a:moveTo>
                    <a:pt x="3845" y="0"/>
                  </a:moveTo>
                  <a:cubicBezTo>
                    <a:pt x="2448" y="522"/>
                    <a:pt x="1135" y="901"/>
                    <a:pt x="0" y="984"/>
                  </a:cubicBezTo>
                  <a:lnTo>
                    <a:pt x="403" y="2230"/>
                  </a:lnTo>
                  <a:cubicBezTo>
                    <a:pt x="1461" y="2218"/>
                    <a:pt x="2849" y="1968"/>
                    <a:pt x="4380" y="1611"/>
                  </a:cubicBezTo>
                  <a:lnTo>
                    <a:pt x="384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34"/>
            <p:cNvSpPr/>
            <p:nvPr/>
          </p:nvSpPr>
          <p:spPr>
            <a:xfrm>
              <a:off x="5164683" y="1153414"/>
              <a:ext cx="139239" cy="61932"/>
            </a:xfrm>
            <a:custGeom>
              <a:avLst/>
              <a:gdLst/>
              <a:ahLst/>
              <a:cxnLst/>
              <a:rect l="l" t="t" r="r" b="b"/>
              <a:pathLst>
                <a:path w="4658" h="2072" extrusionOk="0">
                  <a:moveTo>
                    <a:pt x="432" y="0"/>
                  </a:moveTo>
                  <a:lnTo>
                    <a:pt x="1" y="1677"/>
                  </a:lnTo>
                  <a:cubicBezTo>
                    <a:pt x="1556" y="1891"/>
                    <a:pt x="3043" y="2071"/>
                    <a:pt x="4044" y="2071"/>
                  </a:cubicBezTo>
                  <a:cubicBezTo>
                    <a:pt x="4146" y="2071"/>
                    <a:pt x="4243" y="2069"/>
                    <a:pt x="4335" y="2065"/>
                  </a:cubicBezTo>
                  <a:lnTo>
                    <a:pt x="4657" y="576"/>
                  </a:lnTo>
                  <a:cubicBezTo>
                    <a:pt x="3442" y="552"/>
                    <a:pt x="1991" y="321"/>
                    <a:pt x="4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34"/>
            <p:cNvSpPr/>
            <p:nvPr/>
          </p:nvSpPr>
          <p:spPr>
            <a:xfrm>
              <a:off x="5419816" y="779729"/>
              <a:ext cx="93952" cy="92390"/>
            </a:xfrm>
            <a:custGeom>
              <a:avLst/>
              <a:gdLst/>
              <a:ahLst/>
              <a:cxnLst/>
              <a:rect l="l" t="t" r="r" b="b"/>
              <a:pathLst>
                <a:path w="3143" h="3091" extrusionOk="0">
                  <a:moveTo>
                    <a:pt x="1247" y="0"/>
                  </a:moveTo>
                  <a:cubicBezTo>
                    <a:pt x="1019" y="0"/>
                    <a:pt x="783" y="67"/>
                    <a:pt x="560" y="241"/>
                  </a:cubicBezTo>
                  <a:cubicBezTo>
                    <a:pt x="231" y="495"/>
                    <a:pt x="224" y="738"/>
                    <a:pt x="409" y="928"/>
                  </a:cubicBezTo>
                  <a:cubicBezTo>
                    <a:pt x="235" y="1093"/>
                    <a:pt x="91" y="1288"/>
                    <a:pt x="43" y="1518"/>
                  </a:cubicBezTo>
                  <a:cubicBezTo>
                    <a:pt x="1" y="1729"/>
                    <a:pt x="101" y="2052"/>
                    <a:pt x="332" y="2052"/>
                  </a:cubicBezTo>
                  <a:cubicBezTo>
                    <a:pt x="340" y="2052"/>
                    <a:pt x="349" y="2051"/>
                    <a:pt x="358" y="2050"/>
                  </a:cubicBezTo>
                  <a:lnTo>
                    <a:pt x="358" y="2050"/>
                  </a:lnTo>
                  <a:cubicBezTo>
                    <a:pt x="335" y="2136"/>
                    <a:pt x="337" y="2230"/>
                    <a:pt x="373" y="2320"/>
                  </a:cubicBezTo>
                  <a:cubicBezTo>
                    <a:pt x="436" y="2470"/>
                    <a:pt x="613" y="2598"/>
                    <a:pt x="783" y="2598"/>
                  </a:cubicBezTo>
                  <a:cubicBezTo>
                    <a:pt x="830" y="2598"/>
                    <a:pt x="875" y="2588"/>
                    <a:pt x="918" y="2567"/>
                  </a:cubicBezTo>
                  <a:cubicBezTo>
                    <a:pt x="921" y="2565"/>
                    <a:pt x="921" y="2563"/>
                    <a:pt x="923" y="2563"/>
                  </a:cubicBezTo>
                  <a:lnTo>
                    <a:pt x="923" y="2563"/>
                  </a:lnTo>
                  <a:cubicBezTo>
                    <a:pt x="921" y="2709"/>
                    <a:pt x="1010" y="2846"/>
                    <a:pt x="1155" y="2900"/>
                  </a:cubicBezTo>
                  <a:cubicBezTo>
                    <a:pt x="1219" y="2923"/>
                    <a:pt x="1298" y="2946"/>
                    <a:pt x="1382" y="2946"/>
                  </a:cubicBezTo>
                  <a:cubicBezTo>
                    <a:pt x="1470" y="2946"/>
                    <a:pt x="1561" y="2921"/>
                    <a:pt x="1642" y="2845"/>
                  </a:cubicBezTo>
                  <a:cubicBezTo>
                    <a:pt x="1655" y="2963"/>
                    <a:pt x="1693" y="3021"/>
                    <a:pt x="1823" y="3069"/>
                  </a:cubicBezTo>
                  <a:cubicBezTo>
                    <a:pt x="1862" y="3084"/>
                    <a:pt x="1903" y="3091"/>
                    <a:pt x="1944" y="3091"/>
                  </a:cubicBezTo>
                  <a:cubicBezTo>
                    <a:pt x="2321" y="3091"/>
                    <a:pt x="2771" y="2536"/>
                    <a:pt x="2883" y="2292"/>
                  </a:cubicBezTo>
                  <a:cubicBezTo>
                    <a:pt x="3143" y="1734"/>
                    <a:pt x="2834" y="1161"/>
                    <a:pt x="2530" y="683"/>
                  </a:cubicBezTo>
                  <a:cubicBezTo>
                    <a:pt x="2384" y="452"/>
                    <a:pt x="1840" y="0"/>
                    <a:pt x="1247" y="0"/>
                  </a:cubicBezTo>
                  <a:close/>
                </a:path>
              </a:pathLst>
            </a:custGeom>
            <a:solidFill>
              <a:srgbClr val="B59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34"/>
            <p:cNvSpPr/>
            <p:nvPr/>
          </p:nvSpPr>
          <p:spPr>
            <a:xfrm>
              <a:off x="5432520" y="789115"/>
              <a:ext cx="26156" cy="17366"/>
            </a:xfrm>
            <a:custGeom>
              <a:avLst/>
              <a:gdLst/>
              <a:ahLst/>
              <a:cxnLst/>
              <a:rect l="l" t="t" r="r" b="b"/>
              <a:pathLst>
                <a:path w="875" h="581" extrusionOk="0">
                  <a:moveTo>
                    <a:pt x="362" y="1"/>
                  </a:moveTo>
                  <a:cubicBezTo>
                    <a:pt x="353" y="1"/>
                    <a:pt x="344" y="5"/>
                    <a:pt x="337" y="16"/>
                  </a:cubicBezTo>
                  <a:cubicBezTo>
                    <a:pt x="275" y="103"/>
                    <a:pt x="260" y="216"/>
                    <a:pt x="273" y="322"/>
                  </a:cubicBezTo>
                  <a:cubicBezTo>
                    <a:pt x="179" y="393"/>
                    <a:pt x="88" y="470"/>
                    <a:pt x="6" y="565"/>
                  </a:cubicBezTo>
                  <a:cubicBezTo>
                    <a:pt x="1" y="571"/>
                    <a:pt x="7" y="581"/>
                    <a:pt x="14" y="581"/>
                  </a:cubicBezTo>
                  <a:cubicBezTo>
                    <a:pt x="15" y="581"/>
                    <a:pt x="17" y="580"/>
                    <a:pt x="19" y="579"/>
                  </a:cubicBezTo>
                  <a:cubicBezTo>
                    <a:pt x="252" y="350"/>
                    <a:pt x="543" y="226"/>
                    <a:pt x="836" y="95"/>
                  </a:cubicBezTo>
                  <a:cubicBezTo>
                    <a:pt x="875" y="75"/>
                    <a:pt x="852" y="22"/>
                    <a:pt x="817" y="22"/>
                  </a:cubicBezTo>
                  <a:cubicBezTo>
                    <a:pt x="813" y="22"/>
                    <a:pt x="808" y="23"/>
                    <a:pt x="802" y="26"/>
                  </a:cubicBezTo>
                  <a:cubicBezTo>
                    <a:pt x="639" y="102"/>
                    <a:pt x="478" y="181"/>
                    <a:pt x="331" y="282"/>
                  </a:cubicBezTo>
                  <a:cubicBezTo>
                    <a:pt x="330" y="199"/>
                    <a:pt x="354" y="123"/>
                    <a:pt x="390" y="47"/>
                  </a:cubicBezTo>
                  <a:cubicBezTo>
                    <a:pt x="402" y="22"/>
                    <a:pt x="383" y="1"/>
                    <a:pt x="3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34"/>
            <p:cNvSpPr/>
            <p:nvPr/>
          </p:nvSpPr>
          <p:spPr>
            <a:xfrm>
              <a:off x="5475356" y="775604"/>
              <a:ext cx="42089" cy="53174"/>
            </a:xfrm>
            <a:custGeom>
              <a:avLst/>
              <a:gdLst/>
              <a:ahLst/>
              <a:cxnLst/>
              <a:rect l="l" t="t" r="r" b="b"/>
              <a:pathLst>
                <a:path w="1408" h="1779" extrusionOk="0">
                  <a:moveTo>
                    <a:pt x="158" y="0"/>
                  </a:moveTo>
                  <a:lnTo>
                    <a:pt x="0" y="397"/>
                  </a:lnTo>
                  <a:lnTo>
                    <a:pt x="929" y="1779"/>
                  </a:lnTo>
                  <a:lnTo>
                    <a:pt x="1408" y="866"/>
                  </a:lnTo>
                  <a:lnTo>
                    <a:pt x="158" y="0"/>
                  </a:lnTo>
                  <a:close/>
                </a:path>
              </a:pathLst>
            </a:custGeom>
            <a:solidFill>
              <a:srgbClr val="B59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34"/>
            <p:cNvSpPr/>
            <p:nvPr/>
          </p:nvSpPr>
          <p:spPr>
            <a:xfrm>
              <a:off x="5152248" y="798231"/>
              <a:ext cx="90365" cy="96425"/>
            </a:xfrm>
            <a:custGeom>
              <a:avLst/>
              <a:gdLst/>
              <a:ahLst/>
              <a:cxnLst/>
              <a:rect l="l" t="t" r="r" b="b"/>
              <a:pathLst>
                <a:path w="3023" h="3226" extrusionOk="0">
                  <a:moveTo>
                    <a:pt x="1644" y="1"/>
                  </a:moveTo>
                  <a:cubicBezTo>
                    <a:pt x="914" y="1"/>
                    <a:pt x="387" y="750"/>
                    <a:pt x="298" y="1056"/>
                  </a:cubicBezTo>
                  <a:cubicBezTo>
                    <a:pt x="137" y="1601"/>
                    <a:pt x="0" y="2237"/>
                    <a:pt x="404" y="2703"/>
                  </a:cubicBezTo>
                  <a:cubicBezTo>
                    <a:pt x="561" y="2884"/>
                    <a:pt x="1042" y="3225"/>
                    <a:pt x="1401" y="3225"/>
                  </a:cubicBezTo>
                  <a:cubicBezTo>
                    <a:pt x="1490" y="3225"/>
                    <a:pt x="1572" y="3204"/>
                    <a:pt x="1639" y="3155"/>
                  </a:cubicBezTo>
                  <a:cubicBezTo>
                    <a:pt x="1750" y="3071"/>
                    <a:pt x="1772" y="3006"/>
                    <a:pt x="1750" y="2888"/>
                  </a:cubicBezTo>
                  <a:lnTo>
                    <a:pt x="1750" y="2888"/>
                  </a:lnTo>
                  <a:cubicBezTo>
                    <a:pt x="1807" y="2917"/>
                    <a:pt x="1863" y="2929"/>
                    <a:pt x="1916" y="2929"/>
                  </a:cubicBezTo>
                  <a:cubicBezTo>
                    <a:pt x="2042" y="2929"/>
                    <a:pt x="2154" y="2862"/>
                    <a:pt x="2233" y="2805"/>
                  </a:cubicBezTo>
                  <a:cubicBezTo>
                    <a:pt x="2357" y="2716"/>
                    <a:pt x="2405" y="2556"/>
                    <a:pt x="2364" y="2416"/>
                  </a:cubicBezTo>
                  <a:lnTo>
                    <a:pt x="2364" y="2416"/>
                  </a:lnTo>
                  <a:cubicBezTo>
                    <a:pt x="2366" y="2416"/>
                    <a:pt x="2366" y="2418"/>
                    <a:pt x="2370" y="2421"/>
                  </a:cubicBezTo>
                  <a:cubicBezTo>
                    <a:pt x="2387" y="2424"/>
                    <a:pt x="2404" y="2425"/>
                    <a:pt x="2421" y="2425"/>
                  </a:cubicBezTo>
                  <a:cubicBezTo>
                    <a:pt x="2622" y="2425"/>
                    <a:pt x="2804" y="2223"/>
                    <a:pt x="2825" y="2031"/>
                  </a:cubicBezTo>
                  <a:cubicBezTo>
                    <a:pt x="2836" y="1934"/>
                    <a:pt x="2812" y="1843"/>
                    <a:pt x="2765" y="1766"/>
                  </a:cubicBezTo>
                  <a:cubicBezTo>
                    <a:pt x="3014" y="1722"/>
                    <a:pt x="3022" y="1365"/>
                    <a:pt x="2918" y="1167"/>
                  </a:cubicBezTo>
                  <a:cubicBezTo>
                    <a:pt x="2809" y="957"/>
                    <a:pt x="2617" y="813"/>
                    <a:pt x="2403" y="702"/>
                  </a:cubicBezTo>
                  <a:cubicBezTo>
                    <a:pt x="2527" y="467"/>
                    <a:pt x="2452" y="239"/>
                    <a:pt x="2068" y="85"/>
                  </a:cubicBezTo>
                  <a:cubicBezTo>
                    <a:pt x="1921" y="26"/>
                    <a:pt x="1779" y="1"/>
                    <a:pt x="1644" y="1"/>
                  </a:cubicBezTo>
                  <a:close/>
                </a:path>
              </a:pathLst>
            </a:custGeom>
            <a:solidFill>
              <a:srgbClr val="B59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34"/>
            <p:cNvSpPr/>
            <p:nvPr/>
          </p:nvSpPr>
          <p:spPr>
            <a:xfrm>
              <a:off x="5193829" y="804717"/>
              <a:ext cx="29474" cy="13779"/>
            </a:xfrm>
            <a:custGeom>
              <a:avLst/>
              <a:gdLst/>
              <a:ahLst/>
              <a:cxnLst/>
              <a:rect l="l" t="t" r="r" b="b"/>
              <a:pathLst>
                <a:path w="986" h="461" extrusionOk="0">
                  <a:moveTo>
                    <a:pt x="487" y="1"/>
                  </a:moveTo>
                  <a:cubicBezTo>
                    <a:pt x="463" y="1"/>
                    <a:pt x="444" y="31"/>
                    <a:pt x="465" y="54"/>
                  </a:cubicBezTo>
                  <a:cubicBezTo>
                    <a:pt x="522" y="118"/>
                    <a:pt x="564" y="184"/>
                    <a:pt x="585" y="264"/>
                  </a:cubicBezTo>
                  <a:cubicBezTo>
                    <a:pt x="416" y="209"/>
                    <a:pt x="239" y="177"/>
                    <a:pt x="62" y="150"/>
                  </a:cubicBezTo>
                  <a:cubicBezTo>
                    <a:pt x="59" y="150"/>
                    <a:pt x="57" y="149"/>
                    <a:pt x="55" y="149"/>
                  </a:cubicBezTo>
                  <a:cubicBezTo>
                    <a:pt x="12" y="149"/>
                    <a:pt x="0" y="215"/>
                    <a:pt x="49" y="222"/>
                  </a:cubicBezTo>
                  <a:cubicBezTo>
                    <a:pt x="366" y="264"/>
                    <a:pt x="683" y="304"/>
                    <a:pt x="968" y="459"/>
                  </a:cubicBezTo>
                  <a:cubicBezTo>
                    <a:pt x="970" y="460"/>
                    <a:pt x="971" y="461"/>
                    <a:pt x="973" y="461"/>
                  </a:cubicBezTo>
                  <a:cubicBezTo>
                    <a:pt x="981" y="461"/>
                    <a:pt x="986" y="448"/>
                    <a:pt x="976" y="442"/>
                  </a:cubicBezTo>
                  <a:cubicBezTo>
                    <a:pt x="875" y="377"/>
                    <a:pt x="765" y="326"/>
                    <a:pt x="654" y="285"/>
                  </a:cubicBezTo>
                  <a:cubicBezTo>
                    <a:pt x="636" y="181"/>
                    <a:pt x="592" y="78"/>
                    <a:pt x="508" y="9"/>
                  </a:cubicBezTo>
                  <a:cubicBezTo>
                    <a:pt x="501" y="3"/>
                    <a:pt x="494" y="1"/>
                    <a:pt x="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34"/>
            <p:cNvSpPr/>
            <p:nvPr/>
          </p:nvSpPr>
          <p:spPr>
            <a:xfrm>
              <a:off x="5140471" y="802266"/>
              <a:ext cx="36439" cy="57209"/>
            </a:xfrm>
            <a:custGeom>
              <a:avLst/>
              <a:gdLst/>
              <a:ahLst/>
              <a:cxnLst/>
              <a:rect l="l" t="t" r="r" b="b"/>
              <a:pathLst>
                <a:path w="1219" h="1914" extrusionOk="0">
                  <a:moveTo>
                    <a:pt x="963" y="0"/>
                  </a:moveTo>
                  <a:lnTo>
                    <a:pt x="0" y="1176"/>
                  </a:lnTo>
                  <a:lnTo>
                    <a:pt x="710" y="1913"/>
                  </a:lnTo>
                  <a:lnTo>
                    <a:pt x="1218" y="329"/>
                  </a:lnTo>
                  <a:lnTo>
                    <a:pt x="963" y="0"/>
                  </a:lnTo>
                  <a:close/>
                </a:path>
              </a:pathLst>
            </a:custGeom>
            <a:solidFill>
              <a:srgbClr val="B59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6" name="Google Shape;2366;p34"/>
          <p:cNvGrpSpPr/>
          <p:nvPr/>
        </p:nvGrpSpPr>
        <p:grpSpPr>
          <a:xfrm>
            <a:off x="1974994" y="2681027"/>
            <a:ext cx="697687" cy="764538"/>
            <a:chOff x="7969377" y="2856516"/>
            <a:chExt cx="402682" cy="441266"/>
          </a:xfrm>
        </p:grpSpPr>
        <p:sp>
          <p:nvSpPr>
            <p:cNvPr id="2367" name="Google Shape;2367;p34"/>
            <p:cNvSpPr/>
            <p:nvPr/>
          </p:nvSpPr>
          <p:spPr>
            <a:xfrm>
              <a:off x="7969377" y="2856516"/>
              <a:ext cx="402682" cy="441266"/>
            </a:xfrm>
            <a:custGeom>
              <a:avLst/>
              <a:gdLst/>
              <a:ahLst/>
              <a:cxnLst/>
              <a:rect l="l" t="t" r="r" b="b"/>
              <a:pathLst>
                <a:path w="13471" h="14763" extrusionOk="0">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34"/>
            <p:cNvSpPr/>
            <p:nvPr/>
          </p:nvSpPr>
          <p:spPr>
            <a:xfrm>
              <a:off x="8192465" y="3000168"/>
              <a:ext cx="59187" cy="228868"/>
            </a:xfrm>
            <a:custGeom>
              <a:avLst/>
              <a:gdLst/>
              <a:ahLst/>
              <a:cxnLst/>
              <a:rect l="l" t="t" r="r" b="b"/>
              <a:pathLst>
                <a:path w="1980" h="7657" extrusionOk="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34"/>
            <p:cNvSpPr/>
            <p:nvPr/>
          </p:nvSpPr>
          <p:spPr>
            <a:xfrm>
              <a:off x="8207023" y="3033614"/>
              <a:ext cx="124114" cy="96963"/>
            </a:xfrm>
            <a:custGeom>
              <a:avLst/>
              <a:gdLst/>
              <a:ahLst/>
              <a:cxnLst/>
              <a:rect l="l" t="t" r="r" b="b"/>
              <a:pathLst>
                <a:path w="4152" h="3244" extrusionOk="0">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34"/>
            <p:cNvSpPr/>
            <p:nvPr/>
          </p:nvSpPr>
          <p:spPr>
            <a:xfrm>
              <a:off x="8167893" y="2993592"/>
              <a:ext cx="54972" cy="143890"/>
            </a:xfrm>
            <a:custGeom>
              <a:avLst/>
              <a:gdLst/>
              <a:ahLst/>
              <a:cxnLst/>
              <a:rect l="l" t="t" r="r" b="b"/>
              <a:pathLst>
                <a:path w="1839" h="4814" extrusionOk="0">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34"/>
            <p:cNvSpPr/>
            <p:nvPr/>
          </p:nvSpPr>
          <p:spPr>
            <a:xfrm>
              <a:off x="8216349" y="2938923"/>
              <a:ext cx="97240" cy="82018"/>
            </a:xfrm>
            <a:custGeom>
              <a:avLst/>
              <a:gdLst/>
              <a:ahLst/>
              <a:cxnLst/>
              <a:rect l="l" t="t" r="r" b="b"/>
              <a:pathLst>
                <a:path w="3253" h="2744" extrusionOk="0">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34"/>
            <p:cNvSpPr/>
            <p:nvPr/>
          </p:nvSpPr>
          <p:spPr>
            <a:xfrm>
              <a:off x="8089754" y="2965884"/>
              <a:ext cx="59247" cy="228898"/>
            </a:xfrm>
            <a:custGeom>
              <a:avLst/>
              <a:gdLst/>
              <a:ahLst/>
              <a:cxnLst/>
              <a:rect l="l" t="t" r="r" b="b"/>
              <a:pathLst>
                <a:path w="1982" h="7658" extrusionOk="0">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34"/>
            <p:cNvSpPr/>
            <p:nvPr/>
          </p:nvSpPr>
          <p:spPr>
            <a:xfrm>
              <a:off x="8010240" y="2999331"/>
              <a:ext cx="124144" cy="96993"/>
            </a:xfrm>
            <a:custGeom>
              <a:avLst/>
              <a:gdLst/>
              <a:ahLst/>
              <a:cxnLst/>
              <a:rect l="l" t="t" r="r" b="b"/>
              <a:pathLst>
                <a:path w="4153" h="3245" extrusionOk="0">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34"/>
            <p:cNvSpPr/>
            <p:nvPr/>
          </p:nvSpPr>
          <p:spPr>
            <a:xfrm>
              <a:off x="8118571" y="2959338"/>
              <a:ext cx="54972" cy="143890"/>
            </a:xfrm>
            <a:custGeom>
              <a:avLst/>
              <a:gdLst/>
              <a:ahLst/>
              <a:cxnLst/>
              <a:rect l="l" t="t" r="r" b="b"/>
              <a:pathLst>
                <a:path w="1839" h="4814" extrusionOk="0">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34"/>
            <p:cNvSpPr/>
            <p:nvPr/>
          </p:nvSpPr>
          <p:spPr>
            <a:xfrm>
              <a:off x="8027727" y="2904669"/>
              <a:ext cx="97300" cy="81958"/>
            </a:xfrm>
            <a:custGeom>
              <a:avLst/>
              <a:gdLst/>
              <a:ahLst/>
              <a:cxnLst/>
              <a:rect l="l" t="t" r="r" b="b"/>
              <a:pathLst>
                <a:path w="3255" h="2742" extrusionOk="0">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34"/>
            <p:cNvSpPr/>
            <p:nvPr/>
          </p:nvSpPr>
          <p:spPr>
            <a:xfrm>
              <a:off x="8086586" y="3174307"/>
              <a:ext cx="93683" cy="39784"/>
            </a:xfrm>
            <a:custGeom>
              <a:avLst/>
              <a:gdLst/>
              <a:ahLst/>
              <a:cxnLst/>
              <a:rect l="l" t="t" r="r" b="b"/>
              <a:pathLst>
                <a:path w="3134" h="1331" extrusionOk="0">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34"/>
            <p:cNvSpPr/>
            <p:nvPr/>
          </p:nvSpPr>
          <p:spPr>
            <a:xfrm>
              <a:off x="8160600" y="3209188"/>
              <a:ext cx="93653" cy="39813"/>
            </a:xfrm>
            <a:custGeom>
              <a:avLst/>
              <a:gdLst/>
              <a:ahLst/>
              <a:cxnLst/>
              <a:rect l="l" t="t" r="r" b="b"/>
              <a:pathLst>
                <a:path w="3133" h="1332" extrusionOk="0">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8" name="Google Shape;2378;p34"/>
          <p:cNvGrpSpPr/>
          <p:nvPr/>
        </p:nvGrpSpPr>
        <p:grpSpPr>
          <a:xfrm>
            <a:off x="165296" y="3777431"/>
            <a:ext cx="464572" cy="718913"/>
            <a:chOff x="7706772" y="521151"/>
            <a:chExt cx="268136" cy="414933"/>
          </a:xfrm>
        </p:grpSpPr>
        <p:sp>
          <p:nvSpPr>
            <p:cNvPr id="2379" name="Google Shape;2379;p34"/>
            <p:cNvSpPr/>
            <p:nvPr/>
          </p:nvSpPr>
          <p:spPr>
            <a:xfrm>
              <a:off x="7706772" y="521151"/>
              <a:ext cx="268136" cy="414933"/>
            </a:xfrm>
            <a:custGeom>
              <a:avLst/>
              <a:gdLst/>
              <a:ahLst/>
              <a:cxnLst/>
              <a:rect l="l" t="t" r="r" b="b"/>
              <a:pathLst>
                <a:path w="8970" h="13882" extrusionOk="0">
                  <a:moveTo>
                    <a:pt x="4314" y="1"/>
                  </a:moveTo>
                  <a:cubicBezTo>
                    <a:pt x="3892" y="1"/>
                    <a:pt x="3488" y="116"/>
                    <a:pt x="3138" y="331"/>
                  </a:cubicBezTo>
                  <a:cubicBezTo>
                    <a:pt x="3137" y="332"/>
                    <a:pt x="3136" y="332"/>
                    <a:pt x="3134" y="332"/>
                  </a:cubicBezTo>
                  <a:cubicBezTo>
                    <a:pt x="2530" y="396"/>
                    <a:pt x="1977" y="723"/>
                    <a:pt x="1620" y="1220"/>
                  </a:cubicBezTo>
                  <a:lnTo>
                    <a:pt x="1615" y="1226"/>
                  </a:lnTo>
                  <a:cubicBezTo>
                    <a:pt x="1407" y="1323"/>
                    <a:pt x="1215" y="1455"/>
                    <a:pt x="1051" y="1615"/>
                  </a:cubicBezTo>
                  <a:cubicBezTo>
                    <a:pt x="420" y="2231"/>
                    <a:pt x="229" y="3202"/>
                    <a:pt x="550" y="4047"/>
                  </a:cubicBezTo>
                  <a:cubicBezTo>
                    <a:pt x="516" y="4094"/>
                    <a:pt x="482" y="4142"/>
                    <a:pt x="452" y="4193"/>
                  </a:cubicBezTo>
                  <a:cubicBezTo>
                    <a:pt x="88" y="4803"/>
                    <a:pt x="1" y="5482"/>
                    <a:pt x="201" y="6104"/>
                  </a:cubicBezTo>
                  <a:cubicBezTo>
                    <a:pt x="578" y="7259"/>
                    <a:pt x="1738" y="7753"/>
                    <a:pt x="2671" y="8151"/>
                  </a:cubicBezTo>
                  <a:cubicBezTo>
                    <a:pt x="3100" y="8334"/>
                    <a:pt x="3613" y="8670"/>
                    <a:pt x="4050" y="8996"/>
                  </a:cubicBezTo>
                  <a:cubicBezTo>
                    <a:pt x="4053" y="8998"/>
                    <a:pt x="4054" y="9003"/>
                    <a:pt x="4057" y="9007"/>
                  </a:cubicBezTo>
                  <a:cubicBezTo>
                    <a:pt x="4090" y="9177"/>
                    <a:pt x="4121" y="9341"/>
                    <a:pt x="4146" y="9503"/>
                  </a:cubicBezTo>
                  <a:cubicBezTo>
                    <a:pt x="4149" y="9511"/>
                    <a:pt x="4143" y="9518"/>
                    <a:pt x="4136" y="9520"/>
                  </a:cubicBezTo>
                  <a:cubicBezTo>
                    <a:pt x="3820" y="9616"/>
                    <a:pt x="3422" y="9820"/>
                    <a:pt x="3062" y="10259"/>
                  </a:cubicBezTo>
                  <a:cubicBezTo>
                    <a:pt x="2481" y="10969"/>
                    <a:pt x="2328" y="11938"/>
                    <a:pt x="2596" y="12814"/>
                  </a:cubicBezTo>
                  <a:lnTo>
                    <a:pt x="2656" y="13012"/>
                  </a:lnTo>
                  <a:cubicBezTo>
                    <a:pt x="2814" y="13531"/>
                    <a:pt x="3293" y="13882"/>
                    <a:pt x="3832" y="13882"/>
                  </a:cubicBezTo>
                  <a:cubicBezTo>
                    <a:pt x="3843" y="13882"/>
                    <a:pt x="3853" y="13882"/>
                    <a:pt x="3864" y="13881"/>
                  </a:cubicBezTo>
                  <a:lnTo>
                    <a:pt x="7417" y="13787"/>
                  </a:lnTo>
                  <a:cubicBezTo>
                    <a:pt x="7866" y="13774"/>
                    <a:pt x="8273" y="13517"/>
                    <a:pt x="8478" y="13116"/>
                  </a:cubicBezTo>
                  <a:lnTo>
                    <a:pt x="8581" y="12914"/>
                  </a:lnTo>
                  <a:cubicBezTo>
                    <a:pt x="8969" y="12152"/>
                    <a:pt x="8719" y="11425"/>
                    <a:pt x="8639" y="11190"/>
                  </a:cubicBezTo>
                  <a:cubicBezTo>
                    <a:pt x="8420" y="10553"/>
                    <a:pt x="8072" y="10097"/>
                    <a:pt x="7602" y="9833"/>
                  </a:cubicBezTo>
                  <a:cubicBezTo>
                    <a:pt x="7596" y="9830"/>
                    <a:pt x="7595" y="9826"/>
                    <a:pt x="7593" y="9820"/>
                  </a:cubicBezTo>
                  <a:cubicBezTo>
                    <a:pt x="7539" y="9362"/>
                    <a:pt x="7465" y="8885"/>
                    <a:pt x="7369" y="8392"/>
                  </a:cubicBezTo>
                  <a:lnTo>
                    <a:pt x="7369" y="8389"/>
                  </a:lnTo>
                  <a:cubicBezTo>
                    <a:pt x="7394" y="7956"/>
                    <a:pt x="7503" y="6944"/>
                    <a:pt x="7757" y="6265"/>
                  </a:cubicBezTo>
                  <a:cubicBezTo>
                    <a:pt x="8111" y="5314"/>
                    <a:pt x="8554" y="4132"/>
                    <a:pt x="7977" y="3064"/>
                  </a:cubicBezTo>
                  <a:cubicBezTo>
                    <a:pt x="7719" y="2588"/>
                    <a:pt x="7298" y="2229"/>
                    <a:pt x="6766" y="2032"/>
                  </a:cubicBezTo>
                  <a:cubicBezTo>
                    <a:pt x="6762" y="2030"/>
                    <a:pt x="6758" y="2026"/>
                    <a:pt x="6758" y="2022"/>
                  </a:cubicBezTo>
                  <a:cubicBezTo>
                    <a:pt x="6714" y="1857"/>
                    <a:pt x="6656" y="1694"/>
                    <a:pt x="6581" y="1538"/>
                  </a:cubicBezTo>
                  <a:cubicBezTo>
                    <a:pt x="6319" y="968"/>
                    <a:pt x="5908" y="527"/>
                    <a:pt x="5388" y="260"/>
                  </a:cubicBezTo>
                  <a:cubicBezTo>
                    <a:pt x="5057" y="91"/>
                    <a:pt x="4687" y="1"/>
                    <a:pt x="4314"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34"/>
            <p:cNvSpPr/>
            <p:nvPr/>
          </p:nvSpPr>
          <p:spPr>
            <a:xfrm>
              <a:off x="7829092" y="632102"/>
              <a:ext cx="60861" cy="235204"/>
            </a:xfrm>
            <a:custGeom>
              <a:avLst/>
              <a:gdLst/>
              <a:ahLst/>
              <a:cxnLst/>
              <a:rect l="l" t="t" r="r" b="b"/>
              <a:pathLst>
                <a:path w="2036" h="7869" extrusionOk="0">
                  <a:moveTo>
                    <a:pt x="88" y="0"/>
                  </a:moveTo>
                  <a:cubicBezTo>
                    <a:pt x="77" y="0"/>
                    <a:pt x="67" y="2"/>
                    <a:pt x="57" y="7"/>
                  </a:cubicBezTo>
                  <a:cubicBezTo>
                    <a:pt x="18" y="25"/>
                    <a:pt x="1" y="69"/>
                    <a:pt x="18" y="108"/>
                  </a:cubicBezTo>
                  <a:cubicBezTo>
                    <a:pt x="36" y="151"/>
                    <a:pt x="1882" y="4317"/>
                    <a:pt x="1836" y="7791"/>
                  </a:cubicBezTo>
                  <a:cubicBezTo>
                    <a:pt x="1833" y="7833"/>
                    <a:pt x="1867" y="7869"/>
                    <a:pt x="1909" y="7869"/>
                  </a:cubicBezTo>
                  <a:lnTo>
                    <a:pt x="1917" y="7869"/>
                  </a:lnTo>
                  <a:cubicBezTo>
                    <a:pt x="1956" y="7866"/>
                    <a:pt x="1985" y="7833"/>
                    <a:pt x="1988" y="7794"/>
                  </a:cubicBezTo>
                  <a:cubicBezTo>
                    <a:pt x="2036" y="4283"/>
                    <a:pt x="177" y="88"/>
                    <a:pt x="157" y="46"/>
                  </a:cubicBezTo>
                  <a:cubicBezTo>
                    <a:pt x="144" y="17"/>
                    <a:pt x="116" y="0"/>
                    <a:pt x="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34"/>
            <p:cNvSpPr/>
            <p:nvPr/>
          </p:nvSpPr>
          <p:spPr>
            <a:xfrm>
              <a:off x="7747395" y="666566"/>
              <a:ext cx="127551" cy="99623"/>
            </a:xfrm>
            <a:custGeom>
              <a:avLst/>
              <a:gdLst/>
              <a:ahLst/>
              <a:cxnLst/>
              <a:rect l="l" t="t" r="r" b="b"/>
              <a:pathLst>
                <a:path w="4267" h="3333" extrusionOk="0">
                  <a:moveTo>
                    <a:pt x="777" y="1"/>
                  </a:moveTo>
                  <a:cubicBezTo>
                    <a:pt x="644" y="1"/>
                    <a:pt x="540" y="49"/>
                    <a:pt x="477" y="155"/>
                  </a:cubicBezTo>
                  <a:cubicBezTo>
                    <a:pt x="1" y="948"/>
                    <a:pt x="900" y="1359"/>
                    <a:pt x="1945" y="1804"/>
                  </a:cubicBezTo>
                  <a:cubicBezTo>
                    <a:pt x="3079" y="2288"/>
                    <a:pt x="4266" y="3332"/>
                    <a:pt x="4266" y="3332"/>
                  </a:cubicBezTo>
                  <a:cubicBezTo>
                    <a:pt x="3759" y="2020"/>
                    <a:pt x="1643"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34"/>
            <p:cNvSpPr/>
            <p:nvPr/>
          </p:nvSpPr>
          <p:spPr>
            <a:xfrm>
              <a:off x="7858685" y="625467"/>
              <a:ext cx="56437" cy="147836"/>
            </a:xfrm>
            <a:custGeom>
              <a:avLst/>
              <a:gdLst/>
              <a:ahLst/>
              <a:cxnLst/>
              <a:rect l="l" t="t" r="r" b="b"/>
              <a:pathLst>
                <a:path w="1888" h="4946" extrusionOk="0">
                  <a:moveTo>
                    <a:pt x="913" y="0"/>
                  </a:moveTo>
                  <a:cubicBezTo>
                    <a:pt x="78" y="0"/>
                    <a:pt x="0" y="3517"/>
                    <a:pt x="673" y="4946"/>
                  </a:cubicBezTo>
                  <a:cubicBezTo>
                    <a:pt x="673" y="4946"/>
                    <a:pt x="735" y="3366"/>
                    <a:pt x="1167" y="2210"/>
                  </a:cubicBezTo>
                  <a:cubicBezTo>
                    <a:pt x="1565" y="1149"/>
                    <a:pt x="1887" y="213"/>
                    <a:pt x="984" y="8"/>
                  </a:cubicBezTo>
                  <a:cubicBezTo>
                    <a:pt x="960" y="3"/>
                    <a:pt x="936" y="0"/>
                    <a:pt x="9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34"/>
            <p:cNvSpPr/>
            <p:nvPr/>
          </p:nvSpPr>
          <p:spPr>
            <a:xfrm>
              <a:off x="7765391" y="569304"/>
              <a:ext cx="99841" cy="84230"/>
            </a:xfrm>
            <a:custGeom>
              <a:avLst/>
              <a:gdLst/>
              <a:ahLst/>
              <a:cxnLst/>
              <a:rect l="l" t="t" r="r" b="b"/>
              <a:pathLst>
                <a:path w="3340" h="2818" extrusionOk="0">
                  <a:moveTo>
                    <a:pt x="2353" y="0"/>
                  </a:moveTo>
                  <a:cubicBezTo>
                    <a:pt x="2233" y="0"/>
                    <a:pt x="2116" y="30"/>
                    <a:pt x="2016" y="95"/>
                  </a:cubicBezTo>
                  <a:cubicBezTo>
                    <a:pt x="1861" y="195"/>
                    <a:pt x="1766" y="387"/>
                    <a:pt x="1780" y="568"/>
                  </a:cubicBezTo>
                  <a:lnTo>
                    <a:pt x="1780" y="568"/>
                  </a:lnTo>
                  <a:cubicBezTo>
                    <a:pt x="1713" y="432"/>
                    <a:pt x="1568" y="332"/>
                    <a:pt x="1415" y="322"/>
                  </a:cubicBezTo>
                  <a:cubicBezTo>
                    <a:pt x="1407" y="322"/>
                    <a:pt x="1398" y="321"/>
                    <a:pt x="1390" y="321"/>
                  </a:cubicBezTo>
                  <a:cubicBezTo>
                    <a:pt x="1194" y="321"/>
                    <a:pt x="1006" y="452"/>
                    <a:pt x="921" y="630"/>
                  </a:cubicBezTo>
                  <a:cubicBezTo>
                    <a:pt x="833" y="815"/>
                    <a:pt x="849" y="1042"/>
                    <a:pt x="940" y="1225"/>
                  </a:cubicBezTo>
                  <a:cubicBezTo>
                    <a:pt x="866" y="1089"/>
                    <a:pt x="716" y="1023"/>
                    <a:pt x="561" y="1023"/>
                  </a:cubicBezTo>
                  <a:cubicBezTo>
                    <a:pt x="435" y="1023"/>
                    <a:pt x="307" y="1067"/>
                    <a:pt x="216" y="1155"/>
                  </a:cubicBezTo>
                  <a:cubicBezTo>
                    <a:pt x="16" y="1351"/>
                    <a:pt x="0" y="1687"/>
                    <a:pt x="127" y="1937"/>
                  </a:cubicBezTo>
                  <a:cubicBezTo>
                    <a:pt x="254" y="2188"/>
                    <a:pt x="626" y="2542"/>
                    <a:pt x="882" y="2657"/>
                  </a:cubicBezTo>
                  <a:cubicBezTo>
                    <a:pt x="1123" y="2764"/>
                    <a:pt x="1380" y="2818"/>
                    <a:pt x="1635" y="2818"/>
                  </a:cubicBezTo>
                  <a:cubicBezTo>
                    <a:pt x="2268" y="2818"/>
                    <a:pt x="2883" y="2487"/>
                    <a:pt x="3172" y="1825"/>
                  </a:cubicBezTo>
                  <a:cubicBezTo>
                    <a:pt x="3340" y="1440"/>
                    <a:pt x="3336" y="983"/>
                    <a:pt x="3159" y="600"/>
                  </a:cubicBezTo>
                  <a:cubicBezTo>
                    <a:pt x="3060" y="386"/>
                    <a:pt x="2904" y="191"/>
                    <a:pt x="2693" y="82"/>
                  </a:cubicBezTo>
                  <a:cubicBezTo>
                    <a:pt x="2588" y="29"/>
                    <a:pt x="2470" y="0"/>
                    <a:pt x="23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34"/>
            <p:cNvSpPr/>
            <p:nvPr/>
          </p:nvSpPr>
          <p:spPr>
            <a:xfrm>
              <a:off x="7826431" y="846832"/>
              <a:ext cx="96194" cy="40800"/>
            </a:xfrm>
            <a:custGeom>
              <a:avLst/>
              <a:gdLst/>
              <a:ahLst/>
              <a:cxnLst/>
              <a:rect l="l" t="t" r="r" b="b"/>
              <a:pathLst>
                <a:path w="3218" h="1365" extrusionOk="0">
                  <a:moveTo>
                    <a:pt x="1491" y="0"/>
                  </a:moveTo>
                  <a:cubicBezTo>
                    <a:pt x="1375" y="0"/>
                    <a:pt x="1256" y="65"/>
                    <a:pt x="1181" y="160"/>
                  </a:cubicBezTo>
                  <a:cubicBezTo>
                    <a:pt x="1079" y="289"/>
                    <a:pt x="1042" y="459"/>
                    <a:pt x="1008" y="621"/>
                  </a:cubicBezTo>
                  <a:cubicBezTo>
                    <a:pt x="938" y="527"/>
                    <a:pt x="976" y="387"/>
                    <a:pt x="924" y="280"/>
                  </a:cubicBezTo>
                  <a:cubicBezTo>
                    <a:pt x="881" y="195"/>
                    <a:pt x="784" y="149"/>
                    <a:pt x="688" y="149"/>
                  </a:cubicBezTo>
                  <a:cubicBezTo>
                    <a:pt x="670" y="149"/>
                    <a:pt x="652" y="151"/>
                    <a:pt x="634" y="154"/>
                  </a:cubicBezTo>
                  <a:cubicBezTo>
                    <a:pt x="523" y="174"/>
                    <a:pt x="428" y="246"/>
                    <a:pt x="351" y="329"/>
                  </a:cubicBezTo>
                  <a:cubicBezTo>
                    <a:pt x="97" y="600"/>
                    <a:pt x="1" y="1009"/>
                    <a:pt x="108" y="1365"/>
                  </a:cubicBezTo>
                  <a:lnTo>
                    <a:pt x="3143" y="1287"/>
                  </a:lnTo>
                  <a:cubicBezTo>
                    <a:pt x="3217" y="1142"/>
                    <a:pt x="3167" y="967"/>
                    <a:pt x="3113" y="814"/>
                  </a:cubicBezTo>
                  <a:cubicBezTo>
                    <a:pt x="3042" y="607"/>
                    <a:pt x="2945" y="374"/>
                    <a:pt x="2738" y="308"/>
                  </a:cubicBezTo>
                  <a:cubicBezTo>
                    <a:pt x="2702" y="296"/>
                    <a:pt x="2666" y="291"/>
                    <a:pt x="2630" y="291"/>
                  </a:cubicBezTo>
                  <a:cubicBezTo>
                    <a:pt x="2497" y="291"/>
                    <a:pt x="2363" y="362"/>
                    <a:pt x="2272" y="462"/>
                  </a:cubicBezTo>
                  <a:cubicBezTo>
                    <a:pt x="2155" y="589"/>
                    <a:pt x="2091" y="755"/>
                    <a:pt x="2040" y="920"/>
                  </a:cubicBezTo>
                  <a:cubicBezTo>
                    <a:pt x="2019" y="649"/>
                    <a:pt x="1922" y="387"/>
                    <a:pt x="1762" y="168"/>
                  </a:cubicBezTo>
                  <a:cubicBezTo>
                    <a:pt x="1723" y="116"/>
                    <a:pt x="1679" y="64"/>
                    <a:pt x="1622" y="32"/>
                  </a:cubicBezTo>
                  <a:cubicBezTo>
                    <a:pt x="1581" y="10"/>
                    <a:pt x="1536" y="0"/>
                    <a:pt x="14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0"/>
        <p:cNvGrpSpPr/>
        <p:nvPr/>
      </p:nvGrpSpPr>
      <p:grpSpPr>
        <a:xfrm>
          <a:off x="0" y="0"/>
          <a:ext cx="0" cy="0"/>
          <a:chOff x="0" y="0"/>
          <a:chExt cx="0" cy="0"/>
        </a:xfrm>
      </p:grpSpPr>
      <p:grpSp>
        <p:nvGrpSpPr>
          <p:cNvPr id="71" name="Google Shape;71;p3"/>
          <p:cNvGrpSpPr/>
          <p:nvPr/>
        </p:nvGrpSpPr>
        <p:grpSpPr>
          <a:xfrm>
            <a:off x="27" y="3"/>
            <a:ext cx="9143974" cy="5165916"/>
            <a:chOff x="27" y="3"/>
            <a:chExt cx="9143974" cy="5165916"/>
          </a:xfrm>
        </p:grpSpPr>
        <p:sp>
          <p:nvSpPr>
            <p:cNvPr id="72" name="Google Shape;72;p3"/>
            <p:cNvSpPr/>
            <p:nvPr/>
          </p:nvSpPr>
          <p:spPr>
            <a:xfrm flipH="1">
              <a:off x="27" y="1557418"/>
              <a:ext cx="9143974" cy="3608501"/>
            </a:xfrm>
            <a:custGeom>
              <a:avLst/>
              <a:gdLst/>
              <a:ahLst/>
              <a:cxnLst/>
              <a:rect l="l" t="t" r="r" b="b"/>
              <a:pathLst>
                <a:path w="84549" h="39319" extrusionOk="0">
                  <a:moveTo>
                    <a:pt x="17713" y="0"/>
                  </a:moveTo>
                  <a:cubicBezTo>
                    <a:pt x="7158" y="0"/>
                    <a:pt x="0" y="4099"/>
                    <a:pt x="0" y="4099"/>
                  </a:cubicBezTo>
                  <a:lnTo>
                    <a:pt x="0" y="39319"/>
                  </a:lnTo>
                  <a:lnTo>
                    <a:pt x="84549" y="39319"/>
                  </a:lnTo>
                  <a:lnTo>
                    <a:pt x="84549" y="10347"/>
                  </a:lnTo>
                  <a:cubicBezTo>
                    <a:pt x="84549" y="10445"/>
                    <a:pt x="76752" y="13507"/>
                    <a:pt x="66015" y="13507"/>
                  </a:cubicBezTo>
                  <a:cubicBezTo>
                    <a:pt x="58269" y="13507"/>
                    <a:pt x="48993" y="11913"/>
                    <a:pt x="40012" y="6464"/>
                  </a:cubicBezTo>
                  <a:cubicBezTo>
                    <a:pt x="31883" y="1531"/>
                    <a:pt x="24164" y="0"/>
                    <a:pt x="17713"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flipH="1">
              <a:off x="27" y="3"/>
              <a:ext cx="9143650" cy="1916537"/>
            </a:xfrm>
            <a:custGeom>
              <a:avLst/>
              <a:gdLst/>
              <a:ahLst/>
              <a:cxnLst/>
              <a:rect l="l" t="t" r="r" b="b"/>
              <a:pathLst>
                <a:path w="84546" h="20883" extrusionOk="0">
                  <a:moveTo>
                    <a:pt x="0" y="0"/>
                  </a:moveTo>
                  <a:lnTo>
                    <a:pt x="0" y="9756"/>
                  </a:lnTo>
                  <a:cubicBezTo>
                    <a:pt x="0" y="9756"/>
                    <a:pt x="4991" y="3626"/>
                    <a:pt x="15899" y="3626"/>
                  </a:cubicBezTo>
                  <a:cubicBezTo>
                    <a:pt x="17050" y="3626"/>
                    <a:pt x="18267" y="3694"/>
                    <a:pt x="19551" y="3845"/>
                  </a:cubicBezTo>
                  <a:cubicBezTo>
                    <a:pt x="31047" y="5194"/>
                    <a:pt x="38365" y="17481"/>
                    <a:pt x="54720" y="20393"/>
                  </a:cubicBezTo>
                  <a:cubicBezTo>
                    <a:pt x="56628" y="20733"/>
                    <a:pt x="58497" y="20883"/>
                    <a:pt x="60310" y="20883"/>
                  </a:cubicBezTo>
                  <a:cubicBezTo>
                    <a:pt x="74034" y="20883"/>
                    <a:pt x="84546" y="12287"/>
                    <a:pt x="84546" y="12287"/>
                  </a:cubicBezTo>
                  <a:lnTo>
                    <a:pt x="84546" y="0"/>
                  </a:ln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74;p3"/>
          <p:cNvGrpSpPr/>
          <p:nvPr/>
        </p:nvGrpSpPr>
        <p:grpSpPr>
          <a:xfrm>
            <a:off x="5379353" y="3461757"/>
            <a:ext cx="3764636" cy="1175402"/>
            <a:chOff x="2132353" y="3387432"/>
            <a:chExt cx="3764636" cy="1175402"/>
          </a:xfrm>
        </p:grpSpPr>
        <p:sp>
          <p:nvSpPr>
            <p:cNvPr id="75" name="Google Shape;75;p3"/>
            <p:cNvSpPr/>
            <p:nvPr/>
          </p:nvSpPr>
          <p:spPr>
            <a:xfrm>
              <a:off x="4407665" y="3445825"/>
              <a:ext cx="98230" cy="100700"/>
            </a:xfrm>
            <a:custGeom>
              <a:avLst/>
              <a:gdLst/>
              <a:ahLst/>
              <a:cxnLst/>
              <a:rect l="l" t="t" r="r" b="b"/>
              <a:pathLst>
                <a:path w="1783" h="1828" extrusionOk="0">
                  <a:moveTo>
                    <a:pt x="338" y="1"/>
                  </a:moveTo>
                  <a:cubicBezTo>
                    <a:pt x="297" y="1"/>
                    <a:pt x="254" y="17"/>
                    <a:pt x="222" y="46"/>
                  </a:cubicBezTo>
                  <a:cubicBezTo>
                    <a:pt x="166" y="95"/>
                    <a:pt x="140" y="169"/>
                    <a:pt x="119" y="239"/>
                  </a:cubicBezTo>
                  <a:cubicBezTo>
                    <a:pt x="30" y="537"/>
                    <a:pt x="1" y="853"/>
                    <a:pt x="33" y="1162"/>
                  </a:cubicBezTo>
                  <a:cubicBezTo>
                    <a:pt x="42" y="1254"/>
                    <a:pt x="68" y="1360"/>
                    <a:pt x="153" y="1395"/>
                  </a:cubicBezTo>
                  <a:lnTo>
                    <a:pt x="1003" y="1827"/>
                  </a:lnTo>
                  <a:cubicBezTo>
                    <a:pt x="1294" y="1567"/>
                    <a:pt x="1524" y="1237"/>
                    <a:pt x="1666" y="874"/>
                  </a:cubicBezTo>
                  <a:cubicBezTo>
                    <a:pt x="1735" y="702"/>
                    <a:pt x="1782" y="513"/>
                    <a:pt x="1737" y="332"/>
                  </a:cubicBezTo>
                  <a:cubicBezTo>
                    <a:pt x="1693" y="163"/>
                    <a:pt x="1542" y="12"/>
                    <a:pt x="1371" y="12"/>
                  </a:cubicBezTo>
                  <a:cubicBezTo>
                    <a:pt x="1361" y="12"/>
                    <a:pt x="1351" y="12"/>
                    <a:pt x="1340" y="13"/>
                  </a:cubicBezTo>
                  <a:cubicBezTo>
                    <a:pt x="1189" y="29"/>
                    <a:pt x="1075" y="152"/>
                    <a:pt x="983" y="272"/>
                  </a:cubicBezTo>
                  <a:cubicBezTo>
                    <a:pt x="812" y="493"/>
                    <a:pt x="670" y="740"/>
                    <a:pt x="561" y="1000"/>
                  </a:cubicBezTo>
                  <a:cubicBezTo>
                    <a:pt x="533" y="727"/>
                    <a:pt x="507" y="455"/>
                    <a:pt x="479" y="183"/>
                  </a:cubicBezTo>
                  <a:cubicBezTo>
                    <a:pt x="474" y="128"/>
                    <a:pt x="465" y="70"/>
                    <a:pt x="426" y="33"/>
                  </a:cubicBezTo>
                  <a:cubicBezTo>
                    <a:pt x="401" y="11"/>
                    <a:pt x="370" y="1"/>
                    <a:pt x="3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4306791" y="3410954"/>
              <a:ext cx="79939" cy="84945"/>
            </a:xfrm>
            <a:custGeom>
              <a:avLst/>
              <a:gdLst/>
              <a:ahLst/>
              <a:cxnLst/>
              <a:rect l="l" t="t" r="r" b="b"/>
              <a:pathLst>
                <a:path w="1451" h="1542" extrusionOk="0">
                  <a:moveTo>
                    <a:pt x="955" y="1"/>
                  </a:moveTo>
                  <a:cubicBezTo>
                    <a:pt x="896" y="1"/>
                    <a:pt x="839" y="17"/>
                    <a:pt x="791" y="53"/>
                  </a:cubicBezTo>
                  <a:cubicBezTo>
                    <a:pt x="693" y="130"/>
                    <a:pt x="664" y="265"/>
                    <a:pt x="652" y="388"/>
                  </a:cubicBezTo>
                  <a:cubicBezTo>
                    <a:pt x="629" y="619"/>
                    <a:pt x="633" y="854"/>
                    <a:pt x="671" y="1084"/>
                  </a:cubicBezTo>
                  <a:cubicBezTo>
                    <a:pt x="533" y="906"/>
                    <a:pt x="398" y="725"/>
                    <a:pt x="259" y="546"/>
                  </a:cubicBezTo>
                  <a:cubicBezTo>
                    <a:pt x="231" y="511"/>
                    <a:pt x="201" y="471"/>
                    <a:pt x="158" y="463"/>
                  </a:cubicBezTo>
                  <a:cubicBezTo>
                    <a:pt x="151" y="461"/>
                    <a:pt x="145" y="461"/>
                    <a:pt x="139" y="461"/>
                  </a:cubicBezTo>
                  <a:cubicBezTo>
                    <a:pt x="85" y="461"/>
                    <a:pt x="36" y="507"/>
                    <a:pt x="19" y="560"/>
                  </a:cubicBezTo>
                  <a:cubicBezTo>
                    <a:pt x="1" y="619"/>
                    <a:pt x="15" y="682"/>
                    <a:pt x="31" y="741"/>
                  </a:cubicBezTo>
                  <a:cubicBezTo>
                    <a:pt x="97" y="991"/>
                    <a:pt x="214" y="1224"/>
                    <a:pt x="369" y="1428"/>
                  </a:cubicBezTo>
                  <a:cubicBezTo>
                    <a:pt x="411" y="1483"/>
                    <a:pt x="471" y="1541"/>
                    <a:pt x="537" y="1541"/>
                  </a:cubicBezTo>
                  <a:cubicBezTo>
                    <a:pt x="543" y="1541"/>
                    <a:pt x="549" y="1541"/>
                    <a:pt x="554" y="1540"/>
                  </a:cubicBezTo>
                  <a:lnTo>
                    <a:pt x="1339" y="1473"/>
                  </a:lnTo>
                  <a:cubicBezTo>
                    <a:pt x="1432" y="1164"/>
                    <a:pt x="1451" y="835"/>
                    <a:pt x="1394" y="518"/>
                  </a:cubicBezTo>
                  <a:cubicBezTo>
                    <a:pt x="1367" y="367"/>
                    <a:pt x="1318" y="212"/>
                    <a:pt x="1209" y="106"/>
                  </a:cubicBezTo>
                  <a:cubicBezTo>
                    <a:pt x="1141" y="40"/>
                    <a:pt x="1046" y="1"/>
                    <a:pt x="9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4442263" y="3407924"/>
              <a:ext cx="53715" cy="63626"/>
            </a:xfrm>
            <a:custGeom>
              <a:avLst/>
              <a:gdLst/>
              <a:ahLst/>
              <a:cxnLst/>
              <a:rect l="l" t="t" r="r" b="b"/>
              <a:pathLst>
                <a:path w="975" h="1155" extrusionOk="0">
                  <a:moveTo>
                    <a:pt x="738" y="1"/>
                  </a:moveTo>
                  <a:cubicBezTo>
                    <a:pt x="687" y="1"/>
                    <a:pt x="636" y="47"/>
                    <a:pt x="606" y="93"/>
                  </a:cubicBezTo>
                  <a:cubicBezTo>
                    <a:pt x="517" y="227"/>
                    <a:pt x="493" y="392"/>
                    <a:pt x="489" y="553"/>
                  </a:cubicBezTo>
                  <a:cubicBezTo>
                    <a:pt x="409" y="420"/>
                    <a:pt x="324" y="291"/>
                    <a:pt x="234" y="165"/>
                  </a:cubicBezTo>
                  <a:cubicBezTo>
                    <a:pt x="204" y="122"/>
                    <a:pt x="163" y="74"/>
                    <a:pt x="110" y="74"/>
                  </a:cubicBezTo>
                  <a:cubicBezTo>
                    <a:pt x="108" y="74"/>
                    <a:pt x="107" y="74"/>
                    <a:pt x="105" y="75"/>
                  </a:cubicBezTo>
                  <a:cubicBezTo>
                    <a:pt x="62" y="79"/>
                    <a:pt x="26" y="117"/>
                    <a:pt x="14" y="159"/>
                  </a:cubicBezTo>
                  <a:cubicBezTo>
                    <a:pt x="1" y="202"/>
                    <a:pt x="6" y="248"/>
                    <a:pt x="15" y="292"/>
                  </a:cubicBezTo>
                  <a:cubicBezTo>
                    <a:pt x="70" y="578"/>
                    <a:pt x="211" y="847"/>
                    <a:pt x="416" y="1054"/>
                  </a:cubicBezTo>
                  <a:lnTo>
                    <a:pt x="887" y="1154"/>
                  </a:lnTo>
                  <a:lnTo>
                    <a:pt x="934" y="833"/>
                  </a:lnTo>
                  <a:cubicBezTo>
                    <a:pt x="954" y="696"/>
                    <a:pt x="975" y="559"/>
                    <a:pt x="963" y="420"/>
                  </a:cubicBezTo>
                  <a:cubicBezTo>
                    <a:pt x="954" y="283"/>
                    <a:pt x="910" y="144"/>
                    <a:pt x="817" y="44"/>
                  </a:cubicBezTo>
                  <a:cubicBezTo>
                    <a:pt x="804" y="29"/>
                    <a:pt x="790" y="15"/>
                    <a:pt x="771" y="8"/>
                  </a:cubicBezTo>
                  <a:cubicBezTo>
                    <a:pt x="760" y="3"/>
                    <a:pt x="749" y="1"/>
                    <a:pt x="7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5471883" y="3387432"/>
              <a:ext cx="51016" cy="68253"/>
            </a:xfrm>
            <a:custGeom>
              <a:avLst/>
              <a:gdLst/>
              <a:ahLst/>
              <a:cxnLst/>
              <a:rect l="l" t="t" r="r" b="b"/>
              <a:pathLst>
                <a:path w="926" h="1239" extrusionOk="0">
                  <a:moveTo>
                    <a:pt x="141" y="0"/>
                  </a:moveTo>
                  <a:cubicBezTo>
                    <a:pt x="104" y="0"/>
                    <a:pt x="68" y="26"/>
                    <a:pt x="48" y="60"/>
                  </a:cubicBezTo>
                  <a:cubicBezTo>
                    <a:pt x="25" y="99"/>
                    <a:pt x="20" y="144"/>
                    <a:pt x="18" y="190"/>
                  </a:cubicBezTo>
                  <a:cubicBezTo>
                    <a:pt x="0" y="480"/>
                    <a:pt x="71" y="775"/>
                    <a:pt x="217" y="1027"/>
                  </a:cubicBezTo>
                  <a:lnTo>
                    <a:pt x="646" y="1238"/>
                  </a:lnTo>
                  <a:cubicBezTo>
                    <a:pt x="689" y="1138"/>
                    <a:pt x="731" y="1039"/>
                    <a:pt x="774" y="939"/>
                  </a:cubicBezTo>
                  <a:cubicBezTo>
                    <a:pt x="826" y="812"/>
                    <a:pt x="881" y="685"/>
                    <a:pt x="903" y="550"/>
                  </a:cubicBezTo>
                  <a:cubicBezTo>
                    <a:pt x="926" y="413"/>
                    <a:pt x="917" y="267"/>
                    <a:pt x="853" y="147"/>
                  </a:cubicBezTo>
                  <a:cubicBezTo>
                    <a:pt x="844" y="130"/>
                    <a:pt x="833" y="115"/>
                    <a:pt x="819" y="102"/>
                  </a:cubicBezTo>
                  <a:cubicBezTo>
                    <a:pt x="803" y="90"/>
                    <a:pt x="784" y="84"/>
                    <a:pt x="765" y="84"/>
                  </a:cubicBezTo>
                  <a:cubicBezTo>
                    <a:pt x="720" y="84"/>
                    <a:pt x="671" y="112"/>
                    <a:pt x="637" y="143"/>
                  </a:cubicBezTo>
                  <a:cubicBezTo>
                    <a:pt x="519" y="253"/>
                    <a:pt x="453" y="406"/>
                    <a:pt x="411" y="561"/>
                  </a:cubicBezTo>
                  <a:cubicBezTo>
                    <a:pt x="367" y="413"/>
                    <a:pt x="316" y="267"/>
                    <a:pt x="260" y="122"/>
                  </a:cubicBezTo>
                  <a:cubicBezTo>
                    <a:pt x="240" y="71"/>
                    <a:pt x="212" y="13"/>
                    <a:pt x="157" y="2"/>
                  </a:cubicBezTo>
                  <a:cubicBezTo>
                    <a:pt x="152" y="1"/>
                    <a:pt x="146"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5619200" y="3393657"/>
              <a:ext cx="66882" cy="73927"/>
            </a:xfrm>
            <a:custGeom>
              <a:avLst/>
              <a:gdLst/>
              <a:ahLst/>
              <a:cxnLst/>
              <a:rect l="l" t="t" r="r" b="b"/>
              <a:pathLst>
                <a:path w="1214" h="1342" extrusionOk="0">
                  <a:moveTo>
                    <a:pt x="178" y="0"/>
                  </a:moveTo>
                  <a:cubicBezTo>
                    <a:pt x="129" y="0"/>
                    <a:pt x="82" y="28"/>
                    <a:pt x="57" y="64"/>
                  </a:cubicBezTo>
                  <a:cubicBezTo>
                    <a:pt x="29" y="105"/>
                    <a:pt x="23" y="154"/>
                    <a:pt x="21" y="201"/>
                  </a:cubicBezTo>
                  <a:cubicBezTo>
                    <a:pt x="1" y="516"/>
                    <a:pt x="97" y="835"/>
                    <a:pt x="290" y="1108"/>
                  </a:cubicBezTo>
                  <a:lnTo>
                    <a:pt x="855" y="1341"/>
                  </a:lnTo>
                  <a:cubicBezTo>
                    <a:pt x="910" y="1234"/>
                    <a:pt x="962" y="1125"/>
                    <a:pt x="1017" y="1018"/>
                  </a:cubicBezTo>
                  <a:cubicBezTo>
                    <a:pt x="1085" y="883"/>
                    <a:pt x="1153" y="744"/>
                    <a:pt x="1184" y="599"/>
                  </a:cubicBezTo>
                  <a:cubicBezTo>
                    <a:pt x="1213" y="452"/>
                    <a:pt x="1201" y="295"/>
                    <a:pt x="1113" y="164"/>
                  </a:cubicBezTo>
                  <a:cubicBezTo>
                    <a:pt x="1100" y="147"/>
                    <a:pt x="1086" y="129"/>
                    <a:pt x="1066" y="116"/>
                  </a:cubicBezTo>
                  <a:cubicBezTo>
                    <a:pt x="1045" y="102"/>
                    <a:pt x="1020" y="96"/>
                    <a:pt x="994" y="96"/>
                  </a:cubicBezTo>
                  <a:cubicBezTo>
                    <a:pt x="937" y="96"/>
                    <a:pt x="875" y="125"/>
                    <a:pt x="831" y="159"/>
                  </a:cubicBezTo>
                  <a:cubicBezTo>
                    <a:pt x="677" y="276"/>
                    <a:pt x="592" y="439"/>
                    <a:pt x="539" y="607"/>
                  </a:cubicBezTo>
                  <a:cubicBezTo>
                    <a:pt x="479" y="448"/>
                    <a:pt x="412" y="290"/>
                    <a:pt x="337" y="133"/>
                  </a:cubicBezTo>
                  <a:cubicBezTo>
                    <a:pt x="310" y="77"/>
                    <a:pt x="270" y="15"/>
                    <a:pt x="200" y="2"/>
                  </a:cubicBezTo>
                  <a:cubicBezTo>
                    <a:pt x="193" y="1"/>
                    <a:pt x="185" y="0"/>
                    <a:pt x="1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2132353" y="3420264"/>
              <a:ext cx="3764636" cy="1142570"/>
            </a:xfrm>
            <a:custGeom>
              <a:avLst/>
              <a:gdLst/>
              <a:ahLst/>
              <a:cxnLst/>
              <a:rect l="l" t="t" r="r" b="b"/>
              <a:pathLst>
                <a:path w="68333" h="20741" extrusionOk="0">
                  <a:moveTo>
                    <a:pt x="55171" y="0"/>
                  </a:moveTo>
                  <a:cubicBezTo>
                    <a:pt x="50205" y="0"/>
                    <a:pt x="43713" y="401"/>
                    <a:pt x="35499" y="1636"/>
                  </a:cubicBezTo>
                  <a:cubicBezTo>
                    <a:pt x="12111" y="5154"/>
                    <a:pt x="0" y="16001"/>
                    <a:pt x="0" y="16001"/>
                  </a:cubicBezTo>
                  <a:lnTo>
                    <a:pt x="68332" y="20741"/>
                  </a:lnTo>
                  <a:lnTo>
                    <a:pt x="68314" y="1368"/>
                  </a:lnTo>
                  <a:cubicBezTo>
                    <a:pt x="68314" y="1368"/>
                    <a:pt x="64346" y="0"/>
                    <a:pt x="551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3858230" y="3630037"/>
              <a:ext cx="258604" cy="144439"/>
            </a:xfrm>
            <a:custGeom>
              <a:avLst/>
              <a:gdLst/>
              <a:ahLst/>
              <a:cxnLst/>
              <a:rect l="l" t="t" r="r" b="b"/>
              <a:pathLst>
                <a:path w="4694" h="2622" extrusionOk="0">
                  <a:moveTo>
                    <a:pt x="2774" y="0"/>
                  </a:moveTo>
                  <a:cubicBezTo>
                    <a:pt x="2271" y="0"/>
                    <a:pt x="1768" y="97"/>
                    <a:pt x="1294" y="290"/>
                  </a:cubicBezTo>
                  <a:cubicBezTo>
                    <a:pt x="206" y="734"/>
                    <a:pt x="0" y="2520"/>
                    <a:pt x="1341" y="2616"/>
                  </a:cubicBezTo>
                  <a:cubicBezTo>
                    <a:pt x="1392" y="2619"/>
                    <a:pt x="1444" y="2621"/>
                    <a:pt x="1498" y="2621"/>
                  </a:cubicBezTo>
                  <a:cubicBezTo>
                    <a:pt x="2437" y="2621"/>
                    <a:pt x="3764" y="2093"/>
                    <a:pt x="4353" y="1340"/>
                  </a:cubicBezTo>
                  <a:cubicBezTo>
                    <a:pt x="4548" y="1089"/>
                    <a:pt x="4693" y="685"/>
                    <a:pt x="4489" y="444"/>
                  </a:cubicBezTo>
                  <a:cubicBezTo>
                    <a:pt x="4419" y="362"/>
                    <a:pt x="4325" y="318"/>
                    <a:pt x="4230" y="281"/>
                  </a:cubicBezTo>
                  <a:cubicBezTo>
                    <a:pt x="3764" y="94"/>
                    <a:pt x="3269" y="0"/>
                    <a:pt x="2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5413155" y="3584755"/>
              <a:ext cx="266703" cy="120146"/>
            </a:xfrm>
            <a:custGeom>
              <a:avLst/>
              <a:gdLst/>
              <a:ahLst/>
              <a:cxnLst/>
              <a:rect l="l" t="t" r="r" b="b"/>
              <a:pathLst>
                <a:path w="4841" h="2181" extrusionOk="0">
                  <a:moveTo>
                    <a:pt x="3087" y="0"/>
                  </a:moveTo>
                  <a:cubicBezTo>
                    <a:pt x="2775" y="0"/>
                    <a:pt x="2463" y="14"/>
                    <a:pt x="2153" y="40"/>
                  </a:cubicBezTo>
                  <a:cubicBezTo>
                    <a:pt x="1343" y="111"/>
                    <a:pt x="0" y="753"/>
                    <a:pt x="1098" y="1709"/>
                  </a:cubicBezTo>
                  <a:cubicBezTo>
                    <a:pt x="1482" y="2042"/>
                    <a:pt x="2143" y="2180"/>
                    <a:pt x="2791" y="2180"/>
                  </a:cubicBezTo>
                  <a:cubicBezTo>
                    <a:pt x="3320" y="2180"/>
                    <a:pt x="3839" y="2088"/>
                    <a:pt x="4190" y="1936"/>
                  </a:cubicBezTo>
                  <a:cubicBezTo>
                    <a:pt x="4466" y="1816"/>
                    <a:pt x="4716" y="1562"/>
                    <a:pt x="4773" y="1230"/>
                  </a:cubicBezTo>
                  <a:cubicBezTo>
                    <a:pt x="4840" y="824"/>
                    <a:pt x="4593" y="417"/>
                    <a:pt x="4272" y="223"/>
                  </a:cubicBezTo>
                  <a:cubicBezTo>
                    <a:pt x="3951" y="29"/>
                    <a:pt x="3573" y="4"/>
                    <a:pt x="3210" y="1"/>
                  </a:cubicBezTo>
                  <a:cubicBezTo>
                    <a:pt x="3169" y="0"/>
                    <a:pt x="3128" y="0"/>
                    <a:pt x="30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5605207" y="3736356"/>
              <a:ext cx="267584" cy="94310"/>
            </a:xfrm>
            <a:custGeom>
              <a:avLst/>
              <a:gdLst/>
              <a:ahLst/>
              <a:cxnLst/>
              <a:rect l="l" t="t" r="r" b="b"/>
              <a:pathLst>
                <a:path w="4857" h="1712" extrusionOk="0">
                  <a:moveTo>
                    <a:pt x="2407" y="1"/>
                  </a:moveTo>
                  <a:cubicBezTo>
                    <a:pt x="1785" y="1"/>
                    <a:pt x="1153" y="106"/>
                    <a:pt x="673" y="409"/>
                  </a:cubicBezTo>
                  <a:cubicBezTo>
                    <a:pt x="112" y="765"/>
                    <a:pt x="1" y="1242"/>
                    <a:pt x="616" y="1520"/>
                  </a:cubicBezTo>
                  <a:cubicBezTo>
                    <a:pt x="942" y="1667"/>
                    <a:pt x="1343" y="1712"/>
                    <a:pt x="1740" y="1712"/>
                  </a:cubicBezTo>
                  <a:cubicBezTo>
                    <a:pt x="2057" y="1712"/>
                    <a:pt x="2371" y="1683"/>
                    <a:pt x="2643" y="1656"/>
                  </a:cubicBezTo>
                  <a:cubicBezTo>
                    <a:pt x="2992" y="1622"/>
                    <a:pt x="4856" y="915"/>
                    <a:pt x="3967" y="233"/>
                  </a:cubicBezTo>
                  <a:cubicBezTo>
                    <a:pt x="3895" y="178"/>
                    <a:pt x="3805" y="155"/>
                    <a:pt x="3719" y="138"/>
                  </a:cubicBezTo>
                  <a:cubicBezTo>
                    <a:pt x="3331" y="59"/>
                    <a:pt x="2872" y="1"/>
                    <a:pt x="24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4375381" y="3644801"/>
              <a:ext cx="305598" cy="80207"/>
            </a:xfrm>
            <a:custGeom>
              <a:avLst/>
              <a:gdLst/>
              <a:ahLst/>
              <a:cxnLst/>
              <a:rect l="l" t="t" r="r" b="b"/>
              <a:pathLst>
                <a:path w="5547" h="1456" extrusionOk="0">
                  <a:moveTo>
                    <a:pt x="3392" y="1"/>
                  </a:moveTo>
                  <a:cubicBezTo>
                    <a:pt x="3263" y="1"/>
                    <a:pt x="3134" y="5"/>
                    <a:pt x="3005" y="13"/>
                  </a:cubicBezTo>
                  <a:cubicBezTo>
                    <a:pt x="2231" y="63"/>
                    <a:pt x="1466" y="266"/>
                    <a:pt x="875" y="578"/>
                  </a:cubicBezTo>
                  <a:cubicBezTo>
                    <a:pt x="0" y="1038"/>
                    <a:pt x="515" y="1456"/>
                    <a:pt x="1358" y="1456"/>
                  </a:cubicBezTo>
                  <a:cubicBezTo>
                    <a:pt x="1472" y="1456"/>
                    <a:pt x="1591" y="1448"/>
                    <a:pt x="1714" y="1432"/>
                  </a:cubicBezTo>
                  <a:cubicBezTo>
                    <a:pt x="2842" y="1284"/>
                    <a:pt x="4159" y="1406"/>
                    <a:pt x="5160" y="965"/>
                  </a:cubicBezTo>
                  <a:cubicBezTo>
                    <a:pt x="5359" y="876"/>
                    <a:pt x="5542" y="754"/>
                    <a:pt x="5545" y="619"/>
                  </a:cubicBezTo>
                  <a:cubicBezTo>
                    <a:pt x="5547" y="479"/>
                    <a:pt x="5353" y="373"/>
                    <a:pt x="5159" y="298"/>
                  </a:cubicBezTo>
                  <a:cubicBezTo>
                    <a:pt x="4653" y="104"/>
                    <a:pt x="4031" y="1"/>
                    <a:pt x="33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3909300" y="3593239"/>
              <a:ext cx="38289" cy="75305"/>
            </a:xfrm>
            <a:custGeom>
              <a:avLst/>
              <a:gdLst/>
              <a:ahLst/>
              <a:cxnLst/>
              <a:rect l="l" t="t" r="r" b="b"/>
              <a:pathLst>
                <a:path w="695" h="1367" extrusionOk="0">
                  <a:moveTo>
                    <a:pt x="501" y="1"/>
                  </a:moveTo>
                  <a:cubicBezTo>
                    <a:pt x="430" y="1"/>
                    <a:pt x="363" y="52"/>
                    <a:pt x="338" y="131"/>
                  </a:cubicBezTo>
                  <a:lnTo>
                    <a:pt x="33" y="1105"/>
                  </a:lnTo>
                  <a:cubicBezTo>
                    <a:pt x="0" y="1206"/>
                    <a:pt x="47" y="1318"/>
                    <a:pt x="137" y="1354"/>
                  </a:cubicBezTo>
                  <a:cubicBezTo>
                    <a:pt x="156" y="1363"/>
                    <a:pt x="175" y="1366"/>
                    <a:pt x="194" y="1366"/>
                  </a:cubicBezTo>
                  <a:cubicBezTo>
                    <a:pt x="198" y="1366"/>
                    <a:pt x="202" y="1366"/>
                    <a:pt x="205" y="1366"/>
                  </a:cubicBezTo>
                  <a:cubicBezTo>
                    <a:pt x="273" y="1360"/>
                    <a:pt x="332" y="1312"/>
                    <a:pt x="358" y="1236"/>
                  </a:cubicBezTo>
                  <a:lnTo>
                    <a:pt x="662" y="263"/>
                  </a:lnTo>
                  <a:cubicBezTo>
                    <a:pt x="695" y="160"/>
                    <a:pt x="648" y="49"/>
                    <a:pt x="558" y="12"/>
                  </a:cubicBezTo>
                  <a:cubicBezTo>
                    <a:pt x="539" y="4"/>
                    <a:pt x="520" y="1"/>
                    <a:pt x="5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3871948" y="3565144"/>
              <a:ext cx="27436" cy="94034"/>
            </a:xfrm>
            <a:custGeom>
              <a:avLst/>
              <a:gdLst/>
              <a:ahLst/>
              <a:cxnLst/>
              <a:rect l="l" t="t" r="r" b="b"/>
              <a:pathLst>
                <a:path w="498" h="1707" extrusionOk="0">
                  <a:moveTo>
                    <a:pt x="180" y="0"/>
                  </a:moveTo>
                  <a:cubicBezTo>
                    <a:pt x="175" y="0"/>
                    <a:pt x="169" y="1"/>
                    <a:pt x="163" y="1"/>
                  </a:cubicBezTo>
                  <a:cubicBezTo>
                    <a:pt x="69" y="14"/>
                    <a:pt x="1" y="111"/>
                    <a:pt x="12" y="219"/>
                  </a:cubicBezTo>
                  <a:lnTo>
                    <a:pt x="145" y="1531"/>
                  </a:lnTo>
                  <a:cubicBezTo>
                    <a:pt x="154" y="1633"/>
                    <a:pt x="227" y="1707"/>
                    <a:pt x="314" y="1707"/>
                  </a:cubicBezTo>
                  <a:cubicBezTo>
                    <a:pt x="318" y="1707"/>
                    <a:pt x="322" y="1707"/>
                    <a:pt x="326" y="1706"/>
                  </a:cubicBezTo>
                  <a:cubicBezTo>
                    <a:pt x="330" y="1706"/>
                    <a:pt x="331" y="1706"/>
                    <a:pt x="335" y="1705"/>
                  </a:cubicBezTo>
                  <a:cubicBezTo>
                    <a:pt x="430" y="1692"/>
                    <a:pt x="498" y="1595"/>
                    <a:pt x="486" y="1488"/>
                  </a:cubicBezTo>
                  <a:lnTo>
                    <a:pt x="354" y="175"/>
                  </a:lnTo>
                  <a:cubicBezTo>
                    <a:pt x="344" y="74"/>
                    <a:pt x="271" y="0"/>
                    <a:pt x="1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5815935" y="3605854"/>
              <a:ext cx="38234" cy="75250"/>
            </a:xfrm>
            <a:custGeom>
              <a:avLst/>
              <a:gdLst/>
              <a:ahLst/>
              <a:cxnLst/>
              <a:rect l="l" t="t" r="r" b="b"/>
              <a:pathLst>
                <a:path w="694" h="1366" extrusionOk="0">
                  <a:moveTo>
                    <a:pt x="499" y="1"/>
                  </a:moveTo>
                  <a:cubicBezTo>
                    <a:pt x="428" y="1"/>
                    <a:pt x="363" y="52"/>
                    <a:pt x="338" y="130"/>
                  </a:cubicBezTo>
                  <a:lnTo>
                    <a:pt x="33" y="1104"/>
                  </a:lnTo>
                  <a:cubicBezTo>
                    <a:pt x="1" y="1207"/>
                    <a:pt x="47" y="1317"/>
                    <a:pt x="136" y="1355"/>
                  </a:cubicBezTo>
                  <a:cubicBezTo>
                    <a:pt x="156" y="1363"/>
                    <a:pt x="176" y="1366"/>
                    <a:pt x="195" y="1366"/>
                  </a:cubicBezTo>
                  <a:cubicBezTo>
                    <a:pt x="198" y="1366"/>
                    <a:pt x="202" y="1366"/>
                    <a:pt x="206" y="1365"/>
                  </a:cubicBezTo>
                  <a:cubicBezTo>
                    <a:pt x="273" y="1360"/>
                    <a:pt x="333" y="1313"/>
                    <a:pt x="358" y="1237"/>
                  </a:cubicBezTo>
                  <a:lnTo>
                    <a:pt x="663" y="263"/>
                  </a:lnTo>
                  <a:cubicBezTo>
                    <a:pt x="694" y="160"/>
                    <a:pt x="649" y="50"/>
                    <a:pt x="558" y="13"/>
                  </a:cubicBezTo>
                  <a:cubicBezTo>
                    <a:pt x="539" y="5"/>
                    <a:pt x="519" y="1"/>
                    <a:pt x="4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5778637" y="3577869"/>
              <a:ext cx="27326" cy="94034"/>
            </a:xfrm>
            <a:custGeom>
              <a:avLst/>
              <a:gdLst/>
              <a:ahLst/>
              <a:cxnLst/>
              <a:rect l="l" t="t" r="r" b="b"/>
              <a:pathLst>
                <a:path w="496" h="1707" extrusionOk="0">
                  <a:moveTo>
                    <a:pt x="182" y="1"/>
                  </a:moveTo>
                  <a:cubicBezTo>
                    <a:pt x="176" y="1"/>
                    <a:pt x="169" y="1"/>
                    <a:pt x="163" y="2"/>
                  </a:cubicBezTo>
                  <a:cubicBezTo>
                    <a:pt x="68" y="14"/>
                    <a:pt x="0" y="110"/>
                    <a:pt x="12" y="219"/>
                  </a:cubicBezTo>
                  <a:lnTo>
                    <a:pt x="143" y="1532"/>
                  </a:lnTo>
                  <a:cubicBezTo>
                    <a:pt x="153" y="1635"/>
                    <a:pt x="229" y="1707"/>
                    <a:pt x="317" y="1707"/>
                  </a:cubicBezTo>
                  <a:cubicBezTo>
                    <a:pt x="320" y="1707"/>
                    <a:pt x="322" y="1707"/>
                    <a:pt x="325" y="1707"/>
                  </a:cubicBezTo>
                  <a:cubicBezTo>
                    <a:pt x="329" y="1707"/>
                    <a:pt x="331" y="1707"/>
                    <a:pt x="333" y="1704"/>
                  </a:cubicBezTo>
                  <a:cubicBezTo>
                    <a:pt x="429" y="1693"/>
                    <a:pt x="496" y="1595"/>
                    <a:pt x="486" y="1487"/>
                  </a:cubicBezTo>
                  <a:lnTo>
                    <a:pt x="353" y="174"/>
                  </a:lnTo>
                  <a:cubicBezTo>
                    <a:pt x="344" y="74"/>
                    <a:pt x="272" y="1"/>
                    <a:pt x="1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4479671" y="3628770"/>
              <a:ext cx="44680" cy="72165"/>
            </a:xfrm>
            <a:custGeom>
              <a:avLst/>
              <a:gdLst/>
              <a:ahLst/>
              <a:cxnLst/>
              <a:rect l="l" t="t" r="r" b="b"/>
              <a:pathLst>
                <a:path w="811" h="1310" extrusionOk="0">
                  <a:moveTo>
                    <a:pt x="198" y="0"/>
                  </a:moveTo>
                  <a:cubicBezTo>
                    <a:pt x="171" y="0"/>
                    <a:pt x="144" y="7"/>
                    <a:pt x="119" y="22"/>
                  </a:cubicBezTo>
                  <a:cubicBezTo>
                    <a:pt x="35" y="71"/>
                    <a:pt x="1" y="187"/>
                    <a:pt x="45" y="285"/>
                  </a:cubicBezTo>
                  <a:lnTo>
                    <a:pt x="461" y="1203"/>
                  </a:lnTo>
                  <a:cubicBezTo>
                    <a:pt x="491" y="1272"/>
                    <a:pt x="550" y="1310"/>
                    <a:pt x="613" y="1310"/>
                  </a:cubicBezTo>
                  <a:cubicBezTo>
                    <a:pt x="617" y="1310"/>
                    <a:pt x="622" y="1310"/>
                    <a:pt x="626" y="1309"/>
                  </a:cubicBezTo>
                  <a:cubicBezTo>
                    <a:pt x="649" y="1308"/>
                    <a:pt x="671" y="1301"/>
                    <a:pt x="692" y="1288"/>
                  </a:cubicBezTo>
                  <a:cubicBezTo>
                    <a:pt x="777" y="1239"/>
                    <a:pt x="811" y="1122"/>
                    <a:pt x="767" y="1026"/>
                  </a:cubicBezTo>
                  <a:lnTo>
                    <a:pt x="351" y="107"/>
                  </a:lnTo>
                  <a:cubicBezTo>
                    <a:pt x="321" y="39"/>
                    <a:pt x="261" y="0"/>
                    <a:pt x="1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4532119" y="3592688"/>
              <a:ext cx="20329" cy="94475"/>
            </a:xfrm>
            <a:custGeom>
              <a:avLst/>
              <a:gdLst/>
              <a:ahLst/>
              <a:cxnLst/>
              <a:rect l="l" t="t" r="r" b="b"/>
              <a:pathLst>
                <a:path w="369" h="1715" extrusionOk="0">
                  <a:moveTo>
                    <a:pt x="173" y="1"/>
                  </a:moveTo>
                  <a:cubicBezTo>
                    <a:pt x="172" y="1"/>
                    <a:pt x="172" y="1"/>
                    <a:pt x="171" y="1"/>
                  </a:cubicBezTo>
                  <a:cubicBezTo>
                    <a:pt x="72" y="5"/>
                    <a:pt x="0" y="93"/>
                    <a:pt x="2" y="200"/>
                  </a:cubicBezTo>
                  <a:lnTo>
                    <a:pt x="23" y="1522"/>
                  </a:lnTo>
                  <a:cubicBezTo>
                    <a:pt x="24" y="1629"/>
                    <a:pt x="102" y="1714"/>
                    <a:pt x="195" y="1714"/>
                  </a:cubicBezTo>
                  <a:cubicBezTo>
                    <a:pt x="196" y="1714"/>
                    <a:pt x="197" y="1714"/>
                    <a:pt x="198" y="1714"/>
                  </a:cubicBezTo>
                  <a:lnTo>
                    <a:pt x="206" y="1714"/>
                  </a:lnTo>
                  <a:cubicBezTo>
                    <a:pt x="298" y="1707"/>
                    <a:pt x="368" y="1621"/>
                    <a:pt x="367" y="1515"/>
                  </a:cubicBezTo>
                  <a:lnTo>
                    <a:pt x="346" y="193"/>
                  </a:lnTo>
                  <a:cubicBezTo>
                    <a:pt x="345" y="86"/>
                    <a:pt x="26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 name="Google Shape;91;p3"/>
          <p:cNvGrpSpPr/>
          <p:nvPr/>
        </p:nvGrpSpPr>
        <p:grpSpPr>
          <a:xfrm>
            <a:off x="52" y="3654214"/>
            <a:ext cx="9143881" cy="1489235"/>
            <a:chOff x="626075" y="3657856"/>
            <a:chExt cx="5447326" cy="1489235"/>
          </a:xfrm>
        </p:grpSpPr>
        <p:sp>
          <p:nvSpPr>
            <p:cNvPr id="92" name="Google Shape;92;p3"/>
            <p:cNvSpPr/>
            <p:nvPr/>
          </p:nvSpPr>
          <p:spPr>
            <a:xfrm>
              <a:off x="2628955" y="4093433"/>
              <a:ext cx="44680" cy="72275"/>
            </a:xfrm>
            <a:custGeom>
              <a:avLst/>
              <a:gdLst/>
              <a:ahLst/>
              <a:cxnLst/>
              <a:rect l="l" t="t" r="r" b="b"/>
              <a:pathLst>
                <a:path w="811" h="1312" extrusionOk="0">
                  <a:moveTo>
                    <a:pt x="197" y="1"/>
                  </a:moveTo>
                  <a:cubicBezTo>
                    <a:pt x="170" y="1"/>
                    <a:pt x="144" y="8"/>
                    <a:pt x="119" y="22"/>
                  </a:cubicBezTo>
                  <a:cubicBezTo>
                    <a:pt x="34" y="71"/>
                    <a:pt x="0" y="189"/>
                    <a:pt x="45" y="285"/>
                  </a:cubicBezTo>
                  <a:lnTo>
                    <a:pt x="460" y="1205"/>
                  </a:lnTo>
                  <a:cubicBezTo>
                    <a:pt x="491" y="1273"/>
                    <a:pt x="551" y="1311"/>
                    <a:pt x="615" y="1311"/>
                  </a:cubicBezTo>
                  <a:cubicBezTo>
                    <a:pt x="619" y="1311"/>
                    <a:pt x="622" y="1311"/>
                    <a:pt x="625" y="1311"/>
                  </a:cubicBezTo>
                  <a:cubicBezTo>
                    <a:pt x="648" y="1308"/>
                    <a:pt x="671" y="1304"/>
                    <a:pt x="692" y="1290"/>
                  </a:cubicBezTo>
                  <a:cubicBezTo>
                    <a:pt x="777" y="1240"/>
                    <a:pt x="810" y="1122"/>
                    <a:pt x="767" y="1026"/>
                  </a:cubicBezTo>
                  <a:lnTo>
                    <a:pt x="350" y="107"/>
                  </a:lnTo>
                  <a:cubicBezTo>
                    <a:pt x="320" y="40"/>
                    <a:pt x="260" y="1"/>
                    <a:pt x="1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2681348" y="4057351"/>
              <a:ext cx="20329" cy="94475"/>
            </a:xfrm>
            <a:custGeom>
              <a:avLst/>
              <a:gdLst/>
              <a:ahLst/>
              <a:cxnLst/>
              <a:rect l="l" t="t" r="r" b="b"/>
              <a:pathLst>
                <a:path w="369" h="1715" extrusionOk="0">
                  <a:moveTo>
                    <a:pt x="174" y="1"/>
                  </a:moveTo>
                  <a:cubicBezTo>
                    <a:pt x="173" y="1"/>
                    <a:pt x="172" y="1"/>
                    <a:pt x="171" y="1"/>
                  </a:cubicBezTo>
                  <a:cubicBezTo>
                    <a:pt x="73" y="5"/>
                    <a:pt x="1" y="93"/>
                    <a:pt x="2" y="201"/>
                  </a:cubicBezTo>
                  <a:lnTo>
                    <a:pt x="23" y="1523"/>
                  </a:lnTo>
                  <a:cubicBezTo>
                    <a:pt x="26" y="1629"/>
                    <a:pt x="102" y="1715"/>
                    <a:pt x="196" y="1715"/>
                  </a:cubicBezTo>
                  <a:cubicBezTo>
                    <a:pt x="197" y="1715"/>
                    <a:pt x="197" y="1715"/>
                    <a:pt x="198" y="1715"/>
                  </a:cubicBezTo>
                  <a:lnTo>
                    <a:pt x="207" y="1715"/>
                  </a:lnTo>
                  <a:cubicBezTo>
                    <a:pt x="298" y="1709"/>
                    <a:pt x="369" y="1621"/>
                    <a:pt x="368" y="1515"/>
                  </a:cubicBezTo>
                  <a:lnTo>
                    <a:pt x="346" y="194"/>
                  </a:lnTo>
                  <a:cubicBezTo>
                    <a:pt x="345" y="87"/>
                    <a:pt x="269" y="1"/>
                    <a:pt x="1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626075" y="3758942"/>
              <a:ext cx="5447326" cy="1388150"/>
            </a:xfrm>
            <a:custGeom>
              <a:avLst/>
              <a:gdLst/>
              <a:ahLst/>
              <a:cxnLst/>
              <a:rect l="l" t="t" r="r" b="b"/>
              <a:pathLst>
                <a:path w="98876" h="25199" extrusionOk="0">
                  <a:moveTo>
                    <a:pt x="27582" y="1"/>
                  </a:moveTo>
                  <a:cubicBezTo>
                    <a:pt x="7201" y="1"/>
                    <a:pt x="1" y="3798"/>
                    <a:pt x="1" y="3798"/>
                  </a:cubicBezTo>
                  <a:lnTo>
                    <a:pt x="1" y="25199"/>
                  </a:lnTo>
                  <a:lnTo>
                    <a:pt x="98876" y="25199"/>
                  </a:lnTo>
                  <a:lnTo>
                    <a:pt x="98876" y="10787"/>
                  </a:lnTo>
                  <a:cubicBezTo>
                    <a:pt x="98876" y="10787"/>
                    <a:pt x="93295" y="6427"/>
                    <a:pt x="54587" y="1782"/>
                  </a:cubicBezTo>
                  <a:cubicBezTo>
                    <a:pt x="43740" y="481"/>
                    <a:pt x="34828" y="1"/>
                    <a:pt x="275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5361974" y="4047270"/>
              <a:ext cx="117016" cy="122294"/>
            </a:xfrm>
            <a:custGeom>
              <a:avLst/>
              <a:gdLst/>
              <a:ahLst/>
              <a:cxnLst/>
              <a:rect l="l" t="t" r="r" b="b"/>
              <a:pathLst>
                <a:path w="2124" h="2220" extrusionOk="0">
                  <a:moveTo>
                    <a:pt x="1609" y="1"/>
                  </a:moveTo>
                  <a:cubicBezTo>
                    <a:pt x="1589" y="1"/>
                    <a:pt x="1569" y="3"/>
                    <a:pt x="1549" y="6"/>
                  </a:cubicBezTo>
                  <a:cubicBezTo>
                    <a:pt x="1368" y="39"/>
                    <a:pt x="1240" y="194"/>
                    <a:pt x="1140" y="345"/>
                  </a:cubicBezTo>
                  <a:cubicBezTo>
                    <a:pt x="951" y="627"/>
                    <a:pt x="798" y="936"/>
                    <a:pt x="689" y="1257"/>
                  </a:cubicBezTo>
                  <a:cubicBezTo>
                    <a:pt x="633" y="931"/>
                    <a:pt x="578" y="606"/>
                    <a:pt x="524" y="280"/>
                  </a:cubicBezTo>
                  <a:cubicBezTo>
                    <a:pt x="512" y="215"/>
                    <a:pt x="497" y="146"/>
                    <a:pt x="448" y="104"/>
                  </a:cubicBezTo>
                  <a:cubicBezTo>
                    <a:pt x="421" y="81"/>
                    <a:pt x="388" y="71"/>
                    <a:pt x="354" y="71"/>
                  </a:cubicBezTo>
                  <a:cubicBezTo>
                    <a:pt x="299" y="71"/>
                    <a:pt x="243" y="96"/>
                    <a:pt x="204" y="135"/>
                  </a:cubicBezTo>
                  <a:cubicBezTo>
                    <a:pt x="140" y="198"/>
                    <a:pt x="115" y="288"/>
                    <a:pt x="95" y="377"/>
                  </a:cubicBezTo>
                  <a:cubicBezTo>
                    <a:pt x="12" y="742"/>
                    <a:pt x="1" y="1125"/>
                    <a:pt x="65" y="1495"/>
                  </a:cubicBezTo>
                  <a:cubicBezTo>
                    <a:pt x="84" y="1605"/>
                    <a:pt x="123" y="1730"/>
                    <a:pt x="229" y="1765"/>
                  </a:cubicBezTo>
                  <a:lnTo>
                    <a:pt x="1289" y="2219"/>
                  </a:lnTo>
                  <a:cubicBezTo>
                    <a:pt x="1621" y="1882"/>
                    <a:pt x="1869" y="1467"/>
                    <a:pt x="2012" y="1017"/>
                  </a:cubicBezTo>
                  <a:cubicBezTo>
                    <a:pt x="2080" y="805"/>
                    <a:pt x="2123" y="572"/>
                    <a:pt x="2053" y="359"/>
                  </a:cubicBezTo>
                  <a:cubicBezTo>
                    <a:pt x="1989" y="165"/>
                    <a:pt x="1807" y="1"/>
                    <a:pt x="16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4176278" y="3853858"/>
              <a:ext cx="111617" cy="123176"/>
            </a:xfrm>
            <a:custGeom>
              <a:avLst/>
              <a:gdLst/>
              <a:ahLst/>
              <a:cxnLst/>
              <a:rect l="l" t="t" r="r" b="b"/>
              <a:pathLst>
                <a:path w="2026" h="2236" extrusionOk="0">
                  <a:moveTo>
                    <a:pt x="1454" y="1"/>
                  </a:moveTo>
                  <a:cubicBezTo>
                    <a:pt x="1398" y="1"/>
                    <a:pt x="1343" y="12"/>
                    <a:pt x="1292" y="38"/>
                  </a:cubicBezTo>
                  <a:cubicBezTo>
                    <a:pt x="1129" y="117"/>
                    <a:pt x="1050" y="302"/>
                    <a:pt x="995" y="477"/>
                  </a:cubicBezTo>
                  <a:cubicBezTo>
                    <a:pt x="895" y="801"/>
                    <a:pt x="836" y="1139"/>
                    <a:pt x="820" y="1479"/>
                  </a:cubicBezTo>
                  <a:cubicBezTo>
                    <a:pt x="678" y="1181"/>
                    <a:pt x="532" y="885"/>
                    <a:pt x="388" y="587"/>
                  </a:cubicBezTo>
                  <a:cubicBezTo>
                    <a:pt x="360" y="529"/>
                    <a:pt x="326" y="465"/>
                    <a:pt x="267" y="439"/>
                  </a:cubicBezTo>
                  <a:cubicBezTo>
                    <a:pt x="250" y="431"/>
                    <a:pt x="231" y="428"/>
                    <a:pt x="213" y="428"/>
                  </a:cubicBezTo>
                  <a:cubicBezTo>
                    <a:pt x="145" y="428"/>
                    <a:pt x="76" y="475"/>
                    <a:pt x="42" y="537"/>
                  </a:cubicBezTo>
                  <a:cubicBezTo>
                    <a:pt x="0" y="616"/>
                    <a:pt x="0" y="710"/>
                    <a:pt x="6" y="800"/>
                  </a:cubicBezTo>
                  <a:cubicBezTo>
                    <a:pt x="30" y="1175"/>
                    <a:pt x="127" y="1547"/>
                    <a:pt x="291" y="1884"/>
                  </a:cubicBezTo>
                  <a:cubicBezTo>
                    <a:pt x="339" y="1983"/>
                    <a:pt x="412" y="2092"/>
                    <a:pt x="524" y="2097"/>
                  </a:cubicBezTo>
                  <a:lnTo>
                    <a:pt x="1664" y="2235"/>
                  </a:lnTo>
                  <a:cubicBezTo>
                    <a:pt x="1886" y="1819"/>
                    <a:pt x="2010" y="1350"/>
                    <a:pt x="2020" y="879"/>
                  </a:cubicBezTo>
                  <a:cubicBezTo>
                    <a:pt x="2026" y="655"/>
                    <a:pt x="2003" y="420"/>
                    <a:pt x="1876" y="235"/>
                  </a:cubicBezTo>
                  <a:cubicBezTo>
                    <a:pt x="1781" y="98"/>
                    <a:pt x="1615" y="1"/>
                    <a:pt x="14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3928252" y="3836505"/>
              <a:ext cx="74430" cy="97835"/>
            </a:xfrm>
            <a:custGeom>
              <a:avLst/>
              <a:gdLst/>
              <a:ahLst/>
              <a:cxnLst/>
              <a:rect l="l" t="t" r="r" b="b"/>
              <a:pathLst>
                <a:path w="1351" h="1776" extrusionOk="0">
                  <a:moveTo>
                    <a:pt x="181" y="0"/>
                  </a:moveTo>
                  <a:cubicBezTo>
                    <a:pt x="122" y="0"/>
                    <a:pt x="68" y="42"/>
                    <a:pt x="40" y="96"/>
                  </a:cubicBezTo>
                  <a:cubicBezTo>
                    <a:pt x="9" y="152"/>
                    <a:pt x="5" y="219"/>
                    <a:pt x="5" y="284"/>
                  </a:cubicBezTo>
                  <a:cubicBezTo>
                    <a:pt x="1" y="711"/>
                    <a:pt x="125" y="1136"/>
                    <a:pt x="355" y="1495"/>
                  </a:cubicBezTo>
                  <a:lnTo>
                    <a:pt x="997" y="1776"/>
                  </a:lnTo>
                  <a:cubicBezTo>
                    <a:pt x="1052" y="1625"/>
                    <a:pt x="1107" y="1476"/>
                    <a:pt x="1163" y="1327"/>
                  </a:cubicBezTo>
                  <a:cubicBezTo>
                    <a:pt x="1230" y="1136"/>
                    <a:pt x="1301" y="946"/>
                    <a:pt x="1326" y="747"/>
                  </a:cubicBezTo>
                  <a:cubicBezTo>
                    <a:pt x="1350" y="548"/>
                    <a:pt x="1329" y="333"/>
                    <a:pt x="1223" y="162"/>
                  </a:cubicBezTo>
                  <a:cubicBezTo>
                    <a:pt x="1209" y="138"/>
                    <a:pt x="1194" y="114"/>
                    <a:pt x="1171" y="99"/>
                  </a:cubicBezTo>
                  <a:cubicBezTo>
                    <a:pt x="1148" y="82"/>
                    <a:pt x="1122" y="75"/>
                    <a:pt x="1096" y="75"/>
                  </a:cubicBezTo>
                  <a:cubicBezTo>
                    <a:pt x="1029" y="75"/>
                    <a:pt x="957" y="120"/>
                    <a:pt x="908" y="171"/>
                  </a:cubicBezTo>
                  <a:cubicBezTo>
                    <a:pt x="743" y="340"/>
                    <a:pt x="659" y="570"/>
                    <a:pt x="608" y="799"/>
                  </a:cubicBezTo>
                  <a:cubicBezTo>
                    <a:pt x="532" y="586"/>
                    <a:pt x="447" y="375"/>
                    <a:pt x="355" y="169"/>
                  </a:cubicBezTo>
                  <a:cubicBezTo>
                    <a:pt x="323" y="96"/>
                    <a:pt x="276" y="13"/>
                    <a:pt x="197" y="1"/>
                  </a:cubicBezTo>
                  <a:cubicBezTo>
                    <a:pt x="192" y="1"/>
                    <a:pt x="186" y="0"/>
                    <a:pt x="1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2362749" y="3657856"/>
              <a:ext cx="111672" cy="123176"/>
            </a:xfrm>
            <a:custGeom>
              <a:avLst/>
              <a:gdLst/>
              <a:ahLst/>
              <a:cxnLst/>
              <a:rect l="l" t="t" r="r" b="b"/>
              <a:pathLst>
                <a:path w="2027" h="2236" extrusionOk="0">
                  <a:moveTo>
                    <a:pt x="1455" y="0"/>
                  </a:moveTo>
                  <a:cubicBezTo>
                    <a:pt x="1399" y="0"/>
                    <a:pt x="1344" y="12"/>
                    <a:pt x="1292" y="37"/>
                  </a:cubicBezTo>
                  <a:cubicBezTo>
                    <a:pt x="1130" y="116"/>
                    <a:pt x="1049" y="301"/>
                    <a:pt x="996" y="476"/>
                  </a:cubicBezTo>
                  <a:cubicBezTo>
                    <a:pt x="894" y="801"/>
                    <a:pt x="836" y="1138"/>
                    <a:pt x="821" y="1479"/>
                  </a:cubicBezTo>
                  <a:cubicBezTo>
                    <a:pt x="678" y="1181"/>
                    <a:pt x="533" y="884"/>
                    <a:pt x="389" y="586"/>
                  </a:cubicBezTo>
                  <a:cubicBezTo>
                    <a:pt x="361" y="527"/>
                    <a:pt x="327" y="464"/>
                    <a:pt x="266" y="438"/>
                  </a:cubicBezTo>
                  <a:cubicBezTo>
                    <a:pt x="249" y="431"/>
                    <a:pt x="231" y="427"/>
                    <a:pt x="212" y="427"/>
                  </a:cubicBezTo>
                  <a:cubicBezTo>
                    <a:pt x="145" y="427"/>
                    <a:pt x="76" y="474"/>
                    <a:pt x="43" y="537"/>
                  </a:cubicBezTo>
                  <a:cubicBezTo>
                    <a:pt x="1" y="616"/>
                    <a:pt x="1" y="709"/>
                    <a:pt x="5" y="800"/>
                  </a:cubicBezTo>
                  <a:cubicBezTo>
                    <a:pt x="30" y="1175"/>
                    <a:pt x="128" y="1546"/>
                    <a:pt x="291" y="1882"/>
                  </a:cubicBezTo>
                  <a:cubicBezTo>
                    <a:pt x="339" y="1981"/>
                    <a:pt x="413" y="2091"/>
                    <a:pt x="524" y="2097"/>
                  </a:cubicBezTo>
                  <a:lnTo>
                    <a:pt x="1663" y="2235"/>
                  </a:lnTo>
                  <a:cubicBezTo>
                    <a:pt x="1886" y="1819"/>
                    <a:pt x="2009" y="1350"/>
                    <a:pt x="2020" y="879"/>
                  </a:cubicBezTo>
                  <a:cubicBezTo>
                    <a:pt x="2026" y="654"/>
                    <a:pt x="2002" y="420"/>
                    <a:pt x="1875" y="235"/>
                  </a:cubicBezTo>
                  <a:cubicBezTo>
                    <a:pt x="1781" y="97"/>
                    <a:pt x="1616" y="0"/>
                    <a:pt x="14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701827" y="3816618"/>
              <a:ext cx="120653" cy="128299"/>
            </a:xfrm>
            <a:custGeom>
              <a:avLst/>
              <a:gdLst/>
              <a:ahLst/>
              <a:cxnLst/>
              <a:rect l="l" t="t" r="r" b="b"/>
              <a:pathLst>
                <a:path w="2190" h="2329" extrusionOk="0">
                  <a:moveTo>
                    <a:pt x="1307" y="0"/>
                  </a:moveTo>
                  <a:cubicBezTo>
                    <a:pt x="1193" y="0"/>
                    <a:pt x="1083" y="37"/>
                    <a:pt x="1006" y="120"/>
                  </a:cubicBezTo>
                  <a:cubicBezTo>
                    <a:pt x="881" y="252"/>
                    <a:pt x="871" y="454"/>
                    <a:pt x="883" y="636"/>
                  </a:cubicBezTo>
                  <a:cubicBezTo>
                    <a:pt x="902" y="976"/>
                    <a:pt x="966" y="1314"/>
                    <a:pt x="1072" y="1637"/>
                  </a:cubicBezTo>
                  <a:cubicBezTo>
                    <a:pt x="833" y="1410"/>
                    <a:pt x="593" y="1181"/>
                    <a:pt x="353" y="954"/>
                  </a:cubicBezTo>
                  <a:cubicBezTo>
                    <a:pt x="305" y="910"/>
                    <a:pt x="253" y="862"/>
                    <a:pt x="187" y="859"/>
                  </a:cubicBezTo>
                  <a:cubicBezTo>
                    <a:pt x="184" y="859"/>
                    <a:pt x="181" y="859"/>
                    <a:pt x="179" y="859"/>
                  </a:cubicBezTo>
                  <a:cubicBezTo>
                    <a:pt x="95" y="859"/>
                    <a:pt x="24" y="944"/>
                    <a:pt x="13" y="1030"/>
                  </a:cubicBezTo>
                  <a:cubicBezTo>
                    <a:pt x="1" y="1117"/>
                    <a:pt x="34" y="1208"/>
                    <a:pt x="71" y="1290"/>
                  </a:cubicBezTo>
                  <a:cubicBezTo>
                    <a:pt x="225" y="1631"/>
                    <a:pt x="447" y="1943"/>
                    <a:pt x="719" y="2201"/>
                  </a:cubicBezTo>
                  <a:cubicBezTo>
                    <a:pt x="784" y="2265"/>
                    <a:pt x="869" y="2329"/>
                    <a:pt x="957" y="2329"/>
                  </a:cubicBezTo>
                  <a:cubicBezTo>
                    <a:pt x="975" y="2329"/>
                    <a:pt x="993" y="2326"/>
                    <a:pt x="1011" y="2320"/>
                  </a:cubicBezTo>
                  <a:lnTo>
                    <a:pt x="2128" y="2046"/>
                  </a:lnTo>
                  <a:cubicBezTo>
                    <a:pt x="2190" y="1579"/>
                    <a:pt x="2140" y="1095"/>
                    <a:pt x="1985" y="650"/>
                  </a:cubicBezTo>
                  <a:cubicBezTo>
                    <a:pt x="1912" y="439"/>
                    <a:pt x="1806" y="227"/>
                    <a:pt x="1622" y="98"/>
                  </a:cubicBezTo>
                  <a:cubicBezTo>
                    <a:pt x="1532" y="36"/>
                    <a:pt x="1418" y="0"/>
                    <a:pt x="13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2509350" y="3689477"/>
              <a:ext cx="75256" cy="102132"/>
            </a:xfrm>
            <a:custGeom>
              <a:avLst/>
              <a:gdLst/>
              <a:ahLst/>
              <a:cxnLst/>
              <a:rect l="l" t="t" r="r" b="b"/>
              <a:pathLst>
                <a:path w="1366" h="1854" extrusionOk="0">
                  <a:moveTo>
                    <a:pt x="246" y="0"/>
                  </a:moveTo>
                  <a:cubicBezTo>
                    <a:pt x="192" y="0"/>
                    <a:pt x="139" y="34"/>
                    <a:pt x="109" y="80"/>
                  </a:cubicBezTo>
                  <a:cubicBezTo>
                    <a:pt x="72" y="135"/>
                    <a:pt x="60" y="202"/>
                    <a:pt x="53" y="265"/>
                  </a:cubicBezTo>
                  <a:cubicBezTo>
                    <a:pt x="0" y="689"/>
                    <a:pt x="75" y="1128"/>
                    <a:pt x="266" y="1507"/>
                  </a:cubicBezTo>
                  <a:lnTo>
                    <a:pt x="878" y="1853"/>
                  </a:lnTo>
                  <a:cubicBezTo>
                    <a:pt x="949" y="1711"/>
                    <a:pt x="1019" y="1569"/>
                    <a:pt x="1090" y="1427"/>
                  </a:cubicBezTo>
                  <a:cubicBezTo>
                    <a:pt x="1180" y="1246"/>
                    <a:pt x="1271" y="1065"/>
                    <a:pt x="1317" y="869"/>
                  </a:cubicBezTo>
                  <a:cubicBezTo>
                    <a:pt x="1365" y="673"/>
                    <a:pt x="1365" y="460"/>
                    <a:pt x="1281" y="278"/>
                  </a:cubicBezTo>
                  <a:cubicBezTo>
                    <a:pt x="1268" y="251"/>
                    <a:pt x="1257" y="227"/>
                    <a:pt x="1235" y="209"/>
                  </a:cubicBezTo>
                  <a:cubicBezTo>
                    <a:pt x="1210" y="187"/>
                    <a:pt x="1179" y="177"/>
                    <a:pt x="1147" y="177"/>
                  </a:cubicBezTo>
                  <a:cubicBezTo>
                    <a:pt x="1085" y="177"/>
                    <a:pt x="1016" y="212"/>
                    <a:pt x="964" y="254"/>
                  </a:cubicBezTo>
                  <a:cubicBezTo>
                    <a:pt x="784" y="402"/>
                    <a:pt x="672" y="621"/>
                    <a:pt x="596" y="842"/>
                  </a:cubicBezTo>
                  <a:cubicBezTo>
                    <a:pt x="544" y="622"/>
                    <a:pt x="483" y="403"/>
                    <a:pt x="414" y="187"/>
                  </a:cubicBezTo>
                  <a:cubicBezTo>
                    <a:pt x="390" y="113"/>
                    <a:pt x="353" y="24"/>
                    <a:pt x="276" y="4"/>
                  </a:cubicBezTo>
                  <a:cubicBezTo>
                    <a:pt x="266" y="2"/>
                    <a:pt x="256" y="0"/>
                    <a:pt x="2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4419345" y="4416686"/>
              <a:ext cx="454678" cy="211977"/>
            </a:xfrm>
            <a:custGeom>
              <a:avLst/>
              <a:gdLst/>
              <a:ahLst/>
              <a:cxnLst/>
              <a:rect l="l" t="t" r="r" b="b"/>
              <a:pathLst>
                <a:path w="8253" h="3848" extrusionOk="0">
                  <a:moveTo>
                    <a:pt x="3742" y="1"/>
                  </a:moveTo>
                  <a:cubicBezTo>
                    <a:pt x="2718" y="1"/>
                    <a:pt x="1694" y="206"/>
                    <a:pt x="753" y="610"/>
                  </a:cubicBezTo>
                  <a:cubicBezTo>
                    <a:pt x="595" y="677"/>
                    <a:pt x="435" y="754"/>
                    <a:pt x="325" y="885"/>
                  </a:cubicBezTo>
                  <a:cubicBezTo>
                    <a:pt x="0" y="1275"/>
                    <a:pt x="288" y="1869"/>
                    <a:pt x="650" y="2226"/>
                  </a:cubicBezTo>
                  <a:cubicBezTo>
                    <a:pt x="1656" y="3217"/>
                    <a:pt x="3732" y="3847"/>
                    <a:pt x="5317" y="3847"/>
                  </a:cubicBezTo>
                  <a:cubicBezTo>
                    <a:pt x="5542" y="3847"/>
                    <a:pt x="5757" y="3835"/>
                    <a:pt x="5957" y="3809"/>
                  </a:cubicBezTo>
                  <a:cubicBezTo>
                    <a:pt x="8252" y="3511"/>
                    <a:pt x="7720" y="835"/>
                    <a:pt x="5802" y="287"/>
                  </a:cubicBezTo>
                  <a:cubicBezTo>
                    <a:pt x="5133" y="96"/>
                    <a:pt x="4437" y="1"/>
                    <a:pt x="37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5014562" y="4239415"/>
              <a:ext cx="332814" cy="161131"/>
            </a:xfrm>
            <a:custGeom>
              <a:avLst/>
              <a:gdLst/>
              <a:ahLst/>
              <a:cxnLst/>
              <a:rect l="l" t="t" r="r" b="b"/>
              <a:pathLst>
                <a:path w="6041" h="2925" extrusionOk="0">
                  <a:moveTo>
                    <a:pt x="2580" y="1"/>
                  </a:moveTo>
                  <a:cubicBezTo>
                    <a:pt x="2461" y="1"/>
                    <a:pt x="2343" y="5"/>
                    <a:pt x="2225" y="13"/>
                  </a:cubicBezTo>
                  <a:cubicBezTo>
                    <a:pt x="1565" y="60"/>
                    <a:pt x="878" y="252"/>
                    <a:pt x="425" y="736"/>
                  </a:cubicBezTo>
                  <a:cubicBezTo>
                    <a:pt x="169" y="1008"/>
                    <a:pt x="0" y="1408"/>
                    <a:pt x="128" y="1759"/>
                  </a:cubicBezTo>
                  <a:cubicBezTo>
                    <a:pt x="417" y="2547"/>
                    <a:pt x="1617" y="2925"/>
                    <a:pt x="2825" y="2925"/>
                  </a:cubicBezTo>
                  <a:cubicBezTo>
                    <a:pt x="4426" y="2925"/>
                    <a:pt x="6040" y="2260"/>
                    <a:pt x="5561" y="1005"/>
                  </a:cubicBezTo>
                  <a:cubicBezTo>
                    <a:pt x="5525" y="908"/>
                    <a:pt x="5430" y="843"/>
                    <a:pt x="5343" y="788"/>
                  </a:cubicBezTo>
                  <a:cubicBezTo>
                    <a:pt x="4519" y="276"/>
                    <a:pt x="3549" y="1"/>
                    <a:pt x="25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2653967" y="3850828"/>
              <a:ext cx="457929" cy="183331"/>
            </a:xfrm>
            <a:custGeom>
              <a:avLst/>
              <a:gdLst/>
              <a:ahLst/>
              <a:cxnLst/>
              <a:rect l="l" t="t" r="r" b="b"/>
              <a:pathLst>
                <a:path w="8312" h="3328" extrusionOk="0">
                  <a:moveTo>
                    <a:pt x="4338" y="0"/>
                  </a:moveTo>
                  <a:cubicBezTo>
                    <a:pt x="3798" y="0"/>
                    <a:pt x="3258" y="20"/>
                    <a:pt x="2719" y="62"/>
                  </a:cubicBezTo>
                  <a:cubicBezTo>
                    <a:pt x="2097" y="107"/>
                    <a:pt x="1450" y="189"/>
                    <a:pt x="918" y="518"/>
                  </a:cubicBezTo>
                  <a:cubicBezTo>
                    <a:pt x="386" y="848"/>
                    <a:pt x="1" y="1494"/>
                    <a:pt x="157" y="2099"/>
                  </a:cubicBezTo>
                  <a:cubicBezTo>
                    <a:pt x="286" y="2593"/>
                    <a:pt x="743" y="2950"/>
                    <a:pt x="1232" y="3099"/>
                  </a:cubicBezTo>
                  <a:cubicBezTo>
                    <a:pt x="1712" y="3247"/>
                    <a:pt x="2364" y="3327"/>
                    <a:pt x="3057" y="3327"/>
                  </a:cubicBezTo>
                  <a:cubicBezTo>
                    <a:pt x="4348" y="3327"/>
                    <a:pt x="5782" y="3048"/>
                    <a:pt x="6519" y="2402"/>
                  </a:cubicBezTo>
                  <a:cubicBezTo>
                    <a:pt x="8312" y="834"/>
                    <a:pt x="5940" y="14"/>
                    <a:pt x="4540" y="1"/>
                  </a:cubicBezTo>
                  <a:cubicBezTo>
                    <a:pt x="4473" y="0"/>
                    <a:pt x="4406" y="0"/>
                    <a:pt x="43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1309715" y="3884817"/>
              <a:ext cx="461455" cy="141134"/>
            </a:xfrm>
            <a:custGeom>
              <a:avLst/>
              <a:gdLst/>
              <a:ahLst/>
              <a:cxnLst/>
              <a:rect l="l" t="t" r="r" b="b"/>
              <a:pathLst>
                <a:path w="8376" h="2562" extrusionOk="0">
                  <a:moveTo>
                    <a:pt x="4769" y="1"/>
                  </a:moveTo>
                  <a:cubicBezTo>
                    <a:pt x="3754" y="1"/>
                    <a:pt x="2712" y="173"/>
                    <a:pt x="1876" y="381"/>
                  </a:cubicBezTo>
                  <a:cubicBezTo>
                    <a:pt x="1729" y="416"/>
                    <a:pt x="1578" y="458"/>
                    <a:pt x="1458" y="553"/>
                  </a:cubicBezTo>
                  <a:cubicBezTo>
                    <a:pt x="0" y="1683"/>
                    <a:pt x="3278" y="2540"/>
                    <a:pt x="3873" y="2554"/>
                  </a:cubicBezTo>
                  <a:cubicBezTo>
                    <a:pt x="4071" y="2558"/>
                    <a:pt x="4282" y="2562"/>
                    <a:pt x="4500" y="2562"/>
                  </a:cubicBezTo>
                  <a:cubicBezTo>
                    <a:pt x="5453" y="2562"/>
                    <a:pt x="6547" y="2496"/>
                    <a:pt x="7346" y="2117"/>
                  </a:cubicBezTo>
                  <a:cubicBezTo>
                    <a:pt x="8376" y="1627"/>
                    <a:pt x="8137" y="917"/>
                    <a:pt x="7138" y="444"/>
                  </a:cubicBezTo>
                  <a:cubicBezTo>
                    <a:pt x="6457" y="122"/>
                    <a:pt x="5622" y="1"/>
                    <a:pt x="47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2511113" y="4235944"/>
              <a:ext cx="534507" cy="226189"/>
            </a:xfrm>
            <a:custGeom>
              <a:avLst/>
              <a:gdLst/>
              <a:ahLst/>
              <a:cxnLst/>
              <a:rect l="l" t="t" r="r" b="b"/>
              <a:pathLst>
                <a:path w="9702" h="4106" extrusionOk="0">
                  <a:moveTo>
                    <a:pt x="4396" y="1"/>
                  </a:moveTo>
                  <a:cubicBezTo>
                    <a:pt x="4376" y="1"/>
                    <a:pt x="4356" y="1"/>
                    <a:pt x="4335" y="1"/>
                  </a:cubicBezTo>
                  <a:cubicBezTo>
                    <a:pt x="3002" y="15"/>
                    <a:pt x="1679" y="502"/>
                    <a:pt x="654" y="1353"/>
                  </a:cubicBezTo>
                  <a:cubicBezTo>
                    <a:pt x="323" y="1629"/>
                    <a:pt x="1" y="1994"/>
                    <a:pt x="15" y="2425"/>
                  </a:cubicBezTo>
                  <a:cubicBezTo>
                    <a:pt x="32" y="2841"/>
                    <a:pt x="359" y="3178"/>
                    <a:pt x="709" y="3406"/>
                  </a:cubicBezTo>
                  <a:cubicBezTo>
                    <a:pt x="1596" y="3982"/>
                    <a:pt x="2609" y="4098"/>
                    <a:pt x="3645" y="4098"/>
                  </a:cubicBezTo>
                  <a:cubicBezTo>
                    <a:pt x="4341" y="4098"/>
                    <a:pt x="5047" y="4046"/>
                    <a:pt x="5733" y="4046"/>
                  </a:cubicBezTo>
                  <a:cubicBezTo>
                    <a:pt x="6053" y="4046"/>
                    <a:pt x="6368" y="4057"/>
                    <a:pt x="6676" y="4090"/>
                  </a:cubicBezTo>
                  <a:cubicBezTo>
                    <a:pt x="6774" y="4101"/>
                    <a:pt x="6871" y="4106"/>
                    <a:pt x="6966" y="4106"/>
                  </a:cubicBezTo>
                  <a:cubicBezTo>
                    <a:pt x="8606" y="4106"/>
                    <a:pt x="9702" y="2592"/>
                    <a:pt x="8046" y="1274"/>
                  </a:cubicBezTo>
                  <a:cubicBezTo>
                    <a:pt x="7019" y="455"/>
                    <a:pt x="5709" y="1"/>
                    <a:pt x="43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3405922" y="3936268"/>
              <a:ext cx="71620" cy="111993"/>
            </a:xfrm>
            <a:custGeom>
              <a:avLst/>
              <a:gdLst/>
              <a:ahLst/>
              <a:cxnLst/>
              <a:rect l="l" t="t" r="r" b="b"/>
              <a:pathLst>
                <a:path w="1300" h="2033" extrusionOk="0">
                  <a:moveTo>
                    <a:pt x="338" y="1"/>
                  </a:moveTo>
                  <a:cubicBezTo>
                    <a:pt x="299" y="1"/>
                    <a:pt x="259" y="9"/>
                    <a:pt x="221" y="25"/>
                  </a:cubicBezTo>
                  <a:cubicBezTo>
                    <a:pt x="69" y="92"/>
                    <a:pt x="1" y="265"/>
                    <a:pt x="66" y="416"/>
                  </a:cubicBezTo>
                  <a:lnTo>
                    <a:pt x="688" y="1853"/>
                  </a:lnTo>
                  <a:cubicBezTo>
                    <a:pt x="736" y="1965"/>
                    <a:pt x="845" y="2032"/>
                    <a:pt x="961" y="2032"/>
                  </a:cubicBezTo>
                  <a:cubicBezTo>
                    <a:pt x="999" y="2032"/>
                    <a:pt x="1040" y="2023"/>
                    <a:pt x="1078" y="2008"/>
                  </a:cubicBezTo>
                  <a:cubicBezTo>
                    <a:pt x="1230" y="1943"/>
                    <a:pt x="1299" y="1768"/>
                    <a:pt x="1233" y="1619"/>
                  </a:cubicBezTo>
                  <a:lnTo>
                    <a:pt x="611" y="181"/>
                  </a:lnTo>
                  <a:cubicBezTo>
                    <a:pt x="562" y="68"/>
                    <a:pt x="453" y="1"/>
                    <a:pt x="3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3493960" y="3887847"/>
              <a:ext cx="38785" cy="142897"/>
            </a:xfrm>
            <a:custGeom>
              <a:avLst/>
              <a:gdLst/>
              <a:ahLst/>
              <a:cxnLst/>
              <a:rect l="l" t="t" r="r" b="b"/>
              <a:pathLst>
                <a:path w="704" h="2594" extrusionOk="0">
                  <a:moveTo>
                    <a:pt x="406" y="1"/>
                  </a:moveTo>
                  <a:cubicBezTo>
                    <a:pt x="238" y="1"/>
                    <a:pt x="111" y="122"/>
                    <a:pt x="104" y="283"/>
                  </a:cubicBezTo>
                  <a:lnTo>
                    <a:pt x="8" y="2283"/>
                  </a:lnTo>
                  <a:cubicBezTo>
                    <a:pt x="1" y="2447"/>
                    <a:pt x="126" y="2587"/>
                    <a:pt x="290" y="2594"/>
                  </a:cubicBezTo>
                  <a:lnTo>
                    <a:pt x="304" y="2594"/>
                  </a:lnTo>
                  <a:cubicBezTo>
                    <a:pt x="464" y="2594"/>
                    <a:pt x="593" y="2468"/>
                    <a:pt x="601" y="2312"/>
                  </a:cubicBezTo>
                  <a:lnTo>
                    <a:pt x="697" y="311"/>
                  </a:lnTo>
                  <a:cubicBezTo>
                    <a:pt x="704" y="148"/>
                    <a:pt x="578" y="8"/>
                    <a:pt x="414" y="1"/>
                  </a:cubicBezTo>
                  <a:cubicBezTo>
                    <a:pt x="411" y="1"/>
                    <a:pt x="408" y="1"/>
                    <a:pt x="4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1125652" y="3840747"/>
              <a:ext cx="71565" cy="111938"/>
            </a:xfrm>
            <a:custGeom>
              <a:avLst/>
              <a:gdLst/>
              <a:ahLst/>
              <a:cxnLst/>
              <a:rect l="l" t="t" r="r" b="b"/>
              <a:pathLst>
                <a:path w="1299" h="2032" extrusionOk="0">
                  <a:moveTo>
                    <a:pt x="339" y="1"/>
                  </a:moveTo>
                  <a:cubicBezTo>
                    <a:pt x="299" y="1"/>
                    <a:pt x="259" y="9"/>
                    <a:pt x="220" y="26"/>
                  </a:cubicBezTo>
                  <a:cubicBezTo>
                    <a:pt x="69" y="91"/>
                    <a:pt x="0" y="266"/>
                    <a:pt x="65" y="416"/>
                  </a:cubicBezTo>
                  <a:lnTo>
                    <a:pt x="688" y="1854"/>
                  </a:lnTo>
                  <a:cubicBezTo>
                    <a:pt x="736" y="1964"/>
                    <a:pt x="846" y="2032"/>
                    <a:pt x="960" y="2032"/>
                  </a:cubicBezTo>
                  <a:cubicBezTo>
                    <a:pt x="998" y="2032"/>
                    <a:pt x="1039" y="2023"/>
                    <a:pt x="1077" y="2009"/>
                  </a:cubicBezTo>
                  <a:cubicBezTo>
                    <a:pt x="1230" y="1943"/>
                    <a:pt x="1299" y="1769"/>
                    <a:pt x="1232" y="1618"/>
                  </a:cubicBezTo>
                  <a:lnTo>
                    <a:pt x="610" y="181"/>
                  </a:lnTo>
                  <a:cubicBezTo>
                    <a:pt x="562" y="68"/>
                    <a:pt x="453" y="1"/>
                    <a:pt x="3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1213634" y="3792380"/>
              <a:ext cx="38785" cy="142842"/>
            </a:xfrm>
            <a:custGeom>
              <a:avLst/>
              <a:gdLst/>
              <a:ahLst/>
              <a:cxnLst/>
              <a:rect l="l" t="t" r="r" b="b"/>
              <a:pathLst>
                <a:path w="704" h="2593" extrusionOk="0">
                  <a:moveTo>
                    <a:pt x="403" y="0"/>
                  </a:moveTo>
                  <a:cubicBezTo>
                    <a:pt x="238" y="0"/>
                    <a:pt x="111" y="121"/>
                    <a:pt x="104" y="283"/>
                  </a:cubicBezTo>
                  <a:lnTo>
                    <a:pt x="8" y="2282"/>
                  </a:lnTo>
                  <a:cubicBezTo>
                    <a:pt x="1" y="2445"/>
                    <a:pt x="127" y="2585"/>
                    <a:pt x="290" y="2592"/>
                  </a:cubicBezTo>
                  <a:lnTo>
                    <a:pt x="304" y="2592"/>
                  </a:lnTo>
                  <a:cubicBezTo>
                    <a:pt x="463" y="2592"/>
                    <a:pt x="594" y="2466"/>
                    <a:pt x="601" y="2310"/>
                  </a:cubicBezTo>
                  <a:lnTo>
                    <a:pt x="697" y="311"/>
                  </a:lnTo>
                  <a:cubicBezTo>
                    <a:pt x="704" y="146"/>
                    <a:pt x="578" y="8"/>
                    <a:pt x="415" y="1"/>
                  </a:cubicBezTo>
                  <a:cubicBezTo>
                    <a:pt x="411" y="0"/>
                    <a:pt x="407" y="0"/>
                    <a:pt x="4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2055665" y="4331025"/>
              <a:ext cx="71620" cy="111938"/>
            </a:xfrm>
            <a:custGeom>
              <a:avLst/>
              <a:gdLst/>
              <a:ahLst/>
              <a:cxnLst/>
              <a:rect l="l" t="t" r="r" b="b"/>
              <a:pathLst>
                <a:path w="1300" h="2032" extrusionOk="0">
                  <a:moveTo>
                    <a:pt x="339" y="0"/>
                  </a:moveTo>
                  <a:cubicBezTo>
                    <a:pt x="300" y="0"/>
                    <a:pt x="259" y="8"/>
                    <a:pt x="221" y="25"/>
                  </a:cubicBezTo>
                  <a:cubicBezTo>
                    <a:pt x="68" y="90"/>
                    <a:pt x="1" y="265"/>
                    <a:pt x="66" y="415"/>
                  </a:cubicBezTo>
                  <a:lnTo>
                    <a:pt x="688" y="1853"/>
                  </a:lnTo>
                  <a:cubicBezTo>
                    <a:pt x="736" y="1963"/>
                    <a:pt x="846" y="2031"/>
                    <a:pt x="960" y="2031"/>
                  </a:cubicBezTo>
                  <a:cubicBezTo>
                    <a:pt x="999" y="2031"/>
                    <a:pt x="1040" y="2023"/>
                    <a:pt x="1079" y="2009"/>
                  </a:cubicBezTo>
                  <a:cubicBezTo>
                    <a:pt x="1230" y="1942"/>
                    <a:pt x="1299" y="1769"/>
                    <a:pt x="1234" y="1618"/>
                  </a:cubicBezTo>
                  <a:lnTo>
                    <a:pt x="610" y="181"/>
                  </a:lnTo>
                  <a:cubicBezTo>
                    <a:pt x="562" y="68"/>
                    <a:pt x="453" y="0"/>
                    <a:pt x="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2143702" y="4282493"/>
              <a:ext cx="38785" cy="142897"/>
            </a:xfrm>
            <a:custGeom>
              <a:avLst/>
              <a:gdLst/>
              <a:ahLst/>
              <a:cxnLst/>
              <a:rect l="l" t="t" r="r" b="b"/>
              <a:pathLst>
                <a:path w="704" h="2594" extrusionOk="0">
                  <a:moveTo>
                    <a:pt x="405" y="0"/>
                  </a:moveTo>
                  <a:cubicBezTo>
                    <a:pt x="239" y="0"/>
                    <a:pt x="110" y="122"/>
                    <a:pt x="103" y="283"/>
                  </a:cubicBezTo>
                  <a:lnTo>
                    <a:pt x="8" y="2283"/>
                  </a:lnTo>
                  <a:cubicBezTo>
                    <a:pt x="0" y="2446"/>
                    <a:pt x="126" y="2586"/>
                    <a:pt x="290" y="2593"/>
                  </a:cubicBezTo>
                  <a:lnTo>
                    <a:pt x="304" y="2593"/>
                  </a:lnTo>
                  <a:cubicBezTo>
                    <a:pt x="463" y="2593"/>
                    <a:pt x="593" y="2469"/>
                    <a:pt x="600" y="2311"/>
                  </a:cubicBezTo>
                  <a:lnTo>
                    <a:pt x="696" y="311"/>
                  </a:lnTo>
                  <a:cubicBezTo>
                    <a:pt x="703" y="147"/>
                    <a:pt x="578" y="7"/>
                    <a:pt x="414" y="0"/>
                  </a:cubicBezTo>
                  <a:cubicBezTo>
                    <a:pt x="411" y="0"/>
                    <a:pt x="408" y="0"/>
                    <a:pt x="4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1391362" y="4175128"/>
              <a:ext cx="71565" cy="111938"/>
            </a:xfrm>
            <a:custGeom>
              <a:avLst/>
              <a:gdLst/>
              <a:ahLst/>
              <a:cxnLst/>
              <a:rect l="l" t="t" r="r" b="b"/>
              <a:pathLst>
                <a:path w="1299" h="2032" extrusionOk="0">
                  <a:moveTo>
                    <a:pt x="340" y="0"/>
                  </a:moveTo>
                  <a:cubicBezTo>
                    <a:pt x="301" y="0"/>
                    <a:pt x="260" y="8"/>
                    <a:pt x="222" y="25"/>
                  </a:cubicBezTo>
                  <a:cubicBezTo>
                    <a:pt x="69" y="90"/>
                    <a:pt x="0" y="265"/>
                    <a:pt x="67" y="415"/>
                  </a:cubicBezTo>
                  <a:lnTo>
                    <a:pt x="689" y="1853"/>
                  </a:lnTo>
                  <a:cubicBezTo>
                    <a:pt x="737" y="1963"/>
                    <a:pt x="846" y="2031"/>
                    <a:pt x="960" y="2031"/>
                  </a:cubicBezTo>
                  <a:cubicBezTo>
                    <a:pt x="1000" y="2031"/>
                    <a:pt x="1041" y="2023"/>
                    <a:pt x="1079" y="2009"/>
                  </a:cubicBezTo>
                  <a:cubicBezTo>
                    <a:pt x="1230" y="1942"/>
                    <a:pt x="1299" y="1769"/>
                    <a:pt x="1234" y="1618"/>
                  </a:cubicBezTo>
                  <a:lnTo>
                    <a:pt x="611" y="181"/>
                  </a:lnTo>
                  <a:cubicBezTo>
                    <a:pt x="563" y="67"/>
                    <a:pt x="454" y="0"/>
                    <a:pt x="3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1479455" y="4126596"/>
              <a:ext cx="38675" cy="142897"/>
            </a:xfrm>
            <a:custGeom>
              <a:avLst/>
              <a:gdLst/>
              <a:ahLst/>
              <a:cxnLst/>
              <a:rect l="l" t="t" r="r" b="b"/>
              <a:pathLst>
                <a:path w="702" h="2594" extrusionOk="0">
                  <a:moveTo>
                    <a:pt x="404" y="0"/>
                  </a:moveTo>
                  <a:cubicBezTo>
                    <a:pt x="237" y="0"/>
                    <a:pt x="109" y="122"/>
                    <a:pt x="102" y="282"/>
                  </a:cubicBezTo>
                  <a:lnTo>
                    <a:pt x="8" y="2283"/>
                  </a:lnTo>
                  <a:cubicBezTo>
                    <a:pt x="0" y="2446"/>
                    <a:pt x="126" y="2586"/>
                    <a:pt x="290" y="2593"/>
                  </a:cubicBezTo>
                  <a:lnTo>
                    <a:pt x="304" y="2593"/>
                  </a:lnTo>
                  <a:cubicBezTo>
                    <a:pt x="461" y="2593"/>
                    <a:pt x="592" y="2469"/>
                    <a:pt x="600" y="2311"/>
                  </a:cubicBezTo>
                  <a:lnTo>
                    <a:pt x="695" y="311"/>
                  </a:lnTo>
                  <a:cubicBezTo>
                    <a:pt x="702" y="147"/>
                    <a:pt x="578" y="7"/>
                    <a:pt x="413" y="0"/>
                  </a:cubicBezTo>
                  <a:cubicBezTo>
                    <a:pt x="410" y="0"/>
                    <a:pt x="407"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5520089" y="4284256"/>
              <a:ext cx="71565" cy="111938"/>
            </a:xfrm>
            <a:custGeom>
              <a:avLst/>
              <a:gdLst/>
              <a:ahLst/>
              <a:cxnLst/>
              <a:rect l="l" t="t" r="r" b="b"/>
              <a:pathLst>
                <a:path w="1299" h="2032" extrusionOk="0">
                  <a:moveTo>
                    <a:pt x="961" y="0"/>
                  </a:moveTo>
                  <a:cubicBezTo>
                    <a:pt x="847" y="0"/>
                    <a:pt x="737" y="67"/>
                    <a:pt x="689" y="180"/>
                  </a:cubicBezTo>
                  <a:lnTo>
                    <a:pt x="65" y="1618"/>
                  </a:lnTo>
                  <a:cubicBezTo>
                    <a:pt x="0" y="1768"/>
                    <a:pt x="69" y="1943"/>
                    <a:pt x="220" y="2008"/>
                  </a:cubicBezTo>
                  <a:cubicBezTo>
                    <a:pt x="260" y="2022"/>
                    <a:pt x="301" y="2032"/>
                    <a:pt x="339" y="2032"/>
                  </a:cubicBezTo>
                  <a:cubicBezTo>
                    <a:pt x="453" y="2032"/>
                    <a:pt x="563" y="1964"/>
                    <a:pt x="611" y="1853"/>
                  </a:cubicBezTo>
                  <a:lnTo>
                    <a:pt x="1234" y="416"/>
                  </a:lnTo>
                  <a:cubicBezTo>
                    <a:pt x="1299" y="265"/>
                    <a:pt x="1230" y="91"/>
                    <a:pt x="1079" y="25"/>
                  </a:cubicBezTo>
                  <a:cubicBezTo>
                    <a:pt x="1040" y="8"/>
                    <a:pt x="1001"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5464831" y="4235834"/>
              <a:ext cx="38785" cy="142897"/>
            </a:xfrm>
            <a:custGeom>
              <a:avLst/>
              <a:gdLst/>
              <a:ahLst/>
              <a:cxnLst/>
              <a:rect l="l" t="t" r="r" b="b"/>
              <a:pathLst>
                <a:path w="704" h="2594" extrusionOk="0">
                  <a:moveTo>
                    <a:pt x="299" y="0"/>
                  </a:moveTo>
                  <a:cubicBezTo>
                    <a:pt x="296" y="0"/>
                    <a:pt x="293" y="0"/>
                    <a:pt x="290" y="0"/>
                  </a:cubicBezTo>
                  <a:cubicBezTo>
                    <a:pt x="127" y="7"/>
                    <a:pt x="1" y="147"/>
                    <a:pt x="8" y="311"/>
                  </a:cubicBezTo>
                  <a:lnTo>
                    <a:pt x="104" y="2311"/>
                  </a:lnTo>
                  <a:cubicBezTo>
                    <a:pt x="111" y="2468"/>
                    <a:pt x="242" y="2593"/>
                    <a:pt x="400" y="2593"/>
                  </a:cubicBezTo>
                  <a:lnTo>
                    <a:pt x="415" y="2593"/>
                  </a:lnTo>
                  <a:cubicBezTo>
                    <a:pt x="578" y="2586"/>
                    <a:pt x="704" y="2446"/>
                    <a:pt x="697" y="2283"/>
                  </a:cubicBezTo>
                  <a:lnTo>
                    <a:pt x="601" y="283"/>
                  </a:lnTo>
                  <a:cubicBezTo>
                    <a:pt x="594" y="122"/>
                    <a:pt x="466" y="0"/>
                    <a:pt x="2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3147484" y="4256877"/>
              <a:ext cx="71565" cy="111883"/>
            </a:xfrm>
            <a:custGeom>
              <a:avLst/>
              <a:gdLst/>
              <a:ahLst/>
              <a:cxnLst/>
              <a:rect l="l" t="t" r="r" b="b"/>
              <a:pathLst>
                <a:path w="1299" h="2031" extrusionOk="0">
                  <a:moveTo>
                    <a:pt x="960" y="0"/>
                  </a:moveTo>
                  <a:cubicBezTo>
                    <a:pt x="845" y="0"/>
                    <a:pt x="737" y="67"/>
                    <a:pt x="687" y="180"/>
                  </a:cubicBezTo>
                  <a:lnTo>
                    <a:pt x="65" y="1618"/>
                  </a:lnTo>
                  <a:cubicBezTo>
                    <a:pt x="0" y="1768"/>
                    <a:pt x="69" y="1943"/>
                    <a:pt x="220" y="2008"/>
                  </a:cubicBezTo>
                  <a:cubicBezTo>
                    <a:pt x="260" y="2022"/>
                    <a:pt x="299" y="2031"/>
                    <a:pt x="339" y="2031"/>
                  </a:cubicBezTo>
                  <a:cubicBezTo>
                    <a:pt x="453" y="2031"/>
                    <a:pt x="563" y="1964"/>
                    <a:pt x="610" y="1853"/>
                  </a:cubicBezTo>
                  <a:lnTo>
                    <a:pt x="1234" y="414"/>
                  </a:lnTo>
                  <a:cubicBezTo>
                    <a:pt x="1299" y="265"/>
                    <a:pt x="1229" y="90"/>
                    <a:pt x="1078" y="25"/>
                  </a:cubicBezTo>
                  <a:cubicBezTo>
                    <a:pt x="1040" y="8"/>
                    <a:pt x="999" y="0"/>
                    <a:pt x="9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3092227" y="4208456"/>
              <a:ext cx="38730" cy="142787"/>
            </a:xfrm>
            <a:custGeom>
              <a:avLst/>
              <a:gdLst/>
              <a:ahLst/>
              <a:cxnLst/>
              <a:rect l="l" t="t" r="r" b="b"/>
              <a:pathLst>
                <a:path w="703" h="2592" extrusionOk="0">
                  <a:moveTo>
                    <a:pt x="302" y="0"/>
                  </a:moveTo>
                  <a:cubicBezTo>
                    <a:pt x="298" y="0"/>
                    <a:pt x="294" y="0"/>
                    <a:pt x="290" y="0"/>
                  </a:cubicBezTo>
                  <a:cubicBezTo>
                    <a:pt x="126" y="8"/>
                    <a:pt x="1" y="147"/>
                    <a:pt x="8" y="311"/>
                  </a:cubicBezTo>
                  <a:lnTo>
                    <a:pt x="102" y="2310"/>
                  </a:lnTo>
                  <a:cubicBezTo>
                    <a:pt x="110" y="2469"/>
                    <a:pt x="241" y="2592"/>
                    <a:pt x="399" y="2592"/>
                  </a:cubicBezTo>
                  <a:lnTo>
                    <a:pt x="413" y="2592"/>
                  </a:lnTo>
                  <a:cubicBezTo>
                    <a:pt x="578" y="2585"/>
                    <a:pt x="702" y="2445"/>
                    <a:pt x="695" y="2281"/>
                  </a:cubicBezTo>
                  <a:lnTo>
                    <a:pt x="601" y="283"/>
                  </a:lnTo>
                  <a:cubicBezTo>
                    <a:pt x="594" y="121"/>
                    <a:pt x="467" y="0"/>
                    <a:pt x="3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4559334" y="4068864"/>
              <a:ext cx="71565" cy="111938"/>
            </a:xfrm>
            <a:custGeom>
              <a:avLst/>
              <a:gdLst/>
              <a:ahLst/>
              <a:cxnLst/>
              <a:rect l="l" t="t" r="r" b="b"/>
              <a:pathLst>
                <a:path w="1299" h="2032" extrusionOk="0">
                  <a:moveTo>
                    <a:pt x="961" y="0"/>
                  </a:moveTo>
                  <a:cubicBezTo>
                    <a:pt x="846" y="0"/>
                    <a:pt x="737" y="68"/>
                    <a:pt x="688" y="180"/>
                  </a:cubicBezTo>
                  <a:lnTo>
                    <a:pt x="65" y="1618"/>
                  </a:lnTo>
                  <a:cubicBezTo>
                    <a:pt x="0" y="1768"/>
                    <a:pt x="69" y="1943"/>
                    <a:pt x="220" y="2008"/>
                  </a:cubicBezTo>
                  <a:cubicBezTo>
                    <a:pt x="260" y="2025"/>
                    <a:pt x="301" y="2032"/>
                    <a:pt x="339" y="2032"/>
                  </a:cubicBezTo>
                  <a:cubicBezTo>
                    <a:pt x="453" y="2032"/>
                    <a:pt x="563" y="1964"/>
                    <a:pt x="610" y="1853"/>
                  </a:cubicBezTo>
                  <a:lnTo>
                    <a:pt x="1234" y="416"/>
                  </a:lnTo>
                  <a:cubicBezTo>
                    <a:pt x="1299" y="265"/>
                    <a:pt x="1230" y="91"/>
                    <a:pt x="1079" y="25"/>
                  </a:cubicBezTo>
                  <a:cubicBezTo>
                    <a:pt x="1040" y="8"/>
                    <a:pt x="1000"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4504077" y="4020442"/>
              <a:ext cx="38785" cy="142897"/>
            </a:xfrm>
            <a:custGeom>
              <a:avLst/>
              <a:gdLst/>
              <a:ahLst/>
              <a:cxnLst/>
              <a:rect l="l" t="t" r="r" b="b"/>
              <a:pathLst>
                <a:path w="704" h="2594" extrusionOk="0">
                  <a:moveTo>
                    <a:pt x="301" y="0"/>
                  </a:moveTo>
                  <a:cubicBezTo>
                    <a:pt x="298" y="0"/>
                    <a:pt x="294" y="0"/>
                    <a:pt x="290" y="1"/>
                  </a:cubicBezTo>
                  <a:cubicBezTo>
                    <a:pt x="127" y="8"/>
                    <a:pt x="1" y="147"/>
                    <a:pt x="8" y="311"/>
                  </a:cubicBezTo>
                  <a:lnTo>
                    <a:pt x="104" y="2311"/>
                  </a:lnTo>
                  <a:cubicBezTo>
                    <a:pt x="111" y="2469"/>
                    <a:pt x="242" y="2593"/>
                    <a:pt x="400" y="2593"/>
                  </a:cubicBezTo>
                  <a:lnTo>
                    <a:pt x="415" y="2593"/>
                  </a:lnTo>
                  <a:cubicBezTo>
                    <a:pt x="578" y="2586"/>
                    <a:pt x="704" y="2447"/>
                    <a:pt x="697" y="2283"/>
                  </a:cubicBezTo>
                  <a:lnTo>
                    <a:pt x="601" y="283"/>
                  </a:lnTo>
                  <a:cubicBezTo>
                    <a:pt x="594" y="123"/>
                    <a:pt x="467" y="0"/>
                    <a:pt x="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 name="Google Shape;120;p3"/>
          <p:cNvSpPr txBox="1">
            <a:spLocks noGrp="1"/>
          </p:cNvSpPr>
          <p:nvPr>
            <p:ph type="title" hasCustomPrompt="1"/>
          </p:nvPr>
        </p:nvSpPr>
        <p:spPr>
          <a:xfrm>
            <a:off x="1367063" y="540000"/>
            <a:ext cx="2213400" cy="19815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120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21" name="Google Shape;121;p3"/>
          <p:cNvSpPr txBox="1">
            <a:spLocks noGrp="1"/>
          </p:cNvSpPr>
          <p:nvPr>
            <p:ph type="subTitle" idx="1"/>
          </p:nvPr>
        </p:nvSpPr>
        <p:spPr>
          <a:xfrm rot="252">
            <a:off x="3681344" y="2588648"/>
            <a:ext cx="4095300" cy="458100"/>
          </a:xfrm>
          <a:prstGeom prst="rect">
            <a:avLst/>
          </a:prstGeom>
          <a:solidFill>
            <a:schemeClr val="lt2"/>
          </a:solid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22" name="Google Shape;122;p3"/>
          <p:cNvGrpSpPr/>
          <p:nvPr/>
        </p:nvGrpSpPr>
        <p:grpSpPr>
          <a:xfrm>
            <a:off x="227058" y="1557416"/>
            <a:ext cx="246464" cy="231319"/>
            <a:chOff x="5946283" y="1650903"/>
            <a:chExt cx="246464" cy="231319"/>
          </a:xfrm>
        </p:grpSpPr>
        <p:sp>
          <p:nvSpPr>
            <p:cNvPr id="123" name="Google Shape;123;p3"/>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 name="Google Shape;125;p3"/>
          <p:cNvGrpSpPr/>
          <p:nvPr/>
        </p:nvGrpSpPr>
        <p:grpSpPr>
          <a:xfrm>
            <a:off x="473533" y="2245353"/>
            <a:ext cx="246464" cy="231319"/>
            <a:chOff x="5946283" y="1650903"/>
            <a:chExt cx="246464" cy="231319"/>
          </a:xfrm>
        </p:grpSpPr>
        <p:sp>
          <p:nvSpPr>
            <p:cNvPr id="126" name="Google Shape;126;p3"/>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 name="Google Shape;128;p3"/>
          <p:cNvGrpSpPr/>
          <p:nvPr/>
        </p:nvGrpSpPr>
        <p:grpSpPr>
          <a:xfrm>
            <a:off x="6957558" y="241678"/>
            <a:ext cx="246464" cy="231319"/>
            <a:chOff x="5946283" y="1650903"/>
            <a:chExt cx="246464" cy="231319"/>
          </a:xfrm>
        </p:grpSpPr>
        <p:sp>
          <p:nvSpPr>
            <p:cNvPr id="129" name="Google Shape;129;p3"/>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3"/>
          <p:cNvSpPr txBox="1">
            <a:spLocks noGrp="1"/>
          </p:cNvSpPr>
          <p:nvPr>
            <p:ph type="title" idx="2"/>
          </p:nvPr>
        </p:nvSpPr>
        <p:spPr>
          <a:xfrm>
            <a:off x="3681063" y="540000"/>
            <a:ext cx="4095300" cy="1981500"/>
          </a:xfrm>
          <a:prstGeom prst="rect">
            <a:avLst/>
          </a:prstGeom>
          <a:noFill/>
        </p:spPr>
        <p:txBody>
          <a:bodyPr spcFirstLastPara="1" wrap="square" lIns="91425" tIns="91425" rIns="91425" bIns="91425" anchor="b" anchorCtr="0">
            <a:noAutofit/>
          </a:bodyPr>
          <a:lstStyle>
            <a:lvl1pPr lvl="0" algn="l">
              <a:spcBef>
                <a:spcPts val="0"/>
              </a:spcBef>
              <a:spcAft>
                <a:spcPts val="0"/>
              </a:spcAft>
              <a:buSzPts val="3600"/>
              <a:buNone/>
              <a:defRPr sz="6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9"/>
        <p:cNvGrpSpPr/>
        <p:nvPr/>
      </p:nvGrpSpPr>
      <p:grpSpPr>
        <a:xfrm>
          <a:off x="0" y="0"/>
          <a:ext cx="0" cy="0"/>
          <a:chOff x="0" y="0"/>
          <a:chExt cx="0" cy="0"/>
        </a:xfrm>
      </p:grpSpPr>
      <p:sp>
        <p:nvSpPr>
          <p:cNvPr id="250" name="Google Shape;250;p6"/>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251" name="Google Shape;251;p6"/>
          <p:cNvGrpSpPr/>
          <p:nvPr/>
        </p:nvGrpSpPr>
        <p:grpSpPr>
          <a:xfrm>
            <a:off x="-368334" y="1259057"/>
            <a:ext cx="9944778" cy="4436511"/>
            <a:chOff x="-368334" y="1259057"/>
            <a:chExt cx="9944778" cy="4436511"/>
          </a:xfrm>
        </p:grpSpPr>
        <p:sp>
          <p:nvSpPr>
            <p:cNvPr id="252" name="Google Shape;252;p6"/>
            <p:cNvSpPr/>
            <p:nvPr/>
          </p:nvSpPr>
          <p:spPr>
            <a:xfrm>
              <a:off x="7930178" y="3823120"/>
              <a:ext cx="1453435" cy="1872449"/>
            </a:xfrm>
            <a:custGeom>
              <a:avLst/>
              <a:gdLst/>
              <a:ahLst/>
              <a:cxnLst/>
              <a:rect l="l" t="t" r="r" b="b"/>
              <a:pathLst>
                <a:path w="31977" h="41198" extrusionOk="0">
                  <a:moveTo>
                    <a:pt x="15957" y="19009"/>
                  </a:moveTo>
                  <a:lnTo>
                    <a:pt x="15957" y="19009"/>
                  </a:lnTo>
                  <a:cubicBezTo>
                    <a:pt x="16337" y="19095"/>
                    <a:pt x="16702" y="19216"/>
                    <a:pt x="17050" y="19370"/>
                  </a:cubicBezTo>
                  <a:lnTo>
                    <a:pt x="17050" y="19370"/>
                  </a:lnTo>
                  <a:cubicBezTo>
                    <a:pt x="16669" y="19299"/>
                    <a:pt x="16303" y="19175"/>
                    <a:pt x="15957" y="19009"/>
                  </a:cubicBezTo>
                  <a:close/>
                  <a:moveTo>
                    <a:pt x="17053" y="19370"/>
                  </a:moveTo>
                  <a:lnTo>
                    <a:pt x="17053" y="19370"/>
                  </a:lnTo>
                  <a:cubicBezTo>
                    <a:pt x="17312" y="19418"/>
                    <a:pt x="17577" y="19443"/>
                    <a:pt x="17846" y="19443"/>
                  </a:cubicBezTo>
                  <a:lnTo>
                    <a:pt x="17861" y="19443"/>
                  </a:lnTo>
                  <a:lnTo>
                    <a:pt x="17850" y="19793"/>
                  </a:lnTo>
                  <a:cubicBezTo>
                    <a:pt x="17599" y="19633"/>
                    <a:pt x="17333" y="19492"/>
                    <a:pt x="17053" y="19370"/>
                  </a:cubicBezTo>
                  <a:close/>
                  <a:moveTo>
                    <a:pt x="26931" y="0"/>
                  </a:moveTo>
                  <a:cubicBezTo>
                    <a:pt x="24148" y="0"/>
                    <a:pt x="21891" y="2614"/>
                    <a:pt x="21891" y="5835"/>
                  </a:cubicBezTo>
                  <a:cubicBezTo>
                    <a:pt x="21891" y="6816"/>
                    <a:pt x="22101" y="7741"/>
                    <a:pt x="22470" y="8552"/>
                  </a:cubicBezTo>
                  <a:cubicBezTo>
                    <a:pt x="21729" y="8737"/>
                    <a:pt x="21109" y="9017"/>
                    <a:pt x="20677" y="9355"/>
                  </a:cubicBezTo>
                  <a:cubicBezTo>
                    <a:pt x="19880" y="8698"/>
                    <a:pt x="18900" y="8310"/>
                    <a:pt x="17843" y="8310"/>
                  </a:cubicBezTo>
                  <a:cubicBezTo>
                    <a:pt x="15161" y="8310"/>
                    <a:pt x="12987" y="10802"/>
                    <a:pt x="12987" y="13878"/>
                  </a:cubicBezTo>
                  <a:cubicBezTo>
                    <a:pt x="12987" y="16182"/>
                    <a:pt x="14210" y="18162"/>
                    <a:pt x="15953" y="19008"/>
                  </a:cubicBezTo>
                  <a:lnTo>
                    <a:pt x="15953" y="19008"/>
                  </a:lnTo>
                  <a:cubicBezTo>
                    <a:pt x="15498" y="18904"/>
                    <a:pt x="15025" y="18848"/>
                    <a:pt x="14536" y="18848"/>
                  </a:cubicBezTo>
                  <a:cubicBezTo>
                    <a:pt x="12983" y="18848"/>
                    <a:pt x="11569" y="19407"/>
                    <a:pt x="10507" y="20321"/>
                  </a:cubicBezTo>
                  <a:cubicBezTo>
                    <a:pt x="9600" y="19517"/>
                    <a:pt x="8415" y="19030"/>
                    <a:pt x="7114" y="19030"/>
                  </a:cubicBezTo>
                  <a:cubicBezTo>
                    <a:pt x="4261" y="19030"/>
                    <a:pt x="1948" y="21383"/>
                    <a:pt x="1948" y="24283"/>
                  </a:cubicBezTo>
                  <a:cubicBezTo>
                    <a:pt x="1948" y="24664"/>
                    <a:pt x="1988" y="25036"/>
                    <a:pt x="2064" y="25393"/>
                  </a:cubicBezTo>
                  <a:cubicBezTo>
                    <a:pt x="878" y="25708"/>
                    <a:pt x="0" y="26837"/>
                    <a:pt x="0" y="28183"/>
                  </a:cubicBezTo>
                  <a:cubicBezTo>
                    <a:pt x="0" y="29335"/>
                    <a:pt x="645" y="30330"/>
                    <a:pt x="1573" y="30789"/>
                  </a:cubicBezTo>
                  <a:lnTo>
                    <a:pt x="1573" y="41197"/>
                  </a:lnTo>
                  <a:lnTo>
                    <a:pt x="29541" y="41197"/>
                  </a:lnTo>
                  <a:lnTo>
                    <a:pt x="27905" y="11960"/>
                  </a:lnTo>
                  <a:lnTo>
                    <a:pt x="27884" y="11570"/>
                  </a:lnTo>
                  <a:cubicBezTo>
                    <a:pt x="28207" y="11499"/>
                    <a:pt x="28519" y="11391"/>
                    <a:pt x="28819" y="11252"/>
                  </a:cubicBezTo>
                  <a:cubicBezTo>
                    <a:pt x="30669" y="10387"/>
                    <a:pt x="31976" y="8290"/>
                    <a:pt x="31973" y="5835"/>
                  </a:cubicBezTo>
                  <a:cubicBezTo>
                    <a:pt x="31973" y="2611"/>
                    <a:pt x="29716" y="0"/>
                    <a:pt x="26931" y="0"/>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6"/>
            <p:cNvSpPr/>
            <p:nvPr/>
          </p:nvSpPr>
          <p:spPr>
            <a:xfrm>
              <a:off x="8538612" y="1259057"/>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6"/>
            <p:cNvSpPr/>
            <p:nvPr/>
          </p:nvSpPr>
          <p:spPr>
            <a:xfrm>
              <a:off x="-368334" y="3505383"/>
              <a:ext cx="937003" cy="478796"/>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6"/>
            <p:cNvSpPr/>
            <p:nvPr/>
          </p:nvSpPr>
          <p:spPr>
            <a:xfrm>
              <a:off x="8639441" y="1992658"/>
              <a:ext cx="937003" cy="478796"/>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6"/>
            <p:cNvSpPr/>
            <p:nvPr/>
          </p:nvSpPr>
          <p:spPr>
            <a:xfrm>
              <a:off x="123857" y="2571751"/>
              <a:ext cx="489599" cy="250168"/>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7" name="Google Shape;257;p6"/>
            <p:cNvGrpSpPr/>
            <p:nvPr/>
          </p:nvGrpSpPr>
          <p:grpSpPr>
            <a:xfrm>
              <a:off x="-15574" y="4608456"/>
              <a:ext cx="9171985" cy="565200"/>
              <a:chOff x="-15574" y="4608456"/>
              <a:chExt cx="9171985" cy="565200"/>
            </a:xfrm>
          </p:grpSpPr>
          <p:sp>
            <p:nvSpPr>
              <p:cNvPr id="258" name="Google Shape;258;p6"/>
              <p:cNvSpPr/>
              <p:nvPr/>
            </p:nvSpPr>
            <p:spPr>
              <a:xfrm>
                <a:off x="-15574" y="4694875"/>
                <a:ext cx="9171985" cy="478781"/>
              </a:xfrm>
              <a:custGeom>
                <a:avLst/>
                <a:gdLst/>
                <a:ahLst/>
                <a:cxnLst/>
                <a:rect l="l" t="t" r="r" b="b"/>
                <a:pathLst>
                  <a:path w="98876" h="25199" extrusionOk="0">
                    <a:moveTo>
                      <a:pt x="27582" y="1"/>
                    </a:moveTo>
                    <a:cubicBezTo>
                      <a:pt x="7201" y="1"/>
                      <a:pt x="1" y="3798"/>
                      <a:pt x="1" y="3798"/>
                    </a:cubicBezTo>
                    <a:lnTo>
                      <a:pt x="1" y="25199"/>
                    </a:lnTo>
                    <a:lnTo>
                      <a:pt x="98876" y="25199"/>
                    </a:lnTo>
                    <a:lnTo>
                      <a:pt x="98876" y="10787"/>
                    </a:lnTo>
                    <a:cubicBezTo>
                      <a:pt x="98876" y="10787"/>
                      <a:pt x="93295" y="6427"/>
                      <a:pt x="54587" y="1782"/>
                    </a:cubicBezTo>
                    <a:cubicBezTo>
                      <a:pt x="43740" y="481"/>
                      <a:pt x="34828" y="1"/>
                      <a:pt x="275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6"/>
              <p:cNvSpPr/>
              <p:nvPr/>
            </p:nvSpPr>
            <p:spPr>
              <a:xfrm>
                <a:off x="3462745" y="4812467"/>
                <a:ext cx="33898" cy="54835"/>
              </a:xfrm>
              <a:custGeom>
                <a:avLst/>
                <a:gdLst/>
                <a:ahLst/>
                <a:cxnLst/>
                <a:rect l="l" t="t" r="r" b="b"/>
                <a:pathLst>
                  <a:path w="811" h="1312" extrusionOk="0">
                    <a:moveTo>
                      <a:pt x="197" y="1"/>
                    </a:moveTo>
                    <a:cubicBezTo>
                      <a:pt x="170" y="1"/>
                      <a:pt x="144" y="8"/>
                      <a:pt x="119" y="22"/>
                    </a:cubicBezTo>
                    <a:cubicBezTo>
                      <a:pt x="34" y="71"/>
                      <a:pt x="0" y="189"/>
                      <a:pt x="45" y="285"/>
                    </a:cubicBezTo>
                    <a:lnTo>
                      <a:pt x="460" y="1205"/>
                    </a:lnTo>
                    <a:cubicBezTo>
                      <a:pt x="491" y="1273"/>
                      <a:pt x="551" y="1311"/>
                      <a:pt x="615" y="1311"/>
                    </a:cubicBezTo>
                    <a:cubicBezTo>
                      <a:pt x="619" y="1311"/>
                      <a:pt x="622" y="1311"/>
                      <a:pt x="625" y="1311"/>
                    </a:cubicBezTo>
                    <a:cubicBezTo>
                      <a:pt x="648" y="1308"/>
                      <a:pt x="671" y="1304"/>
                      <a:pt x="692" y="1290"/>
                    </a:cubicBezTo>
                    <a:cubicBezTo>
                      <a:pt x="777" y="1240"/>
                      <a:pt x="810" y="1122"/>
                      <a:pt x="767" y="1026"/>
                    </a:cubicBezTo>
                    <a:lnTo>
                      <a:pt x="350" y="107"/>
                    </a:lnTo>
                    <a:cubicBezTo>
                      <a:pt x="320" y="40"/>
                      <a:pt x="260" y="1"/>
                      <a:pt x="1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6"/>
              <p:cNvSpPr/>
              <p:nvPr/>
            </p:nvSpPr>
            <p:spPr>
              <a:xfrm>
                <a:off x="3502495" y="4785092"/>
                <a:ext cx="15423" cy="71678"/>
              </a:xfrm>
              <a:custGeom>
                <a:avLst/>
                <a:gdLst/>
                <a:ahLst/>
                <a:cxnLst/>
                <a:rect l="l" t="t" r="r" b="b"/>
                <a:pathLst>
                  <a:path w="369" h="1715" extrusionOk="0">
                    <a:moveTo>
                      <a:pt x="174" y="1"/>
                    </a:moveTo>
                    <a:cubicBezTo>
                      <a:pt x="173" y="1"/>
                      <a:pt x="172" y="1"/>
                      <a:pt x="171" y="1"/>
                    </a:cubicBezTo>
                    <a:cubicBezTo>
                      <a:pt x="73" y="5"/>
                      <a:pt x="1" y="93"/>
                      <a:pt x="2" y="201"/>
                    </a:cubicBezTo>
                    <a:lnTo>
                      <a:pt x="23" y="1523"/>
                    </a:lnTo>
                    <a:cubicBezTo>
                      <a:pt x="26" y="1629"/>
                      <a:pt x="102" y="1715"/>
                      <a:pt x="196" y="1715"/>
                    </a:cubicBezTo>
                    <a:cubicBezTo>
                      <a:pt x="197" y="1715"/>
                      <a:pt x="197" y="1715"/>
                      <a:pt x="198" y="1715"/>
                    </a:cubicBezTo>
                    <a:lnTo>
                      <a:pt x="207" y="1715"/>
                    </a:lnTo>
                    <a:cubicBezTo>
                      <a:pt x="298" y="1709"/>
                      <a:pt x="369" y="1621"/>
                      <a:pt x="368" y="1515"/>
                    </a:cubicBezTo>
                    <a:lnTo>
                      <a:pt x="346" y="194"/>
                    </a:lnTo>
                    <a:cubicBezTo>
                      <a:pt x="345" y="87"/>
                      <a:pt x="269" y="1"/>
                      <a:pt x="1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6"/>
              <p:cNvSpPr/>
              <p:nvPr/>
            </p:nvSpPr>
            <p:spPr>
              <a:xfrm>
                <a:off x="4510626" y="4858232"/>
                <a:ext cx="344955" cy="160827"/>
              </a:xfrm>
              <a:custGeom>
                <a:avLst/>
                <a:gdLst/>
                <a:ahLst/>
                <a:cxnLst/>
                <a:rect l="l" t="t" r="r" b="b"/>
                <a:pathLst>
                  <a:path w="8253" h="3848" extrusionOk="0">
                    <a:moveTo>
                      <a:pt x="3742" y="1"/>
                    </a:moveTo>
                    <a:cubicBezTo>
                      <a:pt x="2718" y="1"/>
                      <a:pt x="1694" y="206"/>
                      <a:pt x="753" y="610"/>
                    </a:cubicBezTo>
                    <a:cubicBezTo>
                      <a:pt x="595" y="677"/>
                      <a:pt x="435" y="754"/>
                      <a:pt x="325" y="885"/>
                    </a:cubicBezTo>
                    <a:cubicBezTo>
                      <a:pt x="0" y="1275"/>
                      <a:pt x="288" y="1869"/>
                      <a:pt x="650" y="2226"/>
                    </a:cubicBezTo>
                    <a:cubicBezTo>
                      <a:pt x="1656" y="3217"/>
                      <a:pt x="3732" y="3847"/>
                      <a:pt x="5317" y="3847"/>
                    </a:cubicBezTo>
                    <a:cubicBezTo>
                      <a:pt x="5542" y="3847"/>
                      <a:pt x="5757" y="3835"/>
                      <a:pt x="5957" y="3809"/>
                    </a:cubicBezTo>
                    <a:cubicBezTo>
                      <a:pt x="8252" y="3511"/>
                      <a:pt x="7720" y="835"/>
                      <a:pt x="5802" y="287"/>
                    </a:cubicBezTo>
                    <a:cubicBezTo>
                      <a:pt x="5133" y="96"/>
                      <a:pt x="4437" y="1"/>
                      <a:pt x="37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6"/>
              <p:cNvSpPr/>
              <p:nvPr/>
            </p:nvSpPr>
            <p:spPr>
              <a:xfrm>
                <a:off x="5891117" y="5010524"/>
                <a:ext cx="252499" cy="122250"/>
              </a:xfrm>
              <a:custGeom>
                <a:avLst/>
                <a:gdLst/>
                <a:ahLst/>
                <a:cxnLst/>
                <a:rect l="l" t="t" r="r" b="b"/>
                <a:pathLst>
                  <a:path w="6041" h="2925" extrusionOk="0">
                    <a:moveTo>
                      <a:pt x="2580" y="1"/>
                    </a:moveTo>
                    <a:cubicBezTo>
                      <a:pt x="2461" y="1"/>
                      <a:pt x="2343" y="5"/>
                      <a:pt x="2225" y="13"/>
                    </a:cubicBezTo>
                    <a:cubicBezTo>
                      <a:pt x="1565" y="60"/>
                      <a:pt x="878" y="252"/>
                      <a:pt x="425" y="736"/>
                    </a:cubicBezTo>
                    <a:cubicBezTo>
                      <a:pt x="169" y="1008"/>
                      <a:pt x="0" y="1408"/>
                      <a:pt x="128" y="1759"/>
                    </a:cubicBezTo>
                    <a:cubicBezTo>
                      <a:pt x="417" y="2547"/>
                      <a:pt x="1617" y="2925"/>
                      <a:pt x="2825" y="2925"/>
                    </a:cubicBezTo>
                    <a:cubicBezTo>
                      <a:pt x="4426" y="2925"/>
                      <a:pt x="6040" y="2260"/>
                      <a:pt x="5561" y="1005"/>
                    </a:cubicBezTo>
                    <a:cubicBezTo>
                      <a:pt x="5525" y="908"/>
                      <a:pt x="5430" y="843"/>
                      <a:pt x="5343" y="788"/>
                    </a:cubicBezTo>
                    <a:cubicBezTo>
                      <a:pt x="4519" y="276"/>
                      <a:pt x="3549" y="1"/>
                      <a:pt x="25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6"/>
              <p:cNvSpPr/>
              <p:nvPr/>
            </p:nvSpPr>
            <p:spPr>
              <a:xfrm>
                <a:off x="1802759" y="4831340"/>
                <a:ext cx="347421" cy="139094"/>
              </a:xfrm>
              <a:custGeom>
                <a:avLst/>
                <a:gdLst/>
                <a:ahLst/>
                <a:cxnLst/>
                <a:rect l="l" t="t" r="r" b="b"/>
                <a:pathLst>
                  <a:path w="8312" h="3328" extrusionOk="0">
                    <a:moveTo>
                      <a:pt x="4338" y="0"/>
                    </a:moveTo>
                    <a:cubicBezTo>
                      <a:pt x="3798" y="0"/>
                      <a:pt x="3258" y="20"/>
                      <a:pt x="2719" y="62"/>
                    </a:cubicBezTo>
                    <a:cubicBezTo>
                      <a:pt x="2097" y="107"/>
                      <a:pt x="1450" y="189"/>
                      <a:pt x="918" y="518"/>
                    </a:cubicBezTo>
                    <a:cubicBezTo>
                      <a:pt x="386" y="848"/>
                      <a:pt x="1" y="1494"/>
                      <a:pt x="157" y="2099"/>
                    </a:cubicBezTo>
                    <a:cubicBezTo>
                      <a:pt x="286" y="2593"/>
                      <a:pt x="743" y="2950"/>
                      <a:pt x="1232" y="3099"/>
                    </a:cubicBezTo>
                    <a:cubicBezTo>
                      <a:pt x="1712" y="3247"/>
                      <a:pt x="2364" y="3327"/>
                      <a:pt x="3057" y="3327"/>
                    </a:cubicBezTo>
                    <a:cubicBezTo>
                      <a:pt x="4348" y="3327"/>
                      <a:pt x="5782" y="3048"/>
                      <a:pt x="6519" y="2402"/>
                    </a:cubicBezTo>
                    <a:cubicBezTo>
                      <a:pt x="8312" y="834"/>
                      <a:pt x="5940" y="14"/>
                      <a:pt x="4540" y="1"/>
                    </a:cubicBezTo>
                    <a:cubicBezTo>
                      <a:pt x="4473" y="0"/>
                      <a:pt x="4406" y="0"/>
                      <a:pt x="43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6"/>
              <p:cNvSpPr/>
              <p:nvPr/>
            </p:nvSpPr>
            <p:spPr>
              <a:xfrm>
                <a:off x="782875" y="4857128"/>
                <a:ext cx="350096" cy="107079"/>
              </a:xfrm>
              <a:custGeom>
                <a:avLst/>
                <a:gdLst/>
                <a:ahLst/>
                <a:cxnLst/>
                <a:rect l="l" t="t" r="r" b="b"/>
                <a:pathLst>
                  <a:path w="8376" h="2562" extrusionOk="0">
                    <a:moveTo>
                      <a:pt x="4769" y="1"/>
                    </a:moveTo>
                    <a:cubicBezTo>
                      <a:pt x="3754" y="1"/>
                      <a:pt x="2712" y="173"/>
                      <a:pt x="1876" y="381"/>
                    </a:cubicBezTo>
                    <a:cubicBezTo>
                      <a:pt x="1729" y="416"/>
                      <a:pt x="1578" y="458"/>
                      <a:pt x="1458" y="553"/>
                    </a:cubicBezTo>
                    <a:cubicBezTo>
                      <a:pt x="0" y="1683"/>
                      <a:pt x="3278" y="2540"/>
                      <a:pt x="3873" y="2554"/>
                    </a:cubicBezTo>
                    <a:cubicBezTo>
                      <a:pt x="4071" y="2558"/>
                      <a:pt x="4282" y="2562"/>
                      <a:pt x="4500" y="2562"/>
                    </a:cubicBezTo>
                    <a:cubicBezTo>
                      <a:pt x="5453" y="2562"/>
                      <a:pt x="6547" y="2496"/>
                      <a:pt x="7346" y="2117"/>
                    </a:cubicBezTo>
                    <a:cubicBezTo>
                      <a:pt x="8376" y="1627"/>
                      <a:pt x="8137" y="917"/>
                      <a:pt x="7138" y="444"/>
                    </a:cubicBezTo>
                    <a:cubicBezTo>
                      <a:pt x="6457" y="122"/>
                      <a:pt x="5622" y="1"/>
                      <a:pt x="47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6"/>
              <p:cNvSpPr/>
              <p:nvPr/>
            </p:nvSpPr>
            <p:spPr>
              <a:xfrm>
                <a:off x="3373338" y="4920591"/>
                <a:ext cx="405519" cy="171610"/>
              </a:xfrm>
              <a:custGeom>
                <a:avLst/>
                <a:gdLst/>
                <a:ahLst/>
                <a:cxnLst/>
                <a:rect l="l" t="t" r="r" b="b"/>
                <a:pathLst>
                  <a:path w="9702" h="4106" extrusionOk="0">
                    <a:moveTo>
                      <a:pt x="4396" y="1"/>
                    </a:moveTo>
                    <a:cubicBezTo>
                      <a:pt x="4376" y="1"/>
                      <a:pt x="4356" y="1"/>
                      <a:pt x="4335" y="1"/>
                    </a:cubicBezTo>
                    <a:cubicBezTo>
                      <a:pt x="3002" y="15"/>
                      <a:pt x="1679" y="502"/>
                      <a:pt x="654" y="1353"/>
                    </a:cubicBezTo>
                    <a:cubicBezTo>
                      <a:pt x="323" y="1629"/>
                      <a:pt x="1" y="1994"/>
                      <a:pt x="15" y="2425"/>
                    </a:cubicBezTo>
                    <a:cubicBezTo>
                      <a:pt x="32" y="2841"/>
                      <a:pt x="359" y="3178"/>
                      <a:pt x="709" y="3406"/>
                    </a:cubicBezTo>
                    <a:cubicBezTo>
                      <a:pt x="1596" y="3982"/>
                      <a:pt x="2609" y="4098"/>
                      <a:pt x="3645" y="4098"/>
                    </a:cubicBezTo>
                    <a:cubicBezTo>
                      <a:pt x="4341" y="4098"/>
                      <a:pt x="5047" y="4046"/>
                      <a:pt x="5733" y="4046"/>
                    </a:cubicBezTo>
                    <a:cubicBezTo>
                      <a:pt x="6053" y="4046"/>
                      <a:pt x="6368" y="4057"/>
                      <a:pt x="6676" y="4090"/>
                    </a:cubicBezTo>
                    <a:cubicBezTo>
                      <a:pt x="6774" y="4101"/>
                      <a:pt x="6871" y="4106"/>
                      <a:pt x="6966" y="4106"/>
                    </a:cubicBezTo>
                    <a:cubicBezTo>
                      <a:pt x="8606" y="4106"/>
                      <a:pt x="9702" y="2592"/>
                      <a:pt x="8046" y="1274"/>
                    </a:cubicBezTo>
                    <a:cubicBezTo>
                      <a:pt x="7019" y="455"/>
                      <a:pt x="5709" y="1"/>
                      <a:pt x="43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6"/>
              <p:cNvSpPr/>
              <p:nvPr/>
            </p:nvSpPr>
            <p:spPr>
              <a:xfrm>
                <a:off x="2373267" y="4896164"/>
                <a:ext cx="54337" cy="84969"/>
              </a:xfrm>
              <a:custGeom>
                <a:avLst/>
                <a:gdLst/>
                <a:ahLst/>
                <a:cxnLst/>
                <a:rect l="l" t="t" r="r" b="b"/>
                <a:pathLst>
                  <a:path w="1300" h="2033" extrusionOk="0">
                    <a:moveTo>
                      <a:pt x="338" y="1"/>
                    </a:moveTo>
                    <a:cubicBezTo>
                      <a:pt x="299" y="1"/>
                      <a:pt x="259" y="9"/>
                      <a:pt x="221" y="25"/>
                    </a:cubicBezTo>
                    <a:cubicBezTo>
                      <a:pt x="69" y="92"/>
                      <a:pt x="1" y="265"/>
                      <a:pt x="66" y="416"/>
                    </a:cubicBezTo>
                    <a:lnTo>
                      <a:pt x="688" y="1853"/>
                    </a:lnTo>
                    <a:cubicBezTo>
                      <a:pt x="736" y="1965"/>
                      <a:pt x="845" y="2032"/>
                      <a:pt x="961" y="2032"/>
                    </a:cubicBezTo>
                    <a:cubicBezTo>
                      <a:pt x="999" y="2032"/>
                      <a:pt x="1040" y="2023"/>
                      <a:pt x="1078" y="2008"/>
                    </a:cubicBezTo>
                    <a:cubicBezTo>
                      <a:pt x="1230" y="1943"/>
                      <a:pt x="1299" y="1768"/>
                      <a:pt x="1233" y="1619"/>
                    </a:cubicBezTo>
                    <a:lnTo>
                      <a:pt x="611" y="181"/>
                    </a:lnTo>
                    <a:cubicBezTo>
                      <a:pt x="562" y="68"/>
                      <a:pt x="453" y="1"/>
                      <a:pt x="3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6"/>
              <p:cNvSpPr/>
              <p:nvPr/>
            </p:nvSpPr>
            <p:spPr>
              <a:xfrm>
                <a:off x="2440061" y="4859427"/>
                <a:ext cx="29425" cy="108416"/>
              </a:xfrm>
              <a:custGeom>
                <a:avLst/>
                <a:gdLst/>
                <a:ahLst/>
                <a:cxnLst/>
                <a:rect l="l" t="t" r="r" b="b"/>
                <a:pathLst>
                  <a:path w="704" h="2594" extrusionOk="0">
                    <a:moveTo>
                      <a:pt x="406" y="1"/>
                    </a:moveTo>
                    <a:cubicBezTo>
                      <a:pt x="238" y="1"/>
                      <a:pt x="111" y="122"/>
                      <a:pt x="104" y="283"/>
                    </a:cubicBezTo>
                    <a:lnTo>
                      <a:pt x="8" y="2283"/>
                    </a:lnTo>
                    <a:cubicBezTo>
                      <a:pt x="1" y="2447"/>
                      <a:pt x="126" y="2587"/>
                      <a:pt x="290" y="2594"/>
                    </a:cubicBezTo>
                    <a:lnTo>
                      <a:pt x="304" y="2594"/>
                    </a:lnTo>
                    <a:cubicBezTo>
                      <a:pt x="464" y="2594"/>
                      <a:pt x="593" y="2468"/>
                      <a:pt x="601" y="2312"/>
                    </a:cubicBezTo>
                    <a:lnTo>
                      <a:pt x="697" y="311"/>
                    </a:lnTo>
                    <a:cubicBezTo>
                      <a:pt x="704" y="148"/>
                      <a:pt x="578" y="8"/>
                      <a:pt x="414" y="1"/>
                    </a:cubicBezTo>
                    <a:cubicBezTo>
                      <a:pt x="411" y="1"/>
                      <a:pt x="408" y="1"/>
                      <a:pt x="4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6"/>
              <p:cNvSpPr/>
              <p:nvPr/>
            </p:nvSpPr>
            <p:spPr>
              <a:xfrm>
                <a:off x="643226" y="4823692"/>
                <a:ext cx="54295" cy="84927"/>
              </a:xfrm>
              <a:custGeom>
                <a:avLst/>
                <a:gdLst/>
                <a:ahLst/>
                <a:cxnLst/>
                <a:rect l="l" t="t" r="r" b="b"/>
                <a:pathLst>
                  <a:path w="1299" h="2032" extrusionOk="0">
                    <a:moveTo>
                      <a:pt x="339" y="1"/>
                    </a:moveTo>
                    <a:cubicBezTo>
                      <a:pt x="299" y="1"/>
                      <a:pt x="259" y="9"/>
                      <a:pt x="220" y="26"/>
                    </a:cubicBezTo>
                    <a:cubicBezTo>
                      <a:pt x="69" y="91"/>
                      <a:pt x="0" y="266"/>
                      <a:pt x="65" y="416"/>
                    </a:cubicBezTo>
                    <a:lnTo>
                      <a:pt x="688" y="1854"/>
                    </a:lnTo>
                    <a:cubicBezTo>
                      <a:pt x="736" y="1964"/>
                      <a:pt x="846" y="2032"/>
                      <a:pt x="960" y="2032"/>
                    </a:cubicBezTo>
                    <a:cubicBezTo>
                      <a:pt x="998" y="2032"/>
                      <a:pt x="1039" y="2023"/>
                      <a:pt x="1077" y="2009"/>
                    </a:cubicBezTo>
                    <a:cubicBezTo>
                      <a:pt x="1230" y="1943"/>
                      <a:pt x="1299" y="1769"/>
                      <a:pt x="1232" y="1618"/>
                    </a:cubicBezTo>
                    <a:lnTo>
                      <a:pt x="610" y="181"/>
                    </a:lnTo>
                    <a:cubicBezTo>
                      <a:pt x="562" y="68"/>
                      <a:pt x="453" y="1"/>
                      <a:pt x="3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6"/>
              <p:cNvSpPr/>
              <p:nvPr/>
            </p:nvSpPr>
            <p:spPr>
              <a:xfrm>
                <a:off x="709978" y="4786996"/>
                <a:ext cx="29425" cy="108374"/>
              </a:xfrm>
              <a:custGeom>
                <a:avLst/>
                <a:gdLst/>
                <a:ahLst/>
                <a:cxnLst/>
                <a:rect l="l" t="t" r="r" b="b"/>
                <a:pathLst>
                  <a:path w="704" h="2593" extrusionOk="0">
                    <a:moveTo>
                      <a:pt x="403" y="0"/>
                    </a:moveTo>
                    <a:cubicBezTo>
                      <a:pt x="238" y="0"/>
                      <a:pt x="111" y="121"/>
                      <a:pt x="104" y="283"/>
                    </a:cubicBezTo>
                    <a:lnTo>
                      <a:pt x="8" y="2282"/>
                    </a:lnTo>
                    <a:cubicBezTo>
                      <a:pt x="1" y="2445"/>
                      <a:pt x="127" y="2585"/>
                      <a:pt x="290" y="2592"/>
                    </a:cubicBezTo>
                    <a:lnTo>
                      <a:pt x="304" y="2592"/>
                    </a:lnTo>
                    <a:cubicBezTo>
                      <a:pt x="463" y="2592"/>
                      <a:pt x="594" y="2466"/>
                      <a:pt x="601" y="2310"/>
                    </a:cubicBezTo>
                    <a:lnTo>
                      <a:pt x="697" y="311"/>
                    </a:lnTo>
                    <a:cubicBezTo>
                      <a:pt x="704" y="146"/>
                      <a:pt x="578" y="8"/>
                      <a:pt x="415" y="1"/>
                    </a:cubicBezTo>
                    <a:cubicBezTo>
                      <a:pt x="411" y="0"/>
                      <a:pt x="407" y="0"/>
                      <a:pt x="4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6"/>
              <p:cNvSpPr/>
              <p:nvPr/>
            </p:nvSpPr>
            <p:spPr>
              <a:xfrm>
                <a:off x="3027790" y="4992729"/>
                <a:ext cx="54337" cy="84927"/>
              </a:xfrm>
              <a:custGeom>
                <a:avLst/>
                <a:gdLst/>
                <a:ahLst/>
                <a:cxnLst/>
                <a:rect l="l" t="t" r="r" b="b"/>
                <a:pathLst>
                  <a:path w="1300" h="2032" extrusionOk="0">
                    <a:moveTo>
                      <a:pt x="339" y="0"/>
                    </a:moveTo>
                    <a:cubicBezTo>
                      <a:pt x="300" y="0"/>
                      <a:pt x="259" y="8"/>
                      <a:pt x="221" y="25"/>
                    </a:cubicBezTo>
                    <a:cubicBezTo>
                      <a:pt x="68" y="90"/>
                      <a:pt x="1" y="265"/>
                      <a:pt x="66" y="415"/>
                    </a:cubicBezTo>
                    <a:lnTo>
                      <a:pt x="688" y="1853"/>
                    </a:lnTo>
                    <a:cubicBezTo>
                      <a:pt x="736" y="1963"/>
                      <a:pt x="846" y="2031"/>
                      <a:pt x="960" y="2031"/>
                    </a:cubicBezTo>
                    <a:cubicBezTo>
                      <a:pt x="999" y="2031"/>
                      <a:pt x="1040" y="2023"/>
                      <a:pt x="1079" y="2009"/>
                    </a:cubicBezTo>
                    <a:cubicBezTo>
                      <a:pt x="1230" y="1942"/>
                      <a:pt x="1299" y="1769"/>
                      <a:pt x="1234" y="1618"/>
                    </a:cubicBezTo>
                    <a:lnTo>
                      <a:pt x="610" y="181"/>
                    </a:lnTo>
                    <a:cubicBezTo>
                      <a:pt x="562" y="68"/>
                      <a:pt x="453" y="0"/>
                      <a:pt x="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6"/>
              <p:cNvSpPr/>
              <p:nvPr/>
            </p:nvSpPr>
            <p:spPr>
              <a:xfrm>
                <a:off x="3094584" y="4955907"/>
                <a:ext cx="29425" cy="108416"/>
              </a:xfrm>
              <a:custGeom>
                <a:avLst/>
                <a:gdLst/>
                <a:ahLst/>
                <a:cxnLst/>
                <a:rect l="l" t="t" r="r" b="b"/>
                <a:pathLst>
                  <a:path w="704" h="2594" extrusionOk="0">
                    <a:moveTo>
                      <a:pt x="405" y="0"/>
                    </a:moveTo>
                    <a:cubicBezTo>
                      <a:pt x="239" y="0"/>
                      <a:pt x="110" y="122"/>
                      <a:pt x="103" y="283"/>
                    </a:cubicBezTo>
                    <a:lnTo>
                      <a:pt x="8" y="2283"/>
                    </a:lnTo>
                    <a:cubicBezTo>
                      <a:pt x="0" y="2446"/>
                      <a:pt x="126" y="2586"/>
                      <a:pt x="290" y="2593"/>
                    </a:cubicBezTo>
                    <a:lnTo>
                      <a:pt x="304" y="2593"/>
                    </a:lnTo>
                    <a:cubicBezTo>
                      <a:pt x="463" y="2593"/>
                      <a:pt x="593" y="2469"/>
                      <a:pt x="600" y="2311"/>
                    </a:cubicBezTo>
                    <a:lnTo>
                      <a:pt x="696" y="311"/>
                    </a:lnTo>
                    <a:cubicBezTo>
                      <a:pt x="703" y="147"/>
                      <a:pt x="578" y="7"/>
                      <a:pt x="414" y="0"/>
                    </a:cubicBezTo>
                    <a:cubicBezTo>
                      <a:pt x="411" y="0"/>
                      <a:pt x="408" y="0"/>
                      <a:pt x="4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6"/>
              <p:cNvSpPr/>
              <p:nvPr/>
            </p:nvSpPr>
            <p:spPr>
              <a:xfrm>
                <a:off x="7639295" y="4982337"/>
                <a:ext cx="54295" cy="84927"/>
              </a:xfrm>
              <a:custGeom>
                <a:avLst/>
                <a:gdLst/>
                <a:ahLst/>
                <a:cxnLst/>
                <a:rect l="l" t="t" r="r" b="b"/>
                <a:pathLst>
                  <a:path w="1299" h="2032" extrusionOk="0">
                    <a:moveTo>
                      <a:pt x="340" y="0"/>
                    </a:moveTo>
                    <a:cubicBezTo>
                      <a:pt x="301" y="0"/>
                      <a:pt x="260" y="8"/>
                      <a:pt x="222" y="25"/>
                    </a:cubicBezTo>
                    <a:cubicBezTo>
                      <a:pt x="69" y="90"/>
                      <a:pt x="0" y="265"/>
                      <a:pt x="67" y="415"/>
                    </a:cubicBezTo>
                    <a:lnTo>
                      <a:pt x="689" y="1853"/>
                    </a:lnTo>
                    <a:cubicBezTo>
                      <a:pt x="737" y="1963"/>
                      <a:pt x="846" y="2031"/>
                      <a:pt x="960" y="2031"/>
                    </a:cubicBezTo>
                    <a:cubicBezTo>
                      <a:pt x="1000" y="2031"/>
                      <a:pt x="1041" y="2023"/>
                      <a:pt x="1079" y="2009"/>
                    </a:cubicBezTo>
                    <a:cubicBezTo>
                      <a:pt x="1230" y="1942"/>
                      <a:pt x="1299" y="1769"/>
                      <a:pt x="1234" y="1618"/>
                    </a:cubicBezTo>
                    <a:lnTo>
                      <a:pt x="611" y="181"/>
                    </a:lnTo>
                    <a:cubicBezTo>
                      <a:pt x="563" y="67"/>
                      <a:pt x="454" y="0"/>
                      <a:pt x="3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6"/>
              <p:cNvSpPr/>
              <p:nvPr/>
            </p:nvSpPr>
            <p:spPr>
              <a:xfrm>
                <a:off x="7706131" y="4945515"/>
                <a:ext cx="29342" cy="108416"/>
              </a:xfrm>
              <a:custGeom>
                <a:avLst/>
                <a:gdLst/>
                <a:ahLst/>
                <a:cxnLst/>
                <a:rect l="l" t="t" r="r" b="b"/>
                <a:pathLst>
                  <a:path w="702" h="2594" extrusionOk="0">
                    <a:moveTo>
                      <a:pt x="404" y="0"/>
                    </a:moveTo>
                    <a:cubicBezTo>
                      <a:pt x="237" y="0"/>
                      <a:pt x="109" y="122"/>
                      <a:pt x="102" y="282"/>
                    </a:cubicBezTo>
                    <a:lnTo>
                      <a:pt x="8" y="2283"/>
                    </a:lnTo>
                    <a:cubicBezTo>
                      <a:pt x="0" y="2446"/>
                      <a:pt x="126" y="2586"/>
                      <a:pt x="290" y="2593"/>
                    </a:cubicBezTo>
                    <a:lnTo>
                      <a:pt x="304" y="2593"/>
                    </a:lnTo>
                    <a:cubicBezTo>
                      <a:pt x="461" y="2593"/>
                      <a:pt x="592" y="2469"/>
                      <a:pt x="600" y="2311"/>
                    </a:cubicBezTo>
                    <a:lnTo>
                      <a:pt x="695" y="311"/>
                    </a:lnTo>
                    <a:cubicBezTo>
                      <a:pt x="702" y="147"/>
                      <a:pt x="578" y="7"/>
                      <a:pt x="413" y="0"/>
                    </a:cubicBezTo>
                    <a:cubicBezTo>
                      <a:pt x="410" y="0"/>
                      <a:pt x="407"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6"/>
              <p:cNvSpPr/>
              <p:nvPr/>
            </p:nvSpPr>
            <p:spPr>
              <a:xfrm>
                <a:off x="6274661" y="5044545"/>
                <a:ext cx="54295" cy="84927"/>
              </a:xfrm>
              <a:custGeom>
                <a:avLst/>
                <a:gdLst/>
                <a:ahLst/>
                <a:cxnLst/>
                <a:rect l="l" t="t" r="r" b="b"/>
                <a:pathLst>
                  <a:path w="1299" h="2032" extrusionOk="0">
                    <a:moveTo>
                      <a:pt x="961" y="0"/>
                    </a:moveTo>
                    <a:cubicBezTo>
                      <a:pt x="847" y="0"/>
                      <a:pt x="737" y="67"/>
                      <a:pt x="689" y="180"/>
                    </a:cubicBezTo>
                    <a:lnTo>
                      <a:pt x="65" y="1618"/>
                    </a:lnTo>
                    <a:cubicBezTo>
                      <a:pt x="0" y="1768"/>
                      <a:pt x="69" y="1943"/>
                      <a:pt x="220" y="2008"/>
                    </a:cubicBezTo>
                    <a:cubicBezTo>
                      <a:pt x="260" y="2022"/>
                      <a:pt x="301" y="2032"/>
                      <a:pt x="339" y="2032"/>
                    </a:cubicBezTo>
                    <a:cubicBezTo>
                      <a:pt x="453" y="2032"/>
                      <a:pt x="563" y="1964"/>
                      <a:pt x="611" y="1853"/>
                    </a:cubicBezTo>
                    <a:lnTo>
                      <a:pt x="1234" y="416"/>
                    </a:lnTo>
                    <a:cubicBezTo>
                      <a:pt x="1299" y="265"/>
                      <a:pt x="1230" y="91"/>
                      <a:pt x="1079" y="25"/>
                    </a:cubicBezTo>
                    <a:cubicBezTo>
                      <a:pt x="1040" y="8"/>
                      <a:pt x="1001"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6"/>
              <p:cNvSpPr/>
              <p:nvPr/>
            </p:nvSpPr>
            <p:spPr>
              <a:xfrm>
                <a:off x="6232737" y="5007807"/>
                <a:ext cx="29425" cy="108416"/>
              </a:xfrm>
              <a:custGeom>
                <a:avLst/>
                <a:gdLst/>
                <a:ahLst/>
                <a:cxnLst/>
                <a:rect l="l" t="t" r="r" b="b"/>
                <a:pathLst>
                  <a:path w="704" h="2594" extrusionOk="0">
                    <a:moveTo>
                      <a:pt x="299" y="0"/>
                    </a:moveTo>
                    <a:cubicBezTo>
                      <a:pt x="296" y="0"/>
                      <a:pt x="293" y="0"/>
                      <a:pt x="290" y="0"/>
                    </a:cubicBezTo>
                    <a:cubicBezTo>
                      <a:pt x="127" y="7"/>
                      <a:pt x="1" y="147"/>
                      <a:pt x="8" y="311"/>
                    </a:cubicBezTo>
                    <a:lnTo>
                      <a:pt x="104" y="2311"/>
                    </a:lnTo>
                    <a:cubicBezTo>
                      <a:pt x="111" y="2468"/>
                      <a:pt x="242" y="2593"/>
                      <a:pt x="400" y="2593"/>
                    </a:cubicBezTo>
                    <a:lnTo>
                      <a:pt x="415" y="2593"/>
                    </a:lnTo>
                    <a:cubicBezTo>
                      <a:pt x="578" y="2586"/>
                      <a:pt x="704" y="2446"/>
                      <a:pt x="697" y="2283"/>
                    </a:cubicBezTo>
                    <a:lnTo>
                      <a:pt x="601" y="283"/>
                    </a:lnTo>
                    <a:cubicBezTo>
                      <a:pt x="594" y="122"/>
                      <a:pt x="466" y="0"/>
                      <a:pt x="2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6"/>
              <p:cNvSpPr/>
              <p:nvPr/>
            </p:nvSpPr>
            <p:spPr>
              <a:xfrm>
                <a:off x="3856153" y="4936473"/>
                <a:ext cx="54295" cy="84886"/>
              </a:xfrm>
              <a:custGeom>
                <a:avLst/>
                <a:gdLst/>
                <a:ahLst/>
                <a:cxnLst/>
                <a:rect l="l" t="t" r="r" b="b"/>
                <a:pathLst>
                  <a:path w="1299" h="2031" extrusionOk="0">
                    <a:moveTo>
                      <a:pt x="960" y="0"/>
                    </a:moveTo>
                    <a:cubicBezTo>
                      <a:pt x="845" y="0"/>
                      <a:pt x="737" y="67"/>
                      <a:pt x="687" y="180"/>
                    </a:cubicBezTo>
                    <a:lnTo>
                      <a:pt x="65" y="1618"/>
                    </a:lnTo>
                    <a:cubicBezTo>
                      <a:pt x="0" y="1768"/>
                      <a:pt x="69" y="1943"/>
                      <a:pt x="220" y="2008"/>
                    </a:cubicBezTo>
                    <a:cubicBezTo>
                      <a:pt x="260" y="2022"/>
                      <a:pt x="299" y="2031"/>
                      <a:pt x="339" y="2031"/>
                    </a:cubicBezTo>
                    <a:cubicBezTo>
                      <a:pt x="453" y="2031"/>
                      <a:pt x="563" y="1964"/>
                      <a:pt x="610" y="1853"/>
                    </a:cubicBezTo>
                    <a:lnTo>
                      <a:pt x="1234" y="414"/>
                    </a:lnTo>
                    <a:cubicBezTo>
                      <a:pt x="1299" y="265"/>
                      <a:pt x="1229" y="90"/>
                      <a:pt x="1078" y="25"/>
                    </a:cubicBezTo>
                    <a:cubicBezTo>
                      <a:pt x="1040" y="8"/>
                      <a:pt x="999" y="0"/>
                      <a:pt x="9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6"/>
              <p:cNvSpPr/>
              <p:nvPr/>
            </p:nvSpPr>
            <p:spPr>
              <a:xfrm>
                <a:off x="3814229" y="4899735"/>
                <a:ext cx="29384" cy="108333"/>
              </a:xfrm>
              <a:custGeom>
                <a:avLst/>
                <a:gdLst/>
                <a:ahLst/>
                <a:cxnLst/>
                <a:rect l="l" t="t" r="r" b="b"/>
                <a:pathLst>
                  <a:path w="703" h="2592" extrusionOk="0">
                    <a:moveTo>
                      <a:pt x="302" y="0"/>
                    </a:moveTo>
                    <a:cubicBezTo>
                      <a:pt x="298" y="0"/>
                      <a:pt x="294" y="0"/>
                      <a:pt x="290" y="0"/>
                    </a:cubicBezTo>
                    <a:cubicBezTo>
                      <a:pt x="126" y="8"/>
                      <a:pt x="1" y="147"/>
                      <a:pt x="8" y="311"/>
                    </a:cubicBezTo>
                    <a:lnTo>
                      <a:pt x="102" y="2310"/>
                    </a:lnTo>
                    <a:cubicBezTo>
                      <a:pt x="110" y="2469"/>
                      <a:pt x="241" y="2592"/>
                      <a:pt x="399" y="2592"/>
                    </a:cubicBezTo>
                    <a:lnTo>
                      <a:pt x="413" y="2592"/>
                    </a:lnTo>
                    <a:cubicBezTo>
                      <a:pt x="578" y="2585"/>
                      <a:pt x="702" y="2445"/>
                      <a:pt x="695" y="2281"/>
                    </a:cubicBezTo>
                    <a:lnTo>
                      <a:pt x="601" y="283"/>
                    </a:lnTo>
                    <a:cubicBezTo>
                      <a:pt x="594" y="121"/>
                      <a:pt x="467" y="0"/>
                      <a:pt x="3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6"/>
              <p:cNvSpPr/>
              <p:nvPr/>
            </p:nvSpPr>
            <p:spPr>
              <a:xfrm>
                <a:off x="5545736" y="4881127"/>
                <a:ext cx="54295" cy="84927"/>
              </a:xfrm>
              <a:custGeom>
                <a:avLst/>
                <a:gdLst/>
                <a:ahLst/>
                <a:cxnLst/>
                <a:rect l="l" t="t" r="r" b="b"/>
                <a:pathLst>
                  <a:path w="1299" h="2032" extrusionOk="0">
                    <a:moveTo>
                      <a:pt x="961" y="0"/>
                    </a:moveTo>
                    <a:cubicBezTo>
                      <a:pt x="846" y="0"/>
                      <a:pt x="737" y="68"/>
                      <a:pt x="688" y="180"/>
                    </a:cubicBezTo>
                    <a:lnTo>
                      <a:pt x="65" y="1618"/>
                    </a:lnTo>
                    <a:cubicBezTo>
                      <a:pt x="0" y="1768"/>
                      <a:pt x="69" y="1943"/>
                      <a:pt x="220" y="2008"/>
                    </a:cubicBezTo>
                    <a:cubicBezTo>
                      <a:pt x="260" y="2025"/>
                      <a:pt x="301" y="2032"/>
                      <a:pt x="339" y="2032"/>
                    </a:cubicBezTo>
                    <a:cubicBezTo>
                      <a:pt x="453" y="2032"/>
                      <a:pt x="563" y="1964"/>
                      <a:pt x="610" y="1853"/>
                    </a:cubicBezTo>
                    <a:lnTo>
                      <a:pt x="1234" y="416"/>
                    </a:lnTo>
                    <a:cubicBezTo>
                      <a:pt x="1299" y="265"/>
                      <a:pt x="1230" y="91"/>
                      <a:pt x="1079" y="25"/>
                    </a:cubicBezTo>
                    <a:cubicBezTo>
                      <a:pt x="1040" y="8"/>
                      <a:pt x="1000"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6"/>
              <p:cNvSpPr/>
              <p:nvPr/>
            </p:nvSpPr>
            <p:spPr>
              <a:xfrm>
                <a:off x="5503812" y="4844389"/>
                <a:ext cx="29425" cy="108416"/>
              </a:xfrm>
              <a:custGeom>
                <a:avLst/>
                <a:gdLst/>
                <a:ahLst/>
                <a:cxnLst/>
                <a:rect l="l" t="t" r="r" b="b"/>
                <a:pathLst>
                  <a:path w="704" h="2594" extrusionOk="0">
                    <a:moveTo>
                      <a:pt x="301" y="0"/>
                    </a:moveTo>
                    <a:cubicBezTo>
                      <a:pt x="298" y="0"/>
                      <a:pt x="294" y="0"/>
                      <a:pt x="290" y="1"/>
                    </a:cubicBezTo>
                    <a:cubicBezTo>
                      <a:pt x="127" y="8"/>
                      <a:pt x="1" y="147"/>
                      <a:pt x="8" y="311"/>
                    </a:cubicBezTo>
                    <a:lnTo>
                      <a:pt x="104" y="2311"/>
                    </a:lnTo>
                    <a:cubicBezTo>
                      <a:pt x="111" y="2469"/>
                      <a:pt x="242" y="2593"/>
                      <a:pt x="400" y="2593"/>
                    </a:cubicBezTo>
                    <a:lnTo>
                      <a:pt x="415" y="2593"/>
                    </a:lnTo>
                    <a:cubicBezTo>
                      <a:pt x="578" y="2586"/>
                      <a:pt x="704" y="2447"/>
                      <a:pt x="697" y="2283"/>
                    </a:cubicBezTo>
                    <a:lnTo>
                      <a:pt x="601" y="283"/>
                    </a:lnTo>
                    <a:cubicBezTo>
                      <a:pt x="594" y="123"/>
                      <a:pt x="467" y="0"/>
                      <a:pt x="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6"/>
              <p:cNvSpPr/>
              <p:nvPr/>
            </p:nvSpPr>
            <p:spPr>
              <a:xfrm>
                <a:off x="7958224" y="4743970"/>
                <a:ext cx="117016" cy="122294"/>
              </a:xfrm>
              <a:custGeom>
                <a:avLst/>
                <a:gdLst/>
                <a:ahLst/>
                <a:cxnLst/>
                <a:rect l="l" t="t" r="r" b="b"/>
                <a:pathLst>
                  <a:path w="2124" h="2220" extrusionOk="0">
                    <a:moveTo>
                      <a:pt x="1609" y="1"/>
                    </a:moveTo>
                    <a:cubicBezTo>
                      <a:pt x="1589" y="1"/>
                      <a:pt x="1569" y="3"/>
                      <a:pt x="1549" y="6"/>
                    </a:cubicBezTo>
                    <a:cubicBezTo>
                      <a:pt x="1368" y="39"/>
                      <a:pt x="1240" y="194"/>
                      <a:pt x="1140" y="345"/>
                    </a:cubicBezTo>
                    <a:cubicBezTo>
                      <a:pt x="951" y="627"/>
                      <a:pt x="798" y="936"/>
                      <a:pt x="689" y="1257"/>
                    </a:cubicBezTo>
                    <a:cubicBezTo>
                      <a:pt x="633" y="931"/>
                      <a:pt x="578" y="606"/>
                      <a:pt x="524" y="280"/>
                    </a:cubicBezTo>
                    <a:cubicBezTo>
                      <a:pt x="512" y="215"/>
                      <a:pt x="497" y="146"/>
                      <a:pt x="448" y="104"/>
                    </a:cubicBezTo>
                    <a:cubicBezTo>
                      <a:pt x="421" y="81"/>
                      <a:pt x="388" y="71"/>
                      <a:pt x="354" y="71"/>
                    </a:cubicBezTo>
                    <a:cubicBezTo>
                      <a:pt x="299" y="71"/>
                      <a:pt x="243" y="96"/>
                      <a:pt x="204" y="135"/>
                    </a:cubicBezTo>
                    <a:cubicBezTo>
                      <a:pt x="140" y="198"/>
                      <a:pt x="115" y="288"/>
                      <a:pt x="95" y="377"/>
                    </a:cubicBezTo>
                    <a:cubicBezTo>
                      <a:pt x="12" y="742"/>
                      <a:pt x="1" y="1125"/>
                      <a:pt x="65" y="1495"/>
                    </a:cubicBezTo>
                    <a:cubicBezTo>
                      <a:pt x="84" y="1605"/>
                      <a:pt x="123" y="1730"/>
                      <a:pt x="229" y="1765"/>
                    </a:cubicBezTo>
                    <a:lnTo>
                      <a:pt x="1289" y="2219"/>
                    </a:lnTo>
                    <a:cubicBezTo>
                      <a:pt x="1621" y="1882"/>
                      <a:pt x="1869" y="1467"/>
                      <a:pt x="2012" y="1017"/>
                    </a:cubicBezTo>
                    <a:cubicBezTo>
                      <a:pt x="2080" y="805"/>
                      <a:pt x="2123" y="572"/>
                      <a:pt x="2053" y="359"/>
                    </a:cubicBezTo>
                    <a:cubicBezTo>
                      <a:pt x="1989" y="165"/>
                      <a:pt x="1807" y="1"/>
                      <a:pt x="16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6"/>
              <p:cNvSpPr/>
              <p:nvPr/>
            </p:nvSpPr>
            <p:spPr>
              <a:xfrm>
                <a:off x="6254478" y="4662358"/>
                <a:ext cx="111617" cy="123176"/>
              </a:xfrm>
              <a:custGeom>
                <a:avLst/>
                <a:gdLst/>
                <a:ahLst/>
                <a:cxnLst/>
                <a:rect l="l" t="t" r="r" b="b"/>
                <a:pathLst>
                  <a:path w="2026" h="2236" extrusionOk="0">
                    <a:moveTo>
                      <a:pt x="1454" y="1"/>
                    </a:moveTo>
                    <a:cubicBezTo>
                      <a:pt x="1398" y="1"/>
                      <a:pt x="1343" y="12"/>
                      <a:pt x="1292" y="38"/>
                    </a:cubicBezTo>
                    <a:cubicBezTo>
                      <a:pt x="1129" y="117"/>
                      <a:pt x="1050" y="302"/>
                      <a:pt x="995" y="477"/>
                    </a:cubicBezTo>
                    <a:cubicBezTo>
                      <a:pt x="895" y="801"/>
                      <a:pt x="836" y="1139"/>
                      <a:pt x="820" y="1479"/>
                    </a:cubicBezTo>
                    <a:cubicBezTo>
                      <a:pt x="678" y="1181"/>
                      <a:pt x="532" y="885"/>
                      <a:pt x="388" y="587"/>
                    </a:cubicBezTo>
                    <a:cubicBezTo>
                      <a:pt x="360" y="529"/>
                      <a:pt x="326" y="465"/>
                      <a:pt x="267" y="439"/>
                    </a:cubicBezTo>
                    <a:cubicBezTo>
                      <a:pt x="250" y="431"/>
                      <a:pt x="231" y="428"/>
                      <a:pt x="213" y="428"/>
                    </a:cubicBezTo>
                    <a:cubicBezTo>
                      <a:pt x="145" y="428"/>
                      <a:pt x="76" y="475"/>
                      <a:pt x="42" y="537"/>
                    </a:cubicBezTo>
                    <a:cubicBezTo>
                      <a:pt x="0" y="616"/>
                      <a:pt x="0" y="710"/>
                      <a:pt x="6" y="800"/>
                    </a:cubicBezTo>
                    <a:cubicBezTo>
                      <a:pt x="30" y="1175"/>
                      <a:pt x="127" y="1547"/>
                      <a:pt x="291" y="1884"/>
                    </a:cubicBezTo>
                    <a:cubicBezTo>
                      <a:pt x="339" y="1983"/>
                      <a:pt x="412" y="2092"/>
                      <a:pt x="524" y="2097"/>
                    </a:cubicBezTo>
                    <a:lnTo>
                      <a:pt x="1664" y="2235"/>
                    </a:lnTo>
                    <a:cubicBezTo>
                      <a:pt x="1886" y="1819"/>
                      <a:pt x="2010" y="1350"/>
                      <a:pt x="2020" y="879"/>
                    </a:cubicBezTo>
                    <a:cubicBezTo>
                      <a:pt x="2026" y="655"/>
                      <a:pt x="2003" y="420"/>
                      <a:pt x="1876" y="235"/>
                    </a:cubicBezTo>
                    <a:cubicBezTo>
                      <a:pt x="1781" y="98"/>
                      <a:pt x="1615" y="1"/>
                      <a:pt x="14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6"/>
              <p:cNvSpPr/>
              <p:nvPr/>
            </p:nvSpPr>
            <p:spPr>
              <a:xfrm>
                <a:off x="5988393" y="4689168"/>
                <a:ext cx="74430" cy="97835"/>
              </a:xfrm>
              <a:custGeom>
                <a:avLst/>
                <a:gdLst/>
                <a:ahLst/>
                <a:cxnLst/>
                <a:rect l="l" t="t" r="r" b="b"/>
                <a:pathLst>
                  <a:path w="1351" h="1776" extrusionOk="0">
                    <a:moveTo>
                      <a:pt x="181" y="0"/>
                    </a:moveTo>
                    <a:cubicBezTo>
                      <a:pt x="122" y="0"/>
                      <a:pt x="68" y="42"/>
                      <a:pt x="40" y="96"/>
                    </a:cubicBezTo>
                    <a:cubicBezTo>
                      <a:pt x="9" y="152"/>
                      <a:pt x="5" y="219"/>
                      <a:pt x="5" y="284"/>
                    </a:cubicBezTo>
                    <a:cubicBezTo>
                      <a:pt x="1" y="711"/>
                      <a:pt x="125" y="1136"/>
                      <a:pt x="355" y="1495"/>
                    </a:cubicBezTo>
                    <a:lnTo>
                      <a:pt x="997" y="1776"/>
                    </a:lnTo>
                    <a:cubicBezTo>
                      <a:pt x="1052" y="1625"/>
                      <a:pt x="1107" y="1476"/>
                      <a:pt x="1163" y="1327"/>
                    </a:cubicBezTo>
                    <a:cubicBezTo>
                      <a:pt x="1230" y="1136"/>
                      <a:pt x="1301" y="946"/>
                      <a:pt x="1326" y="747"/>
                    </a:cubicBezTo>
                    <a:cubicBezTo>
                      <a:pt x="1350" y="548"/>
                      <a:pt x="1329" y="333"/>
                      <a:pt x="1223" y="162"/>
                    </a:cubicBezTo>
                    <a:cubicBezTo>
                      <a:pt x="1209" y="138"/>
                      <a:pt x="1194" y="114"/>
                      <a:pt x="1171" y="99"/>
                    </a:cubicBezTo>
                    <a:cubicBezTo>
                      <a:pt x="1148" y="82"/>
                      <a:pt x="1122" y="75"/>
                      <a:pt x="1096" y="75"/>
                    </a:cubicBezTo>
                    <a:cubicBezTo>
                      <a:pt x="1029" y="75"/>
                      <a:pt x="957" y="120"/>
                      <a:pt x="908" y="171"/>
                    </a:cubicBezTo>
                    <a:cubicBezTo>
                      <a:pt x="743" y="340"/>
                      <a:pt x="659" y="570"/>
                      <a:pt x="608" y="799"/>
                    </a:cubicBezTo>
                    <a:cubicBezTo>
                      <a:pt x="532" y="586"/>
                      <a:pt x="447" y="375"/>
                      <a:pt x="355" y="169"/>
                    </a:cubicBezTo>
                    <a:cubicBezTo>
                      <a:pt x="323" y="96"/>
                      <a:pt x="276" y="13"/>
                      <a:pt x="197" y="1"/>
                    </a:cubicBezTo>
                    <a:cubicBezTo>
                      <a:pt x="192" y="1"/>
                      <a:pt x="186" y="0"/>
                      <a:pt x="1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6"/>
              <p:cNvSpPr/>
              <p:nvPr/>
            </p:nvSpPr>
            <p:spPr>
              <a:xfrm>
                <a:off x="3988512" y="4608456"/>
                <a:ext cx="111672" cy="123176"/>
              </a:xfrm>
              <a:custGeom>
                <a:avLst/>
                <a:gdLst/>
                <a:ahLst/>
                <a:cxnLst/>
                <a:rect l="l" t="t" r="r" b="b"/>
                <a:pathLst>
                  <a:path w="2027" h="2236" extrusionOk="0">
                    <a:moveTo>
                      <a:pt x="1455" y="0"/>
                    </a:moveTo>
                    <a:cubicBezTo>
                      <a:pt x="1399" y="0"/>
                      <a:pt x="1344" y="12"/>
                      <a:pt x="1292" y="37"/>
                    </a:cubicBezTo>
                    <a:cubicBezTo>
                      <a:pt x="1130" y="116"/>
                      <a:pt x="1049" y="301"/>
                      <a:pt x="996" y="476"/>
                    </a:cubicBezTo>
                    <a:cubicBezTo>
                      <a:pt x="894" y="801"/>
                      <a:pt x="836" y="1138"/>
                      <a:pt x="821" y="1479"/>
                    </a:cubicBezTo>
                    <a:cubicBezTo>
                      <a:pt x="678" y="1181"/>
                      <a:pt x="533" y="884"/>
                      <a:pt x="389" y="586"/>
                    </a:cubicBezTo>
                    <a:cubicBezTo>
                      <a:pt x="361" y="527"/>
                      <a:pt x="327" y="464"/>
                      <a:pt x="266" y="438"/>
                    </a:cubicBezTo>
                    <a:cubicBezTo>
                      <a:pt x="249" y="431"/>
                      <a:pt x="231" y="427"/>
                      <a:pt x="212" y="427"/>
                    </a:cubicBezTo>
                    <a:cubicBezTo>
                      <a:pt x="145" y="427"/>
                      <a:pt x="76" y="474"/>
                      <a:pt x="43" y="537"/>
                    </a:cubicBezTo>
                    <a:cubicBezTo>
                      <a:pt x="1" y="616"/>
                      <a:pt x="1" y="709"/>
                      <a:pt x="5" y="800"/>
                    </a:cubicBezTo>
                    <a:cubicBezTo>
                      <a:pt x="30" y="1175"/>
                      <a:pt x="128" y="1546"/>
                      <a:pt x="291" y="1882"/>
                    </a:cubicBezTo>
                    <a:cubicBezTo>
                      <a:pt x="339" y="1981"/>
                      <a:pt x="413" y="2091"/>
                      <a:pt x="524" y="2097"/>
                    </a:cubicBezTo>
                    <a:lnTo>
                      <a:pt x="1663" y="2235"/>
                    </a:lnTo>
                    <a:cubicBezTo>
                      <a:pt x="1886" y="1819"/>
                      <a:pt x="2009" y="1350"/>
                      <a:pt x="2020" y="879"/>
                    </a:cubicBezTo>
                    <a:cubicBezTo>
                      <a:pt x="2026" y="654"/>
                      <a:pt x="2002" y="420"/>
                      <a:pt x="1875" y="235"/>
                    </a:cubicBezTo>
                    <a:cubicBezTo>
                      <a:pt x="1781" y="97"/>
                      <a:pt x="1616" y="0"/>
                      <a:pt x="14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6"/>
              <p:cNvSpPr/>
              <p:nvPr/>
            </p:nvSpPr>
            <p:spPr>
              <a:xfrm>
                <a:off x="277802" y="4628143"/>
                <a:ext cx="120653" cy="128299"/>
              </a:xfrm>
              <a:custGeom>
                <a:avLst/>
                <a:gdLst/>
                <a:ahLst/>
                <a:cxnLst/>
                <a:rect l="l" t="t" r="r" b="b"/>
                <a:pathLst>
                  <a:path w="2190" h="2329" extrusionOk="0">
                    <a:moveTo>
                      <a:pt x="1307" y="0"/>
                    </a:moveTo>
                    <a:cubicBezTo>
                      <a:pt x="1193" y="0"/>
                      <a:pt x="1083" y="37"/>
                      <a:pt x="1006" y="120"/>
                    </a:cubicBezTo>
                    <a:cubicBezTo>
                      <a:pt x="881" y="252"/>
                      <a:pt x="871" y="454"/>
                      <a:pt x="883" y="636"/>
                    </a:cubicBezTo>
                    <a:cubicBezTo>
                      <a:pt x="902" y="976"/>
                      <a:pt x="966" y="1314"/>
                      <a:pt x="1072" y="1637"/>
                    </a:cubicBezTo>
                    <a:cubicBezTo>
                      <a:pt x="833" y="1410"/>
                      <a:pt x="593" y="1181"/>
                      <a:pt x="353" y="954"/>
                    </a:cubicBezTo>
                    <a:cubicBezTo>
                      <a:pt x="305" y="910"/>
                      <a:pt x="253" y="862"/>
                      <a:pt x="187" y="859"/>
                    </a:cubicBezTo>
                    <a:cubicBezTo>
                      <a:pt x="184" y="859"/>
                      <a:pt x="181" y="859"/>
                      <a:pt x="179" y="859"/>
                    </a:cubicBezTo>
                    <a:cubicBezTo>
                      <a:pt x="95" y="859"/>
                      <a:pt x="24" y="944"/>
                      <a:pt x="13" y="1030"/>
                    </a:cubicBezTo>
                    <a:cubicBezTo>
                      <a:pt x="1" y="1117"/>
                      <a:pt x="34" y="1208"/>
                      <a:pt x="71" y="1290"/>
                    </a:cubicBezTo>
                    <a:cubicBezTo>
                      <a:pt x="225" y="1631"/>
                      <a:pt x="447" y="1943"/>
                      <a:pt x="719" y="2201"/>
                    </a:cubicBezTo>
                    <a:cubicBezTo>
                      <a:pt x="784" y="2265"/>
                      <a:pt x="869" y="2329"/>
                      <a:pt x="957" y="2329"/>
                    </a:cubicBezTo>
                    <a:cubicBezTo>
                      <a:pt x="975" y="2329"/>
                      <a:pt x="993" y="2326"/>
                      <a:pt x="1011" y="2320"/>
                    </a:cubicBezTo>
                    <a:lnTo>
                      <a:pt x="2128" y="2046"/>
                    </a:lnTo>
                    <a:cubicBezTo>
                      <a:pt x="2190" y="1579"/>
                      <a:pt x="2140" y="1095"/>
                      <a:pt x="1985" y="650"/>
                    </a:cubicBezTo>
                    <a:cubicBezTo>
                      <a:pt x="1912" y="439"/>
                      <a:pt x="1806" y="227"/>
                      <a:pt x="1622" y="98"/>
                    </a:cubicBezTo>
                    <a:cubicBezTo>
                      <a:pt x="1532" y="36"/>
                      <a:pt x="1418" y="0"/>
                      <a:pt x="13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6"/>
              <p:cNvSpPr/>
              <p:nvPr/>
            </p:nvSpPr>
            <p:spPr>
              <a:xfrm>
                <a:off x="4135113" y="4640077"/>
                <a:ext cx="75256" cy="102132"/>
              </a:xfrm>
              <a:custGeom>
                <a:avLst/>
                <a:gdLst/>
                <a:ahLst/>
                <a:cxnLst/>
                <a:rect l="l" t="t" r="r" b="b"/>
                <a:pathLst>
                  <a:path w="1366" h="1854" extrusionOk="0">
                    <a:moveTo>
                      <a:pt x="246" y="0"/>
                    </a:moveTo>
                    <a:cubicBezTo>
                      <a:pt x="192" y="0"/>
                      <a:pt x="139" y="34"/>
                      <a:pt x="109" y="80"/>
                    </a:cubicBezTo>
                    <a:cubicBezTo>
                      <a:pt x="72" y="135"/>
                      <a:pt x="60" y="202"/>
                      <a:pt x="53" y="265"/>
                    </a:cubicBezTo>
                    <a:cubicBezTo>
                      <a:pt x="0" y="689"/>
                      <a:pt x="75" y="1128"/>
                      <a:pt x="266" y="1507"/>
                    </a:cubicBezTo>
                    <a:lnTo>
                      <a:pt x="878" y="1853"/>
                    </a:lnTo>
                    <a:cubicBezTo>
                      <a:pt x="949" y="1711"/>
                      <a:pt x="1019" y="1569"/>
                      <a:pt x="1090" y="1427"/>
                    </a:cubicBezTo>
                    <a:cubicBezTo>
                      <a:pt x="1180" y="1246"/>
                      <a:pt x="1271" y="1065"/>
                      <a:pt x="1317" y="869"/>
                    </a:cubicBezTo>
                    <a:cubicBezTo>
                      <a:pt x="1365" y="673"/>
                      <a:pt x="1365" y="460"/>
                      <a:pt x="1281" y="278"/>
                    </a:cubicBezTo>
                    <a:cubicBezTo>
                      <a:pt x="1268" y="251"/>
                      <a:pt x="1257" y="227"/>
                      <a:pt x="1235" y="209"/>
                    </a:cubicBezTo>
                    <a:cubicBezTo>
                      <a:pt x="1210" y="187"/>
                      <a:pt x="1179" y="177"/>
                      <a:pt x="1147" y="177"/>
                    </a:cubicBezTo>
                    <a:cubicBezTo>
                      <a:pt x="1085" y="177"/>
                      <a:pt x="1016" y="212"/>
                      <a:pt x="964" y="254"/>
                    </a:cubicBezTo>
                    <a:cubicBezTo>
                      <a:pt x="784" y="402"/>
                      <a:pt x="672" y="621"/>
                      <a:pt x="596" y="842"/>
                    </a:cubicBezTo>
                    <a:cubicBezTo>
                      <a:pt x="544" y="622"/>
                      <a:pt x="483" y="403"/>
                      <a:pt x="414" y="187"/>
                    </a:cubicBezTo>
                    <a:cubicBezTo>
                      <a:pt x="390" y="113"/>
                      <a:pt x="353" y="24"/>
                      <a:pt x="276" y="4"/>
                    </a:cubicBezTo>
                    <a:cubicBezTo>
                      <a:pt x="266" y="2"/>
                      <a:pt x="256" y="0"/>
                      <a:pt x="2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86" name="Google Shape;286;p6"/>
          <p:cNvGrpSpPr/>
          <p:nvPr/>
        </p:nvGrpSpPr>
        <p:grpSpPr>
          <a:xfrm>
            <a:off x="98283" y="424341"/>
            <a:ext cx="8874364" cy="3931656"/>
            <a:chOff x="98283" y="424341"/>
            <a:chExt cx="8874364" cy="3931656"/>
          </a:xfrm>
        </p:grpSpPr>
        <p:grpSp>
          <p:nvGrpSpPr>
            <p:cNvPr id="287" name="Google Shape;287;p6"/>
            <p:cNvGrpSpPr/>
            <p:nvPr/>
          </p:nvGrpSpPr>
          <p:grpSpPr>
            <a:xfrm>
              <a:off x="98283" y="4124678"/>
              <a:ext cx="246464" cy="231319"/>
              <a:chOff x="5946283" y="1650903"/>
              <a:chExt cx="246464" cy="231319"/>
            </a:xfrm>
          </p:grpSpPr>
          <p:sp>
            <p:nvSpPr>
              <p:cNvPr id="288" name="Google Shape;288;p6"/>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6"/>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 name="Google Shape;290;p6"/>
            <p:cNvGrpSpPr/>
            <p:nvPr/>
          </p:nvGrpSpPr>
          <p:grpSpPr>
            <a:xfrm>
              <a:off x="344758" y="3602728"/>
              <a:ext cx="246464" cy="231319"/>
              <a:chOff x="5946283" y="1650903"/>
              <a:chExt cx="246464" cy="231319"/>
            </a:xfrm>
          </p:grpSpPr>
          <p:sp>
            <p:nvSpPr>
              <p:cNvPr id="291" name="Google Shape;291;p6"/>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6"/>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3" name="Google Shape;293;p6"/>
            <p:cNvGrpSpPr/>
            <p:nvPr/>
          </p:nvGrpSpPr>
          <p:grpSpPr>
            <a:xfrm>
              <a:off x="217358" y="3063728"/>
              <a:ext cx="246464" cy="231319"/>
              <a:chOff x="5946283" y="1650903"/>
              <a:chExt cx="246464" cy="231319"/>
            </a:xfrm>
          </p:grpSpPr>
          <p:sp>
            <p:nvSpPr>
              <p:cNvPr id="294" name="Google Shape;294;p6"/>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6"/>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6" name="Google Shape;296;p6"/>
            <p:cNvGrpSpPr/>
            <p:nvPr/>
          </p:nvGrpSpPr>
          <p:grpSpPr>
            <a:xfrm>
              <a:off x="8641258" y="424341"/>
              <a:ext cx="246464" cy="231319"/>
              <a:chOff x="5946283" y="1650903"/>
              <a:chExt cx="246464" cy="231319"/>
            </a:xfrm>
          </p:grpSpPr>
          <p:sp>
            <p:nvSpPr>
              <p:cNvPr id="297" name="Google Shape;297;p6"/>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6"/>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 name="Google Shape;299;p6"/>
            <p:cNvGrpSpPr/>
            <p:nvPr/>
          </p:nvGrpSpPr>
          <p:grpSpPr>
            <a:xfrm>
              <a:off x="8726183" y="884778"/>
              <a:ext cx="246464" cy="231319"/>
              <a:chOff x="5946283" y="1650903"/>
              <a:chExt cx="246464" cy="231319"/>
            </a:xfrm>
          </p:grpSpPr>
          <p:sp>
            <p:nvSpPr>
              <p:cNvPr id="300" name="Google Shape;300;p6"/>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6"/>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2"/>
        <p:cNvGrpSpPr/>
        <p:nvPr/>
      </p:nvGrpSpPr>
      <p:grpSpPr>
        <a:xfrm>
          <a:off x="0" y="0"/>
          <a:ext cx="0" cy="0"/>
          <a:chOff x="0" y="0"/>
          <a:chExt cx="0" cy="0"/>
        </a:xfrm>
      </p:grpSpPr>
      <p:sp>
        <p:nvSpPr>
          <p:cNvPr id="303" name="Google Shape;303;p7"/>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04" name="Google Shape;304;p7"/>
          <p:cNvSpPr txBox="1">
            <a:spLocks noGrp="1"/>
          </p:cNvSpPr>
          <p:nvPr>
            <p:ph type="subTitle" idx="1"/>
          </p:nvPr>
        </p:nvSpPr>
        <p:spPr>
          <a:xfrm rot="-458">
            <a:off x="2320200" y="1884950"/>
            <a:ext cx="4503600" cy="21237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400"/>
              <a:buChar char="●"/>
              <a:defRPr/>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grpSp>
        <p:nvGrpSpPr>
          <p:cNvPr id="305" name="Google Shape;305;p7"/>
          <p:cNvGrpSpPr/>
          <p:nvPr/>
        </p:nvGrpSpPr>
        <p:grpSpPr>
          <a:xfrm>
            <a:off x="-421434" y="103378"/>
            <a:ext cx="9804288" cy="7062433"/>
            <a:chOff x="-421434" y="103378"/>
            <a:chExt cx="9804288" cy="7062433"/>
          </a:xfrm>
        </p:grpSpPr>
        <p:grpSp>
          <p:nvGrpSpPr>
            <p:cNvPr id="306" name="Google Shape;306;p7"/>
            <p:cNvGrpSpPr/>
            <p:nvPr/>
          </p:nvGrpSpPr>
          <p:grpSpPr>
            <a:xfrm>
              <a:off x="7601016" y="1465920"/>
              <a:ext cx="1390453" cy="814419"/>
              <a:chOff x="6479176" y="2546587"/>
              <a:chExt cx="992401" cy="581271"/>
            </a:xfrm>
          </p:grpSpPr>
          <p:sp>
            <p:nvSpPr>
              <p:cNvPr id="307" name="Google Shape;307;p7"/>
              <p:cNvSpPr/>
              <p:nvPr/>
            </p:nvSpPr>
            <p:spPr>
              <a:xfrm>
                <a:off x="6479176" y="2546587"/>
                <a:ext cx="992401" cy="581271"/>
              </a:xfrm>
              <a:custGeom>
                <a:avLst/>
                <a:gdLst/>
                <a:ahLst/>
                <a:cxnLst/>
                <a:rect l="l" t="t" r="r" b="b"/>
                <a:pathLst>
                  <a:path w="33199" h="19447" extrusionOk="0">
                    <a:moveTo>
                      <a:pt x="18221" y="11659"/>
                    </a:moveTo>
                    <a:cubicBezTo>
                      <a:pt x="18283" y="11659"/>
                      <a:pt x="18347" y="11668"/>
                      <a:pt x="18413" y="11688"/>
                    </a:cubicBezTo>
                    <a:cubicBezTo>
                      <a:pt x="18584" y="11739"/>
                      <a:pt x="18762" y="11795"/>
                      <a:pt x="18948" y="11856"/>
                    </a:cubicBezTo>
                    <a:cubicBezTo>
                      <a:pt x="19304" y="11972"/>
                      <a:pt x="19661" y="12096"/>
                      <a:pt x="20011" y="12228"/>
                    </a:cubicBezTo>
                    <a:cubicBezTo>
                      <a:pt x="20433" y="12387"/>
                      <a:pt x="20556" y="12927"/>
                      <a:pt x="20250" y="13256"/>
                    </a:cubicBezTo>
                    <a:lnTo>
                      <a:pt x="18365" y="15282"/>
                    </a:lnTo>
                    <a:cubicBezTo>
                      <a:pt x="18372" y="15138"/>
                      <a:pt x="18372" y="14992"/>
                      <a:pt x="18365" y="14847"/>
                    </a:cubicBezTo>
                    <a:cubicBezTo>
                      <a:pt x="18330" y="14065"/>
                      <a:pt x="18091" y="13313"/>
                      <a:pt x="17686" y="12631"/>
                    </a:cubicBezTo>
                    <a:cubicBezTo>
                      <a:pt x="17421" y="12184"/>
                      <a:pt x="17752" y="11659"/>
                      <a:pt x="18221" y="11659"/>
                    </a:cubicBezTo>
                    <a:close/>
                    <a:moveTo>
                      <a:pt x="11153" y="12694"/>
                    </a:moveTo>
                    <a:cubicBezTo>
                      <a:pt x="11188" y="12694"/>
                      <a:pt x="11223" y="12697"/>
                      <a:pt x="11258" y="12703"/>
                    </a:cubicBezTo>
                    <a:lnTo>
                      <a:pt x="11439" y="12734"/>
                    </a:lnTo>
                    <a:cubicBezTo>
                      <a:pt x="13168" y="13037"/>
                      <a:pt x="14170" y="13510"/>
                      <a:pt x="14685" y="14270"/>
                    </a:cubicBezTo>
                    <a:cubicBezTo>
                      <a:pt x="14829" y="14477"/>
                      <a:pt x="14989" y="14809"/>
                      <a:pt x="14941" y="15208"/>
                    </a:cubicBezTo>
                    <a:cubicBezTo>
                      <a:pt x="14923" y="15352"/>
                      <a:pt x="14859" y="15617"/>
                      <a:pt x="14622" y="15752"/>
                    </a:cubicBezTo>
                    <a:cubicBezTo>
                      <a:pt x="14131" y="16027"/>
                      <a:pt x="13289" y="16028"/>
                      <a:pt x="13003" y="16028"/>
                    </a:cubicBezTo>
                    <a:cubicBezTo>
                      <a:pt x="12330" y="16028"/>
                      <a:pt x="11745" y="15914"/>
                      <a:pt x="11267" y="15688"/>
                    </a:cubicBezTo>
                    <a:cubicBezTo>
                      <a:pt x="10547" y="15349"/>
                      <a:pt x="9898" y="14555"/>
                      <a:pt x="10059" y="13816"/>
                    </a:cubicBezTo>
                    <a:cubicBezTo>
                      <a:pt x="10131" y="13485"/>
                      <a:pt x="10363" y="13156"/>
                      <a:pt x="10752" y="12837"/>
                    </a:cubicBezTo>
                    <a:cubicBezTo>
                      <a:pt x="10865" y="12743"/>
                      <a:pt x="11009" y="12694"/>
                      <a:pt x="11153" y="12694"/>
                    </a:cubicBezTo>
                    <a:close/>
                    <a:moveTo>
                      <a:pt x="1837" y="1"/>
                    </a:moveTo>
                    <a:cubicBezTo>
                      <a:pt x="936" y="1"/>
                      <a:pt x="184" y="702"/>
                      <a:pt x="123" y="1599"/>
                    </a:cubicBezTo>
                    <a:cubicBezTo>
                      <a:pt x="0" y="3429"/>
                      <a:pt x="603" y="5323"/>
                      <a:pt x="1972" y="7388"/>
                    </a:cubicBezTo>
                    <a:cubicBezTo>
                      <a:pt x="3080" y="9061"/>
                      <a:pt x="4366" y="10334"/>
                      <a:pt x="5799" y="11174"/>
                    </a:cubicBezTo>
                    <a:cubicBezTo>
                      <a:pt x="6058" y="11327"/>
                      <a:pt x="6328" y="11465"/>
                      <a:pt x="6609" y="11592"/>
                    </a:cubicBezTo>
                    <a:cubicBezTo>
                      <a:pt x="6911" y="11730"/>
                      <a:pt x="7048" y="12083"/>
                      <a:pt x="6931" y="12394"/>
                    </a:cubicBezTo>
                    <a:cubicBezTo>
                      <a:pt x="6643" y="13143"/>
                      <a:pt x="6552" y="13959"/>
                      <a:pt x="6678" y="14758"/>
                    </a:cubicBezTo>
                    <a:cubicBezTo>
                      <a:pt x="6842" y="15802"/>
                      <a:pt x="7365" y="16819"/>
                      <a:pt x="8154" y="17619"/>
                    </a:cubicBezTo>
                    <a:cubicBezTo>
                      <a:pt x="9332" y="18816"/>
                      <a:pt x="11010" y="19447"/>
                      <a:pt x="13010" y="19447"/>
                    </a:cubicBezTo>
                    <a:cubicBezTo>
                      <a:pt x="13370" y="19447"/>
                      <a:pt x="13738" y="19426"/>
                      <a:pt x="14104" y="19383"/>
                    </a:cubicBezTo>
                    <a:cubicBezTo>
                      <a:pt x="15511" y="19220"/>
                      <a:pt x="16550" y="18755"/>
                      <a:pt x="17278" y="17963"/>
                    </a:cubicBezTo>
                    <a:cubicBezTo>
                      <a:pt x="17702" y="17505"/>
                      <a:pt x="18011" y="16937"/>
                      <a:pt x="18189" y="16319"/>
                    </a:cubicBezTo>
                    <a:cubicBezTo>
                      <a:pt x="18268" y="16046"/>
                      <a:pt x="18526" y="15865"/>
                      <a:pt x="18807" y="15865"/>
                    </a:cubicBezTo>
                    <a:cubicBezTo>
                      <a:pt x="18815" y="15865"/>
                      <a:pt x="18824" y="15866"/>
                      <a:pt x="18832" y="15866"/>
                    </a:cubicBezTo>
                    <a:lnTo>
                      <a:pt x="21192" y="15953"/>
                    </a:lnTo>
                    <a:cubicBezTo>
                      <a:pt x="21542" y="15966"/>
                      <a:pt x="21818" y="16265"/>
                      <a:pt x="21802" y="16615"/>
                    </a:cubicBezTo>
                    <a:cubicBezTo>
                      <a:pt x="21786" y="16982"/>
                      <a:pt x="22081" y="17281"/>
                      <a:pt x="22436" y="17281"/>
                    </a:cubicBezTo>
                    <a:cubicBezTo>
                      <a:pt x="22462" y="17281"/>
                      <a:pt x="22489" y="17279"/>
                      <a:pt x="22515" y="17276"/>
                    </a:cubicBezTo>
                    <a:lnTo>
                      <a:pt x="32460" y="16056"/>
                    </a:lnTo>
                    <a:cubicBezTo>
                      <a:pt x="32969" y="15994"/>
                      <a:pt x="33199" y="15387"/>
                      <a:pt x="32861" y="15005"/>
                    </a:cubicBezTo>
                    <a:lnTo>
                      <a:pt x="26580" y="7880"/>
                    </a:lnTo>
                    <a:cubicBezTo>
                      <a:pt x="26455" y="7738"/>
                      <a:pt x="26280" y="7665"/>
                      <a:pt x="26103" y="7665"/>
                    </a:cubicBezTo>
                    <a:cubicBezTo>
                      <a:pt x="25967" y="7665"/>
                      <a:pt x="25831" y="7708"/>
                      <a:pt x="25716" y="7795"/>
                    </a:cubicBezTo>
                    <a:lnTo>
                      <a:pt x="23392" y="9576"/>
                    </a:lnTo>
                    <a:cubicBezTo>
                      <a:pt x="23279" y="9662"/>
                      <a:pt x="23144" y="9706"/>
                      <a:pt x="23007" y="9706"/>
                    </a:cubicBezTo>
                    <a:cubicBezTo>
                      <a:pt x="22918" y="9706"/>
                      <a:pt x="22829" y="9687"/>
                      <a:pt x="22745" y="9650"/>
                    </a:cubicBezTo>
                    <a:cubicBezTo>
                      <a:pt x="21298" y="9006"/>
                      <a:pt x="19849" y="8499"/>
                      <a:pt x="18423" y="8144"/>
                    </a:cubicBezTo>
                    <a:cubicBezTo>
                      <a:pt x="17308" y="7864"/>
                      <a:pt x="16316" y="7729"/>
                      <a:pt x="15388" y="7729"/>
                    </a:cubicBezTo>
                    <a:cubicBezTo>
                      <a:pt x="15302" y="7729"/>
                      <a:pt x="15216" y="7730"/>
                      <a:pt x="15130" y="7731"/>
                    </a:cubicBezTo>
                    <a:cubicBezTo>
                      <a:pt x="14087" y="7760"/>
                      <a:pt x="13007" y="7993"/>
                      <a:pt x="11827" y="8444"/>
                    </a:cubicBezTo>
                    <a:cubicBezTo>
                      <a:pt x="11419" y="8600"/>
                      <a:pt x="10960" y="8783"/>
                      <a:pt x="10490" y="9005"/>
                    </a:cubicBezTo>
                    <a:cubicBezTo>
                      <a:pt x="10404" y="9046"/>
                      <a:pt x="10311" y="9068"/>
                      <a:pt x="10216" y="9068"/>
                    </a:cubicBezTo>
                    <a:cubicBezTo>
                      <a:pt x="10180" y="9068"/>
                      <a:pt x="10144" y="9065"/>
                      <a:pt x="10108" y="9058"/>
                    </a:cubicBezTo>
                    <a:cubicBezTo>
                      <a:pt x="9707" y="8991"/>
                      <a:pt x="9319" y="8913"/>
                      <a:pt x="8951" y="8811"/>
                    </a:cubicBezTo>
                    <a:cubicBezTo>
                      <a:pt x="8283" y="8631"/>
                      <a:pt x="7666" y="8343"/>
                      <a:pt x="7117" y="7960"/>
                    </a:cubicBezTo>
                    <a:cubicBezTo>
                      <a:pt x="6603" y="7602"/>
                      <a:pt x="6102" y="7136"/>
                      <a:pt x="5626" y="6574"/>
                    </a:cubicBezTo>
                    <a:cubicBezTo>
                      <a:pt x="5161" y="6026"/>
                      <a:pt x="4737" y="5414"/>
                      <a:pt x="4366" y="4752"/>
                    </a:cubicBezTo>
                    <a:cubicBezTo>
                      <a:pt x="3959" y="4023"/>
                      <a:pt x="3705" y="3366"/>
                      <a:pt x="3590" y="2742"/>
                    </a:cubicBezTo>
                    <a:cubicBezTo>
                      <a:pt x="3533" y="2434"/>
                      <a:pt x="3516" y="2124"/>
                      <a:pt x="3537" y="1817"/>
                    </a:cubicBezTo>
                    <a:cubicBezTo>
                      <a:pt x="3568" y="1349"/>
                      <a:pt x="3405" y="883"/>
                      <a:pt x="3086" y="540"/>
                    </a:cubicBezTo>
                    <a:cubicBezTo>
                      <a:pt x="2764" y="198"/>
                      <a:pt x="2309" y="1"/>
                      <a:pt x="183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7"/>
              <p:cNvSpPr/>
              <p:nvPr/>
            </p:nvSpPr>
            <p:spPr>
              <a:xfrm>
                <a:off x="7119713" y="2910677"/>
                <a:ext cx="269182" cy="74845"/>
              </a:xfrm>
              <a:custGeom>
                <a:avLst/>
                <a:gdLst/>
                <a:ahLst/>
                <a:cxnLst/>
                <a:rect l="l" t="t" r="r" b="b"/>
                <a:pathLst>
                  <a:path w="9005" h="2504" extrusionOk="0">
                    <a:moveTo>
                      <a:pt x="2019" y="1"/>
                    </a:moveTo>
                    <a:lnTo>
                      <a:pt x="0" y="2169"/>
                    </a:lnTo>
                    <a:lnTo>
                      <a:pt x="9004" y="2503"/>
                    </a:lnTo>
                    <a:cubicBezTo>
                      <a:pt x="6684" y="1642"/>
                      <a:pt x="4355" y="807"/>
                      <a:pt x="20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7"/>
              <p:cNvSpPr/>
              <p:nvPr/>
            </p:nvSpPr>
            <p:spPr>
              <a:xfrm>
                <a:off x="7180454" y="2977810"/>
                <a:ext cx="208440" cy="33238"/>
              </a:xfrm>
              <a:custGeom>
                <a:avLst/>
                <a:gdLst/>
                <a:ahLst/>
                <a:cxnLst/>
                <a:rect l="l" t="t" r="r" b="b"/>
                <a:pathLst>
                  <a:path w="6973" h="1112" extrusionOk="0">
                    <a:moveTo>
                      <a:pt x="50" y="1"/>
                    </a:moveTo>
                    <a:lnTo>
                      <a:pt x="1" y="1111"/>
                    </a:lnTo>
                    <a:lnTo>
                      <a:pt x="6972" y="257"/>
                    </a:lnTo>
                    <a:lnTo>
                      <a:pt x="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7"/>
              <p:cNvSpPr/>
              <p:nvPr/>
            </p:nvSpPr>
            <p:spPr>
              <a:xfrm>
                <a:off x="7200751" y="2834338"/>
                <a:ext cx="188143" cy="151184"/>
              </a:xfrm>
              <a:custGeom>
                <a:avLst/>
                <a:gdLst/>
                <a:ahLst/>
                <a:cxnLst/>
                <a:rect l="l" t="t" r="r" b="b"/>
                <a:pathLst>
                  <a:path w="6294" h="5058" extrusionOk="0">
                    <a:moveTo>
                      <a:pt x="1834" y="0"/>
                    </a:moveTo>
                    <a:lnTo>
                      <a:pt x="1" y="1405"/>
                    </a:lnTo>
                    <a:lnTo>
                      <a:pt x="6293" y="5057"/>
                    </a:lnTo>
                    <a:lnTo>
                      <a:pt x="18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7"/>
              <p:cNvSpPr/>
              <p:nvPr/>
            </p:nvSpPr>
            <p:spPr>
              <a:xfrm>
                <a:off x="7199586" y="2876303"/>
                <a:ext cx="189309" cy="109218"/>
              </a:xfrm>
              <a:custGeom>
                <a:avLst/>
                <a:gdLst/>
                <a:ahLst/>
                <a:cxnLst/>
                <a:rect l="l" t="t" r="r" b="b"/>
                <a:pathLst>
                  <a:path w="6333" h="3654" extrusionOk="0">
                    <a:moveTo>
                      <a:pt x="40" y="1"/>
                    </a:moveTo>
                    <a:lnTo>
                      <a:pt x="0" y="1377"/>
                    </a:lnTo>
                    <a:lnTo>
                      <a:pt x="6332" y="3653"/>
                    </a:lnTo>
                    <a:lnTo>
                      <a:pt x="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7"/>
              <p:cNvSpPr/>
              <p:nvPr/>
            </p:nvSpPr>
            <p:spPr>
              <a:xfrm>
                <a:off x="6527423" y="2594769"/>
                <a:ext cx="654018" cy="484995"/>
              </a:xfrm>
              <a:custGeom>
                <a:avLst/>
                <a:gdLst/>
                <a:ahLst/>
                <a:cxnLst/>
                <a:rect l="l" t="t" r="r" b="b"/>
                <a:pathLst>
                  <a:path w="21879" h="16226" extrusionOk="0">
                    <a:moveTo>
                      <a:pt x="9027" y="9365"/>
                    </a:moveTo>
                    <a:lnTo>
                      <a:pt x="9027" y="9365"/>
                    </a:lnTo>
                    <a:cubicBezTo>
                      <a:pt x="9388" y="9420"/>
                      <a:pt x="9748" y="9474"/>
                      <a:pt x="10107" y="9537"/>
                    </a:cubicBezTo>
                    <a:cubicBezTo>
                      <a:pt x="11705" y="9816"/>
                      <a:pt x="13445" y="10338"/>
                      <a:pt x="14407" y="11753"/>
                    </a:cubicBezTo>
                    <a:cubicBezTo>
                      <a:pt x="14815" y="12350"/>
                      <a:pt x="15014" y="13063"/>
                      <a:pt x="14928" y="13787"/>
                    </a:cubicBezTo>
                    <a:cubicBezTo>
                      <a:pt x="14840" y="14519"/>
                      <a:pt x="14449" y="15176"/>
                      <a:pt x="13800" y="15540"/>
                    </a:cubicBezTo>
                    <a:cubicBezTo>
                      <a:pt x="13088" y="15941"/>
                      <a:pt x="12203" y="16024"/>
                      <a:pt x="11402" y="16025"/>
                    </a:cubicBezTo>
                    <a:cubicBezTo>
                      <a:pt x="11397" y="16025"/>
                      <a:pt x="11393" y="16025"/>
                      <a:pt x="11389" y="16025"/>
                    </a:cubicBezTo>
                    <a:cubicBezTo>
                      <a:pt x="10562" y="16025"/>
                      <a:pt x="9722" y="15887"/>
                      <a:pt x="8971" y="15531"/>
                    </a:cubicBezTo>
                    <a:cubicBezTo>
                      <a:pt x="7624" y="14896"/>
                      <a:pt x="6540" y="13406"/>
                      <a:pt x="6875" y="11863"/>
                    </a:cubicBezTo>
                    <a:cubicBezTo>
                      <a:pt x="7123" y="10718"/>
                      <a:pt x="8036" y="9930"/>
                      <a:pt x="9027" y="9365"/>
                    </a:cubicBezTo>
                    <a:close/>
                    <a:moveTo>
                      <a:pt x="224" y="0"/>
                    </a:moveTo>
                    <a:cubicBezTo>
                      <a:pt x="174" y="0"/>
                      <a:pt x="121" y="32"/>
                      <a:pt x="117" y="97"/>
                    </a:cubicBezTo>
                    <a:cubicBezTo>
                      <a:pt x="1" y="1827"/>
                      <a:pt x="767" y="3477"/>
                      <a:pt x="1702" y="4889"/>
                    </a:cubicBezTo>
                    <a:cubicBezTo>
                      <a:pt x="2563" y="6187"/>
                      <a:pt x="3645" y="7380"/>
                      <a:pt x="5001" y="8173"/>
                    </a:cubicBezTo>
                    <a:cubicBezTo>
                      <a:pt x="5742" y="8608"/>
                      <a:pt x="6548" y="8890"/>
                      <a:pt x="7385" y="9075"/>
                    </a:cubicBezTo>
                    <a:cubicBezTo>
                      <a:pt x="7818" y="9172"/>
                      <a:pt x="8256" y="9245"/>
                      <a:pt x="8694" y="9314"/>
                    </a:cubicBezTo>
                    <a:lnTo>
                      <a:pt x="8694" y="9314"/>
                    </a:lnTo>
                    <a:cubicBezTo>
                      <a:pt x="8057" y="9705"/>
                      <a:pt x="7488" y="10188"/>
                      <a:pt x="7090" y="10817"/>
                    </a:cubicBezTo>
                    <a:cubicBezTo>
                      <a:pt x="6696" y="11438"/>
                      <a:pt x="6538" y="12169"/>
                      <a:pt x="6652" y="12896"/>
                    </a:cubicBezTo>
                    <a:cubicBezTo>
                      <a:pt x="6771" y="13643"/>
                      <a:pt x="7159" y="14343"/>
                      <a:pt x="7687" y="14878"/>
                    </a:cubicBezTo>
                    <a:cubicBezTo>
                      <a:pt x="8650" y="15859"/>
                      <a:pt x="10040" y="16225"/>
                      <a:pt x="11395" y="16225"/>
                    </a:cubicBezTo>
                    <a:cubicBezTo>
                      <a:pt x="11701" y="16225"/>
                      <a:pt x="12005" y="16207"/>
                      <a:pt x="12302" y="16172"/>
                    </a:cubicBezTo>
                    <a:cubicBezTo>
                      <a:pt x="13088" y="16080"/>
                      <a:pt x="13923" y="15863"/>
                      <a:pt x="14479" y="15260"/>
                    </a:cubicBezTo>
                    <a:cubicBezTo>
                      <a:pt x="14963" y="14735"/>
                      <a:pt x="15175" y="14007"/>
                      <a:pt x="15142" y="13305"/>
                    </a:cubicBezTo>
                    <a:cubicBezTo>
                      <a:pt x="15070" y="11719"/>
                      <a:pt x="13787" y="10542"/>
                      <a:pt x="12408" y="9957"/>
                    </a:cubicBezTo>
                    <a:cubicBezTo>
                      <a:pt x="11419" y="9540"/>
                      <a:pt x="10369" y="9367"/>
                      <a:pt x="9316" y="9207"/>
                    </a:cubicBezTo>
                    <a:lnTo>
                      <a:pt x="9316" y="9207"/>
                    </a:lnTo>
                    <a:cubicBezTo>
                      <a:pt x="9480" y="9121"/>
                      <a:pt x="9643" y="9041"/>
                      <a:pt x="9805" y="8966"/>
                    </a:cubicBezTo>
                    <a:cubicBezTo>
                      <a:pt x="10603" y="8598"/>
                      <a:pt x="11438" y="8271"/>
                      <a:pt x="12298" y="8084"/>
                    </a:cubicBezTo>
                    <a:cubicBezTo>
                      <a:pt x="12790" y="7978"/>
                      <a:pt x="13290" y="7931"/>
                      <a:pt x="13791" y="7931"/>
                    </a:cubicBezTo>
                    <a:cubicBezTo>
                      <a:pt x="14228" y="7931"/>
                      <a:pt x="14666" y="7967"/>
                      <a:pt x="15100" y="8031"/>
                    </a:cubicBezTo>
                    <a:cubicBezTo>
                      <a:pt x="16029" y="8169"/>
                      <a:pt x="16939" y="8423"/>
                      <a:pt x="17830" y="8712"/>
                    </a:cubicBezTo>
                    <a:cubicBezTo>
                      <a:pt x="18717" y="9000"/>
                      <a:pt x="19590" y="9333"/>
                      <a:pt x="20444" y="9713"/>
                    </a:cubicBezTo>
                    <a:cubicBezTo>
                      <a:pt x="20860" y="9898"/>
                      <a:pt x="21272" y="10094"/>
                      <a:pt x="21677" y="10299"/>
                    </a:cubicBezTo>
                    <a:cubicBezTo>
                      <a:pt x="21693" y="10307"/>
                      <a:pt x="21709" y="10310"/>
                      <a:pt x="21724" y="10310"/>
                    </a:cubicBezTo>
                    <a:cubicBezTo>
                      <a:pt x="21816" y="10310"/>
                      <a:pt x="21878" y="10174"/>
                      <a:pt x="21778" y="10124"/>
                    </a:cubicBezTo>
                    <a:cubicBezTo>
                      <a:pt x="20075" y="9263"/>
                      <a:pt x="18273" y="8557"/>
                      <a:pt x="16419" y="8093"/>
                    </a:cubicBezTo>
                    <a:cubicBezTo>
                      <a:pt x="15556" y="7877"/>
                      <a:pt x="14669" y="7727"/>
                      <a:pt x="13776" y="7727"/>
                    </a:cubicBezTo>
                    <a:cubicBezTo>
                      <a:pt x="13704" y="7727"/>
                      <a:pt x="13632" y="7728"/>
                      <a:pt x="13560" y="7730"/>
                    </a:cubicBezTo>
                    <a:cubicBezTo>
                      <a:pt x="12601" y="7755"/>
                      <a:pt x="11678" y="7995"/>
                      <a:pt x="10786" y="8336"/>
                    </a:cubicBezTo>
                    <a:cubicBezTo>
                      <a:pt x="10186" y="8565"/>
                      <a:pt x="9555" y="8825"/>
                      <a:pt x="8967" y="9154"/>
                    </a:cubicBezTo>
                    <a:lnTo>
                      <a:pt x="8967" y="9154"/>
                    </a:lnTo>
                    <a:cubicBezTo>
                      <a:pt x="8276" y="9048"/>
                      <a:pt x="7586" y="8937"/>
                      <a:pt x="6913" y="8753"/>
                    </a:cubicBezTo>
                    <a:cubicBezTo>
                      <a:pt x="6077" y="8523"/>
                      <a:pt x="5294" y="8163"/>
                      <a:pt x="4583" y="7668"/>
                    </a:cubicBezTo>
                    <a:cubicBezTo>
                      <a:pt x="3912" y="7201"/>
                      <a:pt x="3315" y="6629"/>
                      <a:pt x="2786" y="6005"/>
                    </a:cubicBezTo>
                    <a:cubicBezTo>
                      <a:pt x="2241" y="5363"/>
                      <a:pt x="1760" y="4661"/>
                      <a:pt x="1349" y="3927"/>
                    </a:cubicBezTo>
                    <a:cubicBezTo>
                      <a:pt x="911" y="3145"/>
                      <a:pt x="556" y="2306"/>
                      <a:pt x="393" y="1419"/>
                    </a:cubicBezTo>
                    <a:cubicBezTo>
                      <a:pt x="314" y="984"/>
                      <a:pt x="288" y="540"/>
                      <a:pt x="319" y="97"/>
                    </a:cubicBezTo>
                    <a:cubicBezTo>
                      <a:pt x="323" y="32"/>
                      <a:pt x="274"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 name="Google Shape;313;p7"/>
            <p:cNvGrpSpPr/>
            <p:nvPr/>
          </p:nvGrpSpPr>
          <p:grpSpPr>
            <a:xfrm>
              <a:off x="4783783" y="249578"/>
              <a:ext cx="246464" cy="231319"/>
              <a:chOff x="5946283" y="1650903"/>
              <a:chExt cx="246464" cy="231319"/>
            </a:xfrm>
          </p:grpSpPr>
          <p:sp>
            <p:nvSpPr>
              <p:cNvPr id="314" name="Google Shape;314;p7"/>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7"/>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6" name="Google Shape;316;p7"/>
            <p:cNvGrpSpPr/>
            <p:nvPr/>
          </p:nvGrpSpPr>
          <p:grpSpPr>
            <a:xfrm>
              <a:off x="-158350" y="4218232"/>
              <a:ext cx="9366040" cy="2947579"/>
              <a:chOff x="-1192669" y="1924020"/>
              <a:chExt cx="4543534" cy="1429961"/>
            </a:xfrm>
          </p:grpSpPr>
          <p:sp>
            <p:nvSpPr>
              <p:cNvPr id="317" name="Google Shape;317;p7"/>
              <p:cNvSpPr/>
              <p:nvPr/>
            </p:nvSpPr>
            <p:spPr>
              <a:xfrm>
                <a:off x="751648" y="2433965"/>
                <a:ext cx="85669" cy="100480"/>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7"/>
              <p:cNvSpPr/>
              <p:nvPr/>
            </p:nvSpPr>
            <p:spPr>
              <a:xfrm>
                <a:off x="-1192669" y="1976574"/>
                <a:ext cx="4543534" cy="1377408"/>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7"/>
              <p:cNvSpPr/>
              <p:nvPr/>
            </p:nvSpPr>
            <p:spPr>
              <a:xfrm>
                <a:off x="1808925" y="2185686"/>
                <a:ext cx="92390" cy="102353"/>
              </a:xfrm>
              <a:custGeom>
                <a:avLst/>
                <a:gdLst/>
                <a:ahLst/>
                <a:cxnLst/>
                <a:rect l="l" t="t" r="r" b="b"/>
                <a:pathLst>
                  <a:path w="1677" h="1858" extrusionOk="0">
                    <a:moveTo>
                      <a:pt x="1220" y="0"/>
                    </a:moveTo>
                    <a:cubicBezTo>
                      <a:pt x="1181" y="0"/>
                      <a:pt x="1143" y="7"/>
                      <a:pt x="1105" y="23"/>
                    </a:cubicBezTo>
                    <a:cubicBezTo>
                      <a:pt x="967" y="81"/>
                      <a:pt x="891" y="229"/>
                      <a:pt x="836" y="370"/>
                    </a:cubicBezTo>
                    <a:cubicBezTo>
                      <a:pt x="735" y="632"/>
                      <a:pt x="668" y="908"/>
                      <a:pt x="637" y="1189"/>
                    </a:cubicBezTo>
                    <a:cubicBezTo>
                      <a:pt x="534" y="934"/>
                      <a:pt x="431" y="682"/>
                      <a:pt x="328" y="428"/>
                    </a:cubicBezTo>
                    <a:cubicBezTo>
                      <a:pt x="308" y="378"/>
                      <a:pt x="284" y="325"/>
                      <a:pt x="236" y="299"/>
                    </a:cubicBezTo>
                    <a:cubicBezTo>
                      <a:pt x="219" y="291"/>
                      <a:pt x="202" y="287"/>
                      <a:pt x="184" y="287"/>
                    </a:cubicBezTo>
                    <a:cubicBezTo>
                      <a:pt x="130" y="287"/>
                      <a:pt x="75" y="321"/>
                      <a:pt x="45" y="368"/>
                    </a:cubicBezTo>
                    <a:cubicBezTo>
                      <a:pt x="7" y="432"/>
                      <a:pt x="1" y="510"/>
                      <a:pt x="1" y="583"/>
                    </a:cubicBezTo>
                    <a:cubicBezTo>
                      <a:pt x="0" y="894"/>
                      <a:pt x="61" y="1207"/>
                      <a:pt x="178" y="1493"/>
                    </a:cubicBezTo>
                    <a:cubicBezTo>
                      <a:pt x="212" y="1578"/>
                      <a:pt x="265" y="1673"/>
                      <a:pt x="357" y="1683"/>
                    </a:cubicBezTo>
                    <a:lnTo>
                      <a:pt x="1293" y="1858"/>
                    </a:lnTo>
                    <a:cubicBezTo>
                      <a:pt x="1499" y="1526"/>
                      <a:pt x="1626" y="1145"/>
                      <a:pt x="1661" y="757"/>
                    </a:cubicBezTo>
                    <a:cubicBezTo>
                      <a:pt x="1677" y="570"/>
                      <a:pt x="1673" y="376"/>
                      <a:pt x="1577" y="216"/>
                    </a:cubicBezTo>
                    <a:cubicBezTo>
                      <a:pt x="1503" y="92"/>
                      <a:pt x="1361" y="0"/>
                      <a:pt x="1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7"/>
              <p:cNvSpPr/>
              <p:nvPr/>
            </p:nvSpPr>
            <p:spPr>
              <a:xfrm>
                <a:off x="1605028" y="2153845"/>
                <a:ext cx="62034" cy="83017"/>
              </a:xfrm>
              <a:custGeom>
                <a:avLst/>
                <a:gdLst/>
                <a:ahLst/>
                <a:cxnLst/>
                <a:rect l="l" t="t" r="r" b="b"/>
                <a:pathLst>
                  <a:path w="1126" h="1507" extrusionOk="0">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7"/>
              <p:cNvSpPr/>
              <p:nvPr/>
            </p:nvSpPr>
            <p:spPr>
              <a:xfrm>
                <a:off x="321543" y="1924020"/>
                <a:ext cx="92500" cy="102353"/>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7"/>
              <p:cNvSpPr/>
              <p:nvPr/>
            </p:nvSpPr>
            <p:spPr>
              <a:xfrm>
                <a:off x="-1060558" y="1963408"/>
                <a:ext cx="98505" cy="105162"/>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7"/>
              <p:cNvSpPr/>
              <p:nvPr/>
            </p:nvSpPr>
            <p:spPr>
              <a:xfrm>
                <a:off x="441038" y="1954704"/>
                <a:ext cx="62530" cy="86212"/>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7"/>
              <p:cNvSpPr/>
              <p:nvPr/>
            </p:nvSpPr>
            <p:spPr>
              <a:xfrm>
                <a:off x="1567235" y="2458093"/>
                <a:ext cx="231995" cy="113976"/>
              </a:xfrm>
              <a:custGeom>
                <a:avLst/>
                <a:gdLst/>
                <a:ahLst/>
                <a:cxnLst/>
                <a:rect l="l" t="t" r="r" b="b"/>
                <a:pathLst>
                  <a:path w="4211" h="2069" extrusionOk="0">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7"/>
              <p:cNvSpPr/>
              <p:nvPr/>
            </p:nvSpPr>
            <p:spPr>
              <a:xfrm>
                <a:off x="1809531" y="2321752"/>
                <a:ext cx="170456" cy="84835"/>
              </a:xfrm>
              <a:custGeom>
                <a:avLst/>
                <a:gdLst/>
                <a:ahLst/>
                <a:cxnLst/>
                <a:rect l="l" t="t" r="r" b="b"/>
                <a:pathLst>
                  <a:path w="3094" h="1540" extrusionOk="0">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7"/>
              <p:cNvSpPr/>
              <p:nvPr/>
            </p:nvSpPr>
            <p:spPr>
              <a:xfrm>
                <a:off x="-210539" y="2511528"/>
                <a:ext cx="170346" cy="84835"/>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7"/>
              <p:cNvSpPr/>
              <p:nvPr/>
            </p:nvSpPr>
            <p:spPr>
              <a:xfrm>
                <a:off x="600861" y="2109665"/>
                <a:ext cx="239267" cy="94751"/>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7"/>
              <p:cNvSpPr/>
              <p:nvPr/>
            </p:nvSpPr>
            <p:spPr>
              <a:xfrm>
                <a:off x="177036" y="2325002"/>
                <a:ext cx="239983" cy="74478"/>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7"/>
              <p:cNvSpPr/>
              <p:nvPr/>
            </p:nvSpPr>
            <p:spPr>
              <a:xfrm>
                <a:off x="390298" y="2407799"/>
                <a:ext cx="275738" cy="127032"/>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7"/>
              <p:cNvSpPr/>
              <p:nvPr/>
            </p:nvSpPr>
            <p:spPr>
              <a:xfrm>
                <a:off x="1523492" y="2603579"/>
                <a:ext cx="34268" cy="59439"/>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7"/>
              <p:cNvSpPr/>
              <p:nvPr/>
            </p:nvSpPr>
            <p:spPr>
              <a:xfrm>
                <a:off x="1566739" y="2581655"/>
                <a:ext cx="24626" cy="74093"/>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7"/>
              <p:cNvSpPr/>
              <p:nvPr/>
            </p:nvSpPr>
            <p:spPr>
              <a:xfrm>
                <a:off x="-271195" y="2270410"/>
                <a:ext cx="34323" cy="59439"/>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7"/>
              <p:cNvSpPr/>
              <p:nvPr/>
            </p:nvSpPr>
            <p:spPr>
              <a:xfrm>
                <a:off x="-227948" y="2248430"/>
                <a:ext cx="24626" cy="74148"/>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7"/>
              <p:cNvSpPr/>
              <p:nvPr/>
            </p:nvSpPr>
            <p:spPr>
              <a:xfrm>
                <a:off x="264633" y="2653103"/>
                <a:ext cx="34268" cy="59494"/>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7"/>
              <p:cNvSpPr/>
              <p:nvPr/>
            </p:nvSpPr>
            <p:spPr>
              <a:xfrm>
                <a:off x="307825" y="2631233"/>
                <a:ext cx="24681" cy="74093"/>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7"/>
              <p:cNvSpPr/>
              <p:nvPr/>
            </p:nvSpPr>
            <p:spPr>
              <a:xfrm>
                <a:off x="103432" y="2363067"/>
                <a:ext cx="34268" cy="59494"/>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7"/>
              <p:cNvSpPr/>
              <p:nvPr/>
            </p:nvSpPr>
            <p:spPr>
              <a:xfrm>
                <a:off x="146735" y="2341198"/>
                <a:ext cx="24626" cy="74093"/>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7"/>
              <p:cNvSpPr/>
              <p:nvPr/>
            </p:nvSpPr>
            <p:spPr>
              <a:xfrm>
                <a:off x="-295271" y="2789114"/>
                <a:ext cx="34268" cy="59384"/>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7"/>
              <p:cNvSpPr/>
              <p:nvPr/>
            </p:nvSpPr>
            <p:spPr>
              <a:xfrm>
                <a:off x="-252023" y="2767079"/>
                <a:ext cx="24626" cy="74148"/>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7"/>
              <p:cNvSpPr/>
              <p:nvPr/>
            </p:nvSpPr>
            <p:spPr>
              <a:xfrm>
                <a:off x="2090777" y="2429778"/>
                <a:ext cx="35920" cy="62965"/>
              </a:xfrm>
              <a:custGeom>
                <a:avLst/>
                <a:gdLst/>
                <a:ahLst/>
                <a:cxnLst/>
                <a:rect l="l" t="t" r="r" b="b"/>
                <a:pathLst>
                  <a:path w="652" h="1143" extrusionOk="0">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7"/>
              <p:cNvSpPr/>
              <p:nvPr/>
            </p:nvSpPr>
            <p:spPr>
              <a:xfrm>
                <a:off x="2136063" y="2406311"/>
                <a:ext cx="25728" cy="78610"/>
              </a:xfrm>
              <a:custGeom>
                <a:avLst/>
                <a:gdLst/>
                <a:ahLst/>
                <a:cxnLst/>
                <a:rect l="l" t="t" r="r" b="b"/>
                <a:pathLst>
                  <a:path w="467" h="1427" extrusionOk="0">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7"/>
              <p:cNvSpPr/>
              <p:nvPr/>
            </p:nvSpPr>
            <p:spPr>
              <a:xfrm>
                <a:off x="532601" y="2322688"/>
                <a:ext cx="39997" cy="57016"/>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7"/>
              <p:cNvSpPr/>
              <p:nvPr/>
            </p:nvSpPr>
            <p:spPr>
              <a:xfrm>
                <a:off x="507314" y="2294263"/>
                <a:ext cx="18346" cy="74588"/>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7"/>
              <p:cNvSpPr/>
              <p:nvPr/>
            </p:nvSpPr>
            <p:spPr>
              <a:xfrm>
                <a:off x="1847214" y="2418651"/>
                <a:ext cx="40052" cy="56960"/>
              </a:xfrm>
              <a:custGeom>
                <a:avLst/>
                <a:gdLst/>
                <a:ahLst/>
                <a:cxnLst/>
                <a:rect l="l" t="t" r="r" b="b"/>
                <a:pathLst>
                  <a:path w="727" h="1034" extrusionOk="0">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7"/>
              <p:cNvSpPr/>
              <p:nvPr/>
            </p:nvSpPr>
            <p:spPr>
              <a:xfrm>
                <a:off x="1821982" y="2390171"/>
                <a:ext cx="18236" cy="74478"/>
              </a:xfrm>
              <a:custGeom>
                <a:avLst/>
                <a:gdLst/>
                <a:ahLst/>
                <a:cxnLst/>
                <a:rect l="l" t="t" r="r" b="b"/>
                <a:pathLst>
                  <a:path w="331" h="1352" extrusionOk="0">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7"/>
              <p:cNvSpPr/>
              <p:nvPr/>
            </p:nvSpPr>
            <p:spPr>
              <a:xfrm>
                <a:off x="1895034" y="2677892"/>
                <a:ext cx="40052" cy="56960"/>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7"/>
              <p:cNvSpPr/>
              <p:nvPr/>
            </p:nvSpPr>
            <p:spPr>
              <a:xfrm>
                <a:off x="1869802" y="2649467"/>
                <a:ext cx="18291" cy="74478"/>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8" name="Google Shape;348;p7"/>
            <p:cNvGrpSpPr/>
            <p:nvPr/>
          </p:nvGrpSpPr>
          <p:grpSpPr>
            <a:xfrm>
              <a:off x="3992945" y="103378"/>
              <a:ext cx="246464" cy="231319"/>
              <a:chOff x="5946283" y="1650903"/>
              <a:chExt cx="246464" cy="231319"/>
            </a:xfrm>
          </p:grpSpPr>
          <p:sp>
            <p:nvSpPr>
              <p:cNvPr id="349" name="Google Shape;349;p7"/>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7"/>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1" name="Google Shape;351;p7"/>
            <p:cNvGrpSpPr/>
            <p:nvPr/>
          </p:nvGrpSpPr>
          <p:grpSpPr>
            <a:xfrm>
              <a:off x="317233" y="2212003"/>
              <a:ext cx="246464" cy="231319"/>
              <a:chOff x="5946283" y="1650903"/>
              <a:chExt cx="246464" cy="231319"/>
            </a:xfrm>
          </p:grpSpPr>
          <p:sp>
            <p:nvSpPr>
              <p:cNvPr id="352" name="Google Shape;352;p7"/>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7"/>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4" name="Google Shape;354;p7"/>
            <p:cNvSpPr/>
            <p:nvPr/>
          </p:nvSpPr>
          <p:spPr>
            <a:xfrm>
              <a:off x="82862" y="2865507"/>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7"/>
            <p:cNvSpPr/>
            <p:nvPr/>
          </p:nvSpPr>
          <p:spPr>
            <a:xfrm>
              <a:off x="8512016" y="1201895"/>
              <a:ext cx="870838" cy="445006"/>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7"/>
            <p:cNvSpPr/>
            <p:nvPr/>
          </p:nvSpPr>
          <p:spPr>
            <a:xfrm>
              <a:off x="-421434" y="3484345"/>
              <a:ext cx="870838" cy="445006"/>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7"/>
            <p:cNvSpPr/>
            <p:nvPr/>
          </p:nvSpPr>
          <p:spPr>
            <a:xfrm>
              <a:off x="8482387" y="3929357"/>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58"/>
        <p:cNvGrpSpPr/>
        <p:nvPr/>
      </p:nvGrpSpPr>
      <p:grpSpPr>
        <a:xfrm>
          <a:off x="0" y="0"/>
          <a:ext cx="0" cy="0"/>
          <a:chOff x="0" y="0"/>
          <a:chExt cx="0" cy="0"/>
        </a:xfrm>
      </p:grpSpPr>
      <p:grpSp>
        <p:nvGrpSpPr>
          <p:cNvPr id="359" name="Google Shape;359;p8"/>
          <p:cNvGrpSpPr/>
          <p:nvPr/>
        </p:nvGrpSpPr>
        <p:grpSpPr>
          <a:xfrm>
            <a:off x="-665677" y="302158"/>
            <a:ext cx="9809545" cy="5411953"/>
            <a:chOff x="-665677" y="302158"/>
            <a:chExt cx="9809545" cy="5411953"/>
          </a:xfrm>
        </p:grpSpPr>
        <p:sp>
          <p:nvSpPr>
            <p:cNvPr id="360" name="Google Shape;360;p8"/>
            <p:cNvSpPr/>
            <p:nvPr/>
          </p:nvSpPr>
          <p:spPr>
            <a:xfrm>
              <a:off x="1770875" y="2770990"/>
              <a:ext cx="5628688" cy="1889464"/>
            </a:xfrm>
            <a:custGeom>
              <a:avLst/>
              <a:gdLst/>
              <a:ahLst/>
              <a:cxnLst/>
              <a:rect l="l" t="t" r="r" b="b"/>
              <a:pathLst>
                <a:path w="69850" h="24762" extrusionOk="0">
                  <a:moveTo>
                    <a:pt x="37590" y="1"/>
                  </a:moveTo>
                  <a:cubicBezTo>
                    <a:pt x="33519" y="1"/>
                    <a:pt x="33240" y="3079"/>
                    <a:pt x="33240" y="3079"/>
                  </a:cubicBezTo>
                  <a:cubicBezTo>
                    <a:pt x="33240" y="3079"/>
                    <a:pt x="33111" y="2110"/>
                    <a:pt x="32231" y="2023"/>
                  </a:cubicBezTo>
                  <a:cubicBezTo>
                    <a:pt x="32199" y="2020"/>
                    <a:pt x="32167" y="2018"/>
                    <a:pt x="32137" y="2018"/>
                  </a:cubicBezTo>
                  <a:cubicBezTo>
                    <a:pt x="31341" y="2018"/>
                    <a:pt x="31231" y="3110"/>
                    <a:pt x="31231" y="3110"/>
                  </a:cubicBezTo>
                  <a:cubicBezTo>
                    <a:pt x="31231" y="3110"/>
                    <a:pt x="30702" y="1854"/>
                    <a:pt x="29832" y="1854"/>
                  </a:cubicBezTo>
                  <a:cubicBezTo>
                    <a:pt x="29810" y="1854"/>
                    <a:pt x="29787" y="1854"/>
                    <a:pt x="29763" y="1856"/>
                  </a:cubicBezTo>
                  <a:cubicBezTo>
                    <a:pt x="28853" y="1927"/>
                    <a:pt x="28321" y="3162"/>
                    <a:pt x="28321" y="3162"/>
                  </a:cubicBezTo>
                  <a:cubicBezTo>
                    <a:pt x="28321" y="3162"/>
                    <a:pt x="27079" y="1577"/>
                    <a:pt x="25041" y="1577"/>
                  </a:cubicBezTo>
                  <a:cubicBezTo>
                    <a:pt x="24350" y="1577"/>
                    <a:pt x="23566" y="1760"/>
                    <a:pt x="22709" y="2249"/>
                  </a:cubicBezTo>
                  <a:cubicBezTo>
                    <a:pt x="19323" y="4177"/>
                    <a:pt x="21993" y="8948"/>
                    <a:pt x="21993" y="8948"/>
                  </a:cubicBezTo>
                  <a:cubicBezTo>
                    <a:pt x="21789" y="8794"/>
                    <a:pt x="21534" y="8719"/>
                    <a:pt x="21280" y="8719"/>
                  </a:cubicBezTo>
                  <a:cubicBezTo>
                    <a:pt x="20971" y="8719"/>
                    <a:pt x="20662" y="8829"/>
                    <a:pt x="20439" y="9045"/>
                  </a:cubicBezTo>
                  <a:cubicBezTo>
                    <a:pt x="20034" y="9437"/>
                    <a:pt x="19966" y="10133"/>
                    <a:pt x="20291" y="10595"/>
                  </a:cubicBezTo>
                  <a:cubicBezTo>
                    <a:pt x="20126" y="10508"/>
                    <a:pt x="19940" y="10466"/>
                    <a:pt x="19754" y="10466"/>
                  </a:cubicBezTo>
                  <a:cubicBezTo>
                    <a:pt x="19377" y="10466"/>
                    <a:pt x="18996" y="10636"/>
                    <a:pt x="18772" y="10941"/>
                  </a:cubicBezTo>
                  <a:cubicBezTo>
                    <a:pt x="18466" y="11356"/>
                    <a:pt x="18483" y="11973"/>
                    <a:pt x="18793" y="12380"/>
                  </a:cubicBezTo>
                  <a:lnTo>
                    <a:pt x="18793" y="12380"/>
                  </a:lnTo>
                  <a:cubicBezTo>
                    <a:pt x="18676" y="12280"/>
                    <a:pt x="18520" y="12232"/>
                    <a:pt x="18359" y="12232"/>
                  </a:cubicBezTo>
                  <a:cubicBezTo>
                    <a:pt x="18183" y="12232"/>
                    <a:pt x="18003" y="12289"/>
                    <a:pt x="17864" y="12397"/>
                  </a:cubicBezTo>
                  <a:cubicBezTo>
                    <a:pt x="17561" y="12634"/>
                    <a:pt x="17434" y="13039"/>
                    <a:pt x="17406" y="13423"/>
                  </a:cubicBezTo>
                  <a:cubicBezTo>
                    <a:pt x="17375" y="13865"/>
                    <a:pt x="17452" y="14314"/>
                    <a:pt x="17630" y="14719"/>
                  </a:cubicBezTo>
                  <a:cubicBezTo>
                    <a:pt x="16725" y="14170"/>
                    <a:pt x="15684" y="13612"/>
                    <a:pt x="14669" y="13612"/>
                  </a:cubicBezTo>
                  <a:cubicBezTo>
                    <a:pt x="14361" y="13612"/>
                    <a:pt x="14056" y="13663"/>
                    <a:pt x="13757" y="13782"/>
                  </a:cubicBezTo>
                  <a:cubicBezTo>
                    <a:pt x="12818" y="14156"/>
                    <a:pt x="12226" y="15137"/>
                    <a:pt x="12069" y="16135"/>
                  </a:cubicBezTo>
                  <a:cubicBezTo>
                    <a:pt x="11912" y="17133"/>
                    <a:pt x="12120" y="18150"/>
                    <a:pt x="12385" y="19126"/>
                  </a:cubicBezTo>
                  <a:cubicBezTo>
                    <a:pt x="12182" y="18837"/>
                    <a:pt x="11833" y="18663"/>
                    <a:pt x="11483" y="18663"/>
                  </a:cubicBezTo>
                  <a:cubicBezTo>
                    <a:pt x="11424" y="18663"/>
                    <a:pt x="11365" y="18668"/>
                    <a:pt x="11307" y="18678"/>
                  </a:cubicBezTo>
                  <a:cubicBezTo>
                    <a:pt x="10902" y="18749"/>
                    <a:pt x="10550" y="19067"/>
                    <a:pt x="10440" y="19462"/>
                  </a:cubicBezTo>
                  <a:cubicBezTo>
                    <a:pt x="10236" y="19000"/>
                    <a:pt x="9742" y="18682"/>
                    <a:pt x="9237" y="18682"/>
                  </a:cubicBezTo>
                  <a:cubicBezTo>
                    <a:pt x="9225" y="18682"/>
                    <a:pt x="9213" y="18682"/>
                    <a:pt x="9201" y="18683"/>
                  </a:cubicBezTo>
                  <a:cubicBezTo>
                    <a:pt x="8681" y="18700"/>
                    <a:pt x="8191" y="19052"/>
                    <a:pt x="8009" y="19537"/>
                  </a:cubicBezTo>
                  <a:cubicBezTo>
                    <a:pt x="7785" y="18951"/>
                    <a:pt x="7189" y="18527"/>
                    <a:pt x="6561" y="18509"/>
                  </a:cubicBezTo>
                  <a:cubicBezTo>
                    <a:pt x="6547" y="18509"/>
                    <a:pt x="6533" y="18508"/>
                    <a:pt x="6518" y="18508"/>
                  </a:cubicBezTo>
                  <a:cubicBezTo>
                    <a:pt x="5904" y="18508"/>
                    <a:pt x="5306" y="18890"/>
                    <a:pt x="5052" y="19449"/>
                  </a:cubicBezTo>
                  <a:cubicBezTo>
                    <a:pt x="4791" y="18427"/>
                    <a:pt x="4006" y="17556"/>
                    <a:pt x="3016" y="17191"/>
                  </a:cubicBezTo>
                  <a:cubicBezTo>
                    <a:pt x="2659" y="17059"/>
                    <a:pt x="2280" y="16995"/>
                    <a:pt x="1901" y="16995"/>
                  </a:cubicBezTo>
                  <a:cubicBezTo>
                    <a:pt x="1227" y="16995"/>
                    <a:pt x="551" y="17198"/>
                    <a:pt x="1" y="17586"/>
                  </a:cubicBezTo>
                  <a:lnTo>
                    <a:pt x="1" y="24762"/>
                  </a:lnTo>
                  <a:lnTo>
                    <a:pt x="69850" y="24762"/>
                  </a:lnTo>
                  <a:lnTo>
                    <a:pt x="69850" y="19264"/>
                  </a:lnTo>
                  <a:cubicBezTo>
                    <a:pt x="69762" y="19264"/>
                    <a:pt x="69234" y="18001"/>
                    <a:pt x="67795" y="17942"/>
                  </a:cubicBezTo>
                  <a:cubicBezTo>
                    <a:pt x="67766" y="17940"/>
                    <a:pt x="67737" y="17940"/>
                    <a:pt x="67709" y="17940"/>
                  </a:cubicBezTo>
                  <a:cubicBezTo>
                    <a:pt x="66342" y="17940"/>
                    <a:pt x="66003" y="19294"/>
                    <a:pt x="66003" y="19294"/>
                  </a:cubicBezTo>
                  <a:cubicBezTo>
                    <a:pt x="66003" y="19294"/>
                    <a:pt x="66003" y="18560"/>
                    <a:pt x="65317" y="18502"/>
                  </a:cubicBezTo>
                  <a:cubicBezTo>
                    <a:pt x="65293" y="18500"/>
                    <a:pt x="65269" y="18499"/>
                    <a:pt x="65246" y="18499"/>
                  </a:cubicBezTo>
                  <a:cubicBezTo>
                    <a:pt x="64629" y="18499"/>
                    <a:pt x="64595" y="19236"/>
                    <a:pt x="64595" y="19236"/>
                  </a:cubicBezTo>
                  <a:cubicBezTo>
                    <a:pt x="64595" y="19236"/>
                    <a:pt x="63861" y="18032"/>
                    <a:pt x="62634" y="17944"/>
                  </a:cubicBezTo>
                  <a:cubicBezTo>
                    <a:pt x="62591" y="17941"/>
                    <a:pt x="62547" y="17940"/>
                    <a:pt x="62505" y="17940"/>
                  </a:cubicBezTo>
                  <a:cubicBezTo>
                    <a:pt x="61349" y="17940"/>
                    <a:pt x="60572" y="19059"/>
                    <a:pt x="60572" y="19059"/>
                  </a:cubicBezTo>
                  <a:cubicBezTo>
                    <a:pt x="60572" y="19059"/>
                    <a:pt x="60513" y="18471"/>
                    <a:pt x="60067" y="18383"/>
                  </a:cubicBezTo>
                  <a:cubicBezTo>
                    <a:pt x="60037" y="18378"/>
                    <a:pt x="60008" y="18375"/>
                    <a:pt x="59980" y="18375"/>
                  </a:cubicBezTo>
                  <a:cubicBezTo>
                    <a:pt x="59581" y="18375"/>
                    <a:pt x="59309" y="18921"/>
                    <a:pt x="59309" y="18921"/>
                  </a:cubicBezTo>
                  <a:cubicBezTo>
                    <a:pt x="59309" y="18921"/>
                    <a:pt x="59425" y="18237"/>
                    <a:pt x="58720" y="17973"/>
                  </a:cubicBezTo>
                  <a:cubicBezTo>
                    <a:pt x="58612" y="17932"/>
                    <a:pt x="58509" y="17915"/>
                    <a:pt x="58412" y="17915"/>
                  </a:cubicBezTo>
                  <a:cubicBezTo>
                    <a:pt x="57875" y="17915"/>
                    <a:pt x="57518" y="18441"/>
                    <a:pt x="57518" y="18441"/>
                  </a:cubicBezTo>
                  <a:cubicBezTo>
                    <a:pt x="57518" y="18441"/>
                    <a:pt x="58105" y="16886"/>
                    <a:pt x="57076" y="16328"/>
                  </a:cubicBezTo>
                  <a:cubicBezTo>
                    <a:pt x="56745" y="16149"/>
                    <a:pt x="56433" y="16088"/>
                    <a:pt x="56161" y="16088"/>
                  </a:cubicBezTo>
                  <a:cubicBezTo>
                    <a:pt x="55589" y="16088"/>
                    <a:pt x="55197" y="16358"/>
                    <a:pt x="55197" y="16358"/>
                  </a:cubicBezTo>
                  <a:cubicBezTo>
                    <a:pt x="55197" y="16358"/>
                    <a:pt x="56549" y="15271"/>
                    <a:pt x="56000" y="14272"/>
                  </a:cubicBezTo>
                  <a:cubicBezTo>
                    <a:pt x="55741" y="13800"/>
                    <a:pt x="55227" y="13676"/>
                    <a:pt x="54756" y="13676"/>
                  </a:cubicBezTo>
                  <a:cubicBezTo>
                    <a:pt x="54413" y="13676"/>
                    <a:pt x="54094" y="13742"/>
                    <a:pt x="53913" y="13788"/>
                  </a:cubicBezTo>
                  <a:lnTo>
                    <a:pt x="53913" y="13788"/>
                  </a:lnTo>
                  <a:cubicBezTo>
                    <a:pt x="54489" y="13612"/>
                    <a:pt x="56457" y="12881"/>
                    <a:pt x="55903" y="11247"/>
                  </a:cubicBezTo>
                  <a:cubicBezTo>
                    <a:pt x="55358" y="9635"/>
                    <a:pt x="53851" y="9509"/>
                    <a:pt x="53394" y="9509"/>
                  </a:cubicBezTo>
                  <a:cubicBezTo>
                    <a:pt x="53309" y="9509"/>
                    <a:pt x="53261" y="9514"/>
                    <a:pt x="53261" y="9514"/>
                  </a:cubicBezTo>
                  <a:cubicBezTo>
                    <a:pt x="53261" y="9514"/>
                    <a:pt x="55930" y="6895"/>
                    <a:pt x="53729" y="4874"/>
                  </a:cubicBezTo>
                  <a:cubicBezTo>
                    <a:pt x="53165" y="4355"/>
                    <a:pt x="52529" y="4163"/>
                    <a:pt x="51895" y="4163"/>
                  </a:cubicBezTo>
                  <a:cubicBezTo>
                    <a:pt x="50057" y="4163"/>
                    <a:pt x="48237" y="5784"/>
                    <a:pt x="48237" y="5784"/>
                  </a:cubicBezTo>
                  <a:cubicBezTo>
                    <a:pt x="48237" y="5784"/>
                    <a:pt x="49471" y="2347"/>
                    <a:pt x="46708" y="1413"/>
                  </a:cubicBezTo>
                  <a:cubicBezTo>
                    <a:pt x="46307" y="1277"/>
                    <a:pt x="45931" y="1219"/>
                    <a:pt x="45581" y="1219"/>
                  </a:cubicBezTo>
                  <a:cubicBezTo>
                    <a:pt x="43522" y="1219"/>
                    <a:pt x="42364" y="3227"/>
                    <a:pt x="42364" y="3227"/>
                  </a:cubicBezTo>
                  <a:cubicBezTo>
                    <a:pt x="42364" y="3227"/>
                    <a:pt x="41864" y="55"/>
                    <a:pt x="37693" y="2"/>
                  </a:cubicBezTo>
                  <a:cubicBezTo>
                    <a:pt x="37659" y="1"/>
                    <a:pt x="37624" y="1"/>
                    <a:pt x="37590"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1" name="Google Shape;361;p8"/>
            <p:cNvGrpSpPr/>
            <p:nvPr/>
          </p:nvGrpSpPr>
          <p:grpSpPr>
            <a:xfrm>
              <a:off x="-14" y="4224876"/>
              <a:ext cx="9143881" cy="1489235"/>
              <a:chOff x="626075" y="3657856"/>
              <a:chExt cx="5447326" cy="1489235"/>
            </a:xfrm>
          </p:grpSpPr>
          <p:sp>
            <p:nvSpPr>
              <p:cNvPr id="362" name="Google Shape;362;p8"/>
              <p:cNvSpPr/>
              <p:nvPr/>
            </p:nvSpPr>
            <p:spPr>
              <a:xfrm>
                <a:off x="2628955" y="4093433"/>
                <a:ext cx="44680" cy="72275"/>
              </a:xfrm>
              <a:custGeom>
                <a:avLst/>
                <a:gdLst/>
                <a:ahLst/>
                <a:cxnLst/>
                <a:rect l="l" t="t" r="r" b="b"/>
                <a:pathLst>
                  <a:path w="811" h="1312" extrusionOk="0">
                    <a:moveTo>
                      <a:pt x="197" y="1"/>
                    </a:moveTo>
                    <a:cubicBezTo>
                      <a:pt x="170" y="1"/>
                      <a:pt x="144" y="8"/>
                      <a:pt x="119" y="22"/>
                    </a:cubicBezTo>
                    <a:cubicBezTo>
                      <a:pt x="34" y="71"/>
                      <a:pt x="0" y="189"/>
                      <a:pt x="45" y="285"/>
                    </a:cubicBezTo>
                    <a:lnTo>
                      <a:pt x="460" y="1205"/>
                    </a:lnTo>
                    <a:cubicBezTo>
                      <a:pt x="491" y="1273"/>
                      <a:pt x="551" y="1311"/>
                      <a:pt x="615" y="1311"/>
                    </a:cubicBezTo>
                    <a:cubicBezTo>
                      <a:pt x="619" y="1311"/>
                      <a:pt x="622" y="1311"/>
                      <a:pt x="625" y="1311"/>
                    </a:cubicBezTo>
                    <a:cubicBezTo>
                      <a:pt x="648" y="1308"/>
                      <a:pt x="671" y="1304"/>
                      <a:pt x="692" y="1290"/>
                    </a:cubicBezTo>
                    <a:cubicBezTo>
                      <a:pt x="777" y="1240"/>
                      <a:pt x="810" y="1122"/>
                      <a:pt x="767" y="1026"/>
                    </a:cubicBezTo>
                    <a:lnTo>
                      <a:pt x="350" y="107"/>
                    </a:lnTo>
                    <a:cubicBezTo>
                      <a:pt x="320" y="40"/>
                      <a:pt x="260" y="1"/>
                      <a:pt x="1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8"/>
              <p:cNvSpPr/>
              <p:nvPr/>
            </p:nvSpPr>
            <p:spPr>
              <a:xfrm>
                <a:off x="2681348" y="4057351"/>
                <a:ext cx="20329" cy="94475"/>
              </a:xfrm>
              <a:custGeom>
                <a:avLst/>
                <a:gdLst/>
                <a:ahLst/>
                <a:cxnLst/>
                <a:rect l="l" t="t" r="r" b="b"/>
                <a:pathLst>
                  <a:path w="369" h="1715" extrusionOk="0">
                    <a:moveTo>
                      <a:pt x="174" y="1"/>
                    </a:moveTo>
                    <a:cubicBezTo>
                      <a:pt x="173" y="1"/>
                      <a:pt x="172" y="1"/>
                      <a:pt x="171" y="1"/>
                    </a:cubicBezTo>
                    <a:cubicBezTo>
                      <a:pt x="73" y="5"/>
                      <a:pt x="1" y="93"/>
                      <a:pt x="2" y="201"/>
                    </a:cubicBezTo>
                    <a:lnTo>
                      <a:pt x="23" y="1523"/>
                    </a:lnTo>
                    <a:cubicBezTo>
                      <a:pt x="26" y="1629"/>
                      <a:pt x="102" y="1715"/>
                      <a:pt x="196" y="1715"/>
                    </a:cubicBezTo>
                    <a:cubicBezTo>
                      <a:pt x="197" y="1715"/>
                      <a:pt x="197" y="1715"/>
                      <a:pt x="198" y="1715"/>
                    </a:cubicBezTo>
                    <a:lnTo>
                      <a:pt x="207" y="1715"/>
                    </a:lnTo>
                    <a:cubicBezTo>
                      <a:pt x="298" y="1709"/>
                      <a:pt x="369" y="1621"/>
                      <a:pt x="368" y="1515"/>
                    </a:cubicBezTo>
                    <a:lnTo>
                      <a:pt x="346" y="194"/>
                    </a:lnTo>
                    <a:cubicBezTo>
                      <a:pt x="345" y="87"/>
                      <a:pt x="269" y="1"/>
                      <a:pt x="1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8"/>
              <p:cNvSpPr/>
              <p:nvPr/>
            </p:nvSpPr>
            <p:spPr>
              <a:xfrm>
                <a:off x="626075" y="3758942"/>
                <a:ext cx="5447326" cy="1388150"/>
              </a:xfrm>
              <a:custGeom>
                <a:avLst/>
                <a:gdLst/>
                <a:ahLst/>
                <a:cxnLst/>
                <a:rect l="l" t="t" r="r" b="b"/>
                <a:pathLst>
                  <a:path w="98876" h="25199" extrusionOk="0">
                    <a:moveTo>
                      <a:pt x="27582" y="1"/>
                    </a:moveTo>
                    <a:cubicBezTo>
                      <a:pt x="7201" y="1"/>
                      <a:pt x="1" y="3798"/>
                      <a:pt x="1" y="3798"/>
                    </a:cubicBezTo>
                    <a:lnTo>
                      <a:pt x="1" y="25199"/>
                    </a:lnTo>
                    <a:lnTo>
                      <a:pt x="98876" y="25199"/>
                    </a:lnTo>
                    <a:lnTo>
                      <a:pt x="98876" y="10787"/>
                    </a:lnTo>
                    <a:cubicBezTo>
                      <a:pt x="98876" y="10787"/>
                      <a:pt x="93295" y="6427"/>
                      <a:pt x="54587" y="1782"/>
                    </a:cubicBezTo>
                    <a:cubicBezTo>
                      <a:pt x="43740" y="481"/>
                      <a:pt x="34828" y="1"/>
                      <a:pt x="275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8"/>
              <p:cNvSpPr/>
              <p:nvPr/>
            </p:nvSpPr>
            <p:spPr>
              <a:xfrm>
                <a:off x="5361974" y="4047270"/>
                <a:ext cx="117016" cy="122294"/>
              </a:xfrm>
              <a:custGeom>
                <a:avLst/>
                <a:gdLst/>
                <a:ahLst/>
                <a:cxnLst/>
                <a:rect l="l" t="t" r="r" b="b"/>
                <a:pathLst>
                  <a:path w="2124" h="2220" extrusionOk="0">
                    <a:moveTo>
                      <a:pt x="1609" y="1"/>
                    </a:moveTo>
                    <a:cubicBezTo>
                      <a:pt x="1589" y="1"/>
                      <a:pt x="1569" y="3"/>
                      <a:pt x="1549" y="6"/>
                    </a:cubicBezTo>
                    <a:cubicBezTo>
                      <a:pt x="1368" y="39"/>
                      <a:pt x="1240" y="194"/>
                      <a:pt x="1140" y="345"/>
                    </a:cubicBezTo>
                    <a:cubicBezTo>
                      <a:pt x="951" y="627"/>
                      <a:pt x="798" y="936"/>
                      <a:pt x="689" y="1257"/>
                    </a:cubicBezTo>
                    <a:cubicBezTo>
                      <a:pt x="633" y="931"/>
                      <a:pt x="578" y="606"/>
                      <a:pt x="524" y="280"/>
                    </a:cubicBezTo>
                    <a:cubicBezTo>
                      <a:pt x="512" y="215"/>
                      <a:pt x="497" y="146"/>
                      <a:pt x="448" y="104"/>
                    </a:cubicBezTo>
                    <a:cubicBezTo>
                      <a:pt x="421" y="81"/>
                      <a:pt x="388" y="71"/>
                      <a:pt x="354" y="71"/>
                    </a:cubicBezTo>
                    <a:cubicBezTo>
                      <a:pt x="299" y="71"/>
                      <a:pt x="243" y="96"/>
                      <a:pt x="204" y="135"/>
                    </a:cubicBezTo>
                    <a:cubicBezTo>
                      <a:pt x="140" y="198"/>
                      <a:pt x="115" y="288"/>
                      <a:pt x="95" y="377"/>
                    </a:cubicBezTo>
                    <a:cubicBezTo>
                      <a:pt x="12" y="742"/>
                      <a:pt x="1" y="1125"/>
                      <a:pt x="65" y="1495"/>
                    </a:cubicBezTo>
                    <a:cubicBezTo>
                      <a:pt x="84" y="1605"/>
                      <a:pt x="123" y="1730"/>
                      <a:pt x="229" y="1765"/>
                    </a:cubicBezTo>
                    <a:lnTo>
                      <a:pt x="1289" y="2219"/>
                    </a:lnTo>
                    <a:cubicBezTo>
                      <a:pt x="1621" y="1882"/>
                      <a:pt x="1869" y="1467"/>
                      <a:pt x="2012" y="1017"/>
                    </a:cubicBezTo>
                    <a:cubicBezTo>
                      <a:pt x="2080" y="805"/>
                      <a:pt x="2123" y="572"/>
                      <a:pt x="2053" y="359"/>
                    </a:cubicBezTo>
                    <a:cubicBezTo>
                      <a:pt x="1989" y="165"/>
                      <a:pt x="1807" y="1"/>
                      <a:pt x="16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8"/>
              <p:cNvSpPr/>
              <p:nvPr/>
            </p:nvSpPr>
            <p:spPr>
              <a:xfrm>
                <a:off x="4176278" y="3853858"/>
                <a:ext cx="111617" cy="123176"/>
              </a:xfrm>
              <a:custGeom>
                <a:avLst/>
                <a:gdLst/>
                <a:ahLst/>
                <a:cxnLst/>
                <a:rect l="l" t="t" r="r" b="b"/>
                <a:pathLst>
                  <a:path w="2026" h="2236" extrusionOk="0">
                    <a:moveTo>
                      <a:pt x="1454" y="1"/>
                    </a:moveTo>
                    <a:cubicBezTo>
                      <a:pt x="1398" y="1"/>
                      <a:pt x="1343" y="12"/>
                      <a:pt x="1292" y="38"/>
                    </a:cubicBezTo>
                    <a:cubicBezTo>
                      <a:pt x="1129" y="117"/>
                      <a:pt x="1050" y="302"/>
                      <a:pt x="995" y="477"/>
                    </a:cubicBezTo>
                    <a:cubicBezTo>
                      <a:pt x="895" y="801"/>
                      <a:pt x="836" y="1139"/>
                      <a:pt x="820" y="1479"/>
                    </a:cubicBezTo>
                    <a:cubicBezTo>
                      <a:pt x="678" y="1181"/>
                      <a:pt x="532" y="885"/>
                      <a:pt x="388" y="587"/>
                    </a:cubicBezTo>
                    <a:cubicBezTo>
                      <a:pt x="360" y="529"/>
                      <a:pt x="326" y="465"/>
                      <a:pt x="267" y="439"/>
                    </a:cubicBezTo>
                    <a:cubicBezTo>
                      <a:pt x="250" y="431"/>
                      <a:pt x="231" y="428"/>
                      <a:pt x="213" y="428"/>
                    </a:cubicBezTo>
                    <a:cubicBezTo>
                      <a:pt x="145" y="428"/>
                      <a:pt x="76" y="475"/>
                      <a:pt x="42" y="537"/>
                    </a:cubicBezTo>
                    <a:cubicBezTo>
                      <a:pt x="0" y="616"/>
                      <a:pt x="0" y="710"/>
                      <a:pt x="6" y="800"/>
                    </a:cubicBezTo>
                    <a:cubicBezTo>
                      <a:pt x="30" y="1175"/>
                      <a:pt x="127" y="1547"/>
                      <a:pt x="291" y="1884"/>
                    </a:cubicBezTo>
                    <a:cubicBezTo>
                      <a:pt x="339" y="1983"/>
                      <a:pt x="412" y="2092"/>
                      <a:pt x="524" y="2097"/>
                    </a:cubicBezTo>
                    <a:lnTo>
                      <a:pt x="1664" y="2235"/>
                    </a:lnTo>
                    <a:cubicBezTo>
                      <a:pt x="1886" y="1819"/>
                      <a:pt x="2010" y="1350"/>
                      <a:pt x="2020" y="879"/>
                    </a:cubicBezTo>
                    <a:cubicBezTo>
                      <a:pt x="2026" y="655"/>
                      <a:pt x="2003" y="420"/>
                      <a:pt x="1876" y="235"/>
                    </a:cubicBezTo>
                    <a:cubicBezTo>
                      <a:pt x="1781" y="98"/>
                      <a:pt x="1615" y="1"/>
                      <a:pt x="14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8"/>
              <p:cNvSpPr/>
              <p:nvPr/>
            </p:nvSpPr>
            <p:spPr>
              <a:xfrm>
                <a:off x="3928252" y="3836505"/>
                <a:ext cx="74430" cy="97835"/>
              </a:xfrm>
              <a:custGeom>
                <a:avLst/>
                <a:gdLst/>
                <a:ahLst/>
                <a:cxnLst/>
                <a:rect l="l" t="t" r="r" b="b"/>
                <a:pathLst>
                  <a:path w="1351" h="1776" extrusionOk="0">
                    <a:moveTo>
                      <a:pt x="181" y="0"/>
                    </a:moveTo>
                    <a:cubicBezTo>
                      <a:pt x="122" y="0"/>
                      <a:pt x="68" y="42"/>
                      <a:pt x="40" y="96"/>
                    </a:cubicBezTo>
                    <a:cubicBezTo>
                      <a:pt x="9" y="152"/>
                      <a:pt x="5" y="219"/>
                      <a:pt x="5" y="284"/>
                    </a:cubicBezTo>
                    <a:cubicBezTo>
                      <a:pt x="1" y="711"/>
                      <a:pt x="125" y="1136"/>
                      <a:pt x="355" y="1495"/>
                    </a:cubicBezTo>
                    <a:lnTo>
                      <a:pt x="997" y="1776"/>
                    </a:lnTo>
                    <a:cubicBezTo>
                      <a:pt x="1052" y="1625"/>
                      <a:pt x="1107" y="1476"/>
                      <a:pt x="1163" y="1327"/>
                    </a:cubicBezTo>
                    <a:cubicBezTo>
                      <a:pt x="1230" y="1136"/>
                      <a:pt x="1301" y="946"/>
                      <a:pt x="1326" y="747"/>
                    </a:cubicBezTo>
                    <a:cubicBezTo>
                      <a:pt x="1350" y="548"/>
                      <a:pt x="1329" y="333"/>
                      <a:pt x="1223" y="162"/>
                    </a:cubicBezTo>
                    <a:cubicBezTo>
                      <a:pt x="1209" y="138"/>
                      <a:pt x="1194" y="114"/>
                      <a:pt x="1171" y="99"/>
                    </a:cubicBezTo>
                    <a:cubicBezTo>
                      <a:pt x="1148" y="82"/>
                      <a:pt x="1122" y="75"/>
                      <a:pt x="1096" y="75"/>
                    </a:cubicBezTo>
                    <a:cubicBezTo>
                      <a:pt x="1029" y="75"/>
                      <a:pt x="957" y="120"/>
                      <a:pt x="908" y="171"/>
                    </a:cubicBezTo>
                    <a:cubicBezTo>
                      <a:pt x="743" y="340"/>
                      <a:pt x="659" y="570"/>
                      <a:pt x="608" y="799"/>
                    </a:cubicBezTo>
                    <a:cubicBezTo>
                      <a:pt x="532" y="586"/>
                      <a:pt x="447" y="375"/>
                      <a:pt x="355" y="169"/>
                    </a:cubicBezTo>
                    <a:cubicBezTo>
                      <a:pt x="323" y="96"/>
                      <a:pt x="276" y="13"/>
                      <a:pt x="197" y="1"/>
                    </a:cubicBezTo>
                    <a:cubicBezTo>
                      <a:pt x="192" y="1"/>
                      <a:pt x="186" y="0"/>
                      <a:pt x="1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8"/>
              <p:cNvSpPr/>
              <p:nvPr/>
            </p:nvSpPr>
            <p:spPr>
              <a:xfrm>
                <a:off x="2362749" y="3657856"/>
                <a:ext cx="111672" cy="123176"/>
              </a:xfrm>
              <a:custGeom>
                <a:avLst/>
                <a:gdLst/>
                <a:ahLst/>
                <a:cxnLst/>
                <a:rect l="l" t="t" r="r" b="b"/>
                <a:pathLst>
                  <a:path w="2027" h="2236" extrusionOk="0">
                    <a:moveTo>
                      <a:pt x="1455" y="0"/>
                    </a:moveTo>
                    <a:cubicBezTo>
                      <a:pt x="1399" y="0"/>
                      <a:pt x="1344" y="12"/>
                      <a:pt x="1292" y="37"/>
                    </a:cubicBezTo>
                    <a:cubicBezTo>
                      <a:pt x="1130" y="116"/>
                      <a:pt x="1049" y="301"/>
                      <a:pt x="996" y="476"/>
                    </a:cubicBezTo>
                    <a:cubicBezTo>
                      <a:pt x="894" y="801"/>
                      <a:pt x="836" y="1138"/>
                      <a:pt x="821" y="1479"/>
                    </a:cubicBezTo>
                    <a:cubicBezTo>
                      <a:pt x="678" y="1181"/>
                      <a:pt x="533" y="884"/>
                      <a:pt x="389" y="586"/>
                    </a:cubicBezTo>
                    <a:cubicBezTo>
                      <a:pt x="361" y="527"/>
                      <a:pt x="327" y="464"/>
                      <a:pt x="266" y="438"/>
                    </a:cubicBezTo>
                    <a:cubicBezTo>
                      <a:pt x="249" y="431"/>
                      <a:pt x="231" y="427"/>
                      <a:pt x="212" y="427"/>
                    </a:cubicBezTo>
                    <a:cubicBezTo>
                      <a:pt x="145" y="427"/>
                      <a:pt x="76" y="474"/>
                      <a:pt x="43" y="537"/>
                    </a:cubicBezTo>
                    <a:cubicBezTo>
                      <a:pt x="1" y="616"/>
                      <a:pt x="1" y="709"/>
                      <a:pt x="5" y="800"/>
                    </a:cubicBezTo>
                    <a:cubicBezTo>
                      <a:pt x="30" y="1175"/>
                      <a:pt x="128" y="1546"/>
                      <a:pt x="291" y="1882"/>
                    </a:cubicBezTo>
                    <a:cubicBezTo>
                      <a:pt x="339" y="1981"/>
                      <a:pt x="413" y="2091"/>
                      <a:pt x="524" y="2097"/>
                    </a:cubicBezTo>
                    <a:lnTo>
                      <a:pt x="1663" y="2235"/>
                    </a:lnTo>
                    <a:cubicBezTo>
                      <a:pt x="1886" y="1819"/>
                      <a:pt x="2009" y="1350"/>
                      <a:pt x="2020" y="879"/>
                    </a:cubicBezTo>
                    <a:cubicBezTo>
                      <a:pt x="2026" y="654"/>
                      <a:pt x="2002" y="420"/>
                      <a:pt x="1875" y="235"/>
                    </a:cubicBezTo>
                    <a:cubicBezTo>
                      <a:pt x="1781" y="97"/>
                      <a:pt x="1616" y="0"/>
                      <a:pt x="14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8"/>
              <p:cNvSpPr/>
              <p:nvPr/>
            </p:nvSpPr>
            <p:spPr>
              <a:xfrm>
                <a:off x="701827" y="3816618"/>
                <a:ext cx="120653" cy="128299"/>
              </a:xfrm>
              <a:custGeom>
                <a:avLst/>
                <a:gdLst/>
                <a:ahLst/>
                <a:cxnLst/>
                <a:rect l="l" t="t" r="r" b="b"/>
                <a:pathLst>
                  <a:path w="2190" h="2329" extrusionOk="0">
                    <a:moveTo>
                      <a:pt x="1307" y="0"/>
                    </a:moveTo>
                    <a:cubicBezTo>
                      <a:pt x="1193" y="0"/>
                      <a:pt x="1083" y="37"/>
                      <a:pt x="1006" y="120"/>
                    </a:cubicBezTo>
                    <a:cubicBezTo>
                      <a:pt x="881" y="252"/>
                      <a:pt x="871" y="454"/>
                      <a:pt x="883" y="636"/>
                    </a:cubicBezTo>
                    <a:cubicBezTo>
                      <a:pt x="902" y="976"/>
                      <a:pt x="966" y="1314"/>
                      <a:pt x="1072" y="1637"/>
                    </a:cubicBezTo>
                    <a:cubicBezTo>
                      <a:pt x="833" y="1410"/>
                      <a:pt x="593" y="1181"/>
                      <a:pt x="353" y="954"/>
                    </a:cubicBezTo>
                    <a:cubicBezTo>
                      <a:pt x="305" y="910"/>
                      <a:pt x="253" y="862"/>
                      <a:pt x="187" y="859"/>
                    </a:cubicBezTo>
                    <a:cubicBezTo>
                      <a:pt x="184" y="859"/>
                      <a:pt x="181" y="859"/>
                      <a:pt x="179" y="859"/>
                    </a:cubicBezTo>
                    <a:cubicBezTo>
                      <a:pt x="95" y="859"/>
                      <a:pt x="24" y="944"/>
                      <a:pt x="13" y="1030"/>
                    </a:cubicBezTo>
                    <a:cubicBezTo>
                      <a:pt x="1" y="1117"/>
                      <a:pt x="34" y="1208"/>
                      <a:pt x="71" y="1290"/>
                    </a:cubicBezTo>
                    <a:cubicBezTo>
                      <a:pt x="225" y="1631"/>
                      <a:pt x="447" y="1943"/>
                      <a:pt x="719" y="2201"/>
                    </a:cubicBezTo>
                    <a:cubicBezTo>
                      <a:pt x="784" y="2265"/>
                      <a:pt x="869" y="2329"/>
                      <a:pt x="957" y="2329"/>
                    </a:cubicBezTo>
                    <a:cubicBezTo>
                      <a:pt x="975" y="2329"/>
                      <a:pt x="993" y="2326"/>
                      <a:pt x="1011" y="2320"/>
                    </a:cubicBezTo>
                    <a:lnTo>
                      <a:pt x="2128" y="2046"/>
                    </a:lnTo>
                    <a:cubicBezTo>
                      <a:pt x="2190" y="1579"/>
                      <a:pt x="2140" y="1095"/>
                      <a:pt x="1985" y="650"/>
                    </a:cubicBezTo>
                    <a:cubicBezTo>
                      <a:pt x="1912" y="439"/>
                      <a:pt x="1806" y="227"/>
                      <a:pt x="1622" y="98"/>
                    </a:cubicBezTo>
                    <a:cubicBezTo>
                      <a:pt x="1532" y="36"/>
                      <a:pt x="1418" y="0"/>
                      <a:pt x="13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8"/>
              <p:cNvSpPr/>
              <p:nvPr/>
            </p:nvSpPr>
            <p:spPr>
              <a:xfrm>
                <a:off x="2509350" y="3689477"/>
                <a:ext cx="75256" cy="102132"/>
              </a:xfrm>
              <a:custGeom>
                <a:avLst/>
                <a:gdLst/>
                <a:ahLst/>
                <a:cxnLst/>
                <a:rect l="l" t="t" r="r" b="b"/>
                <a:pathLst>
                  <a:path w="1366" h="1854" extrusionOk="0">
                    <a:moveTo>
                      <a:pt x="246" y="0"/>
                    </a:moveTo>
                    <a:cubicBezTo>
                      <a:pt x="192" y="0"/>
                      <a:pt x="139" y="34"/>
                      <a:pt x="109" y="80"/>
                    </a:cubicBezTo>
                    <a:cubicBezTo>
                      <a:pt x="72" y="135"/>
                      <a:pt x="60" y="202"/>
                      <a:pt x="53" y="265"/>
                    </a:cubicBezTo>
                    <a:cubicBezTo>
                      <a:pt x="0" y="689"/>
                      <a:pt x="75" y="1128"/>
                      <a:pt x="266" y="1507"/>
                    </a:cubicBezTo>
                    <a:lnTo>
                      <a:pt x="878" y="1853"/>
                    </a:lnTo>
                    <a:cubicBezTo>
                      <a:pt x="949" y="1711"/>
                      <a:pt x="1019" y="1569"/>
                      <a:pt x="1090" y="1427"/>
                    </a:cubicBezTo>
                    <a:cubicBezTo>
                      <a:pt x="1180" y="1246"/>
                      <a:pt x="1271" y="1065"/>
                      <a:pt x="1317" y="869"/>
                    </a:cubicBezTo>
                    <a:cubicBezTo>
                      <a:pt x="1365" y="673"/>
                      <a:pt x="1365" y="460"/>
                      <a:pt x="1281" y="278"/>
                    </a:cubicBezTo>
                    <a:cubicBezTo>
                      <a:pt x="1268" y="251"/>
                      <a:pt x="1257" y="227"/>
                      <a:pt x="1235" y="209"/>
                    </a:cubicBezTo>
                    <a:cubicBezTo>
                      <a:pt x="1210" y="187"/>
                      <a:pt x="1179" y="177"/>
                      <a:pt x="1147" y="177"/>
                    </a:cubicBezTo>
                    <a:cubicBezTo>
                      <a:pt x="1085" y="177"/>
                      <a:pt x="1016" y="212"/>
                      <a:pt x="964" y="254"/>
                    </a:cubicBezTo>
                    <a:cubicBezTo>
                      <a:pt x="784" y="402"/>
                      <a:pt x="672" y="621"/>
                      <a:pt x="596" y="842"/>
                    </a:cubicBezTo>
                    <a:cubicBezTo>
                      <a:pt x="544" y="622"/>
                      <a:pt x="483" y="403"/>
                      <a:pt x="414" y="187"/>
                    </a:cubicBezTo>
                    <a:cubicBezTo>
                      <a:pt x="390" y="113"/>
                      <a:pt x="353" y="24"/>
                      <a:pt x="276" y="4"/>
                    </a:cubicBezTo>
                    <a:cubicBezTo>
                      <a:pt x="266" y="2"/>
                      <a:pt x="256" y="0"/>
                      <a:pt x="2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8"/>
              <p:cNvSpPr/>
              <p:nvPr/>
            </p:nvSpPr>
            <p:spPr>
              <a:xfrm>
                <a:off x="4419345" y="4416686"/>
                <a:ext cx="454678" cy="211977"/>
              </a:xfrm>
              <a:custGeom>
                <a:avLst/>
                <a:gdLst/>
                <a:ahLst/>
                <a:cxnLst/>
                <a:rect l="l" t="t" r="r" b="b"/>
                <a:pathLst>
                  <a:path w="8253" h="3848" extrusionOk="0">
                    <a:moveTo>
                      <a:pt x="3742" y="1"/>
                    </a:moveTo>
                    <a:cubicBezTo>
                      <a:pt x="2718" y="1"/>
                      <a:pt x="1694" y="206"/>
                      <a:pt x="753" y="610"/>
                    </a:cubicBezTo>
                    <a:cubicBezTo>
                      <a:pt x="595" y="677"/>
                      <a:pt x="435" y="754"/>
                      <a:pt x="325" y="885"/>
                    </a:cubicBezTo>
                    <a:cubicBezTo>
                      <a:pt x="0" y="1275"/>
                      <a:pt x="288" y="1869"/>
                      <a:pt x="650" y="2226"/>
                    </a:cubicBezTo>
                    <a:cubicBezTo>
                      <a:pt x="1656" y="3217"/>
                      <a:pt x="3732" y="3847"/>
                      <a:pt x="5317" y="3847"/>
                    </a:cubicBezTo>
                    <a:cubicBezTo>
                      <a:pt x="5542" y="3847"/>
                      <a:pt x="5757" y="3835"/>
                      <a:pt x="5957" y="3809"/>
                    </a:cubicBezTo>
                    <a:cubicBezTo>
                      <a:pt x="8252" y="3511"/>
                      <a:pt x="7720" y="835"/>
                      <a:pt x="5802" y="287"/>
                    </a:cubicBezTo>
                    <a:cubicBezTo>
                      <a:pt x="5133" y="96"/>
                      <a:pt x="4437" y="1"/>
                      <a:pt x="37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8"/>
              <p:cNvSpPr/>
              <p:nvPr/>
            </p:nvSpPr>
            <p:spPr>
              <a:xfrm>
                <a:off x="5014562" y="4239415"/>
                <a:ext cx="332814" cy="161131"/>
              </a:xfrm>
              <a:custGeom>
                <a:avLst/>
                <a:gdLst/>
                <a:ahLst/>
                <a:cxnLst/>
                <a:rect l="l" t="t" r="r" b="b"/>
                <a:pathLst>
                  <a:path w="6041" h="2925" extrusionOk="0">
                    <a:moveTo>
                      <a:pt x="2580" y="1"/>
                    </a:moveTo>
                    <a:cubicBezTo>
                      <a:pt x="2461" y="1"/>
                      <a:pt x="2343" y="5"/>
                      <a:pt x="2225" y="13"/>
                    </a:cubicBezTo>
                    <a:cubicBezTo>
                      <a:pt x="1565" y="60"/>
                      <a:pt x="878" y="252"/>
                      <a:pt x="425" y="736"/>
                    </a:cubicBezTo>
                    <a:cubicBezTo>
                      <a:pt x="169" y="1008"/>
                      <a:pt x="0" y="1408"/>
                      <a:pt x="128" y="1759"/>
                    </a:cubicBezTo>
                    <a:cubicBezTo>
                      <a:pt x="417" y="2547"/>
                      <a:pt x="1617" y="2925"/>
                      <a:pt x="2825" y="2925"/>
                    </a:cubicBezTo>
                    <a:cubicBezTo>
                      <a:pt x="4426" y="2925"/>
                      <a:pt x="6040" y="2260"/>
                      <a:pt x="5561" y="1005"/>
                    </a:cubicBezTo>
                    <a:cubicBezTo>
                      <a:pt x="5525" y="908"/>
                      <a:pt x="5430" y="843"/>
                      <a:pt x="5343" y="788"/>
                    </a:cubicBezTo>
                    <a:cubicBezTo>
                      <a:pt x="4519" y="276"/>
                      <a:pt x="3549" y="1"/>
                      <a:pt x="25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8"/>
              <p:cNvSpPr/>
              <p:nvPr/>
            </p:nvSpPr>
            <p:spPr>
              <a:xfrm>
                <a:off x="2653967" y="3850828"/>
                <a:ext cx="457929" cy="183331"/>
              </a:xfrm>
              <a:custGeom>
                <a:avLst/>
                <a:gdLst/>
                <a:ahLst/>
                <a:cxnLst/>
                <a:rect l="l" t="t" r="r" b="b"/>
                <a:pathLst>
                  <a:path w="8312" h="3328" extrusionOk="0">
                    <a:moveTo>
                      <a:pt x="4338" y="0"/>
                    </a:moveTo>
                    <a:cubicBezTo>
                      <a:pt x="3798" y="0"/>
                      <a:pt x="3258" y="20"/>
                      <a:pt x="2719" y="62"/>
                    </a:cubicBezTo>
                    <a:cubicBezTo>
                      <a:pt x="2097" y="107"/>
                      <a:pt x="1450" y="189"/>
                      <a:pt x="918" y="518"/>
                    </a:cubicBezTo>
                    <a:cubicBezTo>
                      <a:pt x="386" y="848"/>
                      <a:pt x="1" y="1494"/>
                      <a:pt x="157" y="2099"/>
                    </a:cubicBezTo>
                    <a:cubicBezTo>
                      <a:pt x="286" y="2593"/>
                      <a:pt x="743" y="2950"/>
                      <a:pt x="1232" y="3099"/>
                    </a:cubicBezTo>
                    <a:cubicBezTo>
                      <a:pt x="1712" y="3247"/>
                      <a:pt x="2364" y="3327"/>
                      <a:pt x="3057" y="3327"/>
                    </a:cubicBezTo>
                    <a:cubicBezTo>
                      <a:pt x="4348" y="3327"/>
                      <a:pt x="5782" y="3048"/>
                      <a:pt x="6519" y="2402"/>
                    </a:cubicBezTo>
                    <a:cubicBezTo>
                      <a:pt x="8312" y="834"/>
                      <a:pt x="5940" y="14"/>
                      <a:pt x="4540" y="1"/>
                    </a:cubicBezTo>
                    <a:cubicBezTo>
                      <a:pt x="4473" y="0"/>
                      <a:pt x="4406" y="0"/>
                      <a:pt x="43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8"/>
              <p:cNvSpPr/>
              <p:nvPr/>
            </p:nvSpPr>
            <p:spPr>
              <a:xfrm>
                <a:off x="1309715" y="3884817"/>
                <a:ext cx="461455" cy="141134"/>
              </a:xfrm>
              <a:custGeom>
                <a:avLst/>
                <a:gdLst/>
                <a:ahLst/>
                <a:cxnLst/>
                <a:rect l="l" t="t" r="r" b="b"/>
                <a:pathLst>
                  <a:path w="8376" h="2562" extrusionOk="0">
                    <a:moveTo>
                      <a:pt x="4769" y="1"/>
                    </a:moveTo>
                    <a:cubicBezTo>
                      <a:pt x="3754" y="1"/>
                      <a:pt x="2712" y="173"/>
                      <a:pt x="1876" y="381"/>
                    </a:cubicBezTo>
                    <a:cubicBezTo>
                      <a:pt x="1729" y="416"/>
                      <a:pt x="1578" y="458"/>
                      <a:pt x="1458" y="553"/>
                    </a:cubicBezTo>
                    <a:cubicBezTo>
                      <a:pt x="0" y="1683"/>
                      <a:pt x="3278" y="2540"/>
                      <a:pt x="3873" y="2554"/>
                    </a:cubicBezTo>
                    <a:cubicBezTo>
                      <a:pt x="4071" y="2558"/>
                      <a:pt x="4282" y="2562"/>
                      <a:pt x="4500" y="2562"/>
                    </a:cubicBezTo>
                    <a:cubicBezTo>
                      <a:pt x="5453" y="2562"/>
                      <a:pt x="6547" y="2496"/>
                      <a:pt x="7346" y="2117"/>
                    </a:cubicBezTo>
                    <a:cubicBezTo>
                      <a:pt x="8376" y="1627"/>
                      <a:pt x="8137" y="917"/>
                      <a:pt x="7138" y="444"/>
                    </a:cubicBezTo>
                    <a:cubicBezTo>
                      <a:pt x="6457" y="122"/>
                      <a:pt x="5622" y="1"/>
                      <a:pt x="47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8"/>
              <p:cNvSpPr/>
              <p:nvPr/>
            </p:nvSpPr>
            <p:spPr>
              <a:xfrm>
                <a:off x="2511113" y="4235944"/>
                <a:ext cx="534507" cy="226189"/>
              </a:xfrm>
              <a:custGeom>
                <a:avLst/>
                <a:gdLst/>
                <a:ahLst/>
                <a:cxnLst/>
                <a:rect l="l" t="t" r="r" b="b"/>
                <a:pathLst>
                  <a:path w="9702" h="4106" extrusionOk="0">
                    <a:moveTo>
                      <a:pt x="4396" y="1"/>
                    </a:moveTo>
                    <a:cubicBezTo>
                      <a:pt x="4376" y="1"/>
                      <a:pt x="4356" y="1"/>
                      <a:pt x="4335" y="1"/>
                    </a:cubicBezTo>
                    <a:cubicBezTo>
                      <a:pt x="3002" y="15"/>
                      <a:pt x="1679" y="502"/>
                      <a:pt x="654" y="1353"/>
                    </a:cubicBezTo>
                    <a:cubicBezTo>
                      <a:pt x="323" y="1629"/>
                      <a:pt x="1" y="1994"/>
                      <a:pt x="15" y="2425"/>
                    </a:cubicBezTo>
                    <a:cubicBezTo>
                      <a:pt x="32" y="2841"/>
                      <a:pt x="359" y="3178"/>
                      <a:pt x="709" y="3406"/>
                    </a:cubicBezTo>
                    <a:cubicBezTo>
                      <a:pt x="1596" y="3982"/>
                      <a:pt x="2609" y="4098"/>
                      <a:pt x="3645" y="4098"/>
                    </a:cubicBezTo>
                    <a:cubicBezTo>
                      <a:pt x="4341" y="4098"/>
                      <a:pt x="5047" y="4046"/>
                      <a:pt x="5733" y="4046"/>
                    </a:cubicBezTo>
                    <a:cubicBezTo>
                      <a:pt x="6053" y="4046"/>
                      <a:pt x="6368" y="4057"/>
                      <a:pt x="6676" y="4090"/>
                    </a:cubicBezTo>
                    <a:cubicBezTo>
                      <a:pt x="6774" y="4101"/>
                      <a:pt x="6871" y="4106"/>
                      <a:pt x="6966" y="4106"/>
                    </a:cubicBezTo>
                    <a:cubicBezTo>
                      <a:pt x="8606" y="4106"/>
                      <a:pt x="9702" y="2592"/>
                      <a:pt x="8046" y="1274"/>
                    </a:cubicBezTo>
                    <a:cubicBezTo>
                      <a:pt x="7019" y="455"/>
                      <a:pt x="5709" y="1"/>
                      <a:pt x="43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8"/>
              <p:cNvSpPr/>
              <p:nvPr/>
            </p:nvSpPr>
            <p:spPr>
              <a:xfrm>
                <a:off x="3405922" y="3936268"/>
                <a:ext cx="71620" cy="111993"/>
              </a:xfrm>
              <a:custGeom>
                <a:avLst/>
                <a:gdLst/>
                <a:ahLst/>
                <a:cxnLst/>
                <a:rect l="l" t="t" r="r" b="b"/>
                <a:pathLst>
                  <a:path w="1300" h="2033" extrusionOk="0">
                    <a:moveTo>
                      <a:pt x="338" y="1"/>
                    </a:moveTo>
                    <a:cubicBezTo>
                      <a:pt x="299" y="1"/>
                      <a:pt x="259" y="9"/>
                      <a:pt x="221" y="25"/>
                    </a:cubicBezTo>
                    <a:cubicBezTo>
                      <a:pt x="69" y="92"/>
                      <a:pt x="1" y="265"/>
                      <a:pt x="66" y="416"/>
                    </a:cubicBezTo>
                    <a:lnTo>
                      <a:pt x="688" y="1853"/>
                    </a:lnTo>
                    <a:cubicBezTo>
                      <a:pt x="736" y="1965"/>
                      <a:pt x="845" y="2032"/>
                      <a:pt x="961" y="2032"/>
                    </a:cubicBezTo>
                    <a:cubicBezTo>
                      <a:pt x="999" y="2032"/>
                      <a:pt x="1040" y="2023"/>
                      <a:pt x="1078" y="2008"/>
                    </a:cubicBezTo>
                    <a:cubicBezTo>
                      <a:pt x="1230" y="1943"/>
                      <a:pt x="1299" y="1768"/>
                      <a:pt x="1233" y="1619"/>
                    </a:cubicBezTo>
                    <a:lnTo>
                      <a:pt x="611" y="181"/>
                    </a:lnTo>
                    <a:cubicBezTo>
                      <a:pt x="562" y="68"/>
                      <a:pt x="453" y="1"/>
                      <a:pt x="3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8"/>
              <p:cNvSpPr/>
              <p:nvPr/>
            </p:nvSpPr>
            <p:spPr>
              <a:xfrm>
                <a:off x="3493960" y="3887847"/>
                <a:ext cx="38785" cy="142897"/>
              </a:xfrm>
              <a:custGeom>
                <a:avLst/>
                <a:gdLst/>
                <a:ahLst/>
                <a:cxnLst/>
                <a:rect l="l" t="t" r="r" b="b"/>
                <a:pathLst>
                  <a:path w="704" h="2594" extrusionOk="0">
                    <a:moveTo>
                      <a:pt x="406" y="1"/>
                    </a:moveTo>
                    <a:cubicBezTo>
                      <a:pt x="238" y="1"/>
                      <a:pt x="111" y="122"/>
                      <a:pt x="104" y="283"/>
                    </a:cubicBezTo>
                    <a:lnTo>
                      <a:pt x="8" y="2283"/>
                    </a:lnTo>
                    <a:cubicBezTo>
                      <a:pt x="1" y="2447"/>
                      <a:pt x="126" y="2587"/>
                      <a:pt x="290" y="2594"/>
                    </a:cubicBezTo>
                    <a:lnTo>
                      <a:pt x="304" y="2594"/>
                    </a:lnTo>
                    <a:cubicBezTo>
                      <a:pt x="464" y="2594"/>
                      <a:pt x="593" y="2468"/>
                      <a:pt x="601" y="2312"/>
                    </a:cubicBezTo>
                    <a:lnTo>
                      <a:pt x="697" y="311"/>
                    </a:lnTo>
                    <a:cubicBezTo>
                      <a:pt x="704" y="148"/>
                      <a:pt x="578" y="8"/>
                      <a:pt x="414" y="1"/>
                    </a:cubicBezTo>
                    <a:cubicBezTo>
                      <a:pt x="411" y="1"/>
                      <a:pt x="408" y="1"/>
                      <a:pt x="4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8"/>
              <p:cNvSpPr/>
              <p:nvPr/>
            </p:nvSpPr>
            <p:spPr>
              <a:xfrm>
                <a:off x="1125652" y="3840747"/>
                <a:ext cx="71565" cy="111938"/>
              </a:xfrm>
              <a:custGeom>
                <a:avLst/>
                <a:gdLst/>
                <a:ahLst/>
                <a:cxnLst/>
                <a:rect l="l" t="t" r="r" b="b"/>
                <a:pathLst>
                  <a:path w="1299" h="2032" extrusionOk="0">
                    <a:moveTo>
                      <a:pt x="339" y="1"/>
                    </a:moveTo>
                    <a:cubicBezTo>
                      <a:pt x="299" y="1"/>
                      <a:pt x="259" y="9"/>
                      <a:pt x="220" y="26"/>
                    </a:cubicBezTo>
                    <a:cubicBezTo>
                      <a:pt x="69" y="91"/>
                      <a:pt x="0" y="266"/>
                      <a:pt x="65" y="416"/>
                    </a:cubicBezTo>
                    <a:lnTo>
                      <a:pt x="688" y="1854"/>
                    </a:lnTo>
                    <a:cubicBezTo>
                      <a:pt x="736" y="1964"/>
                      <a:pt x="846" y="2032"/>
                      <a:pt x="960" y="2032"/>
                    </a:cubicBezTo>
                    <a:cubicBezTo>
                      <a:pt x="998" y="2032"/>
                      <a:pt x="1039" y="2023"/>
                      <a:pt x="1077" y="2009"/>
                    </a:cubicBezTo>
                    <a:cubicBezTo>
                      <a:pt x="1230" y="1943"/>
                      <a:pt x="1299" y="1769"/>
                      <a:pt x="1232" y="1618"/>
                    </a:cubicBezTo>
                    <a:lnTo>
                      <a:pt x="610" y="181"/>
                    </a:lnTo>
                    <a:cubicBezTo>
                      <a:pt x="562" y="68"/>
                      <a:pt x="453" y="1"/>
                      <a:pt x="3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8"/>
              <p:cNvSpPr/>
              <p:nvPr/>
            </p:nvSpPr>
            <p:spPr>
              <a:xfrm>
                <a:off x="1213634" y="3792380"/>
                <a:ext cx="38785" cy="142842"/>
              </a:xfrm>
              <a:custGeom>
                <a:avLst/>
                <a:gdLst/>
                <a:ahLst/>
                <a:cxnLst/>
                <a:rect l="l" t="t" r="r" b="b"/>
                <a:pathLst>
                  <a:path w="704" h="2593" extrusionOk="0">
                    <a:moveTo>
                      <a:pt x="403" y="0"/>
                    </a:moveTo>
                    <a:cubicBezTo>
                      <a:pt x="238" y="0"/>
                      <a:pt x="111" y="121"/>
                      <a:pt x="104" y="283"/>
                    </a:cubicBezTo>
                    <a:lnTo>
                      <a:pt x="8" y="2282"/>
                    </a:lnTo>
                    <a:cubicBezTo>
                      <a:pt x="1" y="2445"/>
                      <a:pt x="127" y="2585"/>
                      <a:pt x="290" y="2592"/>
                    </a:cubicBezTo>
                    <a:lnTo>
                      <a:pt x="304" y="2592"/>
                    </a:lnTo>
                    <a:cubicBezTo>
                      <a:pt x="463" y="2592"/>
                      <a:pt x="594" y="2466"/>
                      <a:pt x="601" y="2310"/>
                    </a:cubicBezTo>
                    <a:lnTo>
                      <a:pt x="697" y="311"/>
                    </a:lnTo>
                    <a:cubicBezTo>
                      <a:pt x="704" y="146"/>
                      <a:pt x="578" y="8"/>
                      <a:pt x="415" y="1"/>
                    </a:cubicBezTo>
                    <a:cubicBezTo>
                      <a:pt x="411" y="0"/>
                      <a:pt x="407" y="0"/>
                      <a:pt x="4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8"/>
              <p:cNvSpPr/>
              <p:nvPr/>
            </p:nvSpPr>
            <p:spPr>
              <a:xfrm>
                <a:off x="2055665" y="4331025"/>
                <a:ext cx="71620" cy="111938"/>
              </a:xfrm>
              <a:custGeom>
                <a:avLst/>
                <a:gdLst/>
                <a:ahLst/>
                <a:cxnLst/>
                <a:rect l="l" t="t" r="r" b="b"/>
                <a:pathLst>
                  <a:path w="1300" h="2032" extrusionOk="0">
                    <a:moveTo>
                      <a:pt x="339" y="0"/>
                    </a:moveTo>
                    <a:cubicBezTo>
                      <a:pt x="300" y="0"/>
                      <a:pt x="259" y="8"/>
                      <a:pt x="221" y="25"/>
                    </a:cubicBezTo>
                    <a:cubicBezTo>
                      <a:pt x="68" y="90"/>
                      <a:pt x="1" y="265"/>
                      <a:pt x="66" y="415"/>
                    </a:cubicBezTo>
                    <a:lnTo>
                      <a:pt x="688" y="1853"/>
                    </a:lnTo>
                    <a:cubicBezTo>
                      <a:pt x="736" y="1963"/>
                      <a:pt x="846" y="2031"/>
                      <a:pt x="960" y="2031"/>
                    </a:cubicBezTo>
                    <a:cubicBezTo>
                      <a:pt x="999" y="2031"/>
                      <a:pt x="1040" y="2023"/>
                      <a:pt x="1079" y="2009"/>
                    </a:cubicBezTo>
                    <a:cubicBezTo>
                      <a:pt x="1230" y="1942"/>
                      <a:pt x="1299" y="1769"/>
                      <a:pt x="1234" y="1618"/>
                    </a:cubicBezTo>
                    <a:lnTo>
                      <a:pt x="610" y="181"/>
                    </a:lnTo>
                    <a:cubicBezTo>
                      <a:pt x="562" y="68"/>
                      <a:pt x="453" y="0"/>
                      <a:pt x="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8"/>
              <p:cNvSpPr/>
              <p:nvPr/>
            </p:nvSpPr>
            <p:spPr>
              <a:xfrm>
                <a:off x="2143702" y="4282493"/>
                <a:ext cx="38785" cy="142897"/>
              </a:xfrm>
              <a:custGeom>
                <a:avLst/>
                <a:gdLst/>
                <a:ahLst/>
                <a:cxnLst/>
                <a:rect l="l" t="t" r="r" b="b"/>
                <a:pathLst>
                  <a:path w="704" h="2594" extrusionOk="0">
                    <a:moveTo>
                      <a:pt x="405" y="0"/>
                    </a:moveTo>
                    <a:cubicBezTo>
                      <a:pt x="239" y="0"/>
                      <a:pt x="110" y="122"/>
                      <a:pt x="103" y="283"/>
                    </a:cubicBezTo>
                    <a:lnTo>
                      <a:pt x="8" y="2283"/>
                    </a:lnTo>
                    <a:cubicBezTo>
                      <a:pt x="0" y="2446"/>
                      <a:pt x="126" y="2586"/>
                      <a:pt x="290" y="2593"/>
                    </a:cubicBezTo>
                    <a:lnTo>
                      <a:pt x="304" y="2593"/>
                    </a:lnTo>
                    <a:cubicBezTo>
                      <a:pt x="463" y="2593"/>
                      <a:pt x="593" y="2469"/>
                      <a:pt x="600" y="2311"/>
                    </a:cubicBezTo>
                    <a:lnTo>
                      <a:pt x="696" y="311"/>
                    </a:lnTo>
                    <a:cubicBezTo>
                      <a:pt x="703" y="147"/>
                      <a:pt x="578" y="7"/>
                      <a:pt x="414" y="0"/>
                    </a:cubicBezTo>
                    <a:cubicBezTo>
                      <a:pt x="411" y="0"/>
                      <a:pt x="408" y="0"/>
                      <a:pt x="4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8"/>
              <p:cNvSpPr/>
              <p:nvPr/>
            </p:nvSpPr>
            <p:spPr>
              <a:xfrm>
                <a:off x="1391362" y="4175128"/>
                <a:ext cx="71565" cy="111938"/>
              </a:xfrm>
              <a:custGeom>
                <a:avLst/>
                <a:gdLst/>
                <a:ahLst/>
                <a:cxnLst/>
                <a:rect l="l" t="t" r="r" b="b"/>
                <a:pathLst>
                  <a:path w="1299" h="2032" extrusionOk="0">
                    <a:moveTo>
                      <a:pt x="340" y="0"/>
                    </a:moveTo>
                    <a:cubicBezTo>
                      <a:pt x="301" y="0"/>
                      <a:pt x="260" y="8"/>
                      <a:pt x="222" y="25"/>
                    </a:cubicBezTo>
                    <a:cubicBezTo>
                      <a:pt x="69" y="90"/>
                      <a:pt x="0" y="265"/>
                      <a:pt x="67" y="415"/>
                    </a:cubicBezTo>
                    <a:lnTo>
                      <a:pt x="689" y="1853"/>
                    </a:lnTo>
                    <a:cubicBezTo>
                      <a:pt x="737" y="1963"/>
                      <a:pt x="846" y="2031"/>
                      <a:pt x="960" y="2031"/>
                    </a:cubicBezTo>
                    <a:cubicBezTo>
                      <a:pt x="1000" y="2031"/>
                      <a:pt x="1041" y="2023"/>
                      <a:pt x="1079" y="2009"/>
                    </a:cubicBezTo>
                    <a:cubicBezTo>
                      <a:pt x="1230" y="1942"/>
                      <a:pt x="1299" y="1769"/>
                      <a:pt x="1234" y="1618"/>
                    </a:cubicBezTo>
                    <a:lnTo>
                      <a:pt x="611" y="181"/>
                    </a:lnTo>
                    <a:cubicBezTo>
                      <a:pt x="563" y="67"/>
                      <a:pt x="454" y="0"/>
                      <a:pt x="3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8"/>
              <p:cNvSpPr/>
              <p:nvPr/>
            </p:nvSpPr>
            <p:spPr>
              <a:xfrm>
                <a:off x="1479455" y="4126596"/>
                <a:ext cx="38675" cy="142897"/>
              </a:xfrm>
              <a:custGeom>
                <a:avLst/>
                <a:gdLst/>
                <a:ahLst/>
                <a:cxnLst/>
                <a:rect l="l" t="t" r="r" b="b"/>
                <a:pathLst>
                  <a:path w="702" h="2594" extrusionOk="0">
                    <a:moveTo>
                      <a:pt x="404" y="0"/>
                    </a:moveTo>
                    <a:cubicBezTo>
                      <a:pt x="237" y="0"/>
                      <a:pt x="109" y="122"/>
                      <a:pt x="102" y="282"/>
                    </a:cubicBezTo>
                    <a:lnTo>
                      <a:pt x="8" y="2283"/>
                    </a:lnTo>
                    <a:cubicBezTo>
                      <a:pt x="0" y="2446"/>
                      <a:pt x="126" y="2586"/>
                      <a:pt x="290" y="2593"/>
                    </a:cubicBezTo>
                    <a:lnTo>
                      <a:pt x="304" y="2593"/>
                    </a:lnTo>
                    <a:cubicBezTo>
                      <a:pt x="461" y="2593"/>
                      <a:pt x="592" y="2469"/>
                      <a:pt x="600" y="2311"/>
                    </a:cubicBezTo>
                    <a:lnTo>
                      <a:pt x="695" y="311"/>
                    </a:lnTo>
                    <a:cubicBezTo>
                      <a:pt x="702" y="147"/>
                      <a:pt x="578" y="7"/>
                      <a:pt x="413" y="0"/>
                    </a:cubicBezTo>
                    <a:cubicBezTo>
                      <a:pt x="410" y="0"/>
                      <a:pt x="407"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8"/>
              <p:cNvSpPr/>
              <p:nvPr/>
            </p:nvSpPr>
            <p:spPr>
              <a:xfrm>
                <a:off x="5520089" y="4284256"/>
                <a:ext cx="71565" cy="111938"/>
              </a:xfrm>
              <a:custGeom>
                <a:avLst/>
                <a:gdLst/>
                <a:ahLst/>
                <a:cxnLst/>
                <a:rect l="l" t="t" r="r" b="b"/>
                <a:pathLst>
                  <a:path w="1299" h="2032" extrusionOk="0">
                    <a:moveTo>
                      <a:pt x="961" y="0"/>
                    </a:moveTo>
                    <a:cubicBezTo>
                      <a:pt x="847" y="0"/>
                      <a:pt x="737" y="67"/>
                      <a:pt x="689" y="180"/>
                    </a:cubicBezTo>
                    <a:lnTo>
                      <a:pt x="65" y="1618"/>
                    </a:lnTo>
                    <a:cubicBezTo>
                      <a:pt x="0" y="1768"/>
                      <a:pt x="69" y="1943"/>
                      <a:pt x="220" y="2008"/>
                    </a:cubicBezTo>
                    <a:cubicBezTo>
                      <a:pt x="260" y="2022"/>
                      <a:pt x="301" y="2032"/>
                      <a:pt x="339" y="2032"/>
                    </a:cubicBezTo>
                    <a:cubicBezTo>
                      <a:pt x="453" y="2032"/>
                      <a:pt x="563" y="1964"/>
                      <a:pt x="611" y="1853"/>
                    </a:cubicBezTo>
                    <a:lnTo>
                      <a:pt x="1234" y="416"/>
                    </a:lnTo>
                    <a:cubicBezTo>
                      <a:pt x="1299" y="265"/>
                      <a:pt x="1230" y="91"/>
                      <a:pt x="1079" y="25"/>
                    </a:cubicBezTo>
                    <a:cubicBezTo>
                      <a:pt x="1040" y="8"/>
                      <a:pt x="1001"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8"/>
              <p:cNvSpPr/>
              <p:nvPr/>
            </p:nvSpPr>
            <p:spPr>
              <a:xfrm>
                <a:off x="5464831" y="4235834"/>
                <a:ext cx="38785" cy="142897"/>
              </a:xfrm>
              <a:custGeom>
                <a:avLst/>
                <a:gdLst/>
                <a:ahLst/>
                <a:cxnLst/>
                <a:rect l="l" t="t" r="r" b="b"/>
                <a:pathLst>
                  <a:path w="704" h="2594" extrusionOk="0">
                    <a:moveTo>
                      <a:pt x="299" y="0"/>
                    </a:moveTo>
                    <a:cubicBezTo>
                      <a:pt x="296" y="0"/>
                      <a:pt x="293" y="0"/>
                      <a:pt x="290" y="0"/>
                    </a:cubicBezTo>
                    <a:cubicBezTo>
                      <a:pt x="127" y="7"/>
                      <a:pt x="1" y="147"/>
                      <a:pt x="8" y="311"/>
                    </a:cubicBezTo>
                    <a:lnTo>
                      <a:pt x="104" y="2311"/>
                    </a:lnTo>
                    <a:cubicBezTo>
                      <a:pt x="111" y="2468"/>
                      <a:pt x="242" y="2593"/>
                      <a:pt x="400" y="2593"/>
                    </a:cubicBezTo>
                    <a:lnTo>
                      <a:pt x="415" y="2593"/>
                    </a:lnTo>
                    <a:cubicBezTo>
                      <a:pt x="578" y="2586"/>
                      <a:pt x="704" y="2446"/>
                      <a:pt x="697" y="2283"/>
                    </a:cubicBezTo>
                    <a:lnTo>
                      <a:pt x="601" y="283"/>
                    </a:lnTo>
                    <a:cubicBezTo>
                      <a:pt x="594" y="122"/>
                      <a:pt x="466" y="0"/>
                      <a:pt x="2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8"/>
              <p:cNvSpPr/>
              <p:nvPr/>
            </p:nvSpPr>
            <p:spPr>
              <a:xfrm>
                <a:off x="3147484" y="4256877"/>
                <a:ext cx="71565" cy="111883"/>
              </a:xfrm>
              <a:custGeom>
                <a:avLst/>
                <a:gdLst/>
                <a:ahLst/>
                <a:cxnLst/>
                <a:rect l="l" t="t" r="r" b="b"/>
                <a:pathLst>
                  <a:path w="1299" h="2031" extrusionOk="0">
                    <a:moveTo>
                      <a:pt x="960" y="0"/>
                    </a:moveTo>
                    <a:cubicBezTo>
                      <a:pt x="845" y="0"/>
                      <a:pt x="737" y="67"/>
                      <a:pt x="687" y="180"/>
                    </a:cubicBezTo>
                    <a:lnTo>
                      <a:pt x="65" y="1618"/>
                    </a:lnTo>
                    <a:cubicBezTo>
                      <a:pt x="0" y="1768"/>
                      <a:pt x="69" y="1943"/>
                      <a:pt x="220" y="2008"/>
                    </a:cubicBezTo>
                    <a:cubicBezTo>
                      <a:pt x="260" y="2022"/>
                      <a:pt x="299" y="2031"/>
                      <a:pt x="339" y="2031"/>
                    </a:cubicBezTo>
                    <a:cubicBezTo>
                      <a:pt x="453" y="2031"/>
                      <a:pt x="563" y="1964"/>
                      <a:pt x="610" y="1853"/>
                    </a:cubicBezTo>
                    <a:lnTo>
                      <a:pt x="1234" y="414"/>
                    </a:lnTo>
                    <a:cubicBezTo>
                      <a:pt x="1299" y="265"/>
                      <a:pt x="1229" y="90"/>
                      <a:pt x="1078" y="25"/>
                    </a:cubicBezTo>
                    <a:cubicBezTo>
                      <a:pt x="1040" y="8"/>
                      <a:pt x="999" y="0"/>
                      <a:pt x="9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8"/>
              <p:cNvSpPr/>
              <p:nvPr/>
            </p:nvSpPr>
            <p:spPr>
              <a:xfrm>
                <a:off x="3092227" y="4208456"/>
                <a:ext cx="38730" cy="142787"/>
              </a:xfrm>
              <a:custGeom>
                <a:avLst/>
                <a:gdLst/>
                <a:ahLst/>
                <a:cxnLst/>
                <a:rect l="l" t="t" r="r" b="b"/>
                <a:pathLst>
                  <a:path w="703" h="2592" extrusionOk="0">
                    <a:moveTo>
                      <a:pt x="302" y="0"/>
                    </a:moveTo>
                    <a:cubicBezTo>
                      <a:pt x="298" y="0"/>
                      <a:pt x="294" y="0"/>
                      <a:pt x="290" y="0"/>
                    </a:cubicBezTo>
                    <a:cubicBezTo>
                      <a:pt x="126" y="8"/>
                      <a:pt x="1" y="147"/>
                      <a:pt x="8" y="311"/>
                    </a:cubicBezTo>
                    <a:lnTo>
                      <a:pt x="102" y="2310"/>
                    </a:lnTo>
                    <a:cubicBezTo>
                      <a:pt x="110" y="2469"/>
                      <a:pt x="241" y="2592"/>
                      <a:pt x="399" y="2592"/>
                    </a:cubicBezTo>
                    <a:lnTo>
                      <a:pt x="413" y="2592"/>
                    </a:lnTo>
                    <a:cubicBezTo>
                      <a:pt x="578" y="2585"/>
                      <a:pt x="702" y="2445"/>
                      <a:pt x="695" y="2281"/>
                    </a:cubicBezTo>
                    <a:lnTo>
                      <a:pt x="601" y="283"/>
                    </a:lnTo>
                    <a:cubicBezTo>
                      <a:pt x="594" y="121"/>
                      <a:pt x="467" y="0"/>
                      <a:pt x="3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8"/>
              <p:cNvSpPr/>
              <p:nvPr/>
            </p:nvSpPr>
            <p:spPr>
              <a:xfrm>
                <a:off x="4559334" y="4068864"/>
                <a:ext cx="71565" cy="111938"/>
              </a:xfrm>
              <a:custGeom>
                <a:avLst/>
                <a:gdLst/>
                <a:ahLst/>
                <a:cxnLst/>
                <a:rect l="l" t="t" r="r" b="b"/>
                <a:pathLst>
                  <a:path w="1299" h="2032" extrusionOk="0">
                    <a:moveTo>
                      <a:pt x="961" y="0"/>
                    </a:moveTo>
                    <a:cubicBezTo>
                      <a:pt x="846" y="0"/>
                      <a:pt x="737" y="68"/>
                      <a:pt x="688" y="180"/>
                    </a:cubicBezTo>
                    <a:lnTo>
                      <a:pt x="65" y="1618"/>
                    </a:lnTo>
                    <a:cubicBezTo>
                      <a:pt x="0" y="1768"/>
                      <a:pt x="69" y="1943"/>
                      <a:pt x="220" y="2008"/>
                    </a:cubicBezTo>
                    <a:cubicBezTo>
                      <a:pt x="260" y="2025"/>
                      <a:pt x="301" y="2032"/>
                      <a:pt x="339" y="2032"/>
                    </a:cubicBezTo>
                    <a:cubicBezTo>
                      <a:pt x="453" y="2032"/>
                      <a:pt x="563" y="1964"/>
                      <a:pt x="610" y="1853"/>
                    </a:cubicBezTo>
                    <a:lnTo>
                      <a:pt x="1234" y="416"/>
                    </a:lnTo>
                    <a:cubicBezTo>
                      <a:pt x="1299" y="265"/>
                      <a:pt x="1230" y="91"/>
                      <a:pt x="1079" y="25"/>
                    </a:cubicBezTo>
                    <a:cubicBezTo>
                      <a:pt x="1040" y="8"/>
                      <a:pt x="1000"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8"/>
              <p:cNvSpPr/>
              <p:nvPr/>
            </p:nvSpPr>
            <p:spPr>
              <a:xfrm>
                <a:off x="4504077" y="4020442"/>
                <a:ext cx="38785" cy="142897"/>
              </a:xfrm>
              <a:custGeom>
                <a:avLst/>
                <a:gdLst/>
                <a:ahLst/>
                <a:cxnLst/>
                <a:rect l="l" t="t" r="r" b="b"/>
                <a:pathLst>
                  <a:path w="704" h="2594" extrusionOk="0">
                    <a:moveTo>
                      <a:pt x="301" y="0"/>
                    </a:moveTo>
                    <a:cubicBezTo>
                      <a:pt x="298" y="0"/>
                      <a:pt x="294" y="0"/>
                      <a:pt x="290" y="1"/>
                    </a:cubicBezTo>
                    <a:cubicBezTo>
                      <a:pt x="127" y="8"/>
                      <a:pt x="1" y="147"/>
                      <a:pt x="8" y="311"/>
                    </a:cubicBezTo>
                    <a:lnTo>
                      <a:pt x="104" y="2311"/>
                    </a:lnTo>
                    <a:cubicBezTo>
                      <a:pt x="111" y="2469"/>
                      <a:pt x="242" y="2593"/>
                      <a:pt x="400" y="2593"/>
                    </a:cubicBezTo>
                    <a:lnTo>
                      <a:pt x="415" y="2593"/>
                    </a:lnTo>
                    <a:cubicBezTo>
                      <a:pt x="578" y="2586"/>
                      <a:pt x="704" y="2447"/>
                      <a:pt x="697" y="2283"/>
                    </a:cubicBezTo>
                    <a:lnTo>
                      <a:pt x="601" y="283"/>
                    </a:lnTo>
                    <a:cubicBezTo>
                      <a:pt x="594" y="123"/>
                      <a:pt x="467" y="0"/>
                      <a:pt x="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0" name="Google Shape;390;p8"/>
            <p:cNvGrpSpPr/>
            <p:nvPr/>
          </p:nvGrpSpPr>
          <p:grpSpPr>
            <a:xfrm>
              <a:off x="6981358" y="347553"/>
              <a:ext cx="246464" cy="231319"/>
              <a:chOff x="5946283" y="1650903"/>
              <a:chExt cx="246464" cy="231319"/>
            </a:xfrm>
          </p:grpSpPr>
          <p:sp>
            <p:nvSpPr>
              <p:cNvPr id="391" name="Google Shape;391;p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3" name="Google Shape;393;p8"/>
            <p:cNvGrpSpPr/>
            <p:nvPr/>
          </p:nvGrpSpPr>
          <p:grpSpPr>
            <a:xfrm>
              <a:off x="8695833" y="3074453"/>
              <a:ext cx="246464" cy="231319"/>
              <a:chOff x="5946283" y="1650903"/>
              <a:chExt cx="246464" cy="231319"/>
            </a:xfrm>
          </p:grpSpPr>
          <p:sp>
            <p:nvSpPr>
              <p:cNvPr id="394" name="Google Shape;394;p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 name="Google Shape;396;p8"/>
            <p:cNvGrpSpPr/>
            <p:nvPr/>
          </p:nvGrpSpPr>
          <p:grpSpPr>
            <a:xfrm>
              <a:off x="409983" y="3359853"/>
              <a:ext cx="246464" cy="231319"/>
              <a:chOff x="5946283" y="1650903"/>
              <a:chExt cx="246464" cy="231319"/>
            </a:xfrm>
          </p:grpSpPr>
          <p:sp>
            <p:nvSpPr>
              <p:cNvPr id="397" name="Google Shape;397;p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9" name="Google Shape;399;p8"/>
            <p:cNvGrpSpPr/>
            <p:nvPr/>
          </p:nvGrpSpPr>
          <p:grpSpPr>
            <a:xfrm>
              <a:off x="-665677" y="1754695"/>
              <a:ext cx="1992543" cy="1167134"/>
              <a:chOff x="6479176" y="2546587"/>
              <a:chExt cx="992401" cy="581271"/>
            </a:xfrm>
          </p:grpSpPr>
          <p:sp>
            <p:nvSpPr>
              <p:cNvPr id="400" name="Google Shape;400;p8"/>
              <p:cNvSpPr/>
              <p:nvPr/>
            </p:nvSpPr>
            <p:spPr>
              <a:xfrm>
                <a:off x="6479176" y="2546587"/>
                <a:ext cx="992401" cy="581271"/>
              </a:xfrm>
              <a:custGeom>
                <a:avLst/>
                <a:gdLst/>
                <a:ahLst/>
                <a:cxnLst/>
                <a:rect l="l" t="t" r="r" b="b"/>
                <a:pathLst>
                  <a:path w="33199" h="19447" extrusionOk="0">
                    <a:moveTo>
                      <a:pt x="18221" y="11659"/>
                    </a:moveTo>
                    <a:cubicBezTo>
                      <a:pt x="18283" y="11659"/>
                      <a:pt x="18347" y="11668"/>
                      <a:pt x="18413" y="11688"/>
                    </a:cubicBezTo>
                    <a:cubicBezTo>
                      <a:pt x="18584" y="11739"/>
                      <a:pt x="18762" y="11795"/>
                      <a:pt x="18948" y="11856"/>
                    </a:cubicBezTo>
                    <a:cubicBezTo>
                      <a:pt x="19304" y="11972"/>
                      <a:pt x="19661" y="12096"/>
                      <a:pt x="20011" y="12228"/>
                    </a:cubicBezTo>
                    <a:cubicBezTo>
                      <a:pt x="20433" y="12387"/>
                      <a:pt x="20556" y="12927"/>
                      <a:pt x="20250" y="13256"/>
                    </a:cubicBezTo>
                    <a:lnTo>
                      <a:pt x="18365" y="15282"/>
                    </a:lnTo>
                    <a:cubicBezTo>
                      <a:pt x="18372" y="15138"/>
                      <a:pt x="18372" y="14992"/>
                      <a:pt x="18365" y="14847"/>
                    </a:cubicBezTo>
                    <a:cubicBezTo>
                      <a:pt x="18330" y="14065"/>
                      <a:pt x="18091" y="13313"/>
                      <a:pt x="17686" y="12631"/>
                    </a:cubicBezTo>
                    <a:cubicBezTo>
                      <a:pt x="17421" y="12184"/>
                      <a:pt x="17752" y="11659"/>
                      <a:pt x="18221" y="11659"/>
                    </a:cubicBezTo>
                    <a:close/>
                    <a:moveTo>
                      <a:pt x="11153" y="12694"/>
                    </a:moveTo>
                    <a:cubicBezTo>
                      <a:pt x="11188" y="12694"/>
                      <a:pt x="11223" y="12697"/>
                      <a:pt x="11258" y="12703"/>
                    </a:cubicBezTo>
                    <a:lnTo>
                      <a:pt x="11439" y="12734"/>
                    </a:lnTo>
                    <a:cubicBezTo>
                      <a:pt x="13168" y="13037"/>
                      <a:pt x="14170" y="13510"/>
                      <a:pt x="14685" y="14270"/>
                    </a:cubicBezTo>
                    <a:cubicBezTo>
                      <a:pt x="14829" y="14477"/>
                      <a:pt x="14989" y="14809"/>
                      <a:pt x="14941" y="15208"/>
                    </a:cubicBezTo>
                    <a:cubicBezTo>
                      <a:pt x="14923" y="15352"/>
                      <a:pt x="14859" y="15617"/>
                      <a:pt x="14622" y="15752"/>
                    </a:cubicBezTo>
                    <a:cubicBezTo>
                      <a:pt x="14131" y="16027"/>
                      <a:pt x="13289" y="16028"/>
                      <a:pt x="13003" y="16028"/>
                    </a:cubicBezTo>
                    <a:cubicBezTo>
                      <a:pt x="12330" y="16028"/>
                      <a:pt x="11745" y="15914"/>
                      <a:pt x="11267" y="15688"/>
                    </a:cubicBezTo>
                    <a:cubicBezTo>
                      <a:pt x="10547" y="15349"/>
                      <a:pt x="9898" y="14555"/>
                      <a:pt x="10059" y="13816"/>
                    </a:cubicBezTo>
                    <a:cubicBezTo>
                      <a:pt x="10131" y="13485"/>
                      <a:pt x="10363" y="13156"/>
                      <a:pt x="10752" y="12837"/>
                    </a:cubicBezTo>
                    <a:cubicBezTo>
                      <a:pt x="10865" y="12743"/>
                      <a:pt x="11009" y="12694"/>
                      <a:pt x="11153" y="12694"/>
                    </a:cubicBezTo>
                    <a:close/>
                    <a:moveTo>
                      <a:pt x="1837" y="1"/>
                    </a:moveTo>
                    <a:cubicBezTo>
                      <a:pt x="936" y="1"/>
                      <a:pt x="184" y="702"/>
                      <a:pt x="123" y="1599"/>
                    </a:cubicBezTo>
                    <a:cubicBezTo>
                      <a:pt x="0" y="3429"/>
                      <a:pt x="603" y="5323"/>
                      <a:pt x="1972" y="7388"/>
                    </a:cubicBezTo>
                    <a:cubicBezTo>
                      <a:pt x="3080" y="9061"/>
                      <a:pt x="4366" y="10334"/>
                      <a:pt x="5799" y="11174"/>
                    </a:cubicBezTo>
                    <a:cubicBezTo>
                      <a:pt x="6058" y="11327"/>
                      <a:pt x="6328" y="11465"/>
                      <a:pt x="6609" y="11592"/>
                    </a:cubicBezTo>
                    <a:cubicBezTo>
                      <a:pt x="6911" y="11730"/>
                      <a:pt x="7048" y="12083"/>
                      <a:pt x="6931" y="12394"/>
                    </a:cubicBezTo>
                    <a:cubicBezTo>
                      <a:pt x="6643" y="13143"/>
                      <a:pt x="6552" y="13959"/>
                      <a:pt x="6678" y="14758"/>
                    </a:cubicBezTo>
                    <a:cubicBezTo>
                      <a:pt x="6842" y="15802"/>
                      <a:pt x="7365" y="16819"/>
                      <a:pt x="8154" y="17619"/>
                    </a:cubicBezTo>
                    <a:cubicBezTo>
                      <a:pt x="9332" y="18816"/>
                      <a:pt x="11010" y="19447"/>
                      <a:pt x="13010" y="19447"/>
                    </a:cubicBezTo>
                    <a:cubicBezTo>
                      <a:pt x="13370" y="19447"/>
                      <a:pt x="13738" y="19426"/>
                      <a:pt x="14104" y="19383"/>
                    </a:cubicBezTo>
                    <a:cubicBezTo>
                      <a:pt x="15511" y="19220"/>
                      <a:pt x="16550" y="18755"/>
                      <a:pt x="17278" y="17963"/>
                    </a:cubicBezTo>
                    <a:cubicBezTo>
                      <a:pt x="17702" y="17505"/>
                      <a:pt x="18011" y="16937"/>
                      <a:pt x="18189" y="16319"/>
                    </a:cubicBezTo>
                    <a:cubicBezTo>
                      <a:pt x="18268" y="16046"/>
                      <a:pt x="18526" y="15865"/>
                      <a:pt x="18807" y="15865"/>
                    </a:cubicBezTo>
                    <a:cubicBezTo>
                      <a:pt x="18815" y="15865"/>
                      <a:pt x="18824" y="15866"/>
                      <a:pt x="18832" y="15866"/>
                    </a:cubicBezTo>
                    <a:lnTo>
                      <a:pt x="21192" y="15953"/>
                    </a:lnTo>
                    <a:cubicBezTo>
                      <a:pt x="21542" y="15966"/>
                      <a:pt x="21818" y="16265"/>
                      <a:pt x="21802" y="16615"/>
                    </a:cubicBezTo>
                    <a:cubicBezTo>
                      <a:pt x="21786" y="16982"/>
                      <a:pt x="22081" y="17281"/>
                      <a:pt x="22436" y="17281"/>
                    </a:cubicBezTo>
                    <a:cubicBezTo>
                      <a:pt x="22462" y="17281"/>
                      <a:pt x="22489" y="17279"/>
                      <a:pt x="22515" y="17276"/>
                    </a:cubicBezTo>
                    <a:lnTo>
                      <a:pt x="32460" y="16056"/>
                    </a:lnTo>
                    <a:cubicBezTo>
                      <a:pt x="32969" y="15994"/>
                      <a:pt x="33199" y="15387"/>
                      <a:pt x="32861" y="15005"/>
                    </a:cubicBezTo>
                    <a:lnTo>
                      <a:pt x="26580" y="7880"/>
                    </a:lnTo>
                    <a:cubicBezTo>
                      <a:pt x="26455" y="7738"/>
                      <a:pt x="26280" y="7665"/>
                      <a:pt x="26103" y="7665"/>
                    </a:cubicBezTo>
                    <a:cubicBezTo>
                      <a:pt x="25967" y="7665"/>
                      <a:pt x="25831" y="7708"/>
                      <a:pt x="25716" y="7795"/>
                    </a:cubicBezTo>
                    <a:lnTo>
                      <a:pt x="23392" y="9576"/>
                    </a:lnTo>
                    <a:cubicBezTo>
                      <a:pt x="23279" y="9662"/>
                      <a:pt x="23144" y="9706"/>
                      <a:pt x="23007" y="9706"/>
                    </a:cubicBezTo>
                    <a:cubicBezTo>
                      <a:pt x="22918" y="9706"/>
                      <a:pt x="22829" y="9687"/>
                      <a:pt x="22745" y="9650"/>
                    </a:cubicBezTo>
                    <a:cubicBezTo>
                      <a:pt x="21298" y="9006"/>
                      <a:pt x="19849" y="8499"/>
                      <a:pt x="18423" y="8144"/>
                    </a:cubicBezTo>
                    <a:cubicBezTo>
                      <a:pt x="17308" y="7864"/>
                      <a:pt x="16316" y="7729"/>
                      <a:pt x="15388" y="7729"/>
                    </a:cubicBezTo>
                    <a:cubicBezTo>
                      <a:pt x="15302" y="7729"/>
                      <a:pt x="15216" y="7730"/>
                      <a:pt x="15130" y="7731"/>
                    </a:cubicBezTo>
                    <a:cubicBezTo>
                      <a:pt x="14087" y="7760"/>
                      <a:pt x="13007" y="7993"/>
                      <a:pt x="11827" y="8444"/>
                    </a:cubicBezTo>
                    <a:cubicBezTo>
                      <a:pt x="11419" y="8600"/>
                      <a:pt x="10960" y="8783"/>
                      <a:pt x="10490" y="9005"/>
                    </a:cubicBezTo>
                    <a:cubicBezTo>
                      <a:pt x="10404" y="9046"/>
                      <a:pt x="10311" y="9068"/>
                      <a:pt x="10216" y="9068"/>
                    </a:cubicBezTo>
                    <a:cubicBezTo>
                      <a:pt x="10180" y="9068"/>
                      <a:pt x="10144" y="9065"/>
                      <a:pt x="10108" y="9058"/>
                    </a:cubicBezTo>
                    <a:cubicBezTo>
                      <a:pt x="9707" y="8991"/>
                      <a:pt x="9319" y="8913"/>
                      <a:pt x="8951" y="8811"/>
                    </a:cubicBezTo>
                    <a:cubicBezTo>
                      <a:pt x="8283" y="8631"/>
                      <a:pt x="7666" y="8343"/>
                      <a:pt x="7117" y="7960"/>
                    </a:cubicBezTo>
                    <a:cubicBezTo>
                      <a:pt x="6603" y="7602"/>
                      <a:pt x="6102" y="7136"/>
                      <a:pt x="5626" y="6574"/>
                    </a:cubicBezTo>
                    <a:cubicBezTo>
                      <a:pt x="5161" y="6026"/>
                      <a:pt x="4737" y="5414"/>
                      <a:pt x="4366" y="4752"/>
                    </a:cubicBezTo>
                    <a:cubicBezTo>
                      <a:pt x="3959" y="4023"/>
                      <a:pt x="3705" y="3366"/>
                      <a:pt x="3590" y="2742"/>
                    </a:cubicBezTo>
                    <a:cubicBezTo>
                      <a:pt x="3533" y="2434"/>
                      <a:pt x="3516" y="2124"/>
                      <a:pt x="3537" y="1817"/>
                    </a:cubicBezTo>
                    <a:cubicBezTo>
                      <a:pt x="3568" y="1349"/>
                      <a:pt x="3405" y="883"/>
                      <a:pt x="3086" y="540"/>
                    </a:cubicBezTo>
                    <a:cubicBezTo>
                      <a:pt x="2764" y="198"/>
                      <a:pt x="2309" y="1"/>
                      <a:pt x="183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8"/>
              <p:cNvSpPr/>
              <p:nvPr/>
            </p:nvSpPr>
            <p:spPr>
              <a:xfrm>
                <a:off x="7119713" y="2910677"/>
                <a:ext cx="269182" cy="74845"/>
              </a:xfrm>
              <a:custGeom>
                <a:avLst/>
                <a:gdLst/>
                <a:ahLst/>
                <a:cxnLst/>
                <a:rect l="l" t="t" r="r" b="b"/>
                <a:pathLst>
                  <a:path w="9005" h="2504" extrusionOk="0">
                    <a:moveTo>
                      <a:pt x="2019" y="1"/>
                    </a:moveTo>
                    <a:lnTo>
                      <a:pt x="0" y="2169"/>
                    </a:lnTo>
                    <a:lnTo>
                      <a:pt x="9004" y="2503"/>
                    </a:lnTo>
                    <a:cubicBezTo>
                      <a:pt x="6684" y="1642"/>
                      <a:pt x="4355" y="807"/>
                      <a:pt x="20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8"/>
              <p:cNvSpPr/>
              <p:nvPr/>
            </p:nvSpPr>
            <p:spPr>
              <a:xfrm>
                <a:off x="7180454" y="2977810"/>
                <a:ext cx="208440" cy="33238"/>
              </a:xfrm>
              <a:custGeom>
                <a:avLst/>
                <a:gdLst/>
                <a:ahLst/>
                <a:cxnLst/>
                <a:rect l="l" t="t" r="r" b="b"/>
                <a:pathLst>
                  <a:path w="6973" h="1112" extrusionOk="0">
                    <a:moveTo>
                      <a:pt x="50" y="1"/>
                    </a:moveTo>
                    <a:lnTo>
                      <a:pt x="1" y="1111"/>
                    </a:lnTo>
                    <a:lnTo>
                      <a:pt x="6972" y="257"/>
                    </a:lnTo>
                    <a:lnTo>
                      <a:pt x="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8"/>
              <p:cNvSpPr/>
              <p:nvPr/>
            </p:nvSpPr>
            <p:spPr>
              <a:xfrm>
                <a:off x="7200751" y="2834338"/>
                <a:ext cx="188143" cy="151184"/>
              </a:xfrm>
              <a:custGeom>
                <a:avLst/>
                <a:gdLst/>
                <a:ahLst/>
                <a:cxnLst/>
                <a:rect l="l" t="t" r="r" b="b"/>
                <a:pathLst>
                  <a:path w="6294" h="5058" extrusionOk="0">
                    <a:moveTo>
                      <a:pt x="1834" y="0"/>
                    </a:moveTo>
                    <a:lnTo>
                      <a:pt x="1" y="1405"/>
                    </a:lnTo>
                    <a:lnTo>
                      <a:pt x="6293" y="5057"/>
                    </a:lnTo>
                    <a:lnTo>
                      <a:pt x="18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8"/>
              <p:cNvSpPr/>
              <p:nvPr/>
            </p:nvSpPr>
            <p:spPr>
              <a:xfrm>
                <a:off x="7199586" y="2876303"/>
                <a:ext cx="189309" cy="109218"/>
              </a:xfrm>
              <a:custGeom>
                <a:avLst/>
                <a:gdLst/>
                <a:ahLst/>
                <a:cxnLst/>
                <a:rect l="l" t="t" r="r" b="b"/>
                <a:pathLst>
                  <a:path w="6333" h="3654" extrusionOk="0">
                    <a:moveTo>
                      <a:pt x="40" y="1"/>
                    </a:moveTo>
                    <a:lnTo>
                      <a:pt x="0" y="1377"/>
                    </a:lnTo>
                    <a:lnTo>
                      <a:pt x="6332" y="3653"/>
                    </a:lnTo>
                    <a:lnTo>
                      <a:pt x="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8"/>
              <p:cNvSpPr/>
              <p:nvPr/>
            </p:nvSpPr>
            <p:spPr>
              <a:xfrm>
                <a:off x="6527423" y="2594769"/>
                <a:ext cx="654018" cy="484995"/>
              </a:xfrm>
              <a:custGeom>
                <a:avLst/>
                <a:gdLst/>
                <a:ahLst/>
                <a:cxnLst/>
                <a:rect l="l" t="t" r="r" b="b"/>
                <a:pathLst>
                  <a:path w="21879" h="16226" extrusionOk="0">
                    <a:moveTo>
                      <a:pt x="9027" y="9365"/>
                    </a:moveTo>
                    <a:lnTo>
                      <a:pt x="9027" y="9365"/>
                    </a:lnTo>
                    <a:cubicBezTo>
                      <a:pt x="9388" y="9420"/>
                      <a:pt x="9748" y="9474"/>
                      <a:pt x="10107" y="9537"/>
                    </a:cubicBezTo>
                    <a:cubicBezTo>
                      <a:pt x="11705" y="9816"/>
                      <a:pt x="13445" y="10338"/>
                      <a:pt x="14407" y="11753"/>
                    </a:cubicBezTo>
                    <a:cubicBezTo>
                      <a:pt x="14815" y="12350"/>
                      <a:pt x="15014" y="13063"/>
                      <a:pt x="14928" y="13787"/>
                    </a:cubicBezTo>
                    <a:cubicBezTo>
                      <a:pt x="14840" y="14519"/>
                      <a:pt x="14449" y="15176"/>
                      <a:pt x="13800" y="15540"/>
                    </a:cubicBezTo>
                    <a:cubicBezTo>
                      <a:pt x="13088" y="15941"/>
                      <a:pt x="12203" y="16024"/>
                      <a:pt x="11402" y="16025"/>
                    </a:cubicBezTo>
                    <a:cubicBezTo>
                      <a:pt x="11397" y="16025"/>
                      <a:pt x="11393" y="16025"/>
                      <a:pt x="11389" y="16025"/>
                    </a:cubicBezTo>
                    <a:cubicBezTo>
                      <a:pt x="10562" y="16025"/>
                      <a:pt x="9722" y="15887"/>
                      <a:pt x="8971" y="15531"/>
                    </a:cubicBezTo>
                    <a:cubicBezTo>
                      <a:pt x="7624" y="14896"/>
                      <a:pt x="6540" y="13406"/>
                      <a:pt x="6875" y="11863"/>
                    </a:cubicBezTo>
                    <a:cubicBezTo>
                      <a:pt x="7123" y="10718"/>
                      <a:pt x="8036" y="9930"/>
                      <a:pt x="9027" y="9365"/>
                    </a:cubicBezTo>
                    <a:close/>
                    <a:moveTo>
                      <a:pt x="224" y="0"/>
                    </a:moveTo>
                    <a:cubicBezTo>
                      <a:pt x="174" y="0"/>
                      <a:pt x="121" y="32"/>
                      <a:pt x="117" y="97"/>
                    </a:cubicBezTo>
                    <a:cubicBezTo>
                      <a:pt x="1" y="1827"/>
                      <a:pt x="767" y="3477"/>
                      <a:pt x="1702" y="4889"/>
                    </a:cubicBezTo>
                    <a:cubicBezTo>
                      <a:pt x="2563" y="6187"/>
                      <a:pt x="3645" y="7380"/>
                      <a:pt x="5001" y="8173"/>
                    </a:cubicBezTo>
                    <a:cubicBezTo>
                      <a:pt x="5742" y="8608"/>
                      <a:pt x="6548" y="8890"/>
                      <a:pt x="7385" y="9075"/>
                    </a:cubicBezTo>
                    <a:cubicBezTo>
                      <a:pt x="7818" y="9172"/>
                      <a:pt x="8256" y="9245"/>
                      <a:pt x="8694" y="9314"/>
                    </a:cubicBezTo>
                    <a:lnTo>
                      <a:pt x="8694" y="9314"/>
                    </a:lnTo>
                    <a:cubicBezTo>
                      <a:pt x="8057" y="9705"/>
                      <a:pt x="7488" y="10188"/>
                      <a:pt x="7090" y="10817"/>
                    </a:cubicBezTo>
                    <a:cubicBezTo>
                      <a:pt x="6696" y="11438"/>
                      <a:pt x="6538" y="12169"/>
                      <a:pt x="6652" y="12896"/>
                    </a:cubicBezTo>
                    <a:cubicBezTo>
                      <a:pt x="6771" y="13643"/>
                      <a:pt x="7159" y="14343"/>
                      <a:pt x="7687" y="14878"/>
                    </a:cubicBezTo>
                    <a:cubicBezTo>
                      <a:pt x="8650" y="15859"/>
                      <a:pt x="10040" y="16225"/>
                      <a:pt x="11395" y="16225"/>
                    </a:cubicBezTo>
                    <a:cubicBezTo>
                      <a:pt x="11701" y="16225"/>
                      <a:pt x="12005" y="16207"/>
                      <a:pt x="12302" y="16172"/>
                    </a:cubicBezTo>
                    <a:cubicBezTo>
                      <a:pt x="13088" y="16080"/>
                      <a:pt x="13923" y="15863"/>
                      <a:pt x="14479" y="15260"/>
                    </a:cubicBezTo>
                    <a:cubicBezTo>
                      <a:pt x="14963" y="14735"/>
                      <a:pt x="15175" y="14007"/>
                      <a:pt x="15142" y="13305"/>
                    </a:cubicBezTo>
                    <a:cubicBezTo>
                      <a:pt x="15070" y="11719"/>
                      <a:pt x="13787" y="10542"/>
                      <a:pt x="12408" y="9957"/>
                    </a:cubicBezTo>
                    <a:cubicBezTo>
                      <a:pt x="11419" y="9540"/>
                      <a:pt x="10369" y="9367"/>
                      <a:pt x="9316" y="9207"/>
                    </a:cubicBezTo>
                    <a:lnTo>
                      <a:pt x="9316" y="9207"/>
                    </a:lnTo>
                    <a:cubicBezTo>
                      <a:pt x="9480" y="9121"/>
                      <a:pt x="9643" y="9041"/>
                      <a:pt x="9805" y="8966"/>
                    </a:cubicBezTo>
                    <a:cubicBezTo>
                      <a:pt x="10603" y="8598"/>
                      <a:pt x="11438" y="8271"/>
                      <a:pt x="12298" y="8084"/>
                    </a:cubicBezTo>
                    <a:cubicBezTo>
                      <a:pt x="12790" y="7978"/>
                      <a:pt x="13290" y="7931"/>
                      <a:pt x="13791" y="7931"/>
                    </a:cubicBezTo>
                    <a:cubicBezTo>
                      <a:pt x="14228" y="7931"/>
                      <a:pt x="14666" y="7967"/>
                      <a:pt x="15100" y="8031"/>
                    </a:cubicBezTo>
                    <a:cubicBezTo>
                      <a:pt x="16029" y="8169"/>
                      <a:pt x="16939" y="8423"/>
                      <a:pt x="17830" y="8712"/>
                    </a:cubicBezTo>
                    <a:cubicBezTo>
                      <a:pt x="18717" y="9000"/>
                      <a:pt x="19590" y="9333"/>
                      <a:pt x="20444" y="9713"/>
                    </a:cubicBezTo>
                    <a:cubicBezTo>
                      <a:pt x="20860" y="9898"/>
                      <a:pt x="21272" y="10094"/>
                      <a:pt x="21677" y="10299"/>
                    </a:cubicBezTo>
                    <a:cubicBezTo>
                      <a:pt x="21693" y="10307"/>
                      <a:pt x="21709" y="10310"/>
                      <a:pt x="21724" y="10310"/>
                    </a:cubicBezTo>
                    <a:cubicBezTo>
                      <a:pt x="21816" y="10310"/>
                      <a:pt x="21878" y="10174"/>
                      <a:pt x="21778" y="10124"/>
                    </a:cubicBezTo>
                    <a:cubicBezTo>
                      <a:pt x="20075" y="9263"/>
                      <a:pt x="18273" y="8557"/>
                      <a:pt x="16419" y="8093"/>
                    </a:cubicBezTo>
                    <a:cubicBezTo>
                      <a:pt x="15556" y="7877"/>
                      <a:pt x="14669" y="7727"/>
                      <a:pt x="13776" y="7727"/>
                    </a:cubicBezTo>
                    <a:cubicBezTo>
                      <a:pt x="13704" y="7727"/>
                      <a:pt x="13632" y="7728"/>
                      <a:pt x="13560" y="7730"/>
                    </a:cubicBezTo>
                    <a:cubicBezTo>
                      <a:pt x="12601" y="7755"/>
                      <a:pt x="11678" y="7995"/>
                      <a:pt x="10786" y="8336"/>
                    </a:cubicBezTo>
                    <a:cubicBezTo>
                      <a:pt x="10186" y="8565"/>
                      <a:pt x="9555" y="8825"/>
                      <a:pt x="8967" y="9154"/>
                    </a:cubicBezTo>
                    <a:lnTo>
                      <a:pt x="8967" y="9154"/>
                    </a:lnTo>
                    <a:cubicBezTo>
                      <a:pt x="8276" y="9048"/>
                      <a:pt x="7586" y="8937"/>
                      <a:pt x="6913" y="8753"/>
                    </a:cubicBezTo>
                    <a:cubicBezTo>
                      <a:pt x="6077" y="8523"/>
                      <a:pt x="5294" y="8163"/>
                      <a:pt x="4583" y="7668"/>
                    </a:cubicBezTo>
                    <a:cubicBezTo>
                      <a:pt x="3912" y="7201"/>
                      <a:pt x="3315" y="6629"/>
                      <a:pt x="2786" y="6005"/>
                    </a:cubicBezTo>
                    <a:cubicBezTo>
                      <a:pt x="2241" y="5363"/>
                      <a:pt x="1760" y="4661"/>
                      <a:pt x="1349" y="3927"/>
                    </a:cubicBezTo>
                    <a:cubicBezTo>
                      <a:pt x="911" y="3145"/>
                      <a:pt x="556" y="2306"/>
                      <a:pt x="393" y="1419"/>
                    </a:cubicBezTo>
                    <a:cubicBezTo>
                      <a:pt x="314" y="984"/>
                      <a:pt x="288" y="540"/>
                      <a:pt x="319" y="97"/>
                    </a:cubicBezTo>
                    <a:cubicBezTo>
                      <a:pt x="323" y="32"/>
                      <a:pt x="274"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6" name="Google Shape;406;p8"/>
            <p:cNvSpPr/>
            <p:nvPr/>
          </p:nvSpPr>
          <p:spPr>
            <a:xfrm>
              <a:off x="348262" y="466282"/>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8"/>
            <p:cNvSpPr/>
            <p:nvPr/>
          </p:nvSpPr>
          <p:spPr>
            <a:xfrm>
              <a:off x="8236037" y="2345332"/>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8"/>
            <p:cNvSpPr/>
            <p:nvPr/>
          </p:nvSpPr>
          <p:spPr>
            <a:xfrm>
              <a:off x="7859140" y="302158"/>
              <a:ext cx="930914" cy="475684"/>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9" name="Google Shape;409;p8"/>
          <p:cNvSpPr txBox="1">
            <a:spLocks noGrp="1"/>
          </p:cNvSpPr>
          <p:nvPr>
            <p:ph type="title"/>
          </p:nvPr>
        </p:nvSpPr>
        <p:spPr>
          <a:xfrm>
            <a:off x="1882550" y="1020300"/>
            <a:ext cx="5378700" cy="3102900"/>
          </a:xfrm>
          <a:prstGeom prst="rect">
            <a:avLst/>
          </a:prstGeom>
          <a:noFill/>
        </p:spPr>
        <p:txBody>
          <a:bodyPr spcFirstLastPara="1" wrap="square" lIns="91425" tIns="91425" rIns="91425" bIns="91425" anchor="ctr" anchorCtr="0">
            <a:noAutofit/>
          </a:bodyPr>
          <a:lstStyle>
            <a:lvl1pPr lvl="0" algn="ctr">
              <a:spcBef>
                <a:spcPts val="0"/>
              </a:spcBef>
              <a:spcAft>
                <a:spcPts val="0"/>
              </a:spcAft>
              <a:buSzPts val="4800"/>
              <a:buNone/>
              <a:defRPr sz="96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0"/>
        <p:cNvGrpSpPr/>
        <p:nvPr/>
      </p:nvGrpSpPr>
      <p:grpSpPr>
        <a:xfrm>
          <a:off x="0" y="0"/>
          <a:ext cx="0" cy="0"/>
          <a:chOff x="0" y="0"/>
          <a:chExt cx="0" cy="0"/>
        </a:xfrm>
      </p:grpSpPr>
      <p:sp>
        <p:nvSpPr>
          <p:cNvPr id="411" name="Google Shape;411;p9"/>
          <p:cNvSpPr txBox="1">
            <a:spLocks noGrp="1"/>
          </p:cNvSpPr>
          <p:nvPr>
            <p:ph type="title"/>
          </p:nvPr>
        </p:nvSpPr>
        <p:spPr>
          <a:xfrm>
            <a:off x="1155720" y="540000"/>
            <a:ext cx="6832800" cy="11691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12" name="Google Shape;412;p9"/>
          <p:cNvSpPr txBox="1">
            <a:spLocks noGrp="1"/>
          </p:cNvSpPr>
          <p:nvPr>
            <p:ph type="subTitle" idx="1"/>
          </p:nvPr>
        </p:nvSpPr>
        <p:spPr>
          <a:xfrm>
            <a:off x="1155575" y="1675800"/>
            <a:ext cx="6832800" cy="939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413" name="Google Shape;413;p9"/>
          <p:cNvGrpSpPr/>
          <p:nvPr/>
        </p:nvGrpSpPr>
        <p:grpSpPr>
          <a:xfrm>
            <a:off x="-81419" y="169728"/>
            <a:ext cx="9260891" cy="5653354"/>
            <a:chOff x="-81419" y="169728"/>
            <a:chExt cx="9260891" cy="5653354"/>
          </a:xfrm>
        </p:grpSpPr>
        <p:grpSp>
          <p:nvGrpSpPr>
            <p:cNvPr id="414" name="Google Shape;414;p9"/>
            <p:cNvGrpSpPr/>
            <p:nvPr/>
          </p:nvGrpSpPr>
          <p:grpSpPr>
            <a:xfrm>
              <a:off x="8169119" y="2848173"/>
              <a:ext cx="584942" cy="584807"/>
              <a:chOff x="6714640" y="951029"/>
              <a:chExt cx="404804" cy="404711"/>
            </a:xfrm>
          </p:grpSpPr>
          <p:sp>
            <p:nvSpPr>
              <p:cNvPr id="415" name="Google Shape;415;p9"/>
              <p:cNvSpPr/>
              <p:nvPr/>
            </p:nvSpPr>
            <p:spPr>
              <a:xfrm>
                <a:off x="6714640" y="951029"/>
                <a:ext cx="404804" cy="404711"/>
              </a:xfrm>
              <a:custGeom>
                <a:avLst/>
                <a:gdLst/>
                <a:ahLst/>
                <a:cxnLst/>
                <a:rect l="l" t="t" r="r" b="b"/>
                <a:pathLst>
                  <a:path w="13542" h="13540" extrusionOk="0">
                    <a:moveTo>
                      <a:pt x="6769" y="0"/>
                    </a:moveTo>
                    <a:cubicBezTo>
                      <a:pt x="6285" y="0"/>
                      <a:pt x="5803" y="53"/>
                      <a:pt x="5339" y="153"/>
                    </a:cubicBezTo>
                    <a:cubicBezTo>
                      <a:pt x="3338" y="583"/>
                      <a:pt x="1656" y="1882"/>
                      <a:pt x="728" y="3717"/>
                    </a:cubicBezTo>
                    <a:cubicBezTo>
                      <a:pt x="253" y="4656"/>
                      <a:pt x="1" y="5713"/>
                      <a:pt x="1" y="6769"/>
                    </a:cubicBezTo>
                    <a:cubicBezTo>
                      <a:pt x="1" y="8218"/>
                      <a:pt x="452" y="9601"/>
                      <a:pt x="1306" y="10766"/>
                    </a:cubicBezTo>
                    <a:cubicBezTo>
                      <a:pt x="2581" y="12503"/>
                      <a:pt x="4623" y="13539"/>
                      <a:pt x="6773" y="13539"/>
                    </a:cubicBezTo>
                    <a:cubicBezTo>
                      <a:pt x="9034" y="13539"/>
                      <a:pt x="11139" y="12415"/>
                      <a:pt x="12399" y="10534"/>
                    </a:cubicBezTo>
                    <a:cubicBezTo>
                      <a:pt x="13146" y="9419"/>
                      <a:pt x="13541" y="8119"/>
                      <a:pt x="13541" y="6770"/>
                    </a:cubicBezTo>
                    <a:cubicBezTo>
                      <a:pt x="13541" y="6728"/>
                      <a:pt x="13541" y="6684"/>
                      <a:pt x="13538" y="6642"/>
                    </a:cubicBezTo>
                    <a:cubicBezTo>
                      <a:pt x="13537" y="6568"/>
                      <a:pt x="13536" y="6495"/>
                      <a:pt x="13531" y="6437"/>
                    </a:cubicBezTo>
                    <a:cubicBezTo>
                      <a:pt x="13530" y="6406"/>
                      <a:pt x="13529" y="6375"/>
                      <a:pt x="13524" y="6342"/>
                    </a:cubicBezTo>
                    <a:cubicBezTo>
                      <a:pt x="13521" y="6287"/>
                      <a:pt x="13517" y="6232"/>
                      <a:pt x="13513" y="6170"/>
                    </a:cubicBezTo>
                    <a:cubicBezTo>
                      <a:pt x="13510" y="6133"/>
                      <a:pt x="13507" y="6095"/>
                      <a:pt x="13503" y="6057"/>
                    </a:cubicBezTo>
                    <a:lnTo>
                      <a:pt x="13493" y="5963"/>
                    </a:lnTo>
                    <a:lnTo>
                      <a:pt x="13452" y="5673"/>
                    </a:lnTo>
                    <a:cubicBezTo>
                      <a:pt x="13452" y="5673"/>
                      <a:pt x="13435" y="5574"/>
                      <a:pt x="13431" y="5553"/>
                    </a:cubicBezTo>
                    <a:lnTo>
                      <a:pt x="13431" y="5397"/>
                    </a:lnTo>
                    <a:lnTo>
                      <a:pt x="13365" y="5230"/>
                    </a:lnTo>
                    <a:lnTo>
                      <a:pt x="13362" y="5220"/>
                    </a:lnTo>
                    <a:cubicBezTo>
                      <a:pt x="13344" y="5138"/>
                      <a:pt x="13322" y="5058"/>
                      <a:pt x="13298" y="4977"/>
                    </a:cubicBezTo>
                    <a:lnTo>
                      <a:pt x="13290" y="4946"/>
                    </a:lnTo>
                    <a:cubicBezTo>
                      <a:pt x="13283" y="4918"/>
                      <a:pt x="13276" y="4891"/>
                      <a:pt x="13269" y="4867"/>
                    </a:cubicBezTo>
                    <a:cubicBezTo>
                      <a:pt x="13231" y="4735"/>
                      <a:pt x="13184" y="4596"/>
                      <a:pt x="13135" y="4459"/>
                    </a:cubicBezTo>
                    <a:cubicBezTo>
                      <a:pt x="13122" y="4425"/>
                      <a:pt x="13111" y="4394"/>
                      <a:pt x="13094" y="4352"/>
                    </a:cubicBezTo>
                    <a:cubicBezTo>
                      <a:pt x="13056" y="4250"/>
                      <a:pt x="13016" y="4152"/>
                      <a:pt x="12974" y="4058"/>
                    </a:cubicBezTo>
                    <a:cubicBezTo>
                      <a:pt x="12953" y="4010"/>
                      <a:pt x="12931" y="3961"/>
                      <a:pt x="12903" y="3905"/>
                    </a:cubicBezTo>
                    <a:cubicBezTo>
                      <a:pt x="12888" y="3868"/>
                      <a:pt x="12872" y="3833"/>
                      <a:pt x="12852" y="3795"/>
                    </a:cubicBezTo>
                    <a:cubicBezTo>
                      <a:pt x="12836" y="3759"/>
                      <a:pt x="12819" y="3725"/>
                      <a:pt x="12810" y="3707"/>
                    </a:cubicBezTo>
                    <a:cubicBezTo>
                      <a:pt x="12795" y="3676"/>
                      <a:pt x="12779" y="3646"/>
                      <a:pt x="12761" y="3615"/>
                    </a:cubicBezTo>
                    <a:cubicBezTo>
                      <a:pt x="12732" y="3562"/>
                      <a:pt x="12701" y="3508"/>
                      <a:pt x="12670" y="3453"/>
                    </a:cubicBezTo>
                    <a:lnTo>
                      <a:pt x="12652" y="3420"/>
                    </a:lnTo>
                    <a:cubicBezTo>
                      <a:pt x="12627" y="3374"/>
                      <a:pt x="12603" y="3329"/>
                      <a:pt x="12570" y="3276"/>
                    </a:cubicBezTo>
                    <a:lnTo>
                      <a:pt x="12384" y="2973"/>
                    </a:lnTo>
                    <a:lnTo>
                      <a:pt x="12358" y="2953"/>
                    </a:lnTo>
                    <a:cubicBezTo>
                      <a:pt x="12356" y="2949"/>
                      <a:pt x="12309" y="2884"/>
                      <a:pt x="12309" y="2884"/>
                    </a:cubicBezTo>
                    <a:cubicBezTo>
                      <a:pt x="12278" y="2836"/>
                      <a:pt x="12244" y="2790"/>
                      <a:pt x="12209" y="2743"/>
                    </a:cubicBezTo>
                    <a:cubicBezTo>
                      <a:pt x="12190" y="2718"/>
                      <a:pt x="12174" y="2694"/>
                      <a:pt x="12147" y="2658"/>
                    </a:cubicBezTo>
                    <a:cubicBezTo>
                      <a:pt x="12123" y="2626"/>
                      <a:pt x="12097" y="2596"/>
                      <a:pt x="12076" y="2568"/>
                    </a:cubicBezTo>
                    <a:cubicBezTo>
                      <a:pt x="12048" y="2533"/>
                      <a:pt x="12020" y="2499"/>
                      <a:pt x="11984" y="2455"/>
                    </a:cubicBezTo>
                    <a:lnTo>
                      <a:pt x="11922" y="2382"/>
                    </a:lnTo>
                    <a:lnTo>
                      <a:pt x="11887" y="2341"/>
                    </a:lnTo>
                    <a:cubicBezTo>
                      <a:pt x="11781" y="2218"/>
                      <a:pt x="11672" y="2101"/>
                      <a:pt x="11567" y="1995"/>
                    </a:cubicBezTo>
                    <a:cubicBezTo>
                      <a:pt x="11534" y="1961"/>
                      <a:pt x="11502" y="1930"/>
                      <a:pt x="11476" y="1905"/>
                    </a:cubicBezTo>
                    <a:cubicBezTo>
                      <a:pt x="11389" y="1820"/>
                      <a:pt x="11298" y="1737"/>
                      <a:pt x="11219" y="1667"/>
                    </a:cubicBezTo>
                    <a:lnTo>
                      <a:pt x="11188" y="1642"/>
                    </a:lnTo>
                    <a:cubicBezTo>
                      <a:pt x="11130" y="1593"/>
                      <a:pt x="11073" y="1543"/>
                      <a:pt x="11027" y="1508"/>
                    </a:cubicBezTo>
                    <a:cubicBezTo>
                      <a:pt x="10982" y="1471"/>
                      <a:pt x="10936" y="1433"/>
                      <a:pt x="10892" y="1401"/>
                    </a:cubicBezTo>
                    <a:cubicBezTo>
                      <a:pt x="10858" y="1375"/>
                      <a:pt x="10827" y="1350"/>
                      <a:pt x="10804" y="1334"/>
                    </a:cubicBezTo>
                    <a:cubicBezTo>
                      <a:pt x="10780" y="1319"/>
                      <a:pt x="10759" y="1303"/>
                      <a:pt x="10734" y="1285"/>
                    </a:cubicBezTo>
                    <a:cubicBezTo>
                      <a:pt x="10631" y="1211"/>
                      <a:pt x="10529" y="1141"/>
                      <a:pt x="10423" y="1073"/>
                    </a:cubicBezTo>
                    <a:cubicBezTo>
                      <a:pt x="10385" y="1049"/>
                      <a:pt x="10347" y="1027"/>
                      <a:pt x="10293" y="994"/>
                    </a:cubicBezTo>
                    <a:cubicBezTo>
                      <a:pt x="10200" y="938"/>
                      <a:pt x="10107" y="883"/>
                      <a:pt x="10004" y="826"/>
                    </a:cubicBezTo>
                    <a:cubicBezTo>
                      <a:pt x="10004" y="826"/>
                      <a:pt x="9915" y="777"/>
                      <a:pt x="9883" y="761"/>
                    </a:cubicBezTo>
                    <a:cubicBezTo>
                      <a:pt x="9734" y="684"/>
                      <a:pt x="9598" y="619"/>
                      <a:pt x="9465" y="561"/>
                    </a:cubicBezTo>
                    <a:cubicBezTo>
                      <a:pt x="8611" y="190"/>
                      <a:pt x="7703" y="0"/>
                      <a:pt x="6769"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9"/>
              <p:cNvSpPr/>
              <p:nvPr/>
            </p:nvSpPr>
            <p:spPr>
              <a:xfrm>
                <a:off x="6762946" y="999211"/>
                <a:ext cx="308461" cy="308435"/>
              </a:xfrm>
              <a:custGeom>
                <a:avLst/>
                <a:gdLst/>
                <a:ahLst/>
                <a:cxnLst/>
                <a:rect l="l" t="t" r="r" b="b"/>
                <a:pathLst>
                  <a:path w="10319" h="10319" extrusionOk="0">
                    <a:moveTo>
                      <a:pt x="5159" y="0"/>
                    </a:moveTo>
                    <a:cubicBezTo>
                      <a:pt x="4785" y="0"/>
                      <a:pt x="4419" y="40"/>
                      <a:pt x="4067" y="116"/>
                    </a:cubicBezTo>
                    <a:cubicBezTo>
                      <a:pt x="2529" y="446"/>
                      <a:pt x="1244" y="1464"/>
                      <a:pt x="553" y="2833"/>
                    </a:cubicBezTo>
                    <a:cubicBezTo>
                      <a:pt x="200" y="3532"/>
                      <a:pt x="1" y="4322"/>
                      <a:pt x="1" y="5159"/>
                    </a:cubicBezTo>
                    <a:cubicBezTo>
                      <a:pt x="1" y="6298"/>
                      <a:pt x="369" y="7350"/>
                      <a:pt x="996" y="8204"/>
                    </a:cubicBezTo>
                    <a:cubicBezTo>
                      <a:pt x="1935" y="9486"/>
                      <a:pt x="3451" y="10318"/>
                      <a:pt x="5160" y="10318"/>
                    </a:cubicBezTo>
                    <a:cubicBezTo>
                      <a:pt x="6947" y="10318"/>
                      <a:pt x="8524" y="9408"/>
                      <a:pt x="9449" y="8026"/>
                    </a:cubicBezTo>
                    <a:cubicBezTo>
                      <a:pt x="9999" y="7206"/>
                      <a:pt x="10319" y="6219"/>
                      <a:pt x="10319" y="5159"/>
                    </a:cubicBezTo>
                    <a:cubicBezTo>
                      <a:pt x="10316" y="4159"/>
                      <a:pt x="10030" y="3223"/>
                      <a:pt x="9536" y="2431"/>
                    </a:cubicBezTo>
                    <a:cubicBezTo>
                      <a:pt x="8985" y="1549"/>
                      <a:pt x="8175" y="844"/>
                      <a:pt x="7212" y="425"/>
                    </a:cubicBezTo>
                    <a:cubicBezTo>
                      <a:pt x="6581" y="151"/>
                      <a:pt x="5887" y="0"/>
                      <a:pt x="51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9"/>
              <p:cNvSpPr/>
              <p:nvPr/>
            </p:nvSpPr>
            <p:spPr>
              <a:xfrm>
                <a:off x="6767818" y="1002679"/>
                <a:ext cx="117448" cy="247041"/>
              </a:xfrm>
              <a:custGeom>
                <a:avLst/>
                <a:gdLst/>
                <a:ahLst/>
                <a:cxnLst/>
                <a:rect l="l" t="t" r="r" b="b"/>
                <a:pathLst>
                  <a:path w="3929" h="8265" extrusionOk="0">
                    <a:moveTo>
                      <a:pt x="3903" y="0"/>
                    </a:moveTo>
                    <a:lnTo>
                      <a:pt x="3903" y="0"/>
                    </a:lnTo>
                    <a:cubicBezTo>
                      <a:pt x="2365" y="330"/>
                      <a:pt x="1080" y="1348"/>
                      <a:pt x="388" y="2717"/>
                    </a:cubicBezTo>
                    <a:cubicBezTo>
                      <a:pt x="521" y="2858"/>
                      <a:pt x="593" y="2956"/>
                      <a:pt x="506" y="3206"/>
                    </a:cubicBezTo>
                    <a:cubicBezTo>
                      <a:pt x="407" y="3489"/>
                      <a:pt x="304" y="3774"/>
                      <a:pt x="201" y="4058"/>
                    </a:cubicBezTo>
                    <a:cubicBezTo>
                      <a:pt x="127" y="4264"/>
                      <a:pt x="0" y="4496"/>
                      <a:pt x="69" y="4719"/>
                    </a:cubicBezTo>
                    <a:cubicBezTo>
                      <a:pt x="140" y="4949"/>
                      <a:pt x="309" y="5166"/>
                      <a:pt x="427" y="5374"/>
                    </a:cubicBezTo>
                    <a:lnTo>
                      <a:pt x="870" y="6150"/>
                    </a:lnTo>
                    <a:cubicBezTo>
                      <a:pt x="1029" y="6428"/>
                      <a:pt x="1186" y="6703"/>
                      <a:pt x="1344" y="6980"/>
                    </a:cubicBezTo>
                    <a:cubicBezTo>
                      <a:pt x="1481" y="7477"/>
                      <a:pt x="1729" y="8136"/>
                      <a:pt x="2245" y="8262"/>
                    </a:cubicBezTo>
                    <a:cubicBezTo>
                      <a:pt x="2251" y="8263"/>
                      <a:pt x="2259" y="8264"/>
                      <a:pt x="2266" y="8264"/>
                    </a:cubicBezTo>
                    <a:cubicBezTo>
                      <a:pt x="2305" y="8264"/>
                      <a:pt x="2345" y="8239"/>
                      <a:pt x="2353" y="8199"/>
                    </a:cubicBezTo>
                    <a:cubicBezTo>
                      <a:pt x="2405" y="7982"/>
                      <a:pt x="2345" y="7800"/>
                      <a:pt x="2270" y="7595"/>
                    </a:cubicBezTo>
                    <a:cubicBezTo>
                      <a:pt x="2157" y="7289"/>
                      <a:pt x="2136" y="7000"/>
                      <a:pt x="2201" y="6678"/>
                    </a:cubicBezTo>
                    <a:cubicBezTo>
                      <a:pt x="2308" y="6150"/>
                      <a:pt x="2548" y="5660"/>
                      <a:pt x="2592" y="5118"/>
                    </a:cubicBezTo>
                    <a:cubicBezTo>
                      <a:pt x="2616" y="4834"/>
                      <a:pt x="2566" y="4566"/>
                      <a:pt x="2548" y="4285"/>
                    </a:cubicBezTo>
                    <a:cubicBezTo>
                      <a:pt x="2538" y="4116"/>
                      <a:pt x="2571" y="3979"/>
                      <a:pt x="2631" y="3821"/>
                    </a:cubicBezTo>
                    <a:cubicBezTo>
                      <a:pt x="2658" y="3749"/>
                      <a:pt x="2689" y="3680"/>
                      <a:pt x="2676" y="3601"/>
                    </a:cubicBezTo>
                    <a:cubicBezTo>
                      <a:pt x="2660" y="3477"/>
                      <a:pt x="2525" y="3367"/>
                      <a:pt x="2355" y="3268"/>
                    </a:cubicBezTo>
                    <a:cubicBezTo>
                      <a:pt x="2256" y="3172"/>
                      <a:pt x="2126" y="3124"/>
                      <a:pt x="1992" y="3079"/>
                    </a:cubicBezTo>
                    <a:cubicBezTo>
                      <a:pt x="1854" y="3008"/>
                      <a:pt x="1724" y="2942"/>
                      <a:pt x="1638" y="2871"/>
                    </a:cubicBezTo>
                    <a:cubicBezTo>
                      <a:pt x="1783" y="2484"/>
                      <a:pt x="2058" y="2273"/>
                      <a:pt x="2324" y="1951"/>
                    </a:cubicBezTo>
                    <a:cubicBezTo>
                      <a:pt x="2532" y="1702"/>
                      <a:pt x="2672" y="1417"/>
                      <a:pt x="2590" y="1090"/>
                    </a:cubicBezTo>
                    <a:cubicBezTo>
                      <a:pt x="2585" y="1067"/>
                      <a:pt x="2566" y="1050"/>
                      <a:pt x="2545" y="1043"/>
                    </a:cubicBezTo>
                    <a:cubicBezTo>
                      <a:pt x="2507" y="1033"/>
                      <a:pt x="2470" y="1026"/>
                      <a:pt x="2435" y="1019"/>
                    </a:cubicBezTo>
                    <a:cubicBezTo>
                      <a:pt x="2816" y="847"/>
                      <a:pt x="3206" y="707"/>
                      <a:pt x="3607" y="575"/>
                    </a:cubicBezTo>
                    <a:cubicBezTo>
                      <a:pt x="3724" y="536"/>
                      <a:pt x="3823" y="494"/>
                      <a:pt x="3873" y="374"/>
                    </a:cubicBezTo>
                    <a:cubicBezTo>
                      <a:pt x="3928" y="257"/>
                      <a:pt x="3900" y="127"/>
                      <a:pt x="39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9"/>
              <p:cNvSpPr/>
              <p:nvPr/>
            </p:nvSpPr>
            <p:spPr>
              <a:xfrm>
                <a:off x="6923498" y="1008776"/>
                <a:ext cx="147848" cy="230362"/>
              </a:xfrm>
              <a:custGeom>
                <a:avLst/>
                <a:gdLst/>
                <a:ahLst/>
                <a:cxnLst/>
                <a:rect l="l" t="t" r="r" b="b"/>
                <a:pathLst>
                  <a:path w="4946" h="7707" extrusionOk="0">
                    <a:moveTo>
                      <a:pt x="1151" y="0"/>
                    </a:moveTo>
                    <a:cubicBezTo>
                      <a:pt x="1101" y="0"/>
                      <a:pt x="1052" y="8"/>
                      <a:pt x="1010" y="30"/>
                    </a:cubicBezTo>
                    <a:cubicBezTo>
                      <a:pt x="867" y="105"/>
                      <a:pt x="824" y="292"/>
                      <a:pt x="680" y="386"/>
                    </a:cubicBezTo>
                    <a:cubicBezTo>
                      <a:pt x="544" y="474"/>
                      <a:pt x="390" y="529"/>
                      <a:pt x="255" y="616"/>
                    </a:cubicBezTo>
                    <a:cubicBezTo>
                      <a:pt x="160" y="678"/>
                      <a:pt x="57" y="756"/>
                      <a:pt x="33" y="874"/>
                    </a:cubicBezTo>
                    <a:cubicBezTo>
                      <a:pt x="1" y="1026"/>
                      <a:pt x="246" y="1258"/>
                      <a:pt x="157" y="1377"/>
                    </a:cubicBezTo>
                    <a:cubicBezTo>
                      <a:pt x="140" y="1400"/>
                      <a:pt x="142" y="1445"/>
                      <a:pt x="157" y="1469"/>
                    </a:cubicBezTo>
                    <a:cubicBezTo>
                      <a:pt x="234" y="1576"/>
                      <a:pt x="330" y="1637"/>
                      <a:pt x="458" y="1668"/>
                    </a:cubicBezTo>
                    <a:cubicBezTo>
                      <a:pt x="623" y="1710"/>
                      <a:pt x="874" y="1678"/>
                      <a:pt x="1000" y="1809"/>
                    </a:cubicBezTo>
                    <a:cubicBezTo>
                      <a:pt x="1141" y="1957"/>
                      <a:pt x="1044" y="2224"/>
                      <a:pt x="1195" y="2383"/>
                    </a:cubicBezTo>
                    <a:cubicBezTo>
                      <a:pt x="1370" y="2568"/>
                      <a:pt x="1646" y="2399"/>
                      <a:pt x="1793" y="2660"/>
                    </a:cubicBezTo>
                    <a:cubicBezTo>
                      <a:pt x="1799" y="2668"/>
                      <a:pt x="1805" y="2676"/>
                      <a:pt x="1809" y="2681"/>
                    </a:cubicBezTo>
                    <a:cubicBezTo>
                      <a:pt x="1806" y="2715"/>
                      <a:pt x="1820" y="2750"/>
                      <a:pt x="1861" y="2766"/>
                    </a:cubicBezTo>
                    <a:cubicBezTo>
                      <a:pt x="1936" y="2794"/>
                      <a:pt x="2010" y="2807"/>
                      <a:pt x="2085" y="2807"/>
                    </a:cubicBezTo>
                    <a:cubicBezTo>
                      <a:pt x="2149" y="2807"/>
                      <a:pt x="2213" y="2798"/>
                      <a:pt x="2279" y="2781"/>
                    </a:cubicBezTo>
                    <a:cubicBezTo>
                      <a:pt x="2410" y="2748"/>
                      <a:pt x="2624" y="2638"/>
                      <a:pt x="2796" y="2638"/>
                    </a:cubicBezTo>
                    <a:cubicBezTo>
                      <a:pt x="2887" y="2638"/>
                      <a:pt x="2967" y="2669"/>
                      <a:pt x="3016" y="2759"/>
                    </a:cubicBezTo>
                    <a:cubicBezTo>
                      <a:pt x="2824" y="2866"/>
                      <a:pt x="2627" y="2971"/>
                      <a:pt x="2437" y="3082"/>
                    </a:cubicBezTo>
                    <a:cubicBezTo>
                      <a:pt x="2316" y="3154"/>
                      <a:pt x="2190" y="3230"/>
                      <a:pt x="2138" y="3367"/>
                    </a:cubicBezTo>
                    <a:cubicBezTo>
                      <a:pt x="2053" y="3586"/>
                      <a:pt x="2143" y="3769"/>
                      <a:pt x="1920" y="3932"/>
                    </a:cubicBezTo>
                    <a:cubicBezTo>
                      <a:pt x="1757" y="4052"/>
                      <a:pt x="1558" y="4124"/>
                      <a:pt x="1383" y="4223"/>
                    </a:cubicBezTo>
                    <a:cubicBezTo>
                      <a:pt x="1186" y="4335"/>
                      <a:pt x="689" y="4560"/>
                      <a:pt x="781" y="4872"/>
                    </a:cubicBezTo>
                    <a:cubicBezTo>
                      <a:pt x="825" y="5023"/>
                      <a:pt x="1008" y="5116"/>
                      <a:pt x="1131" y="5188"/>
                    </a:cubicBezTo>
                    <a:cubicBezTo>
                      <a:pt x="1303" y="5291"/>
                      <a:pt x="1488" y="5373"/>
                      <a:pt x="1652" y="5490"/>
                    </a:cubicBezTo>
                    <a:cubicBezTo>
                      <a:pt x="1840" y="5620"/>
                      <a:pt x="1968" y="5802"/>
                      <a:pt x="2126" y="5963"/>
                    </a:cubicBezTo>
                    <a:cubicBezTo>
                      <a:pt x="2275" y="6113"/>
                      <a:pt x="2450" y="6237"/>
                      <a:pt x="2625" y="6352"/>
                    </a:cubicBezTo>
                    <a:cubicBezTo>
                      <a:pt x="2771" y="6451"/>
                      <a:pt x="2898" y="6526"/>
                      <a:pt x="3071" y="6563"/>
                    </a:cubicBezTo>
                    <a:cubicBezTo>
                      <a:pt x="3174" y="6584"/>
                      <a:pt x="3254" y="6583"/>
                      <a:pt x="3175" y="6683"/>
                    </a:cubicBezTo>
                    <a:cubicBezTo>
                      <a:pt x="3144" y="6724"/>
                      <a:pt x="3058" y="6746"/>
                      <a:pt x="3016" y="6776"/>
                    </a:cubicBezTo>
                    <a:cubicBezTo>
                      <a:pt x="2795" y="6928"/>
                      <a:pt x="2832" y="7081"/>
                      <a:pt x="2986" y="7221"/>
                    </a:cubicBezTo>
                    <a:cubicBezTo>
                      <a:pt x="3253" y="7462"/>
                      <a:pt x="3867" y="7658"/>
                      <a:pt x="4071" y="7706"/>
                    </a:cubicBezTo>
                    <a:cubicBezTo>
                      <a:pt x="4621" y="6886"/>
                      <a:pt x="4941" y="5899"/>
                      <a:pt x="4941" y="4839"/>
                    </a:cubicBezTo>
                    <a:cubicBezTo>
                      <a:pt x="4945" y="4805"/>
                      <a:pt x="4945" y="4773"/>
                      <a:pt x="4942" y="4741"/>
                    </a:cubicBezTo>
                    <a:cubicBezTo>
                      <a:pt x="4941" y="4687"/>
                      <a:pt x="4941" y="4635"/>
                      <a:pt x="4938" y="4582"/>
                    </a:cubicBezTo>
                    <a:cubicBezTo>
                      <a:pt x="4932" y="4482"/>
                      <a:pt x="4925" y="4383"/>
                      <a:pt x="4914" y="4285"/>
                    </a:cubicBezTo>
                    <a:cubicBezTo>
                      <a:pt x="4913" y="4263"/>
                      <a:pt x="4910" y="4241"/>
                      <a:pt x="4907" y="4220"/>
                    </a:cubicBezTo>
                    <a:cubicBezTo>
                      <a:pt x="4906" y="4200"/>
                      <a:pt x="4903" y="4183"/>
                      <a:pt x="4900" y="4165"/>
                    </a:cubicBezTo>
                    <a:cubicBezTo>
                      <a:pt x="4893" y="4108"/>
                      <a:pt x="4884" y="4052"/>
                      <a:pt x="4876" y="3997"/>
                    </a:cubicBezTo>
                    <a:cubicBezTo>
                      <a:pt x="4872" y="3980"/>
                      <a:pt x="4870" y="3960"/>
                      <a:pt x="4868" y="3943"/>
                    </a:cubicBezTo>
                    <a:cubicBezTo>
                      <a:pt x="4863" y="3918"/>
                      <a:pt x="4858" y="3891"/>
                      <a:pt x="4853" y="3867"/>
                    </a:cubicBezTo>
                    <a:cubicBezTo>
                      <a:pt x="4848" y="3839"/>
                      <a:pt x="4842" y="3810"/>
                      <a:pt x="4835" y="3782"/>
                    </a:cubicBezTo>
                    <a:cubicBezTo>
                      <a:pt x="4835" y="3781"/>
                      <a:pt x="4835" y="3778"/>
                      <a:pt x="4834" y="3777"/>
                    </a:cubicBezTo>
                    <a:cubicBezTo>
                      <a:pt x="4829" y="3758"/>
                      <a:pt x="4827" y="3740"/>
                      <a:pt x="4821" y="3721"/>
                    </a:cubicBezTo>
                    <a:cubicBezTo>
                      <a:pt x="4815" y="3700"/>
                      <a:pt x="4812" y="3679"/>
                      <a:pt x="4807" y="3658"/>
                    </a:cubicBezTo>
                    <a:cubicBezTo>
                      <a:pt x="4719" y="3280"/>
                      <a:pt x="4587" y="2915"/>
                      <a:pt x="4419" y="2574"/>
                    </a:cubicBezTo>
                    <a:cubicBezTo>
                      <a:pt x="4406" y="2547"/>
                      <a:pt x="4395" y="2522"/>
                      <a:pt x="4381" y="2498"/>
                    </a:cubicBezTo>
                    <a:cubicBezTo>
                      <a:pt x="4326" y="2392"/>
                      <a:pt x="4269" y="2287"/>
                      <a:pt x="4207" y="2187"/>
                    </a:cubicBezTo>
                    <a:cubicBezTo>
                      <a:pt x="4193" y="2162"/>
                      <a:pt x="4177" y="2139"/>
                      <a:pt x="4163" y="2115"/>
                    </a:cubicBezTo>
                    <a:cubicBezTo>
                      <a:pt x="4145" y="2087"/>
                      <a:pt x="4128" y="2060"/>
                      <a:pt x="4110" y="2032"/>
                    </a:cubicBezTo>
                    <a:cubicBezTo>
                      <a:pt x="4039" y="1922"/>
                      <a:pt x="3964" y="1816"/>
                      <a:pt x="3887" y="1713"/>
                    </a:cubicBezTo>
                    <a:cubicBezTo>
                      <a:pt x="3867" y="1687"/>
                      <a:pt x="3848" y="1665"/>
                      <a:pt x="3830" y="1640"/>
                    </a:cubicBezTo>
                    <a:lnTo>
                      <a:pt x="3767" y="1560"/>
                    </a:lnTo>
                    <a:cubicBezTo>
                      <a:pt x="3750" y="1541"/>
                      <a:pt x="3734" y="1522"/>
                      <a:pt x="3717" y="1503"/>
                    </a:cubicBezTo>
                    <a:cubicBezTo>
                      <a:pt x="3628" y="1398"/>
                      <a:pt x="3536" y="1298"/>
                      <a:pt x="3439" y="1201"/>
                    </a:cubicBezTo>
                    <a:lnTo>
                      <a:pt x="3371" y="1131"/>
                    </a:lnTo>
                    <a:cubicBezTo>
                      <a:pt x="3301" y="1065"/>
                      <a:pt x="3230" y="1000"/>
                      <a:pt x="3155" y="937"/>
                    </a:cubicBezTo>
                    <a:lnTo>
                      <a:pt x="3023" y="825"/>
                    </a:lnTo>
                    <a:cubicBezTo>
                      <a:pt x="2993" y="800"/>
                      <a:pt x="2962" y="776"/>
                      <a:pt x="2930" y="750"/>
                    </a:cubicBezTo>
                    <a:cubicBezTo>
                      <a:pt x="2907" y="733"/>
                      <a:pt x="2882" y="714"/>
                      <a:pt x="2858" y="697"/>
                    </a:cubicBezTo>
                    <a:cubicBezTo>
                      <a:pt x="2543" y="461"/>
                      <a:pt x="2201" y="263"/>
                      <a:pt x="1837" y="105"/>
                    </a:cubicBezTo>
                    <a:cubicBezTo>
                      <a:pt x="1693" y="77"/>
                      <a:pt x="1548" y="52"/>
                      <a:pt x="1402" y="33"/>
                    </a:cubicBezTo>
                    <a:cubicBezTo>
                      <a:pt x="1327" y="23"/>
                      <a:pt x="1236" y="0"/>
                      <a:pt x="11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9"/>
              <p:cNvSpPr/>
              <p:nvPr/>
            </p:nvSpPr>
            <p:spPr>
              <a:xfrm>
                <a:off x="6792629" y="1071844"/>
                <a:ext cx="278718" cy="235802"/>
              </a:xfrm>
              <a:custGeom>
                <a:avLst/>
                <a:gdLst/>
                <a:ahLst/>
                <a:cxnLst/>
                <a:rect l="l" t="t" r="r" b="b"/>
                <a:pathLst>
                  <a:path w="9324" h="7889" extrusionOk="0">
                    <a:moveTo>
                      <a:pt x="8543" y="1"/>
                    </a:moveTo>
                    <a:cubicBezTo>
                      <a:pt x="8678" y="475"/>
                      <a:pt x="8751" y="976"/>
                      <a:pt x="8751" y="1493"/>
                    </a:cubicBezTo>
                    <a:cubicBezTo>
                      <a:pt x="8751" y="2609"/>
                      <a:pt x="8414" y="3645"/>
                      <a:pt x="7837" y="4508"/>
                    </a:cubicBezTo>
                    <a:cubicBezTo>
                      <a:pt x="6864" y="5959"/>
                      <a:pt x="5209" y="6916"/>
                      <a:pt x="3329" y="6916"/>
                    </a:cubicBezTo>
                    <a:cubicBezTo>
                      <a:pt x="2075" y="6916"/>
                      <a:pt x="919" y="6491"/>
                      <a:pt x="0" y="5774"/>
                    </a:cubicBezTo>
                    <a:lnTo>
                      <a:pt x="0" y="5774"/>
                    </a:lnTo>
                    <a:cubicBezTo>
                      <a:pt x="939" y="7057"/>
                      <a:pt x="2453" y="7888"/>
                      <a:pt x="4164" y="7888"/>
                    </a:cubicBezTo>
                    <a:cubicBezTo>
                      <a:pt x="5953" y="7888"/>
                      <a:pt x="7528" y="6978"/>
                      <a:pt x="8452" y="5596"/>
                    </a:cubicBezTo>
                    <a:cubicBezTo>
                      <a:pt x="9003" y="4776"/>
                      <a:pt x="9323" y="3789"/>
                      <a:pt x="9323" y="2729"/>
                    </a:cubicBezTo>
                    <a:cubicBezTo>
                      <a:pt x="9323" y="1729"/>
                      <a:pt x="9037" y="793"/>
                      <a:pt x="8543"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0" name="Google Shape;420;p9"/>
            <p:cNvGrpSpPr/>
            <p:nvPr/>
          </p:nvGrpSpPr>
          <p:grpSpPr>
            <a:xfrm>
              <a:off x="-81419" y="4393120"/>
              <a:ext cx="4543534" cy="1429961"/>
              <a:chOff x="-1192669" y="1924020"/>
              <a:chExt cx="4543534" cy="1429961"/>
            </a:xfrm>
          </p:grpSpPr>
          <p:sp>
            <p:nvSpPr>
              <p:cNvPr id="421" name="Google Shape;421;p9"/>
              <p:cNvSpPr/>
              <p:nvPr/>
            </p:nvSpPr>
            <p:spPr>
              <a:xfrm>
                <a:off x="751648" y="2433965"/>
                <a:ext cx="85669" cy="100480"/>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9"/>
              <p:cNvSpPr/>
              <p:nvPr/>
            </p:nvSpPr>
            <p:spPr>
              <a:xfrm>
                <a:off x="-1192669" y="1976574"/>
                <a:ext cx="4543534" cy="1377408"/>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9"/>
              <p:cNvSpPr/>
              <p:nvPr/>
            </p:nvSpPr>
            <p:spPr>
              <a:xfrm>
                <a:off x="1808925" y="2185686"/>
                <a:ext cx="92390" cy="102353"/>
              </a:xfrm>
              <a:custGeom>
                <a:avLst/>
                <a:gdLst/>
                <a:ahLst/>
                <a:cxnLst/>
                <a:rect l="l" t="t" r="r" b="b"/>
                <a:pathLst>
                  <a:path w="1677" h="1858" extrusionOk="0">
                    <a:moveTo>
                      <a:pt x="1220" y="0"/>
                    </a:moveTo>
                    <a:cubicBezTo>
                      <a:pt x="1181" y="0"/>
                      <a:pt x="1143" y="7"/>
                      <a:pt x="1105" y="23"/>
                    </a:cubicBezTo>
                    <a:cubicBezTo>
                      <a:pt x="967" y="81"/>
                      <a:pt x="891" y="229"/>
                      <a:pt x="836" y="370"/>
                    </a:cubicBezTo>
                    <a:cubicBezTo>
                      <a:pt x="735" y="632"/>
                      <a:pt x="668" y="908"/>
                      <a:pt x="637" y="1189"/>
                    </a:cubicBezTo>
                    <a:cubicBezTo>
                      <a:pt x="534" y="934"/>
                      <a:pt x="431" y="682"/>
                      <a:pt x="328" y="428"/>
                    </a:cubicBezTo>
                    <a:cubicBezTo>
                      <a:pt x="308" y="378"/>
                      <a:pt x="284" y="325"/>
                      <a:pt x="236" y="299"/>
                    </a:cubicBezTo>
                    <a:cubicBezTo>
                      <a:pt x="219" y="291"/>
                      <a:pt x="202" y="287"/>
                      <a:pt x="184" y="287"/>
                    </a:cubicBezTo>
                    <a:cubicBezTo>
                      <a:pt x="130" y="287"/>
                      <a:pt x="75" y="321"/>
                      <a:pt x="45" y="368"/>
                    </a:cubicBezTo>
                    <a:cubicBezTo>
                      <a:pt x="7" y="432"/>
                      <a:pt x="1" y="510"/>
                      <a:pt x="1" y="583"/>
                    </a:cubicBezTo>
                    <a:cubicBezTo>
                      <a:pt x="0" y="894"/>
                      <a:pt x="61" y="1207"/>
                      <a:pt x="178" y="1493"/>
                    </a:cubicBezTo>
                    <a:cubicBezTo>
                      <a:pt x="212" y="1578"/>
                      <a:pt x="265" y="1673"/>
                      <a:pt x="357" y="1683"/>
                    </a:cubicBezTo>
                    <a:lnTo>
                      <a:pt x="1293" y="1858"/>
                    </a:lnTo>
                    <a:cubicBezTo>
                      <a:pt x="1499" y="1526"/>
                      <a:pt x="1626" y="1145"/>
                      <a:pt x="1661" y="757"/>
                    </a:cubicBezTo>
                    <a:cubicBezTo>
                      <a:pt x="1677" y="570"/>
                      <a:pt x="1673" y="376"/>
                      <a:pt x="1577" y="216"/>
                    </a:cubicBezTo>
                    <a:cubicBezTo>
                      <a:pt x="1503" y="92"/>
                      <a:pt x="1361" y="0"/>
                      <a:pt x="1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9"/>
              <p:cNvSpPr/>
              <p:nvPr/>
            </p:nvSpPr>
            <p:spPr>
              <a:xfrm>
                <a:off x="1605028" y="2153845"/>
                <a:ext cx="62034" cy="83017"/>
              </a:xfrm>
              <a:custGeom>
                <a:avLst/>
                <a:gdLst/>
                <a:ahLst/>
                <a:cxnLst/>
                <a:rect l="l" t="t" r="r" b="b"/>
                <a:pathLst>
                  <a:path w="1126" h="1507" extrusionOk="0">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9"/>
              <p:cNvSpPr/>
              <p:nvPr/>
            </p:nvSpPr>
            <p:spPr>
              <a:xfrm>
                <a:off x="321543" y="1924020"/>
                <a:ext cx="92500" cy="102353"/>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9"/>
              <p:cNvSpPr/>
              <p:nvPr/>
            </p:nvSpPr>
            <p:spPr>
              <a:xfrm>
                <a:off x="-1060558" y="1963408"/>
                <a:ext cx="98505" cy="105162"/>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9"/>
              <p:cNvSpPr/>
              <p:nvPr/>
            </p:nvSpPr>
            <p:spPr>
              <a:xfrm>
                <a:off x="441038" y="1954704"/>
                <a:ext cx="62530" cy="86212"/>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9"/>
              <p:cNvSpPr/>
              <p:nvPr/>
            </p:nvSpPr>
            <p:spPr>
              <a:xfrm>
                <a:off x="1567235" y="2458093"/>
                <a:ext cx="231995" cy="113976"/>
              </a:xfrm>
              <a:custGeom>
                <a:avLst/>
                <a:gdLst/>
                <a:ahLst/>
                <a:cxnLst/>
                <a:rect l="l" t="t" r="r" b="b"/>
                <a:pathLst>
                  <a:path w="4211" h="2069" extrusionOk="0">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9"/>
              <p:cNvSpPr/>
              <p:nvPr/>
            </p:nvSpPr>
            <p:spPr>
              <a:xfrm>
                <a:off x="1809531" y="2321752"/>
                <a:ext cx="170456" cy="84835"/>
              </a:xfrm>
              <a:custGeom>
                <a:avLst/>
                <a:gdLst/>
                <a:ahLst/>
                <a:cxnLst/>
                <a:rect l="l" t="t" r="r" b="b"/>
                <a:pathLst>
                  <a:path w="3094" h="1540" extrusionOk="0">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9"/>
              <p:cNvSpPr/>
              <p:nvPr/>
            </p:nvSpPr>
            <p:spPr>
              <a:xfrm>
                <a:off x="-210539" y="2511528"/>
                <a:ext cx="170346" cy="84835"/>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9"/>
              <p:cNvSpPr/>
              <p:nvPr/>
            </p:nvSpPr>
            <p:spPr>
              <a:xfrm>
                <a:off x="600861" y="2109665"/>
                <a:ext cx="239267" cy="94751"/>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9"/>
              <p:cNvSpPr/>
              <p:nvPr/>
            </p:nvSpPr>
            <p:spPr>
              <a:xfrm>
                <a:off x="177036" y="2325002"/>
                <a:ext cx="239983" cy="74478"/>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9"/>
              <p:cNvSpPr/>
              <p:nvPr/>
            </p:nvSpPr>
            <p:spPr>
              <a:xfrm>
                <a:off x="390298" y="2407799"/>
                <a:ext cx="275738" cy="127032"/>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9"/>
              <p:cNvSpPr/>
              <p:nvPr/>
            </p:nvSpPr>
            <p:spPr>
              <a:xfrm>
                <a:off x="1523492" y="2603579"/>
                <a:ext cx="34268" cy="59439"/>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9"/>
              <p:cNvSpPr/>
              <p:nvPr/>
            </p:nvSpPr>
            <p:spPr>
              <a:xfrm>
                <a:off x="1566739" y="2581655"/>
                <a:ext cx="24626" cy="74093"/>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9"/>
              <p:cNvSpPr/>
              <p:nvPr/>
            </p:nvSpPr>
            <p:spPr>
              <a:xfrm>
                <a:off x="-271195" y="2270410"/>
                <a:ext cx="34323" cy="59439"/>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9"/>
              <p:cNvSpPr/>
              <p:nvPr/>
            </p:nvSpPr>
            <p:spPr>
              <a:xfrm>
                <a:off x="-227948" y="2248430"/>
                <a:ext cx="24626" cy="74148"/>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9"/>
              <p:cNvSpPr/>
              <p:nvPr/>
            </p:nvSpPr>
            <p:spPr>
              <a:xfrm>
                <a:off x="264633" y="2653103"/>
                <a:ext cx="34268" cy="59494"/>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9"/>
              <p:cNvSpPr/>
              <p:nvPr/>
            </p:nvSpPr>
            <p:spPr>
              <a:xfrm>
                <a:off x="307825" y="2631233"/>
                <a:ext cx="24681" cy="74093"/>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9"/>
              <p:cNvSpPr/>
              <p:nvPr/>
            </p:nvSpPr>
            <p:spPr>
              <a:xfrm>
                <a:off x="103432" y="2363067"/>
                <a:ext cx="34268" cy="59494"/>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9"/>
              <p:cNvSpPr/>
              <p:nvPr/>
            </p:nvSpPr>
            <p:spPr>
              <a:xfrm>
                <a:off x="146735" y="2341198"/>
                <a:ext cx="24626" cy="74093"/>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9"/>
              <p:cNvSpPr/>
              <p:nvPr/>
            </p:nvSpPr>
            <p:spPr>
              <a:xfrm>
                <a:off x="-295271" y="2789114"/>
                <a:ext cx="34268" cy="59384"/>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9"/>
              <p:cNvSpPr/>
              <p:nvPr/>
            </p:nvSpPr>
            <p:spPr>
              <a:xfrm>
                <a:off x="-252023" y="2767079"/>
                <a:ext cx="24626" cy="74148"/>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9"/>
              <p:cNvSpPr/>
              <p:nvPr/>
            </p:nvSpPr>
            <p:spPr>
              <a:xfrm>
                <a:off x="2090777" y="2429778"/>
                <a:ext cx="35920" cy="62965"/>
              </a:xfrm>
              <a:custGeom>
                <a:avLst/>
                <a:gdLst/>
                <a:ahLst/>
                <a:cxnLst/>
                <a:rect l="l" t="t" r="r" b="b"/>
                <a:pathLst>
                  <a:path w="652" h="1143" extrusionOk="0">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9"/>
              <p:cNvSpPr/>
              <p:nvPr/>
            </p:nvSpPr>
            <p:spPr>
              <a:xfrm>
                <a:off x="2136063" y="2406311"/>
                <a:ext cx="25728" cy="78610"/>
              </a:xfrm>
              <a:custGeom>
                <a:avLst/>
                <a:gdLst/>
                <a:ahLst/>
                <a:cxnLst/>
                <a:rect l="l" t="t" r="r" b="b"/>
                <a:pathLst>
                  <a:path w="467" h="1427" extrusionOk="0">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9"/>
              <p:cNvSpPr/>
              <p:nvPr/>
            </p:nvSpPr>
            <p:spPr>
              <a:xfrm>
                <a:off x="532601" y="2322688"/>
                <a:ext cx="39997" cy="57016"/>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9"/>
              <p:cNvSpPr/>
              <p:nvPr/>
            </p:nvSpPr>
            <p:spPr>
              <a:xfrm>
                <a:off x="507314" y="2294263"/>
                <a:ext cx="18346" cy="74588"/>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9"/>
              <p:cNvSpPr/>
              <p:nvPr/>
            </p:nvSpPr>
            <p:spPr>
              <a:xfrm>
                <a:off x="1847214" y="2418651"/>
                <a:ext cx="40052" cy="56960"/>
              </a:xfrm>
              <a:custGeom>
                <a:avLst/>
                <a:gdLst/>
                <a:ahLst/>
                <a:cxnLst/>
                <a:rect l="l" t="t" r="r" b="b"/>
                <a:pathLst>
                  <a:path w="727" h="1034" extrusionOk="0">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9"/>
              <p:cNvSpPr/>
              <p:nvPr/>
            </p:nvSpPr>
            <p:spPr>
              <a:xfrm>
                <a:off x="1821982" y="2390171"/>
                <a:ext cx="18236" cy="74478"/>
              </a:xfrm>
              <a:custGeom>
                <a:avLst/>
                <a:gdLst/>
                <a:ahLst/>
                <a:cxnLst/>
                <a:rect l="l" t="t" r="r" b="b"/>
                <a:pathLst>
                  <a:path w="331" h="1352" extrusionOk="0">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9"/>
              <p:cNvSpPr/>
              <p:nvPr/>
            </p:nvSpPr>
            <p:spPr>
              <a:xfrm>
                <a:off x="1895034" y="2677892"/>
                <a:ext cx="40052" cy="56960"/>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9"/>
              <p:cNvSpPr/>
              <p:nvPr/>
            </p:nvSpPr>
            <p:spPr>
              <a:xfrm>
                <a:off x="1869802" y="2649467"/>
                <a:ext cx="18291" cy="74478"/>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2" name="Google Shape;452;p9"/>
            <p:cNvGrpSpPr/>
            <p:nvPr/>
          </p:nvGrpSpPr>
          <p:grpSpPr>
            <a:xfrm>
              <a:off x="5414836" y="4266682"/>
              <a:ext cx="3764636" cy="1175402"/>
              <a:chOff x="2132353" y="3387432"/>
              <a:chExt cx="3764636" cy="1175402"/>
            </a:xfrm>
          </p:grpSpPr>
          <p:sp>
            <p:nvSpPr>
              <p:cNvPr id="453" name="Google Shape;453;p9"/>
              <p:cNvSpPr/>
              <p:nvPr/>
            </p:nvSpPr>
            <p:spPr>
              <a:xfrm>
                <a:off x="4407665" y="3445825"/>
                <a:ext cx="98230" cy="100700"/>
              </a:xfrm>
              <a:custGeom>
                <a:avLst/>
                <a:gdLst/>
                <a:ahLst/>
                <a:cxnLst/>
                <a:rect l="l" t="t" r="r" b="b"/>
                <a:pathLst>
                  <a:path w="1783" h="1828" extrusionOk="0">
                    <a:moveTo>
                      <a:pt x="338" y="1"/>
                    </a:moveTo>
                    <a:cubicBezTo>
                      <a:pt x="297" y="1"/>
                      <a:pt x="254" y="17"/>
                      <a:pt x="222" y="46"/>
                    </a:cubicBezTo>
                    <a:cubicBezTo>
                      <a:pt x="166" y="95"/>
                      <a:pt x="140" y="169"/>
                      <a:pt x="119" y="239"/>
                    </a:cubicBezTo>
                    <a:cubicBezTo>
                      <a:pt x="30" y="537"/>
                      <a:pt x="1" y="853"/>
                      <a:pt x="33" y="1162"/>
                    </a:cubicBezTo>
                    <a:cubicBezTo>
                      <a:pt x="42" y="1254"/>
                      <a:pt x="68" y="1360"/>
                      <a:pt x="153" y="1395"/>
                    </a:cubicBezTo>
                    <a:lnTo>
                      <a:pt x="1003" y="1827"/>
                    </a:lnTo>
                    <a:cubicBezTo>
                      <a:pt x="1294" y="1567"/>
                      <a:pt x="1524" y="1237"/>
                      <a:pt x="1666" y="874"/>
                    </a:cubicBezTo>
                    <a:cubicBezTo>
                      <a:pt x="1735" y="702"/>
                      <a:pt x="1782" y="513"/>
                      <a:pt x="1737" y="332"/>
                    </a:cubicBezTo>
                    <a:cubicBezTo>
                      <a:pt x="1693" y="163"/>
                      <a:pt x="1542" y="12"/>
                      <a:pt x="1371" y="12"/>
                    </a:cubicBezTo>
                    <a:cubicBezTo>
                      <a:pt x="1361" y="12"/>
                      <a:pt x="1351" y="12"/>
                      <a:pt x="1340" y="13"/>
                    </a:cubicBezTo>
                    <a:cubicBezTo>
                      <a:pt x="1189" y="29"/>
                      <a:pt x="1075" y="152"/>
                      <a:pt x="983" y="272"/>
                    </a:cubicBezTo>
                    <a:cubicBezTo>
                      <a:pt x="812" y="493"/>
                      <a:pt x="670" y="740"/>
                      <a:pt x="561" y="1000"/>
                    </a:cubicBezTo>
                    <a:cubicBezTo>
                      <a:pt x="533" y="727"/>
                      <a:pt x="507" y="455"/>
                      <a:pt x="479" y="183"/>
                    </a:cubicBezTo>
                    <a:cubicBezTo>
                      <a:pt x="474" y="128"/>
                      <a:pt x="465" y="70"/>
                      <a:pt x="426" y="33"/>
                    </a:cubicBezTo>
                    <a:cubicBezTo>
                      <a:pt x="401" y="11"/>
                      <a:pt x="370" y="1"/>
                      <a:pt x="3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9"/>
              <p:cNvSpPr/>
              <p:nvPr/>
            </p:nvSpPr>
            <p:spPr>
              <a:xfrm>
                <a:off x="4306791" y="3410954"/>
                <a:ext cx="79939" cy="84945"/>
              </a:xfrm>
              <a:custGeom>
                <a:avLst/>
                <a:gdLst/>
                <a:ahLst/>
                <a:cxnLst/>
                <a:rect l="l" t="t" r="r" b="b"/>
                <a:pathLst>
                  <a:path w="1451" h="1542" extrusionOk="0">
                    <a:moveTo>
                      <a:pt x="955" y="1"/>
                    </a:moveTo>
                    <a:cubicBezTo>
                      <a:pt x="896" y="1"/>
                      <a:pt x="839" y="17"/>
                      <a:pt x="791" y="53"/>
                    </a:cubicBezTo>
                    <a:cubicBezTo>
                      <a:pt x="693" y="130"/>
                      <a:pt x="664" y="265"/>
                      <a:pt x="652" y="388"/>
                    </a:cubicBezTo>
                    <a:cubicBezTo>
                      <a:pt x="629" y="619"/>
                      <a:pt x="633" y="854"/>
                      <a:pt x="671" y="1084"/>
                    </a:cubicBezTo>
                    <a:cubicBezTo>
                      <a:pt x="533" y="906"/>
                      <a:pt x="398" y="725"/>
                      <a:pt x="259" y="546"/>
                    </a:cubicBezTo>
                    <a:cubicBezTo>
                      <a:pt x="231" y="511"/>
                      <a:pt x="201" y="471"/>
                      <a:pt x="158" y="463"/>
                    </a:cubicBezTo>
                    <a:cubicBezTo>
                      <a:pt x="151" y="461"/>
                      <a:pt x="145" y="461"/>
                      <a:pt x="139" y="461"/>
                    </a:cubicBezTo>
                    <a:cubicBezTo>
                      <a:pt x="85" y="461"/>
                      <a:pt x="36" y="507"/>
                      <a:pt x="19" y="560"/>
                    </a:cubicBezTo>
                    <a:cubicBezTo>
                      <a:pt x="1" y="619"/>
                      <a:pt x="15" y="682"/>
                      <a:pt x="31" y="741"/>
                    </a:cubicBezTo>
                    <a:cubicBezTo>
                      <a:pt x="97" y="991"/>
                      <a:pt x="214" y="1224"/>
                      <a:pt x="369" y="1428"/>
                    </a:cubicBezTo>
                    <a:cubicBezTo>
                      <a:pt x="411" y="1483"/>
                      <a:pt x="471" y="1541"/>
                      <a:pt x="537" y="1541"/>
                    </a:cubicBezTo>
                    <a:cubicBezTo>
                      <a:pt x="543" y="1541"/>
                      <a:pt x="549" y="1541"/>
                      <a:pt x="554" y="1540"/>
                    </a:cubicBezTo>
                    <a:lnTo>
                      <a:pt x="1339" y="1473"/>
                    </a:lnTo>
                    <a:cubicBezTo>
                      <a:pt x="1432" y="1164"/>
                      <a:pt x="1451" y="835"/>
                      <a:pt x="1394" y="518"/>
                    </a:cubicBezTo>
                    <a:cubicBezTo>
                      <a:pt x="1367" y="367"/>
                      <a:pt x="1318" y="212"/>
                      <a:pt x="1209" y="106"/>
                    </a:cubicBezTo>
                    <a:cubicBezTo>
                      <a:pt x="1141" y="40"/>
                      <a:pt x="1046" y="1"/>
                      <a:pt x="9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9"/>
              <p:cNvSpPr/>
              <p:nvPr/>
            </p:nvSpPr>
            <p:spPr>
              <a:xfrm>
                <a:off x="4442263" y="3407924"/>
                <a:ext cx="53715" cy="63626"/>
              </a:xfrm>
              <a:custGeom>
                <a:avLst/>
                <a:gdLst/>
                <a:ahLst/>
                <a:cxnLst/>
                <a:rect l="l" t="t" r="r" b="b"/>
                <a:pathLst>
                  <a:path w="975" h="1155" extrusionOk="0">
                    <a:moveTo>
                      <a:pt x="738" y="1"/>
                    </a:moveTo>
                    <a:cubicBezTo>
                      <a:pt x="687" y="1"/>
                      <a:pt x="636" y="47"/>
                      <a:pt x="606" y="93"/>
                    </a:cubicBezTo>
                    <a:cubicBezTo>
                      <a:pt x="517" y="227"/>
                      <a:pt x="493" y="392"/>
                      <a:pt x="489" y="553"/>
                    </a:cubicBezTo>
                    <a:cubicBezTo>
                      <a:pt x="409" y="420"/>
                      <a:pt x="324" y="291"/>
                      <a:pt x="234" y="165"/>
                    </a:cubicBezTo>
                    <a:cubicBezTo>
                      <a:pt x="204" y="122"/>
                      <a:pt x="163" y="74"/>
                      <a:pt x="110" y="74"/>
                    </a:cubicBezTo>
                    <a:cubicBezTo>
                      <a:pt x="108" y="74"/>
                      <a:pt x="107" y="74"/>
                      <a:pt x="105" y="75"/>
                    </a:cubicBezTo>
                    <a:cubicBezTo>
                      <a:pt x="62" y="79"/>
                      <a:pt x="26" y="117"/>
                      <a:pt x="14" y="159"/>
                    </a:cubicBezTo>
                    <a:cubicBezTo>
                      <a:pt x="1" y="202"/>
                      <a:pt x="6" y="248"/>
                      <a:pt x="15" y="292"/>
                    </a:cubicBezTo>
                    <a:cubicBezTo>
                      <a:pt x="70" y="578"/>
                      <a:pt x="211" y="847"/>
                      <a:pt x="416" y="1054"/>
                    </a:cubicBezTo>
                    <a:lnTo>
                      <a:pt x="887" y="1154"/>
                    </a:lnTo>
                    <a:lnTo>
                      <a:pt x="934" y="833"/>
                    </a:lnTo>
                    <a:cubicBezTo>
                      <a:pt x="954" y="696"/>
                      <a:pt x="975" y="559"/>
                      <a:pt x="963" y="420"/>
                    </a:cubicBezTo>
                    <a:cubicBezTo>
                      <a:pt x="954" y="283"/>
                      <a:pt x="910" y="144"/>
                      <a:pt x="817" y="44"/>
                    </a:cubicBezTo>
                    <a:cubicBezTo>
                      <a:pt x="804" y="29"/>
                      <a:pt x="790" y="15"/>
                      <a:pt x="771" y="8"/>
                    </a:cubicBezTo>
                    <a:cubicBezTo>
                      <a:pt x="760" y="3"/>
                      <a:pt x="749" y="1"/>
                      <a:pt x="7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9"/>
              <p:cNvSpPr/>
              <p:nvPr/>
            </p:nvSpPr>
            <p:spPr>
              <a:xfrm>
                <a:off x="5471883" y="3387432"/>
                <a:ext cx="51016" cy="68253"/>
              </a:xfrm>
              <a:custGeom>
                <a:avLst/>
                <a:gdLst/>
                <a:ahLst/>
                <a:cxnLst/>
                <a:rect l="l" t="t" r="r" b="b"/>
                <a:pathLst>
                  <a:path w="926" h="1239" extrusionOk="0">
                    <a:moveTo>
                      <a:pt x="141" y="0"/>
                    </a:moveTo>
                    <a:cubicBezTo>
                      <a:pt x="104" y="0"/>
                      <a:pt x="68" y="26"/>
                      <a:pt x="48" y="60"/>
                    </a:cubicBezTo>
                    <a:cubicBezTo>
                      <a:pt x="25" y="99"/>
                      <a:pt x="20" y="144"/>
                      <a:pt x="18" y="190"/>
                    </a:cubicBezTo>
                    <a:cubicBezTo>
                      <a:pt x="0" y="480"/>
                      <a:pt x="71" y="775"/>
                      <a:pt x="217" y="1027"/>
                    </a:cubicBezTo>
                    <a:lnTo>
                      <a:pt x="646" y="1238"/>
                    </a:lnTo>
                    <a:cubicBezTo>
                      <a:pt x="689" y="1138"/>
                      <a:pt x="731" y="1039"/>
                      <a:pt x="774" y="939"/>
                    </a:cubicBezTo>
                    <a:cubicBezTo>
                      <a:pt x="826" y="812"/>
                      <a:pt x="881" y="685"/>
                      <a:pt x="903" y="550"/>
                    </a:cubicBezTo>
                    <a:cubicBezTo>
                      <a:pt x="926" y="413"/>
                      <a:pt x="917" y="267"/>
                      <a:pt x="853" y="147"/>
                    </a:cubicBezTo>
                    <a:cubicBezTo>
                      <a:pt x="844" y="130"/>
                      <a:pt x="833" y="115"/>
                      <a:pt x="819" y="102"/>
                    </a:cubicBezTo>
                    <a:cubicBezTo>
                      <a:pt x="803" y="90"/>
                      <a:pt x="784" y="84"/>
                      <a:pt x="765" y="84"/>
                    </a:cubicBezTo>
                    <a:cubicBezTo>
                      <a:pt x="720" y="84"/>
                      <a:pt x="671" y="112"/>
                      <a:pt x="637" y="143"/>
                    </a:cubicBezTo>
                    <a:cubicBezTo>
                      <a:pt x="519" y="253"/>
                      <a:pt x="453" y="406"/>
                      <a:pt x="411" y="561"/>
                    </a:cubicBezTo>
                    <a:cubicBezTo>
                      <a:pt x="367" y="413"/>
                      <a:pt x="316" y="267"/>
                      <a:pt x="260" y="122"/>
                    </a:cubicBezTo>
                    <a:cubicBezTo>
                      <a:pt x="240" y="71"/>
                      <a:pt x="212" y="13"/>
                      <a:pt x="157" y="2"/>
                    </a:cubicBezTo>
                    <a:cubicBezTo>
                      <a:pt x="152" y="1"/>
                      <a:pt x="146"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9"/>
              <p:cNvSpPr/>
              <p:nvPr/>
            </p:nvSpPr>
            <p:spPr>
              <a:xfrm>
                <a:off x="5619200" y="3393657"/>
                <a:ext cx="66882" cy="73927"/>
              </a:xfrm>
              <a:custGeom>
                <a:avLst/>
                <a:gdLst/>
                <a:ahLst/>
                <a:cxnLst/>
                <a:rect l="l" t="t" r="r" b="b"/>
                <a:pathLst>
                  <a:path w="1214" h="1342" extrusionOk="0">
                    <a:moveTo>
                      <a:pt x="178" y="0"/>
                    </a:moveTo>
                    <a:cubicBezTo>
                      <a:pt x="129" y="0"/>
                      <a:pt x="82" y="28"/>
                      <a:pt x="57" y="64"/>
                    </a:cubicBezTo>
                    <a:cubicBezTo>
                      <a:pt x="29" y="105"/>
                      <a:pt x="23" y="154"/>
                      <a:pt x="21" y="201"/>
                    </a:cubicBezTo>
                    <a:cubicBezTo>
                      <a:pt x="1" y="516"/>
                      <a:pt x="97" y="835"/>
                      <a:pt x="290" y="1108"/>
                    </a:cubicBezTo>
                    <a:lnTo>
                      <a:pt x="855" y="1341"/>
                    </a:lnTo>
                    <a:cubicBezTo>
                      <a:pt x="910" y="1234"/>
                      <a:pt x="962" y="1125"/>
                      <a:pt x="1017" y="1018"/>
                    </a:cubicBezTo>
                    <a:cubicBezTo>
                      <a:pt x="1085" y="883"/>
                      <a:pt x="1153" y="744"/>
                      <a:pt x="1184" y="599"/>
                    </a:cubicBezTo>
                    <a:cubicBezTo>
                      <a:pt x="1213" y="452"/>
                      <a:pt x="1201" y="295"/>
                      <a:pt x="1113" y="164"/>
                    </a:cubicBezTo>
                    <a:cubicBezTo>
                      <a:pt x="1100" y="147"/>
                      <a:pt x="1086" y="129"/>
                      <a:pt x="1066" y="116"/>
                    </a:cubicBezTo>
                    <a:cubicBezTo>
                      <a:pt x="1045" y="102"/>
                      <a:pt x="1020" y="96"/>
                      <a:pt x="994" y="96"/>
                    </a:cubicBezTo>
                    <a:cubicBezTo>
                      <a:pt x="937" y="96"/>
                      <a:pt x="875" y="125"/>
                      <a:pt x="831" y="159"/>
                    </a:cubicBezTo>
                    <a:cubicBezTo>
                      <a:pt x="677" y="276"/>
                      <a:pt x="592" y="439"/>
                      <a:pt x="539" y="607"/>
                    </a:cubicBezTo>
                    <a:cubicBezTo>
                      <a:pt x="479" y="448"/>
                      <a:pt x="412" y="290"/>
                      <a:pt x="337" y="133"/>
                    </a:cubicBezTo>
                    <a:cubicBezTo>
                      <a:pt x="310" y="77"/>
                      <a:pt x="270" y="15"/>
                      <a:pt x="200" y="2"/>
                    </a:cubicBezTo>
                    <a:cubicBezTo>
                      <a:pt x="193" y="1"/>
                      <a:pt x="185" y="0"/>
                      <a:pt x="1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9"/>
              <p:cNvSpPr/>
              <p:nvPr/>
            </p:nvSpPr>
            <p:spPr>
              <a:xfrm>
                <a:off x="2132353" y="3420264"/>
                <a:ext cx="3764636" cy="1142570"/>
              </a:xfrm>
              <a:custGeom>
                <a:avLst/>
                <a:gdLst/>
                <a:ahLst/>
                <a:cxnLst/>
                <a:rect l="l" t="t" r="r" b="b"/>
                <a:pathLst>
                  <a:path w="68333" h="20741" extrusionOk="0">
                    <a:moveTo>
                      <a:pt x="55171" y="0"/>
                    </a:moveTo>
                    <a:cubicBezTo>
                      <a:pt x="50205" y="0"/>
                      <a:pt x="43713" y="401"/>
                      <a:pt x="35499" y="1636"/>
                    </a:cubicBezTo>
                    <a:cubicBezTo>
                      <a:pt x="12111" y="5154"/>
                      <a:pt x="0" y="16001"/>
                      <a:pt x="0" y="16001"/>
                    </a:cubicBezTo>
                    <a:lnTo>
                      <a:pt x="68332" y="20741"/>
                    </a:lnTo>
                    <a:lnTo>
                      <a:pt x="68314" y="1368"/>
                    </a:lnTo>
                    <a:cubicBezTo>
                      <a:pt x="68314" y="1368"/>
                      <a:pt x="64346" y="0"/>
                      <a:pt x="551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9"/>
              <p:cNvSpPr/>
              <p:nvPr/>
            </p:nvSpPr>
            <p:spPr>
              <a:xfrm>
                <a:off x="3858230" y="3630037"/>
                <a:ext cx="258604" cy="144439"/>
              </a:xfrm>
              <a:custGeom>
                <a:avLst/>
                <a:gdLst/>
                <a:ahLst/>
                <a:cxnLst/>
                <a:rect l="l" t="t" r="r" b="b"/>
                <a:pathLst>
                  <a:path w="4694" h="2622" extrusionOk="0">
                    <a:moveTo>
                      <a:pt x="2774" y="0"/>
                    </a:moveTo>
                    <a:cubicBezTo>
                      <a:pt x="2271" y="0"/>
                      <a:pt x="1768" y="97"/>
                      <a:pt x="1294" y="290"/>
                    </a:cubicBezTo>
                    <a:cubicBezTo>
                      <a:pt x="206" y="734"/>
                      <a:pt x="0" y="2520"/>
                      <a:pt x="1341" y="2616"/>
                    </a:cubicBezTo>
                    <a:cubicBezTo>
                      <a:pt x="1392" y="2619"/>
                      <a:pt x="1444" y="2621"/>
                      <a:pt x="1498" y="2621"/>
                    </a:cubicBezTo>
                    <a:cubicBezTo>
                      <a:pt x="2437" y="2621"/>
                      <a:pt x="3764" y="2093"/>
                      <a:pt x="4353" y="1340"/>
                    </a:cubicBezTo>
                    <a:cubicBezTo>
                      <a:pt x="4548" y="1089"/>
                      <a:pt x="4693" y="685"/>
                      <a:pt x="4489" y="444"/>
                    </a:cubicBezTo>
                    <a:cubicBezTo>
                      <a:pt x="4419" y="362"/>
                      <a:pt x="4325" y="318"/>
                      <a:pt x="4230" y="281"/>
                    </a:cubicBezTo>
                    <a:cubicBezTo>
                      <a:pt x="3764" y="94"/>
                      <a:pt x="3269" y="0"/>
                      <a:pt x="2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9"/>
              <p:cNvSpPr/>
              <p:nvPr/>
            </p:nvSpPr>
            <p:spPr>
              <a:xfrm>
                <a:off x="5413155" y="3584755"/>
                <a:ext cx="266703" cy="120146"/>
              </a:xfrm>
              <a:custGeom>
                <a:avLst/>
                <a:gdLst/>
                <a:ahLst/>
                <a:cxnLst/>
                <a:rect l="l" t="t" r="r" b="b"/>
                <a:pathLst>
                  <a:path w="4841" h="2181" extrusionOk="0">
                    <a:moveTo>
                      <a:pt x="3087" y="0"/>
                    </a:moveTo>
                    <a:cubicBezTo>
                      <a:pt x="2775" y="0"/>
                      <a:pt x="2463" y="14"/>
                      <a:pt x="2153" y="40"/>
                    </a:cubicBezTo>
                    <a:cubicBezTo>
                      <a:pt x="1343" y="111"/>
                      <a:pt x="0" y="753"/>
                      <a:pt x="1098" y="1709"/>
                    </a:cubicBezTo>
                    <a:cubicBezTo>
                      <a:pt x="1482" y="2042"/>
                      <a:pt x="2143" y="2180"/>
                      <a:pt x="2791" y="2180"/>
                    </a:cubicBezTo>
                    <a:cubicBezTo>
                      <a:pt x="3320" y="2180"/>
                      <a:pt x="3839" y="2088"/>
                      <a:pt x="4190" y="1936"/>
                    </a:cubicBezTo>
                    <a:cubicBezTo>
                      <a:pt x="4466" y="1816"/>
                      <a:pt x="4716" y="1562"/>
                      <a:pt x="4773" y="1230"/>
                    </a:cubicBezTo>
                    <a:cubicBezTo>
                      <a:pt x="4840" y="824"/>
                      <a:pt x="4593" y="417"/>
                      <a:pt x="4272" y="223"/>
                    </a:cubicBezTo>
                    <a:cubicBezTo>
                      <a:pt x="3951" y="29"/>
                      <a:pt x="3573" y="4"/>
                      <a:pt x="3210" y="1"/>
                    </a:cubicBezTo>
                    <a:cubicBezTo>
                      <a:pt x="3169" y="0"/>
                      <a:pt x="3128" y="0"/>
                      <a:pt x="30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9"/>
              <p:cNvSpPr/>
              <p:nvPr/>
            </p:nvSpPr>
            <p:spPr>
              <a:xfrm>
                <a:off x="5605207" y="3736356"/>
                <a:ext cx="267584" cy="94310"/>
              </a:xfrm>
              <a:custGeom>
                <a:avLst/>
                <a:gdLst/>
                <a:ahLst/>
                <a:cxnLst/>
                <a:rect l="l" t="t" r="r" b="b"/>
                <a:pathLst>
                  <a:path w="4857" h="1712" extrusionOk="0">
                    <a:moveTo>
                      <a:pt x="2407" y="1"/>
                    </a:moveTo>
                    <a:cubicBezTo>
                      <a:pt x="1785" y="1"/>
                      <a:pt x="1153" y="106"/>
                      <a:pt x="673" y="409"/>
                    </a:cubicBezTo>
                    <a:cubicBezTo>
                      <a:pt x="112" y="765"/>
                      <a:pt x="1" y="1242"/>
                      <a:pt x="616" y="1520"/>
                    </a:cubicBezTo>
                    <a:cubicBezTo>
                      <a:pt x="942" y="1667"/>
                      <a:pt x="1343" y="1712"/>
                      <a:pt x="1740" y="1712"/>
                    </a:cubicBezTo>
                    <a:cubicBezTo>
                      <a:pt x="2057" y="1712"/>
                      <a:pt x="2371" y="1683"/>
                      <a:pt x="2643" y="1656"/>
                    </a:cubicBezTo>
                    <a:cubicBezTo>
                      <a:pt x="2992" y="1622"/>
                      <a:pt x="4856" y="915"/>
                      <a:pt x="3967" y="233"/>
                    </a:cubicBezTo>
                    <a:cubicBezTo>
                      <a:pt x="3895" y="178"/>
                      <a:pt x="3805" y="155"/>
                      <a:pt x="3719" y="138"/>
                    </a:cubicBezTo>
                    <a:cubicBezTo>
                      <a:pt x="3331" y="59"/>
                      <a:pt x="2872" y="1"/>
                      <a:pt x="24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9"/>
              <p:cNvSpPr/>
              <p:nvPr/>
            </p:nvSpPr>
            <p:spPr>
              <a:xfrm>
                <a:off x="4375381" y="3644801"/>
                <a:ext cx="305598" cy="80207"/>
              </a:xfrm>
              <a:custGeom>
                <a:avLst/>
                <a:gdLst/>
                <a:ahLst/>
                <a:cxnLst/>
                <a:rect l="l" t="t" r="r" b="b"/>
                <a:pathLst>
                  <a:path w="5547" h="1456" extrusionOk="0">
                    <a:moveTo>
                      <a:pt x="3392" y="1"/>
                    </a:moveTo>
                    <a:cubicBezTo>
                      <a:pt x="3263" y="1"/>
                      <a:pt x="3134" y="5"/>
                      <a:pt x="3005" y="13"/>
                    </a:cubicBezTo>
                    <a:cubicBezTo>
                      <a:pt x="2231" y="63"/>
                      <a:pt x="1466" y="266"/>
                      <a:pt x="875" y="578"/>
                    </a:cubicBezTo>
                    <a:cubicBezTo>
                      <a:pt x="0" y="1038"/>
                      <a:pt x="515" y="1456"/>
                      <a:pt x="1358" y="1456"/>
                    </a:cubicBezTo>
                    <a:cubicBezTo>
                      <a:pt x="1472" y="1456"/>
                      <a:pt x="1591" y="1448"/>
                      <a:pt x="1714" y="1432"/>
                    </a:cubicBezTo>
                    <a:cubicBezTo>
                      <a:pt x="2842" y="1284"/>
                      <a:pt x="4159" y="1406"/>
                      <a:pt x="5160" y="965"/>
                    </a:cubicBezTo>
                    <a:cubicBezTo>
                      <a:pt x="5359" y="876"/>
                      <a:pt x="5542" y="754"/>
                      <a:pt x="5545" y="619"/>
                    </a:cubicBezTo>
                    <a:cubicBezTo>
                      <a:pt x="5547" y="479"/>
                      <a:pt x="5353" y="373"/>
                      <a:pt x="5159" y="298"/>
                    </a:cubicBezTo>
                    <a:cubicBezTo>
                      <a:pt x="4653" y="104"/>
                      <a:pt x="4031" y="1"/>
                      <a:pt x="33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9"/>
              <p:cNvSpPr/>
              <p:nvPr/>
            </p:nvSpPr>
            <p:spPr>
              <a:xfrm>
                <a:off x="3909300" y="3593239"/>
                <a:ext cx="38289" cy="75305"/>
              </a:xfrm>
              <a:custGeom>
                <a:avLst/>
                <a:gdLst/>
                <a:ahLst/>
                <a:cxnLst/>
                <a:rect l="l" t="t" r="r" b="b"/>
                <a:pathLst>
                  <a:path w="695" h="1367" extrusionOk="0">
                    <a:moveTo>
                      <a:pt x="501" y="1"/>
                    </a:moveTo>
                    <a:cubicBezTo>
                      <a:pt x="430" y="1"/>
                      <a:pt x="363" y="52"/>
                      <a:pt x="338" y="131"/>
                    </a:cubicBezTo>
                    <a:lnTo>
                      <a:pt x="33" y="1105"/>
                    </a:lnTo>
                    <a:cubicBezTo>
                      <a:pt x="0" y="1206"/>
                      <a:pt x="47" y="1318"/>
                      <a:pt x="137" y="1354"/>
                    </a:cubicBezTo>
                    <a:cubicBezTo>
                      <a:pt x="156" y="1363"/>
                      <a:pt x="175" y="1366"/>
                      <a:pt x="194" y="1366"/>
                    </a:cubicBezTo>
                    <a:cubicBezTo>
                      <a:pt x="198" y="1366"/>
                      <a:pt x="202" y="1366"/>
                      <a:pt x="205" y="1366"/>
                    </a:cubicBezTo>
                    <a:cubicBezTo>
                      <a:pt x="273" y="1360"/>
                      <a:pt x="332" y="1312"/>
                      <a:pt x="358" y="1236"/>
                    </a:cubicBezTo>
                    <a:lnTo>
                      <a:pt x="662" y="263"/>
                    </a:lnTo>
                    <a:cubicBezTo>
                      <a:pt x="695" y="160"/>
                      <a:pt x="648" y="49"/>
                      <a:pt x="558" y="12"/>
                    </a:cubicBezTo>
                    <a:cubicBezTo>
                      <a:pt x="539" y="4"/>
                      <a:pt x="520" y="1"/>
                      <a:pt x="5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9"/>
              <p:cNvSpPr/>
              <p:nvPr/>
            </p:nvSpPr>
            <p:spPr>
              <a:xfrm>
                <a:off x="3871948" y="3565144"/>
                <a:ext cx="27436" cy="94034"/>
              </a:xfrm>
              <a:custGeom>
                <a:avLst/>
                <a:gdLst/>
                <a:ahLst/>
                <a:cxnLst/>
                <a:rect l="l" t="t" r="r" b="b"/>
                <a:pathLst>
                  <a:path w="498" h="1707" extrusionOk="0">
                    <a:moveTo>
                      <a:pt x="180" y="0"/>
                    </a:moveTo>
                    <a:cubicBezTo>
                      <a:pt x="175" y="0"/>
                      <a:pt x="169" y="1"/>
                      <a:pt x="163" y="1"/>
                    </a:cubicBezTo>
                    <a:cubicBezTo>
                      <a:pt x="69" y="14"/>
                      <a:pt x="1" y="111"/>
                      <a:pt x="12" y="219"/>
                    </a:cubicBezTo>
                    <a:lnTo>
                      <a:pt x="145" y="1531"/>
                    </a:lnTo>
                    <a:cubicBezTo>
                      <a:pt x="154" y="1633"/>
                      <a:pt x="227" y="1707"/>
                      <a:pt x="314" y="1707"/>
                    </a:cubicBezTo>
                    <a:cubicBezTo>
                      <a:pt x="318" y="1707"/>
                      <a:pt x="322" y="1707"/>
                      <a:pt x="326" y="1706"/>
                    </a:cubicBezTo>
                    <a:cubicBezTo>
                      <a:pt x="330" y="1706"/>
                      <a:pt x="331" y="1706"/>
                      <a:pt x="335" y="1705"/>
                    </a:cubicBezTo>
                    <a:cubicBezTo>
                      <a:pt x="430" y="1692"/>
                      <a:pt x="498" y="1595"/>
                      <a:pt x="486" y="1488"/>
                    </a:cubicBezTo>
                    <a:lnTo>
                      <a:pt x="354" y="175"/>
                    </a:lnTo>
                    <a:cubicBezTo>
                      <a:pt x="344" y="74"/>
                      <a:pt x="271" y="0"/>
                      <a:pt x="1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9"/>
              <p:cNvSpPr/>
              <p:nvPr/>
            </p:nvSpPr>
            <p:spPr>
              <a:xfrm>
                <a:off x="5815935" y="3605854"/>
                <a:ext cx="38234" cy="75250"/>
              </a:xfrm>
              <a:custGeom>
                <a:avLst/>
                <a:gdLst/>
                <a:ahLst/>
                <a:cxnLst/>
                <a:rect l="l" t="t" r="r" b="b"/>
                <a:pathLst>
                  <a:path w="694" h="1366" extrusionOk="0">
                    <a:moveTo>
                      <a:pt x="499" y="1"/>
                    </a:moveTo>
                    <a:cubicBezTo>
                      <a:pt x="428" y="1"/>
                      <a:pt x="363" y="52"/>
                      <a:pt x="338" y="130"/>
                    </a:cubicBezTo>
                    <a:lnTo>
                      <a:pt x="33" y="1104"/>
                    </a:lnTo>
                    <a:cubicBezTo>
                      <a:pt x="1" y="1207"/>
                      <a:pt x="47" y="1317"/>
                      <a:pt x="136" y="1355"/>
                    </a:cubicBezTo>
                    <a:cubicBezTo>
                      <a:pt x="156" y="1363"/>
                      <a:pt x="176" y="1366"/>
                      <a:pt x="195" y="1366"/>
                    </a:cubicBezTo>
                    <a:cubicBezTo>
                      <a:pt x="198" y="1366"/>
                      <a:pt x="202" y="1366"/>
                      <a:pt x="206" y="1365"/>
                    </a:cubicBezTo>
                    <a:cubicBezTo>
                      <a:pt x="273" y="1360"/>
                      <a:pt x="333" y="1313"/>
                      <a:pt x="358" y="1237"/>
                    </a:cubicBezTo>
                    <a:lnTo>
                      <a:pt x="663" y="263"/>
                    </a:lnTo>
                    <a:cubicBezTo>
                      <a:pt x="694" y="160"/>
                      <a:pt x="649" y="50"/>
                      <a:pt x="558" y="13"/>
                    </a:cubicBezTo>
                    <a:cubicBezTo>
                      <a:pt x="539" y="5"/>
                      <a:pt x="519" y="1"/>
                      <a:pt x="4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9"/>
              <p:cNvSpPr/>
              <p:nvPr/>
            </p:nvSpPr>
            <p:spPr>
              <a:xfrm>
                <a:off x="5778637" y="3577869"/>
                <a:ext cx="27326" cy="94034"/>
              </a:xfrm>
              <a:custGeom>
                <a:avLst/>
                <a:gdLst/>
                <a:ahLst/>
                <a:cxnLst/>
                <a:rect l="l" t="t" r="r" b="b"/>
                <a:pathLst>
                  <a:path w="496" h="1707" extrusionOk="0">
                    <a:moveTo>
                      <a:pt x="182" y="1"/>
                    </a:moveTo>
                    <a:cubicBezTo>
                      <a:pt x="176" y="1"/>
                      <a:pt x="169" y="1"/>
                      <a:pt x="163" y="2"/>
                    </a:cubicBezTo>
                    <a:cubicBezTo>
                      <a:pt x="68" y="14"/>
                      <a:pt x="0" y="110"/>
                      <a:pt x="12" y="219"/>
                    </a:cubicBezTo>
                    <a:lnTo>
                      <a:pt x="143" y="1532"/>
                    </a:lnTo>
                    <a:cubicBezTo>
                      <a:pt x="153" y="1635"/>
                      <a:pt x="229" y="1707"/>
                      <a:pt x="317" y="1707"/>
                    </a:cubicBezTo>
                    <a:cubicBezTo>
                      <a:pt x="320" y="1707"/>
                      <a:pt x="322" y="1707"/>
                      <a:pt x="325" y="1707"/>
                    </a:cubicBezTo>
                    <a:cubicBezTo>
                      <a:pt x="329" y="1707"/>
                      <a:pt x="331" y="1707"/>
                      <a:pt x="333" y="1704"/>
                    </a:cubicBezTo>
                    <a:cubicBezTo>
                      <a:pt x="429" y="1693"/>
                      <a:pt x="496" y="1595"/>
                      <a:pt x="486" y="1487"/>
                    </a:cubicBezTo>
                    <a:lnTo>
                      <a:pt x="353" y="174"/>
                    </a:lnTo>
                    <a:cubicBezTo>
                      <a:pt x="344" y="74"/>
                      <a:pt x="272" y="1"/>
                      <a:pt x="1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9"/>
              <p:cNvSpPr/>
              <p:nvPr/>
            </p:nvSpPr>
            <p:spPr>
              <a:xfrm>
                <a:off x="4479671" y="3628770"/>
                <a:ext cx="44680" cy="72165"/>
              </a:xfrm>
              <a:custGeom>
                <a:avLst/>
                <a:gdLst/>
                <a:ahLst/>
                <a:cxnLst/>
                <a:rect l="l" t="t" r="r" b="b"/>
                <a:pathLst>
                  <a:path w="811" h="1310" extrusionOk="0">
                    <a:moveTo>
                      <a:pt x="198" y="0"/>
                    </a:moveTo>
                    <a:cubicBezTo>
                      <a:pt x="171" y="0"/>
                      <a:pt x="144" y="7"/>
                      <a:pt x="119" y="22"/>
                    </a:cubicBezTo>
                    <a:cubicBezTo>
                      <a:pt x="35" y="71"/>
                      <a:pt x="1" y="187"/>
                      <a:pt x="45" y="285"/>
                    </a:cubicBezTo>
                    <a:lnTo>
                      <a:pt x="461" y="1203"/>
                    </a:lnTo>
                    <a:cubicBezTo>
                      <a:pt x="491" y="1272"/>
                      <a:pt x="550" y="1310"/>
                      <a:pt x="613" y="1310"/>
                    </a:cubicBezTo>
                    <a:cubicBezTo>
                      <a:pt x="617" y="1310"/>
                      <a:pt x="622" y="1310"/>
                      <a:pt x="626" y="1309"/>
                    </a:cubicBezTo>
                    <a:cubicBezTo>
                      <a:pt x="649" y="1308"/>
                      <a:pt x="671" y="1301"/>
                      <a:pt x="692" y="1288"/>
                    </a:cubicBezTo>
                    <a:cubicBezTo>
                      <a:pt x="777" y="1239"/>
                      <a:pt x="811" y="1122"/>
                      <a:pt x="767" y="1026"/>
                    </a:cubicBezTo>
                    <a:lnTo>
                      <a:pt x="351" y="107"/>
                    </a:lnTo>
                    <a:cubicBezTo>
                      <a:pt x="321" y="39"/>
                      <a:pt x="261" y="0"/>
                      <a:pt x="1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9"/>
              <p:cNvSpPr/>
              <p:nvPr/>
            </p:nvSpPr>
            <p:spPr>
              <a:xfrm>
                <a:off x="4532119" y="3592688"/>
                <a:ext cx="20329" cy="94475"/>
              </a:xfrm>
              <a:custGeom>
                <a:avLst/>
                <a:gdLst/>
                <a:ahLst/>
                <a:cxnLst/>
                <a:rect l="l" t="t" r="r" b="b"/>
                <a:pathLst>
                  <a:path w="369" h="1715" extrusionOk="0">
                    <a:moveTo>
                      <a:pt x="173" y="1"/>
                    </a:moveTo>
                    <a:cubicBezTo>
                      <a:pt x="172" y="1"/>
                      <a:pt x="172" y="1"/>
                      <a:pt x="171" y="1"/>
                    </a:cubicBezTo>
                    <a:cubicBezTo>
                      <a:pt x="72" y="5"/>
                      <a:pt x="0" y="93"/>
                      <a:pt x="2" y="200"/>
                    </a:cubicBezTo>
                    <a:lnTo>
                      <a:pt x="23" y="1522"/>
                    </a:lnTo>
                    <a:cubicBezTo>
                      <a:pt x="24" y="1629"/>
                      <a:pt x="102" y="1714"/>
                      <a:pt x="195" y="1714"/>
                    </a:cubicBezTo>
                    <a:cubicBezTo>
                      <a:pt x="196" y="1714"/>
                      <a:pt x="197" y="1714"/>
                      <a:pt x="198" y="1714"/>
                    </a:cubicBezTo>
                    <a:lnTo>
                      <a:pt x="206" y="1714"/>
                    </a:lnTo>
                    <a:cubicBezTo>
                      <a:pt x="298" y="1707"/>
                      <a:pt x="368" y="1621"/>
                      <a:pt x="367" y="1515"/>
                    </a:cubicBezTo>
                    <a:lnTo>
                      <a:pt x="346" y="193"/>
                    </a:lnTo>
                    <a:cubicBezTo>
                      <a:pt x="345" y="86"/>
                      <a:pt x="26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9" name="Google Shape;469;p9"/>
            <p:cNvGrpSpPr/>
            <p:nvPr/>
          </p:nvGrpSpPr>
          <p:grpSpPr>
            <a:xfrm>
              <a:off x="2083732" y="4226155"/>
              <a:ext cx="387456" cy="599578"/>
              <a:chOff x="7706772" y="521151"/>
              <a:chExt cx="268136" cy="414933"/>
            </a:xfrm>
          </p:grpSpPr>
          <p:sp>
            <p:nvSpPr>
              <p:cNvPr id="470" name="Google Shape;470;p9"/>
              <p:cNvSpPr/>
              <p:nvPr/>
            </p:nvSpPr>
            <p:spPr>
              <a:xfrm>
                <a:off x="7706772" y="521151"/>
                <a:ext cx="268136" cy="414933"/>
              </a:xfrm>
              <a:custGeom>
                <a:avLst/>
                <a:gdLst/>
                <a:ahLst/>
                <a:cxnLst/>
                <a:rect l="l" t="t" r="r" b="b"/>
                <a:pathLst>
                  <a:path w="8970" h="13882" extrusionOk="0">
                    <a:moveTo>
                      <a:pt x="4314" y="1"/>
                    </a:moveTo>
                    <a:cubicBezTo>
                      <a:pt x="3892" y="1"/>
                      <a:pt x="3488" y="116"/>
                      <a:pt x="3138" y="331"/>
                    </a:cubicBezTo>
                    <a:cubicBezTo>
                      <a:pt x="3137" y="332"/>
                      <a:pt x="3136" y="332"/>
                      <a:pt x="3134" y="332"/>
                    </a:cubicBezTo>
                    <a:cubicBezTo>
                      <a:pt x="2530" y="396"/>
                      <a:pt x="1977" y="723"/>
                      <a:pt x="1620" y="1220"/>
                    </a:cubicBezTo>
                    <a:lnTo>
                      <a:pt x="1615" y="1226"/>
                    </a:lnTo>
                    <a:cubicBezTo>
                      <a:pt x="1407" y="1323"/>
                      <a:pt x="1215" y="1455"/>
                      <a:pt x="1051" y="1615"/>
                    </a:cubicBezTo>
                    <a:cubicBezTo>
                      <a:pt x="420" y="2231"/>
                      <a:pt x="229" y="3202"/>
                      <a:pt x="550" y="4047"/>
                    </a:cubicBezTo>
                    <a:cubicBezTo>
                      <a:pt x="516" y="4094"/>
                      <a:pt x="482" y="4142"/>
                      <a:pt x="452" y="4193"/>
                    </a:cubicBezTo>
                    <a:cubicBezTo>
                      <a:pt x="88" y="4803"/>
                      <a:pt x="1" y="5482"/>
                      <a:pt x="201" y="6104"/>
                    </a:cubicBezTo>
                    <a:cubicBezTo>
                      <a:pt x="578" y="7259"/>
                      <a:pt x="1738" y="7753"/>
                      <a:pt x="2671" y="8151"/>
                    </a:cubicBezTo>
                    <a:cubicBezTo>
                      <a:pt x="3100" y="8334"/>
                      <a:pt x="3613" y="8670"/>
                      <a:pt x="4050" y="8996"/>
                    </a:cubicBezTo>
                    <a:cubicBezTo>
                      <a:pt x="4053" y="8998"/>
                      <a:pt x="4054" y="9003"/>
                      <a:pt x="4057" y="9007"/>
                    </a:cubicBezTo>
                    <a:cubicBezTo>
                      <a:pt x="4090" y="9177"/>
                      <a:pt x="4121" y="9341"/>
                      <a:pt x="4146" y="9503"/>
                    </a:cubicBezTo>
                    <a:cubicBezTo>
                      <a:pt x="4149" y="9511"/>
                      <a:pt x="4143" y="9518"/>
                      <a:pt x="4136" y="9520"/>
                    </a:cubicBezTo>
                    <a:cubicBezTo>
                      <a:pt x="3820" y="9616"/>
                      <a:pt x="3422" y="9820"/>
                      <a:pt x="3062" y="10259"/>
                    </a:cubicBezTo>
                    <a:cubicBezTo>
                      <a:pt x="2481" y="10969"/>
                      <a:pt x="2328" y="11938"/>
                      <a:pt x="2596" y="12814"/>
                    </a:cubicBezTo>
                    <a:lnTo>
                      <a:pt x="2656" y="13012"/>
                    </a:lnTo>
                    <a:cubicBezTo>
                      <a:pt x="2814" y="13531"/>
                      <a:pt x="3293" y="13882"/>
                      <a:pt x="3832" y="13882"/>
                    </a:cubicBezTo>
                    <a:cubicBezTo>
                      <a:pt x="3843" y="13882"/>
                      <a:pt x="3853" y="13882"/>
                      <a:pt x="3864" y="13881"/>
                    </a:cubicBezTo>
                    <a:lnTo>
                      <a:pt x="7417" y="13787"/>
                    </a:lnTo>
                    <a:cubicBezTo>
                      <a:pt x="7866" y="13774"/>
                      <a:pt x="8273" y="13517"/>
                      <a:pt x="8478" y="13116"/>
                    </a:cubicBezTo>
                    <a:lnTo>
                      <a:pt x="8581" y="12914"/>
                    </a:lnTo>
                    <a:cubicBezTo>
                      <a:pt x="8969" y="12152"/>
                      <a:pt x="8719" y="11425"/>
                      <a:pt x="8639" y="11190"/>
                    </a:cubicBezTo>
                    <a:cubicBezTo>
                      <a:pt x="8420" y="10553"/>
                      <a:pt x="8072" y="10097"/>
                      <a:pt x="7602" y="9833"/>
                    </a:cubicBezTo>
                    <a:cubicBezTo>
                      <a:pt x="7596" y="9830"/>
                      <a:pt x="7595" y="9826"/>
                      <a:pt x="7593" y="9820"/>
                    </a:cubicBezTo>
                    <a:cubicBezTo>
                      <a:pt x="7539" y="9362"/>
                      <a:pt x="7465" y="8885"/>
                      <a:pt x="7369" y="8392"/>
                    </a:cubicBezTo>
                    <a:lnTo>
                      <a:pt x="7369" y="8389"/>
                    </a:lnTo>
                    <a:cubicBezTo>
                      <a:pt x="7394" y="7956"/>
                      <a:pt x="7503" y="6944"/>
                      <a:pt x="7757" y="6265"/>
                    </a:cubicBezTo>
                    <a:cubicBezTo>
                      <a:pt x="8111" y="5314"/>
                      <a:pt x="8554" y="4132"/>
                      <a:pt x="7977" y="3064"/>
                    </a:cubicBezTo>
                    <a:cubicBezTo>
                      <a:pt x="7719" y="2588"/>
                      <a:pt x="7298" y="2229"/>
                      <a:pt x="6766" y="2032"/>
                    </a:cubicBezTo>
                    <a:cubicBezTo>
                      <a:pt x="6762" y="2030"/>
                      <a:pt x="6758" y="2026"/>
                      <a:pt x="6758" y="2022"/>
                    </a:cubicBezTo>
                    <a:cubicBezTo>
                      <a:pt x="6714" y="1857"/>
                      <a:pt x="6656" y="1694"/>
                      <a:pt x="6581" y="1538"/>
                    </a:cubicBezTo>
                    <a:cubicBezTo>
                      <a:pt x="6319" y="968"/>
                      <a:pt x="5908" y="527"/>
                      <a:pt x="5388" y="260"/>
                    </a:cubicBezTo>
                    <a:cubicBezTo>
                      <a:pt x="5057" y="91"/>
                      <a:pt x="4687" y="1"/>
                      <a:pt x="4314"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9"/>
              <p:cNvSpPr/>
              <p:nvPr/>
            </p:nvSpPr>
            <p:spPr>
              <a:xfrm>
                <a:off x="7829092" y="632102"/>
                <a:ext cx="60861" cy="235204"/>
              </a:xfrm>
              <a:custGeom>
                <a:avLst/>
                <a:gdLst/>
                <a:ahLst/>
                <a:cxnLst/>
                <a:rect l="l" t="t" r="r" b="b"/>
                <a:pathLst>
                  <a:path w="2036" h="7869" extrusionOk="0">
                    <a:moveTo>
                      <a:pt x="88" y="0"/>
                    </a:moveTo>
                    <a:cubicBezTo>
                      <a:pt x="77" y="0"/>
                      <a:pt x="67" y="2"/>
                      <a:pt x="57" y="7"/>
                    </a:cubicBezTo>
                    <a:cubicBezTo>
                      <a:pt x="18" y="25"/>
                      <a:pt x="1" y="69"/>
                      <a:pt x="18" y="108"/>
                    </a:cubicBezTo>
                    <a:cubicBezTo>
                      <a:pt x="36" y="151"/>
                      <a:pt x="1882" y="4317"/>
                      <a:pt x="1836" y="7791"/>
                    </a:cubicBezTo>
                    <a:cubicBezTo>
                      <a:pt x="1833" y="7833"/>
                      <a:pt x="1867" y="7869"/>
                      <a:pt x="1909" y="7869"/>
                    </a:cubicBezTo>
                    <a:lnTo>
                      <a:pt x="1917" y="7869"/>
                    </a:lnTo>
                    <a:cubicBezTo>
                      <a:pt x="1956" y="7866"/>
                      <a:pt x="1985" y="7833"/>
                      <a:pt x="1988" y="7794"/>
                    </a:cubicBezTo>
                    <a:cubicBezTo>
                      <a:pt x="2036" y="4283"/>
                      <a:pt x="177" y="88"/>
                      <a:pt x="157" y="46"/>
                    </a:cubicBezTo>
                    <a:cubicBezTo>
                      <a:pt x="144" y="17"/>
                      <a:pt x="116" y="0"/>
                      <a:pt x="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9"/>
              <p:cNvSpPr/>
              <p:nvPr/>
            </p:nvSpPr>
            <p:spPr>
              <a:xfrm>
                <a:off x="7747395" y="666566"/>
                <a:ext cx="127551" cy="99623"/>
              </a:xfrm>
              <a:custGeom>
                <a:avLst/>
                <a:gdLst/>
                <a:ahLst/>
                <a:cxnLst/>
                <a:rect l="l" t="t" r="r" b="b"/>
                <a:pathLst>
                  <a:path w="4267" h="3333" extrusionOk="0">
                    <a:moveTo>
                      <a:pt x="777" y="1"/>
                    </a:moveTo>
                    <a:cubicBezTo>
                      <a:pt x="644" y="1"/>
                      <a:pt x="540" y="49"/>
                      <a:pt x="477" y="155"/>
                    </a:cubicBezTo>
                    <a:cubicBezTo>
                      <a:pt x="1" y="948"/>
                      <a:pt x="900" y="1359"/>
                      <a:pt x="1945" y="1804"/>
                    </a:cubicBezTo>
                    <a:cubicBezTo>
                      <a:pt x="3079" y="2288"/>
                      <a:pt x="4266" y="3332"/>
                      <a:pt x="4266" y="3332"/>
                    </a:cubicBezTo>
                    <a:cubicBezTo>
                      <a:pt x="3759" y="2020"/>
                      <a:pt x="1643"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9"/>
              <p:cNvSpPr/>
              <p:nvPr/>
            </p:nvSpPr>
            <p:spPr>
              <a:xfrm>
                <a:off x="7858685" y="625467"/>
                <a:ext cx="56437" cy="147836"/>
              </a:xfrm>
              <a:custGeom>
                <a:avLst/>
                <a:gdLst/>
                <a:ahLst/>
                <a:cxnLst/>
                <a:rect l="l" t="t" r="r" b="b"/>
                <a:pathLst>
                  <a:path w="1888" h="4946" extrusionOk="0">
                    <a:moveTo>
                      <a:pt x="913" y="0"/>
                    </a:moveTo>
                    <a:cubicBezTo>
                      <a:pt x="78" y="0"/>
                      <a:pt x="0" y="3517"/>
                      <a:pt x="673" y="4946"/>
                    </a:cubicBezTo>
                    <a:cubicBezTo>
                      <a:pt x="673" y="4946"/>
                      <a:pt x="735" y="3366"/>
                      <a:pt x="1167" y="2210"/>
                    </a:cubicBezTo>
                    <a:cubicBezTo>
                      <a:pt x="1565" y="1149"/>
                      <a:pt x="1887" y="213"/>
                      <a:pt x="984" y="8"/>
                    </a:cubicBezTo>
                    <a:cubicBezTo>
                      <a:pt x="960" y="3"/>
                      <a:pt x="936" y="0"/>
                      <a:pt x="9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9"/>
              <p:cNvSpPr/>
              <p:nvPr/>
            </p:nvSpPr>
            <p:spPr>
              <a:xfrm>
                <a:off x="7765391" y="569304"/>
                <a:ext cx="99841" cy="84230"/>
              </a:xfrm>
              <a:custGeom>
                <a:avLst/>
                <a:gdLst/>
                <a:ahLst/>
                <a:cxnLst/>
                <a:rect l="l" t="t" r="r" b="b"/>
                <a:pathLst>
                  <a:path w="3340" h="2818" extrusionOk="0">
                    <a:moveTo>
                      <a:pt x="2353" y="0"/>
                    </a:moveTo>
                    <a:cubicBezTo>
                      <a:pt x="2233" y="0"/>
                      <a:pt x="2116" y="30"/>
                      <a:pt x="2016" y="95"/>
                    </a:cubicBezTo>
                    <a:cubicBezTo>
                      <a:pt x="1861" y="195"/>
                      <a:pt x="1766" y="387"/>
                      <a:pt x="1780" y="568"/>
                    </a:cubicBezTo>
                    <a:lnTo>
                      <a:pt x="1780" y="568"/>
                    </a:lnTo>
                    <a:cubicBezTo>
                      <a:pt x="1713" y="432"/>
                      <a:pt x="1568" y="332"/>
                      <a:pt x="1415" y="322"/>
                    </a:cubicBezTo>
                    <a:cubicBezTo>
                      <a:pt x="1407" y="322"/>
                      <a:pt x="1398" y="321"/>
                      <a:pt x="1390" y="321"/>
                    </a:cubicBezTo>
                    <a:cubicBezTo>
                      <a:pt x="1194" y="321"/>
                      <a:pt x="1006" y="452"/>
                      <a:pt x="921" y="630"/>
                    </a:cubicBezTo>
                    <a:cubicBezTo>
                      <a:pt x="833" y="815"/>
                      <a:pt x="849" y="1042"/>
                      <a:pt x="940" y="1225"/>
                    </a:cubicBezTo>
                    <a:cubicBezTo>
                      <a:pt x="866" y="1089"/>
                      <a:pt x="716" y="1023"/>
                      <a:pt x="561" y="1023"/>
                    </a:cubicBezTo>
                    <a:cubicBezTo>
                      <a:pt x="435" y="1023"/>
                      <a:pt x="307" y="1067"/>
                      <a:pt x="216" y="1155"/>
                    </a:cubicBezTo>
                    <a:cubicBezTo>
                      <a:pt x="16" y="1351"/>
                      <a:pt x="0" y="1687"/>
                      <a:pt x="127" y="1937"/>
                    </a:cubicBezTo>
                    <a:cubicBezTo>
                      <a:pt x="254" y="2188"/>
                      <a:pt x="626" y="2542"/>
                      <a:pt x="882" y="2657"/>
                    </a:cubicBezTo>
                    <a:cubicBezTo>
                      <a:pt x="1123" y="2764"/>
                      <a:pt x="1380" y="2818"/>
                      <a:pt x="1635" y="2818"/>
                    </a:cubicBezTo>
                    <a:cubicBezTo>
                      <a:pt x="2268" y="2818"/>
                      <a:pt x="2883" y="2487"/>
                      <a:pt x="3172" y="1825"/>
                    </a:cubicBezTo>
                    <a:cubicBezTo>
                      <a:pt x="3340" y="1440"/>
                      <a:pt x="3336" y="983"/>
                      <a:pt x="3159" y="600"/>
                    </a:cubicBezTo>
                    <a:cubicBezTo>
                      <a:pt x="3060" y="386"/>
                      <a:pt x="2904" y="191"/>
                      <a:pt x="2693" y="82"/>
                    </a:cubicBezTo>
                    <a:cubicBezTo>
                      <a:pt x="2588" y="29"/>
                      <a:pt x="2470" y="0"/>
                      <a:pt x="23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9"/>
              <p:cNvSpPr/>
              <p:nvPr/>
            </p:nvSpPr>
            <p:spPr>
              <a:xfrm>
                <a:off x="7826431" y="846832"/>
                <a:ext cx="96194" cy="40800"/>
              </a:xfrm>
              <a:custGeom>
                <a:avLst/>
                <a:gdLst/>
                <a:ahLst/>
                <a:cxnLst/>
                <a:rect l="l" t="t" r="r" b="b"/>
                <a:pathLst>
                  <a:path w="3218" h="1365" extrusionOk="0">
                    <a:moveTo>
                      <a:pt x="1491" y="0"/>
                    </a:moveTo>
                    <a:cubicBezTo>
                      <a:pt x="1375" y="0"/>
                      <a:pt x="1256" y="65"/>
                      <a:pt x="1181" y="160"/>
                    </a:cubicBezTo>
                    <a:cubicBezTo>
                      <a:pt x="1079" y="289"/>
                      <a:pt x="1042" y="459"/>
                      <a:pt x="1008" y="621"/>
                    </a:cubicBezTo>
                    <a:cubicBezTo>
                      <a:pt x="938" y="527"/>
                      <a:pt x="976" y="387"/>
                      <a:pt x="924" y="280"/>
                    </a:cubicBezTo>
                    <a:cubicBezTo>
                      <a:pt x="881" y="195"/>
                      <a:pt x="784" y="149"/>
                      <a:pt x="688" y="149"/>
                    </a:cubicBezTo>
                    <a:cubicBezTo>
                      <a:pt x="670" y="149"/>
                      <a:pt x="652" y="151"/>
                      <a:pt x="634" y="154"/>
                    </a:cubicBezTo>
                    <a:cubicBezTo>
                      <a:pt x="523" y="174"/>
                      <a:pt x="428" y="246"/>
                      <a:pt x="351" y="329"/>
                    </a:cubicBezTo>
                    <a:cubicBezTo>
                      <a:pt x="97" y="600"/>
                      <a:pt x="1" y="1009"/>
                      <a:pt x="108" y="1365"/>
                    </a:cubicBezTo>
                    <a:lnTo>
                      <a:pt x="3143" y="1287"/>
                    </a:lnTo>
                    <a:cubicBezTo>
                      <a:pt x="3217" y="1142"/>
                      <a:pt x="3167" y="967"/>
                      <a:pt x="3113" y="814"/>
                    </a:cubicBezTo>
                    <a:cubicBezTo>
                      <a:pt x="3042" y="607"/>
                      <a:pt x="2945" y="374"/>
                      <a:pt x="2738" y="308"/>
                    </a:cubicBezTo>
                    <a:cubicBezTo>
                      <a:pt x="2702" y="296"/>
                      <a:pt x="2666" y="291"/>
                      <a:pt x="2630" y="291"/>
                    </a:cubicBezTo>
                    <a:cubicBezTo>
                      <a:pt x="2497" y="291"/>
                      <a:pt x="2363" y="362"/>
                      <a:pt x="2272" y="462"/>
                    </a:cubicBezTo>
                    <a:cubicBezTo>
                      <a:pt x="2155" y="589"/>
                      <a:pt x="2091" y="755"/>
                      <a:pt x="2040" y="920"/>
                    </a:cubicBezTo>
                    <a:cubicBezTo>
                      <a:pt x="2019" y="649"/>
                      <a:pt x="1922" y="387"/>
                      <a:pt x="1762" y="168"/>
                    </a:cubicBezTo>
                    <a:cubicBezTo>
                      <a:pt x="1723" y="116"/>
                      <a:pt x="1679" y="64"/>
                      <a:pt x="1622" y="32"/>
                    </a:cubicBezTo>
                    <a:cubicBezTo>
                      <a:pt x="1581" y="10"/>
                      <a:pt x="1536" y="0"/>
                      <a:pt x="14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6" name="Google Shape;476;p9"/>
            <p:cNvGrpSpPr/>
            <p:nvPr/>
          </p:nvGrpSpPr>
          <p:grpSpPr>
            <a:xfrm>
              <a:off x="2273108" y="308678"/>
              <a:ext cx="246464" cy="231319"/>
              <a:chOff x="5946283" y="1650903"/>
              <a:chExt cx="246464" cy="231319"/>
            </a:xfrm>
          </p:grpSpPr>
          <p:sp>
            <p:nvSpPr>
              <p:cNvPr id="477" name="Google Shape;477;p9"/>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9"/>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9" name="Google Shape;479;p9"/>
            <p:cNvGrpSpPr/>
            <p:nvPr/>
          </p:nvGrpSpPr>
          <p:grpSpPr>
            <a:xfrm>
              <a:off x="8595008" y="1967828"/>
              <a:ext cx="246464" cy="231319"/>
              <a:chOff x="5946283" y="1650903"/>
              <a:chExt cx="246464" cy="231319"/>
            </a:xfrm>
          </p:grpSpPr>
          <p:sp>
            <p:nvSpPr>
              <p:cNvPr id="480" name="Google Shape;480;p9"/>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9"/>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2" name="Google Shape;482;p9"/>
            <p:cNvGrpSpPr/>
            <p:nvPr/>
          </p:nvGrpSpPr>
          <p:grpSpPr>
            <a:xfrm>
              <a:off x="2899433" y="169728"/>
              <a:ext cx="246464" cy="231319"/>
              <a:chOff x="5946283" y="1650903"/>
              <a:chExt cx="246464" cy="231319"/>
            </a:xfrm>
          </p:grpSpPr>
          <p:sp>
            <p:nvSpPr>
              <p:cNvPr id="483" name="Google Shape;483;p9"/>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9"/>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5" name="Google Shape;485;p9"/>
            <p:cNvSpPr/>
            <p:nvPr/>
          </p:nvSpPr>
          <p:spPr>
            <a:xfrm>
              <a:off x="252712" y="2049057"/>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9"/>
            <p:cNvSpPr/>
            <p:nvPr/>
          </p:nvSpPr>
          <p:spPr>
            <a:xfrm>
              <a:off x="1155587" y="223082"/>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9"/>
            <p:cNvSpPr/>
            <p:nvPr/>
          </p:nvSpPr>
          <p:spPr>
            <a:xfrm>
              <a:off x="5911587" y="196557"/>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9"/>
            <p:cNvSpPr/>
            <p:nvPr/>
          </p:nvSpPr>
          <p:spPr>
            <a:xfrm>
              <a:off x="8463700" y="1226307"/>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73"/>
        <p:cNvGrpSpPr/>
        <p:nvPr/>
      </p:nvGrpSpPr>
      <p:grpSpPr>
        <a:xfrm>
          <a:off x="0" y="0"/>
          <a:ext cx="0" cy="0"/>
          <a:chOff x="0" y="0"/>
          <a:chExt cx="0" cy="0"/>
        </a:xfrm>
      </p:grpSpPr>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574"/>
        <p:cNvGrpSpPr/>
        <p:nvPr/>
      </p:nvGrpSpPr>
      <p:grpSpPr>
        <a:xfrm>
          <a:off x="0" y="0"/>
          <a:ext cx="0" cy="0"/>
          <a:chOff x="0" y="0"/>
          <a:chExt cx="0" cy="0"/>
        </a:xfrm>
      </p:grpSpPr>
      <p:sp>
        <p:nvSpPr>
          <p:cNvPr id="575" name="Google Shape;575;p13"/>
          <p:cNvSpPr txBox="1">
            <a:spLocks noGrp="1"/>
          </p:cNvSpPr>
          <p:nvPr>
            <p:ph type="title" hasCustomPrompt="1"/>
          </p:nvPr>
        </p:nvSpPr>
        <p:spPr>
          <a:xfrm rot="1973">
            <a:off x="1365600" y="1322667"/>
            <a:ext cx="1045200" cy="6021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3000"/>
              <a:buNone/>
              <a:defRPr sz="30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576" name="Google Shape;576;p13"/>
          <p:cNvSpPr txBox="1">
            <a:spLocks noGrp="1"/>
          </p:cNvSpPr>
          <p:nvPr>
            <p:ph type="subTitle" idx="1"/>
          </p:nvPr>
        </p:nvSpPr>
        <p:spPr>
          <a:xfrm>
            <a:off x="720000" y="2357145"/>
            <a:ext cx="23364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77" name="Google Shape;577;p13"/>
          <p:cNvSpPr txBox="1">
            <a:spLocks noGrp="1"/>
          </p:cNvSpPr>
          <p:nvPr>
            <p:ph type="title" idx="2" hasCustomPrompt="1"/>
          </p:nvPr>
        </p:nvSpPr>
        <p:spPr>
          <a:xfrm rot="1973">
            <a:off x="1365600" y="2966225"/>
            <a:ext cx="1045200" cy="6021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3000"/>
              <a:buNone/>
              <a:defRPr sz="30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578" name="Google Shape;578;p13"/>
          <p:cNvSpPr txBox="1">
            <a:spLocks noGrp="1"/>
          </p:cNvSpPr>
          <p:nvPr>
            <p:ph type="subTitle" idx="3"/>
          </p:nvPr>
        </p:nvSpPr>
        <p:spPr>
          <a:xfrm>
            <a:off x="720000" y="4000803"/>
            <a:ext cx="23364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79" name="Google Shape;579;p13"/>
          <p:cNvSpPr txBox="1">
            <a:spLocks noGrp="1"/>
          </p:cNvSpPr>
          <p:nvPr>
            <p:ph type="title" idx="4" hasCustomPrompt="1"/>
          </p:nvPr>
        </p:nvSpPr>
        <p:spPr>
          <a:xfrm rot="1973">
            <a:off x="4049400" y="1322667"/>
            <a:ext cx="1045200" cy="6021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3000"/>
              <a:buNone/>
              <a:defRPr sz="30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580" name="Google Shape;580;p13"/>
          <p:cNvSpPr txBox="1">
            <a:spLocks noGrp="1"/>
          </p:cNvSpPr>
          <p:nvPr>
            <p:ph type="subTitle" idx="5"/>
          </p:nvPr>
        </p:nvSpPr>
        <p:spPr>
          <a:xfrm>
            <a:off x="3403800" y="2357145"/>
            <a:ext cx="23364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81" name="Google Shape;581;p13"/>
          <p:cNvSpPr txBox="1">
            <a:spLocks noGrp="1"/>
          </p:cNvSpPr>
          <p:nvPr>
            <p:ph type="title" idx="6" hasCustomPrompt="1"/>
          </p:nvPr>
        </p:nvSpPr>
        <p:spPr>
          <a:xfrm rot="1973">
            <a:off x="6733200" y="1322667"/>
            <a:ext cx="1045200" cy="6021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3000"/>
              <a:buNone/>
              <a:defRPr sz="30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582" name="Google Shape;582;p13"/>
          <p:cNvSpPr txBox="1">
            <a:spLocks noGrp="1"/>
          </p:cNvSpPr>
          <p:nvPr>
            <p:ph type="subTitle" idx="7"/>
          </p:nvPr>
        </p:nvSpPr>
        <p:spPr>
          <a:xfrm>
            <a:off x="6087600" y="2357145"/>
            <a:ext cx="23364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83" name="Google Shape;583;p13"/>
          <p:cNvSpPr txBox="1">
            <a:spLocks noGrp="1"/>
          </p:cNvSpPr>
          <p:nvPr>
            <p:ph type="title" idx="8" hasCustomPrompt="1"/>
          </p:nvPr>
        </p:nvSpPr>
        <p:spPr>
          <a:xfrm rot="1973">
            <a:off x="6733200" y="2966225"/>
            <a:ext cx="1045200" cy="6021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3000"/>
              <a:buNone/>
              <a:defRPr sz="30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584" name="Google Shape;584;p13"/>
          <p:cNvSpPr txBox="1">
            <a:spLocks noGrp="1"/>
          </p:cNvSpPr>
          <p:nvPr>
            <p:ph type="subTitle" idx="9"/>
          </p:nvPr>
        </p:nvSpPr>
        <p:spPr>
          <a:xfrm>
            <a:off x="6087600" y="4000803"/>
            <a:ext cx="23364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85" name="Google Shape;585;p13"/>
          <p:cNvSpPr txBox="1">
            <a:spLocks noGrp="1"/>
          </p:cNvSpPr>
          <p:nvPr>
            <p:ph type="subTitle" idx="13"/>
          </p:nvPr>
        </p:nvSpPr>
        <p:spPr>
          <a:xfrm>
            <a:off x="720000" y="1894234"/>
            <a:ext cx="2336400" cy="467100"/>
          </a:xfrm>
          <a:prstGeom prst="rect">
            <a:avLst/>
          </a:prstGeom>
          <a:solidFill>
            <a:schemeClr val="lt2"/>
          </a:solidFill>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000" b="1">
                <a:latin typeface="Chau Philomene One"/>
                <a:ea typeface="Chau Philomene One"/>
                <a:cs typeface="Chau Philomene One"/>
                <a:sym typeface="Chau Philomene 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86" name="Google Shape;586;p13"/>
          <p:cNvSpPr txBox="1">
            <a:spLocks noGrp="1"/>
          </p:cNvSpPr>
          <p:nvPr>
            <p:ph type="subTitle" idx="14"/>
          </p:nvPr>
        </p:nvSpPr>
        <p:spPr>
          <a:xfrm>
            <a:off x="720000" y="3537992"/>
            <a:ext cx="2336400" cy="467100"/>
          </a:xfrm>
          <a:prstGeom prst="rect">
            <a:avLst/>
          </a:prstGeom>
          <a:solidFill>
            <a:schemeClr val="lt2"/>
          </a:solidFill>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000" b="1">
                <a:latin typeface="Chau Philomene One"/>
                <a:ea typeface="Chau Philomene One"/>
                <a:cs typeface="Chau Philomene One"/>
                <a:sym typeface="Chau Philomene 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87" name="Google Shape;587;p13"/>
          <p:cNvSpPr txBox="1">
            <a:spLocks noGrp="1"/>
          </p:cNvSpPr>
          <p:nvPr>
            <p:ph type="subTitle" idx="15"/>
          </p:nvPr>
        </p:nvSpPr>
        <p:spPr>
          <a:xfrm>
            <a:off x="3403800" y="1894234"/>
            <a:ext cx="2336400" cy="467100"/>
          </a:xfrm>
          <a:prstGeom prst="rect">
            <a:avLst/>
          </a:prstGeom>
          <a:solidFill>
            <a:schemeClr val="lt2"/>
          </a:solidFill>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000" b="1">
                <a:latin typeface="Chau Philomene One"/>
                <a:ea typeface="Chau Philomene One"/>
                <a:cs typeface="Chau Philomene One"/>
                <a:sym typeface="Chau Philomene 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88" name="Google Shape;588;p13"/>
          <p:cNvSpPr txBox="1">
            <a:spLocks noGrp="1"/>
          </p:cNvSpPr>
          <p:nvPr>
            <p:ph type="subTitle" idx="16"/>
          </p:nvPr>
        </p:nvSpPr>
        <p:spPr>
          <a:xfrm>
            <a:off x="6087600" y="1894234"/>
            <a:ext cx="2336400" cy="467100"/>
          </a:xfrm>
          <a:prstGeom prst="rect">
            <a:avLst/>
          </a:prstGeom>
          <a:solidFill>
            <a:schemeClr val="lt2"/>
          </a:solidFill>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000" b="1">
                <a:latin typeface="Chau Philomene One"/>
                <a:ea typeface="Chau Philomene One"/>
                <a:cs typeface="Chau Philomene One"/>
                <a:sym typeface="Chau Philomene 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89" name="Google Shape;589;p13"/>
          <p:cNvSpPr txBox="1">
            <a:spLocks noGrp="1"/>
          </p:cNvSpPr>
          <p:nvPr>
            <p:ph type="subTitle" idx="17"/>
          </p:nvPr>
        </p:nvSpPr>
        <p:spPr>
          <a:xfrm>
            <a:off x="6087600" y="3537992"/>
            <a:ext cx="2336400" cy="467100"/>
          </a:xfrm>
          <a:prstGeom prst="rect">
            <a:avLst/>
          </a:prstGeom>
          <a:solidFill>
            <a:schemeClr val="lt2"/>
          </a:solidFill>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000" b="1">
                <a:latin typeface="Chau Philomene One"/>
                <a:ea typeface="Chau Philomene One"/>
                <a:cs typeface="Chau Philomene One"/>
                <a:sym typeface="Chau Philomene 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90" name="Google Shape;590;p13"/>
          <p:cNvSpPr txBox="1">
            <a:spLocks noGrp="1"/>
          </p:cNvSpPr>
          <p:nvPr>
            <p:ph type="title" idx="18"/>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591" name="Google Shape;591;p13"/>
          <p:cNvGrpSpPr/>
          <p:nvPr/>
        </p:nvGrpSpPr>
        <p:grpSpPr>
          <a:xfrm>
            <a:off x="0" y="239593"/>
            <a:ext cx="9600892" cy="5853149"/>
            <a:chOff x="0" y="239593"/>
            <a:chExt cx="9600892" cy="5853149"/>
          </a:xfrm>
        </p:grpSpPr>
        <p:sp>
          <p:nvSpPr>
            <p:cNvPr id="592" name="Google Shape;592;p13"/>
            <p:cNvSpPr/>
            <p:nvPr/>
          </p:nvSpPr>
          <p:spPr>
            <a:xfrm>
              <a:off x="3050700" y="3968099"/>
              <a:ext cx="3682492" cy="1175390"/>
            </a:xfrm>
            <a:custGeom>
              <a:avLst/>
              <a:gdLst/>
              <a:ahLst/>
              <a:cxnLst/>
              <a:rect l="l" t="t" r="r" b="b"/>
              <a:pathLst>
                <a:path w="69850" h="24762" extrusionOk="0">
                  <a:moveTo>
                    <a:pt x="37590" y="1"/>
                  </a:moveTo>
                  <a:cubicBezTo>
                    <a:pt x="33519" y="1"/>
                    <a:pt x="33240" y="3079"/>
                    <a:pt x="33240" y="3079"/>
                  </a:cubicBezTo>
                  <a:cubicBezTo>
                    <a:pt x="33240" y="3079"/>
                    <a:pt x="33111" y="2110"/>
                    <a:pt x="32231" y="2023"/>
                  </a:cubicBezTo>
                  <a:cubicBezTo>
                    <a:pt x="32199" y="2020"/>
                    <a:pt x="32167" y="2018"/>
                    <a:pt x="32137" y="2018"/>
                  </a:cubicBezTo>
                  <a:cubicBezTo>
                    <a:pt x="31341" y="2018"/>
                    <a:pt x="31231" y="3110"/>
                    <a:pt x="31231" y="3110"/>
                  </a:cubicBezTo>
                  <a:cubicBezTo>
                    <a:pt x="31231" y="3110"/>
                    <a:pt x="30702" y="1854"/>
                    <a:pt x="29832" y="1854"/>
                  </a:cubicBezTo>
                  <a:cubicBezTo>
                    <a:pt x="29810" y="1854"/>
                    <a:pt x="29787" y="1854"/>
                    <a:pt x="29763" y="1856"/>
                  </a:cubicBezTo>
                  <a:cubicBezTo>
                    <a:pt x="28853" y="1927"/>
                    <a:pt x="28321" y="3162"/>
                    <a:pt x="28321" y="3162"/>
                  </a:cubicBezTo>
                  <a:cubicBezTo>
                    <a:pt x="28321" y="3162"/>
                    <a:pt x="27079" y="1577"/>
                    <a:pt x="25041" y="1577"/>
                  </a:cubicBezTo>
                  <a:cubicBezTo>
                    <a:pt x="24350" y="1577"/>
                    <a:pt x="23566" y="1760"/>
                    <a:pt x="22709" y="2249"/>
                  </a:cubicBezTo>
                  <a:cubicBezTo>
                    <a:pt x="19323" y="4177"/>
                    <a:pt x="21993" y="8948"/>
                    <a:pt x="21993" y="8948"/>
                  </a:cubicBezTo>
                  <a:cubicBezTo>
                    <a:pt x="21789" y="8794"/>
                    <a:pt x="21534" y="8719"/>
                    <a:pt x="21280" y="8719"/>
                  </a:cubicBezTo>
                  <a:cubicBezTo>
                    <a:pt x="20971" y="8719"/>
                    <a:pt x="20662" y="8829"/>
                    <a:pt x="20439" y="9045"/>
                  </a:cubicBezTo>
                  <a:cubicBezTo>
                    <a:pt x="20034" y="9437"/>
                    <a:pt x="19966" y="10133"/>
                    <a:pt x="20291" y="10595"/>
                  </a:cubicBezTo>
                  <a:cubicBezTo>
                    <a:pt x="20126" y="10508"/>
                    <a:pt x="19940" y="10466"/>
                    <a:pt x="19754" y="10466"/>
                  </a:cubicBezTo>
                  <a:cubicBezTo>
                    <a:pt x="19377" y="10466"/>
                    <a:pt x="18996" y="10636"/>
                    <a:pt x="18772" y="10941"/>
                  </a:cubicBezTo>
                  <a:cubicBezTo>
                    <a:pt x="18466" y="11356"/>
                    <a:pt x="18483" y="11973"/>
                    <a:pt x="18793" y="12380"/>
                  </a:cubicBezTo>
                  <a:lnTo>
                    <a:pt x="18793" y="12380"/>
                  </a:lnTo>
                  <a:cubicBezTo>
                    <a:pt x="18676" y="12280"/>
                    <a:pt x="18520" y="12232"/>
                    <a:pt x="18359" y="12232"/>
                  </a:cubicBezTo>
                  <a:cubicBezTo>
                    <a:pt x="18183" y="12232"/>
                    <a:pt x="18003" y="12289"/>
                    <a:pt x="17864" y="12397"/>
                  </a:cubicBezTo>
                  <a:cubicBezTo>
                    <a:pt x="17561" y="12634"/>
                    <a:pt x="17434" y="13039"/>
                    <a:pt x="17406" y="13423"/>
                  </a:cubicBezTo>
                  <a:cubicBezTo>
                    <a:pt x="17375" y="13865"/>
                    <a:pt x="17452" y="14314"/>
                    <a:pt x="17630" y="14719"/>
                  </a:cubicBezTo>
                  <a:cubicBezTo>
                    <a:pt x="16725" y="14170"/>
                    <a:pt x="15684" y="13612"/>
                    <a:pt x="14669" y="13612"/>
                  </a:cubicBezTo>
                  <a:cubicBezTo>
                    <a:pt x="14361" y="13612"/>
                    <a:pt x="14056" y="13663"/>
                    <a:pt x="13757" y="13782"/>
                  </a:cubicBezTo>
                  <a:cubicBezTo>
                    <a:pt x="12818" y="14156"/>
                    <a:pt x="12226" y="15137"/>
                    <a:pt x="12069" y="16135"/>
                  </a:cubicBezTo>
                  <a:cubicBezTo>
                    <a:pt x="11912" y="17133"/>
                    <a:pt x="12120" y="18150"/>
                    <a:pt x="12385" y="19126"/>
                  </a:cubicBezTo>
                  <a:cubicBezTo>
                    <a:pt x="12182" y="18837"/>
                    <a:pt x="11833" y="18663"/>
                    <a:pt x="11483" y="18663"/>
                  </a:cubicBezTo>
                  <a:cubicBezTo>
                    <a:pt x="11424" y="18663"/>
                    <a:pt x="11365" y="18668"/>
                    <a:pt x="11307" y="18678"/>
                  </a:cubicBezTo>
                  <a:cubicBezTo>
                    <a:pt x="10902" y="18749"/>
                    <a:pt x="10550" y="19067"/>
                    <a:pt x="10440" y="19462"/>
                  </a:cubicBezTo>
                  <a:cubicBezTo>
                    <a:pt x="10236" y="19000"/>
                    <a:pt x="9742" y="18682"/>
                    <a:pt x="9237" y="18682"/>
                  </a:cubicBezTo>
                  <a:cubicBezTo>
                    <a:pt x="9225" y="18682"/>
                    <a:pt x="9213" y="18682"/>
                    <a:pt x="9201" y="18683"/>
                  </a:cubicBezTo>
                  <a:cubicBezTo>
                    <a:pt x="8681" y="18700"/>
                    <a:pt x="8191" y="19052"/>
                    <a:pt x="8009" y="19537"/>
                  </a:cubicBezTo>
                  <a:cubicBezTo>
                    <a:pt x="7785" y="18951"/>
                    <a:pt x="7189" y="18527"/>
                    <a:pt x="6561" y="18509"/>
                  </a:cubicBezTo>
                  <a:cubicBezTo>
                    <a:pt x="6547" y="18509"/>
                    <a:pt x="6533" y="18508"/>
                    <a:pt x="6518" y="18508"/>
                  </a:cubicBezTo>
                  <a:cubicBezTo>
                    <a:pt x="5904" y="18508"/>
                    <a:pt x="5306" y="18890"/>
                    <a:pt x="5052" y="19449"/>
                  </a:cubicBezTo>
                  <a:cubicBezTo>
                    <a:pt x="4791" y="18427"/>
                    <a:pt x="4006" y="17556"/>
                    <a:pt x="3016" y="17191"/>
                  </a:cubicBezTo>
                  <a:cubicBezTo>
                    <a:pt x="2659" y="17059"/>
                    <a:pt x="2280" y="16995"/>
                    <a:pt x="1901" y="16995"/>
                  </a:cubicBezTo>
                  <a:cubicBezTo>
                    <a:pt x="1227" y="16995"/>
                    <a:pt x="551" y="17198"/>
                    <a:pt x="1" y="17586"/>
                  </a:cubicBezTo>
                  <a:lnTo>
                    <a:pt x="1" y="24762"/>
                  </a:lnTo>
                  <a:lnTo>
                    <a:pt x="69850" y="24762"/>
                  </a:lnTo>
                  <a:lnTo>
                    <a:pt x="69850" y="19264"/>
                  </a:lnTo>
                  <a:cubicBezTo>
                    <a:pt x="69762" y="19264"/>
                    <a:pt x="69234" y="18001"/>
                    <a:pt x="67795" y="17942"/>
                  </a:cubicBezTo>
                  <a:cubicBezTo>
                    <a:pt x="67766" y="17940"/>
                    <a:pt x="67737" y="17940"/>
                    <a:pt x="67709" y="17940"/>
                  </a:cubicBezTo>
                  <a:cubicBezTo>
                    <a:pt x="66342" y="17940"/>
                    <a:pt x="66003" y="19294"/>
                    <a:pt x="66003" y="19294"/>
                  </a:cubicBezTo>
                  <a:cubicBezTo>
                    <a:pt x="66003" y="19294"/>
                    <a:pt x="66003" y="18560"/>
                    <a:pt x="65317" y="18502"/>
                  </a:cubicBezTo>
                  <a:cubicBezTo>
                    <a:pt x="65293" y="18500"/>
                    <a:pt x="65269" y="18499"/>
                    <a:pt x="65246" y="18499"/>
                  </a:cubicBezTo>
                  <a:cubicBezTo>
                    <a:pt x="64629" y="18499"/>
                    <a:pt x="64595" y="19236"/>
                    <a:pt x="64595" y="19236"/>
                  </a:cubicBezTo>
                  <a:cubicBezTo>
                    <a:pt x="64595" y="19236"/>
                    <a:pt x="63861" y="18032"/>
                    <a:pt x="62634" y="17944"/>
                  </a:cubicBezTo>
                  <a:cubicBezTo>
                    <a:pt x="62591" y="17941"/>
                    <a:pt x="62547" y="17940"/>
                    <a:pt x="62505" y="17940"/>
                  </a:cubicBezTo>
                  <a:cubicBezTo>
                    <a:pt x="61349" y="17940"/>
                    <a:pt x="60572" y="19059"/>
                    <a:pt x="60572" y="19059"/>
                  </a:cubicBezTo>
                  <a:cubicBezTo>
                    <a:pt x="60572" y="19059"/>
                    <a:pt x="60513" y="18471"/>
                    <a:pt x="60067" y="18383"/>
                  </a:cubicBezTo>
                  <a:cubicBezTo>
                    <a:pt x="60037" y="18378"/>
                    <a:pt x="60008" y="18375"/>
                    <a:pt x="59980" y="18375"/>
                  </a:cubicBezTo>
                  <a:cubicBezTo>
                    <a:pt x="59581" y="18375"/>
                    <a:pt x="59309" y="18921"/>
                    <a:pt x="59309" y="18921"/>
                  </a:cubicBezTo>
                  <a:cubicBezTo>
                    <a:pt x="59309" y="18921"/>
                    <a:pt x="59425" y="18237"/>
                    <a:pt x="58720" y="17973"/>
                  </a:cubicBezTo>
                  <a:cubicBezTo>
                    <a:pt x="58612" y="17932"/>
                    <a:pt x="58509" y="17915"/>
                    <a:pt x="58412" y="17915"/>
                  </a:cubicBezTo>
                  <a:cubicBezTo>
                    <a:pt x="57875" y="17915"/>
                    <a:pt x="57518" y="18441"/>
                    <a:pt x="57518" y="18441"/>
                  </a:cubicBezTo>
                  <a:cubicBezTo>
                    <a:pt x="57518" y="18441"/>
                    <a:pt x="58105" y="16886"/>
                    <a:pt x="57076" y="16328"/>
                  </a:cubicBezTo>
                  <a:cubicBezTo>
                    <a:pt x="56745" y="16149"/>
                    <a:pt x="56433" y="16088"/>
                    <a:pt x="56161" y="16088"/>
                  </a:cubicBezTo>
                  <a:cubicBezTo>
                    <a:pt x="55589" y="16088"/>
                    <a:pt x="55197" y="16358"/>
                    <a:pt x="55197" y="16358"/>
                  </a:cubicBezTo>
                  <a:cubicBezTo>
                    <a:pt x="55197" y="16358"/>
                    <a:pt x="56549" y="15271"/>
                    <a:pt x="56000" y="14272"/>
                  </a:cubicBezTo>
                  <a:cubicBezTo>
                    <a:pt x="55741" y="13800"/>
                    <a:pt x="55227" y="13676"/>
                    <a:pt x="54756" y="13676"/>
                  </a:cubicBezTo>
                  <a:cubicBezTo>
                    <a:pt x="54413" y="13676"/>
                    <a:pt x="54094" y="13742"/>
                    <a:pt x="53913" y="13788"/>
                  </a:cubicBezTo>
                  <a:lnTo>
                    <a:pt x="53913" y="13788"/>
                  </a:lnTo>
                  <a:cubicBezTo>
                    <a:pt x="54489" y="13612"/>
                    <a:pt x="56457" y="12881"/>
                    <a:pt x="55903" y="11247"/>
                  </a:cubicBezTo>
                  <a:cubicBezTo>
                    <a:pt x="55358" y="9635"/>
                    <a:pt x="53851" y="9509"/>
                    <a:pt x="53394" y="9509"/>
                  </a:cubicBezTo>
                  <a:cubicBezTo>
                    <a:pt x="53309" y="9509"/>
                    <a:pt x="53261" y="9514"/>
                    <a:pt x="53261" y="9514"/>
                  </a:cubicBezTo>
                  <a:cubicBezTo>
                    <a:pt x="53261" y="9514"/>
                    <a:pt x="55930" y="6895"/>
                    <a:pt x="53729" y="4874"/>
                  </a:cubicBezTo>
                  <a:cubicBezTo>
                    <a:pt x="53165" y="4355"/>
                    <a:pt x="52529" y="4163"/>
                    <a:pt x="51895" y="4163"/>
                  </a:cubicBezTo>
                  <a:cubicBezTo>
                    <a:pt x="50057" y="4163"/>
                    <a:pt x="48237" y="5784"/>
                    <a:pt x="48237" y="5784"/>
                  </a:cubicBezTo>
                  <a:cubicBezTo>
                    <a:pt x="48237" y="5784"/>
                    <a:pt x="49471" y="2347"/>
                    <a:pt x="46708" y="1413"/>
                  </a:cubicBezTo>
                  <a:cubicBezTo>
                    <a:pt x="46307" y="1277"/>
                    <a:pt x="45931" y="1219"/>
                    <a:pt x="45581" y="1219"/>
                  </a:cubicBezTo>
                  <a:cubicBezTo>
                    <a:pt x="43522" y="1219"/>
                    <a:pt x="42364" y="3227"/>
                    <a:pt x="42364" y="3227"/>
                  </a:cubicBezTo>
                  <a:cubicBezTo>
                    <a:pt x="42364" y="3227"/>
                    <a:pt x="41864" y="55"/>
                    <a:pt x="37693" y="2"/>
                  </a:cubicBezTo>
                  <a:cubicBezTo>
                    <a:pt x="37659" y="1"/>
                    <a:pt x="37624" y="1"/>
                    <a:pt x="37590"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3" name="Google Shape;593;p13"/>
            <p:cNvGrpSpPr/>
            <p:nvPr/>
          </p:nvGrpSpPr>
          <p:grpSpPr>
            <a:xfrm>
              <a:off x="5373478" y="4654157"/>
              <a:ext cx="3764636" cy="1175402"/>
              <a:chOff x="2132353" y="3387432"/>
              <a:chExt cx="3764636" cy="1175402"/>
            </a:xfrm>
          </p:grpSpPr>
          <p:sp>
            <p:nvSpPr>
              <p:cNvPr id="594" name="Google Shape;594;p13"/>
              <p:cNvSpPr/>
              <p:nvPr/>
            </p:nvSpPr>
            <p:spPr>
              <a:xfrm>
                <a:off x="4407665" y="3445825"/>
                <a:ext cx="98230" cy="100700"/>
              </a:xfrm>
              <a:custGeom>
                <a:avLst/>
                <a:gdLst/>
                <a:ahLst/>
                <a:cxnLst/>
                <a:rect l="l" t="t" r="r" b="b"/>
                <a:pathLst>
                  <a:path w="1783" h="1828" extrusionOk="0">
                    <a:moveTo>
                      <a:pt x="338" y="1"/>
                    </a:moveTo>
                    <a:cubicBezTo>
                      <a:pt x="297" y="1"/>
                      <a:pt x="254" y="17"/>
                      <a:pt x="222" y="46"/>
                    </a:cubicBezTo>
                    <a:cubicBezTo>
                      <a:pt x="166" y="95"/>
                      <a:pt x="140" y="169"/>
                      <a:pt x="119" y="239"/>
                    </a:cubicBezTo>
                    <a:cubicBezTo>
                      <a:pt x="30" y="537"/>
                      <a:pt x="1" y="853"/>
                      <a:pt x="33" y="1162"/>
                    </a:cubicBezTo>
                    <a:cubicBezTo>
                      <a:pt x="42" y="1254"/>
                      <a:pt x="68" y="1360"/>
                      <a:pt x="153" y="1395"/>
                    </a:cubicBezTo>
                    <a:lnTo>
                      <a:pt x="1003" y="1827"/>
                    </a:lnTo>
                    <a:cubicBezTo>
                      <a:pt x="1294" y="1567"/>
                      <a:pt x="1524" y="1237"/>
                      <a:pt x="1666" y="874"/>
                    </a:cubicBezTo>
                    <a:cubicBezTo>
                      <a:pt x="1735" y="702"/>
                      <a:pt x="1782" y="513"/>
                      <a:pt x="1737" y="332"/>
                    </a:cubicBezTo>
                    <a:cubicBezTo>
                      <a:pt x="1693" y="163"/>
                      <a:pt x="1542" y="12"/>
                      <a:pt x="1371" y="12"/>
                    </a:cubicBezTo>
                    <a:cubicBezTo>
                      <a:pt x="1361" y="12"/>
                      <a:pt x="1351" y="12"/>
                      <a:pt x="1340" y="13"/>
                    </a:cubicBezTo>
                    <a:cubicBezTo>
                      <a:pt x="1189" y="29"/>
                      <a:pt x="1075" y="152"/>
                      <a:pt x="983" y="272"/>
                    </a:cubicBezTo>
                    <a:cubicBezTo>
                      <a:pt x="812" y="493"/>
                      <a:pt x="670" y="740"/>
                      <a:pt x="561" y="1000"/>
                    </a:cubicBezTo>
                    <a:cubicBezTo>
                      <a:pt x="533" y="727"/>
                      <a:pt x="507" y="455"/>
                      <a:pt x="479" y="183"/>
                    </a:cubicBezTo>
                    <a:cubicBezTo>
                      <a:pt x="474" y="128"/>
                      <a:pt x="465" y="70"/>
                      <a:pt x="426" y="33"/>
                    </a:cubicBezTo>
                    <a:cubicBezTo>
                      <a:pt x="401" y="11"/>
                      <a:pt x="370" y="1"/>
                      <a:pt x="3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3"/>
              <p:cNvSpPr/>
              <p:nvPr/>
            </p:nvSpPr>
            <p:spPr>
              <a:xfrm>
                <a:off x="4306791" y="3410954"/>
                <a:ext cx="79939" cy="84945"/>
              </a:xfrm>
              <a:custGeom>
                <a:avLst/>
                <a:gdLst/>
                <a:ahLst/>
                <a:cxnLst/>
                <a:rect l="l" t="t" r="r" b="b"/>
                <a:pathLst>
                  <a:path w="1451" h="1542" extrusionOk="0">
                    <a:moveTo>
                      <a:pt x="955" y="1"/>
                    </a:moveTo>
                    <a:cubicBezTo>
                      <a:pt x="896" y="1"/>
                      <a:pt x="839" y="17"/>
                      <a:pt x="791" y="53"/>
                    </a:cubicBezTo>
                    <a:cubicBezTo>
                      <a:pt x="693" y="130"/>
                      <a:pt x="664" y="265"/>
                      <a:pt x="652" y="388"/>
                    </a:cubicBezTo>
                    <a:cubicBezTo>
                      <a:pt x="629" y="619"/>
                      <a:pt x="633" y="854"/>
                      <a:pt x="671" y="1084"/>
                    </a:cubicBezTo>
                    <a:cubicBezTo>
                      <a:pt x="533" y="906"/>
                      <a:pt x="398" y="725"/>
                      <a:pt x="259" y="546"/>
                    </a:cubicBezTo>
                    <a:cubicBezTo>
                      <a:pt x="231" y="511"/>
                      <a:pt x="201" y="471"/>
                      <a:pt x="158" y="463"/>
                    </a:cubicBezTo>
                    <a:cubicBezTo>
                      <a:pt x="151" y="461"/>
                      <a:pt x="145" y="461"/>
                      <a:pt x="139" y="461"/>
                    </a:cubicBezTo>
                    <a:cubicBezTo>
                      <a:pt x="85" y="461"/>
                      <a:pt x="36" y="507"/>
                      <a:pt x="19" y="560"/>
                    </a:cubicBezTo>
                    <a:cubicBezTo>
                      <a:pt x="1" y="619"/>
                      <a:pt x="15" y="682"/>
                      <a:pt x="31" y="741"/>
                    </a:cubicBezTo>
                    <a:cubicBezTo>
                      <a:pt x="97" y="991"/>
                      <a:pt x="214" y="1224"/>
                      <a:pt x="369" y="1428"/>
                    </a:cubicBezTo>
                    <a:cubicBezTo>
                      <a:pt x="411" y="1483"/>
                      <a:pt x="471" y="1541"/>
                      <a:pt x="537" y="1541"/>
                    </a:cubicBezTo>
                    <a:cubicBezTo>
                      <a:pt x="543" y="1541"/>
                      <a:pt x="549" y="1541"/>
                      <a:pt x="554" y="1540"/>
                    </a:cubicBezTo>
                    <a:lnTo>
                      <a:pt x="1339" y="1473"/>
                    </a:lnTo>
                    <a:cubicBezTo>
                      <a:pt x="1432" y="1164"/>
                      <a:pt x="1451" y="835"/>
                      <a:pt x="1394" y="518"/>
                    </a:cubicBezTo>
                    <a:cubicBezTo>
                      <a:pt x="1367" y="367"/>
                      <a:pt x="1318" y="212"/>
                      <a:pt x="1209" y="106"/>
                    </a:cubicBezTo>
                    <a:cubicBezTo>
                      <a:pt x="1141" y="40"/>
                      <a:pt x="1046" y="1"/>
                      <a:pt x="9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3"/>
              <p:cNvSpPr/>
              <p:nvPr/>
            </p:nvSpPr>
            <p:spPr>
              <a:xfrm>
                <a:off x="4442263" y="3407924"/>
                <a:ext cx="53715" cy="63626"/>
              </a:xfrm>
              <a:custGeom>
                <a:avLst/>
                <a:gdLst/>
                <a:ahLst/>
                <a:cxnLst/>
                <a:rect l="l" t="t" r="r" b="b"/>
                <a:pathLst>
                  <a:path w="975" h="1155" extrusionOk="0">
                    <a:moveTo>
                      <a:pt x="738" y="1"/>
                    </a:moveTo>
                    <a:cubicBezTo>
                      <a:pt x="687" y="1"/>
                      <a:pt x="636" y="47"/>
                      <a:pt x="606" y="93"/>
                    </a:cubicBezTo>
                    <a:cubicBezTo>
                      <a:pt x="517" y="227"/>
                      <a:pt x="493" y="392"/>
                      <a:pt x="489" y="553"/>
                    </a:cubicBezTo>
                    <a:cubicBezTo>
                      <a:pt x="409" y="420"/>
                      <a:pt x="324" y="291"/>
                      <a:pt x="234" y="165"/>
                    </a:cubicBezTo>
                    <a:cubicBezTo>
                      <a:pt x="204" y="122"/>
                      <a:pt x="163" y="74"/>
                      <a:pt x="110" y="74"/>
                    </a:cubicBezTo>
                    <a:cubicBezTo>
                      <a:pt x="108" y="74"/>
                      <a:pt x="107" y="74"/>
                      <a:pt x="105" y="75"/>
                    </a:cubicBezTo>
                    <a:cubicBezTo>
                      <a:pt x="62" y="79"/>
                      <a:pt x="26" y="117"/>
                      <a:pt x="14" y="159"/>
                    </a:cubicBezTo>
                    <a:cubicBezTo>
                      <a:pt x="1" y="202"/>
                      <a:pt x="6" y="248"/>
                      <a:pt x="15" y="292"/>
                    </a:cubicBezTo>
                    <a:cubicBezTo>
                      <a:pt x="70" y="578"/>
                      <a:pt x="211" y="847"/>
                      <a:pt x="416" y="1054"/>
                    </a:cubicBezTo>
                    <a:lnTo>
                      <a:pt x="887" y="1154"/>
                    </a:lnTo>
                    <a:lnTo>
                      <a:pt x="934" y="833"/>
                    </a:lnTo>
                    <a:cubicBezTo>
                      <a:pt x="954" y="696"/>
                      <a:pt x="975" y="559"/>
                      <a:pt x="963" y="420"/>
                    </a:cubicBezTo>
                    <a:cubicBezTo>
                      <a:pt x="954" y="283"/>
                      <a:pt x="910" y="144"/>
                      <a:pt x="817" y="44"/>
                    </a:cubicBezTo>
                    <a:cubicBezTo>
                      <a:pt x="804" y="29"/>
                      <a:pt x="790" y="15"/>
                      <a:pt x="771" y="8"/>
                    </a:cubicBezTo>
                    <a:cubicBezTo>
                      <a:pt x="760" y="3"/>
                      <a:pt x="749" y="1"/>
                      <a:pt x="7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3"/>
              <p:cNvSpPr/>
              <p:nvPr/>
            </p:nvSpPr>
            <p:spPr>
              <a:xfrm>
                <a:off x="5471883" y="3387432"/>
                <a:ext cx="51016" cy="68253"/>
              </a:xfrm>
              <a:custGeom>
                <a:avLst/>
                <a:gdLst/>
                <a:ahLst/>
                <a:cxnLst/>
                <a:rect l="l" t="t" r="r" b="b"/>
                <a:pathLst>
                  <a:path w="926" h="1239" extrusionOk="0">
                    <a:moveTo>
                      <a:pt x="141" y="0"/>
                    </a:moveTo>
                    <a:cubicBezTo>
                      <a:pt x="104" y="0"/>
                      <a:pt x="68" y="26"/>
                      <a:pt x="48" y="60"/>
                    </a:cubicBezTo>
                    <a:cubicBezTo>
                      <a:pt x="25" y="99"/>
                      <a:pt x="20" y="144"/>
                      <a:pt x="18" y="190"/>
                    </a:cubicBezTo>
                    <a:cubicBezTo>
                      <a:pt x="0" y="480"/>
                      <a:pt x="71" y="775"/>
                      <a:pt x="217" y="1027"/>
                    </a:cubicBezTo>
                    <a:lnTo>
                      <a:pt x="646" y="1238"/>
                    </a:lnTo>
                    <a:cubicBezTo>
                      <a:pt x="689" y="1138"/>
                      <a:pt x="731" y="1039"/>
                      <a:pt x="774" y="939"/>
                    </a:cubicBezTo>
                    <a:cubicBezTo>
                      <a:pt x="826" y="812"/>
                      <a:pt x="881" y="685"/>
                      <a:pt x="903" y="550"/>
                    </a:cubicBezTo>
                    <a:cubicBezTo>
                      <a:pt x="926" y="413"/>
                      <a:pt x="917" y="267"/>
                      <a:pt x="853" y="147"/>
                    </a:cubicBezTo>
                    <a:cubicBezTo>
                      <a:pt x="844" y="130"/>
                      <a:pt x="833" y="115"/>
                      <a:pt x="819" y="102"/>
                    </a:cubicBezTo>
                    <a:cubicBezTo>
                      <a:pt x="803" y="90"/>
                      <a:pt x="784" y="84"/>
                      <a:pt x="765" y="84"/>
                    </a:cubicBezTo>
                    <a:cubicBezTo>
                      <a:pt x="720" y="84"/>
                      <a:pt x="671" y="112"/>
                      <a:pt x="637" y="143"/>
                    </a:cubicBezTo>
                    <a:cubicBezTo>
                      <a:pt x="519" y="253"/>
                      <a:pt x="453" y="406"/>
                      <a:pt x="411" y="561"/>
                    </a:cubicBezTo>
                    <a:cubicBezTo>
                      <a:pt x="367" y="413"/>
                      <a:pt x="316" y="267"/>
                      <a:pt x="260" y="122"/>
                    </a:cubicBezTo>
                    <a:cubicBezTo>
                      <a:pt x="240" y="71"/>
                      <a:pt x="212" y="13"/>
                      <a:pt x="157" y="2"/>
                    </a:cubicBezTo>
                    <a:cubicBezTo>
                      <a:pt x="152" y="1"/>
                      <a:pt x="146"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3"/>
              <p:cNvSpPr/>
              <p:nvPr/>
            </p:nvSpPr>
            <p:spPr>
              <a:xfrm>
                <a:off x="5619200" y="3393657"/>
                <a:ext cx="66882" cy="73927"/>
              </a:xfrm>
              <a:custGeom>
                <a:avLst/>
                <a:gdLst/>
                <a:ahLst/>
                <a:cxnLst/>
                <a:rect l="l" t="t" r="r" b="b"/>
                <a:pathLst>
                  <a:path w="1214" h="1342" extrusionOk="0">
                    <a:moveTo>
                      <a:pt x="178" y="0"/>
                    </a:moveTo>
                    <a:cubicBezTo>
                      <a:pt x="129" y="0"/>
                      <a:pt x="82" y="28"/>
                      <a:pt x="57" y="64"/>
                    </a:cubicBezTo>
                    <a:cubicBezTo>
                      <a:pt x="29" y="105"/>
                      <a:pt x="23" y="154"/>
                      <a:pt x="21" y="201"/>
                    </a:cubicBezTo>
                    <a:cubicBezTo>
                      <a:pt x="1" y="516"/>
                      <a:pt x="97" y="835"/>
                      <a:pt x="290" y="1108"/>
                    </a:cubicBezTo>
                    <a:lnTo>
                      <a:pt x="855" y="1341"/>
                    </a:lnTo>
                    <a:cubicBezTo>
                      <a:pt x="910" y="1234"/>
                      <a:pt x="962" y="1125"/>
                      <a:pt x="1017" y="1018"/>
                    </a:cubicBezTo>
                    <a:cubicBezTo>
                      <a:pt x="1085" y="883"/>
                      <a:pt x="1153" y="744"/>
                      <a:pt x="1184" y="599"/>
                    </a:cubicBezTo>
                    <a:cubicBezTo>
                      <a:pt x="1213" y="452"/>
                      <a:pt x="1201" y="295"/>
                      <a:pt x="1113" y="164"/>
                    </a:cubicBezTo>
                    <a:cubicBezTo>
                      <a:pt x="1100" y="147"/>
                      <a:pt x="1086" y="129"/>
                      <a:pt x="1066" y="116"/>
                    </a:cubicBezTo>
                    <a:cubicBezTo>
                      <a:pt x="1045" y="102"/>
                      <a:pt x="1020" y="96"/>
                      <a:pt x="994" y="96"/>
                    </a:cubicBezTo>
                    <a:cubicBezTo>
                      <a:pt x="937" y="96"/>
                      <a:pt x="875" y="125"/>
                      <a:pt x="831" y="159"/>
                    </a:cubicBezTo>
                    <a:cubicBezTo>
                      <a:pt x="677" y="276"/>
                      <a:pt x="592" y="439"/>
                      <a:pt x="539" y="607"/>
                    </a:cubicBezTo>
                    <a:cubicBezTo>
                      <a:pt x="479" y="448"/>
                      <a:pt x="412" y="290"/>
                      <a:pt x="337" y="133"/>
                    </a:cubicBezTo>
                    <a:cubicBezTo>
                      <a:pt x="310" y="77"/>
                      <a:pt x="270" y="15"/>
                      <a:pt x="200" y="2"/>
                    </a:cubicBezTo>
                    <a:cubicBezTo>
                      <a:pt x="193" y="1"/>
                      <a:pt x="185" y="0"/>
                      <a:pt x="1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3"/>
              <p:cNvSpPr/>
              <p:nvPr/>
            </p:nvSpPr>
            <p:spPr>
              <a:xfrm>
                <a:off x="2132353" y="3420264"/>
                <a:ext cx="3764636" cy="1142570"/>
              </a:xfrm>
              <a:custGeom>
                <a:avLst/>
                <a:gdLst/>
                <a:ahLst/>
                <a:cxnLst/>
                <a:rect l="l" t="t" r="r" b="b"/>
                <a:pathLst>
                  <a:path w="68333" h="20741" extrusionOk="0">
                    <a:moveTo>
                      <a:pt x="55171" y="0"/>
                    </a:moveTo>
                    <a:cubicBezTo>
                      <a:pt x="50205" y="0"/>
                      <a:pt x="43713" y="401"/>
                      <a:pt x="35499" y="1636"/>
                    </a:cubicBezTo>
                    <a:cubicBezTo>
                      <a:pt x="12111" y="5154"/>
                      <a:pt x="0" y="16001"/>
                      <a:pt x="0" y="16001"/>
                    </a:cubicBezTo>
                    <a:lnTo>
                      <a:pt x="68332" y="20741"/>
                    </a:lnTo>
                    <a:lnTo>
                      <a:pt x="68314" y="1368"/>
                    </a:lnTo>
                    <a:cubicBezTo>
                      <a:pt x="68314" y="1368"/>
                      <a:pt x="64346" y="0"/>
                      <a:pt x="551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3"/>
              <p:cNvSpPr/>
              <p:nvPr/>
            </p:nvSpPr>
            <p:spPr>
              <a:xfrm>
                <a:off x="3858230" y="3630037"/>
                <a:ext cx="258604" cy="144439"/>
              </a:xfrm>
              <a:custGeom>
                <a:avLst/>
                <a:gdLst/>
                <a:ahLst/>
                <a:cxnLst/>
                <a:rect l="l" t="t" r="r" b="b"/>
                <a:pathLst>
                  <a:path w="4694" h="2622" extrusionOk="0">
                    <a:moveTo>
                      <a:pt x="2774" y="0"/>
                    </a:moveTo>
                    <a:cubicBezTo>
                      <a:pt x="2271" y="0"/>
                      <a:pt x="1768" y="97"/>
                      <a:pt x="1294" y="290"/>
                    </a:cubicBezTo>
                    <a:cubicBezTo>
                      <a:pt x="206" y="734"/>
                      <a:pt x="0" y="2520"/>
                      <a:pt x="1341" y="2616"/>
                    </a:cubicBezTo>
                    <a:cubicBezTo>
                      <a:pt x="1392" y="2619"/>
                      <a:pt x="1444" y="2621"/>
                      <a:pt x="1498" y="2621"/>
                    </a:cubicBezTo>
                    <a:cubicBezTo>
                      <a:pt x="2437" y="2621"/>
                      <a:pt x="3764" y="2093"/>
                      <a:pt x="4353" y="1340"/>
                    </a:cubicBezTo>
                    <a:cubicBezTo>
                      <a:pt x="4548" y="1089"/>
                      <a:pt x="4693" y="685"/>
                      <a:pt x="4489" y="444"/>
                    </a:cubicBezTo>
                    <a:cubicBezTo>
                      <a:pt x="4419" y="362"/>
                      <a:pt x="4325" y="318"/>
                      <a:pt x="4230" y="281"/>
                    </a:cubicBezTo>
                    <a:cubicBezTo>
                      <a:pt x="3764" y="94"/>
                      <a:pt x="3269" y="0"/>
                      <a:pt x="2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3"/>
              <p:cNvSpPr/>
              <p:nvPr/>
            </p:nvSpPr>
            <p:spPr>
              <a:xfrm>
                <a:off x="5413155" y="3584755"/>
                <a:ext cx="266703" cy="120146"/>
              </a:xfrm>
              <a:custGeom>
                <a:avLst/>
                <a:gdLst/>
                <a:ahLst/>
                <a:cxnLst/>
                <a:rect l="l" t="t" r="r" b="b"/>
                <a:pathLst>
                  <a:path w="4841" h="2181" extrusionOk="0">
                    <a:moveTo>
                      <a:pt x="3087" y="0"/>
                    </a:moveTo>
                    <a:cubicBezTo>
                      <a:pt x="2775" y="0"/>
                      <a:pt x="2463" y="14"/>
                      <a:pt x="2153" y="40"/>
                    </a:cubicBezTo>
                    <a:cubicBezTo>
                      <a:pt x="1343" y="111"/>
                      <a:pt x="0" y="753"/>
                      <a:pt x="1098" y="1709"/>
                    </a:cubicBezTo>
                    <a:cubicBezTo>
                      <a:pt x="1482" y="2042"/>
                      <a:pt x="2143" y="2180"/>
                      <a:pt x="2791" y="2180"/>
                    </a:cubicBezTo>
                    <a:cubicBezTo>
                      <a:pt x="3320" y="2180"/>
                      <a:pt x="3839" y="2088"/>
                      <a:pt x="4190" y="1936"/>
                    </a:cubicBezTo>
                    <a:cubicBezTo>
                      <a:pt x="4466" y="1816"/>
                      <a:pt x="4716" y="1562"/>
                      <a:pt x="4773" y="1230"/>
                    </a:cubicBezTo>
                    <a:cubicBezTo>
                      <a:pt x="4840" y="824"/>
                      <a:pt x="4593" y="417"/>
                      <a:pt x="4272" y="223"/>
                    </a:cubicBezTo>
                    <a:cubicBezTo>
                      <a:pt x="3951" y="29"/>
                      <a:pt x="3573" y="4"/>
                      <a:pt x="3210" y="1"/>
                    </a:cubicBezTo>
                    <a:cubicBezTo>
                      <a:pt x="3169" y="0"/>
                      <a:pt x="3128" y="0"/>
                      <a:pt x="30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3"/>
              <p:cNvSpPr/>
              <p:nvPr/>
            </p:nvSpPr>
            <p:spPr>
              <a:xfrm>
                <a:off x="5605207" y="3736356"/>
                <a:ext cx="267584" cy="94310"/>
              </a:xfrm>
              <a:custGeom>
                <a:avLst/>
                <a:gdLst/>
                <a:ahLst/>
                <a:cxnLst/>
                <a:rect l="l" t="t" r="r" b="b"/>
                <a:pathLst>
                  <a:path w="4857" h="1712" extrusionOk="0">
                    <a:moveTo>
                      <a:pt x="2407" y="1"/>
                    </a:moveTo>
                    <a:cubicBezTo>
                      <a:pt x="1785" y="1"/>
                      <a:pt x="1153" y="106"/>
                      <a:pt x="673" y="409"/>
                    </a:cubicBezTo>
                    <a:cubicBezTo>
                      <a:pt x="112" y="765"/>
                      <a:pt x="1" y="1242"/>
                      <a:pt x="616" y="1520"/>
                    </a:cubicBezTo>
                    <a:cubicBezTo>
                      <a:pt x="942" y="1667"/>
                      <a:pt x="1343" y="1712"/>
                      <a:pt x="1740" y="1712"/>
                    </a:cubicBezTo>
                    <a:cubicBezTo>
                      <a:pt x="2057" y="1712"/>
                      <a:pt x="2371" y="1683"/>
                      <a:pt x="2643" y="1656"/>
                    </a:cubicBezTo>
                    <a:cubicBezTo>
                      <a:pt x="2992" y="1622"/>
                      <a:pt x="4856" y="915"/>
                      <a:pt x="3967" y="233"/>
                    </a:cubicBezTo>
                    <a:cubicBezTo>
                      <a:pt x="3895" y="178"/>
                      <a:pt x="3805" y="155"/>
                      <a:pt x="3719" y="138"/>
                    </a:cubicBezTo>
                    <a:cubicBezTo>
                      <a:pt x="3331" y="59"/>
                      <a:pt x="2872" y="1"/>
                      <a:pt x="24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3"/>
              <p:cNvSpPr/>
              <p:nvPr/>
            </p:nvSpPr>
            <p:spPr>
              <a:xfrm>
                <a:off x="4375381" y="3644801"/>
                <a:ext cx="305598" cy="80207"/>
              </a:xfrm>
              <a:custGeom>
                <a:avLst/>
                <a:gdLst/>
                <a:ahLst/>
                <a:cxnLst/>
                <a:rect l="l" t="t" r="r" b="b"/>
                <a:pathLst>
                  <a:path w="5547" h="1456" extrusionOk="0">
                    <a:moveTo>
                      <a:pt x="3392" y="1"/>
                    </a:moveTo>
                    <a:cubicBezTo>
                      <a:pt x="3263" y="1"/>
                      <a:pt x="3134" y="5"/>
                      <a:pt x="3005" y="13"/>
                    </a:cubicBezTo>
                    <a:cubicBezTo>
                      <a:pt x="2231" y="63"/>
                      <a:pt x="1466" y="266"/>
                      <a:pt x="875" y="578"/>
                    </a:cubicBezTo>
                    <a:cubicBezTo>
                      <a:pt x="0" y="1038"/>
                      <a:pt x="515" y="1456"/>
                      <a:pt x="1358" y="1456"/>
                    </a:cubicBezTo>
                    <a:cubicBezTo>
                      <a:pt x="1472" y="1456"/>
                      <a:pt x="1591" y="1448"/>
                      <a:pt x="1714" y="1432"/>
                    </a:cubicBezTo>
                    <a:cubicBezTo>
                      <a:pt x="2842" y="1284"/>
                      <a:pt x="4159" y="1406"/>
                      <a:pt x="5160" y="965"/>
                    </a:cubicBezTo>
                    <a:cubicBezTo>
                      <a:pt x="5359" y="876"/>
                      <a:pt x="5542" y="754"/>
                      <a:pt x="5545" y="619"/>
                    </a:cubicBezTo>
                    <a:cubicBezTo>
                      <a:pt x="5547" y="479"/>
                      <a:pt x="5353" y="373"/>
                      <a:pt x="5159" y="298"/>
                    </a:cubicBezTo>
                    <a:cubicBezTo>
                      <a:pt x="4653" y="104"/>
                      <a:pt x="4031" y="1"/>
                      <a:pt x="33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3"/>
              <p:cNvSpPr/>
              <p:nvPr/>
            </p:nvSpPr>
            <p:spPr>
              <a:xfrm>
                <a:off x="3909300" y="3593239"/>
                <a:ext cx="38289" cy="75305"/>
              </a:xfrm>
              <a:custGeom>
                <a:avLst/>
                <a:gdLst/>
                <a:ahLst/>
                <a:cxnLst/>
                <a:rect l="l" t="t" r="r" b="b"/>
                <a:pathLst>
                  <a:path w="695" h="1367" extrusionOk="0">
                    <a:moveTo>
                      <a:pt x="501" y="1"/>
                    </a:moveTo>
                    <a:cubicBezTo>
                      <a:pt x="430" y="1"/>
                      <a:pt x="363" y="52"/>
                      <a:pt x="338" y="131"/>
                    </a:cubicBezTo>
                    <a:lnTo>
                      <a:pt x="33" y="1105"/>
                    </a:lnTo>
                    <a:cubicBezTo>
                      <a:pt x="0" y="1206"/>
                      <a:pt x="47" y="1318"/>
                      <a:pt x="137" y="1354"/>
                    </a:cubicBezTo>
                    <a:cubicBezTo>
                      <a:pt x="156" y="1363"/>
                      <a:pt x="175" y="1366"/>
                      <a:pt x="194" y="1366"/>
                    </a:cubicBezTo>
                    <a:cubicBezTo>
                      <a:pt x="198" y="1366"/>
                      <a:pt x="202" y="1366"/>
                      <a:pt x="205" y="1366"/>
                    </a:cubicBezTo>
                    <a:cubicBezTo>
                      <a:pt x="273" y="1360"/>
                      <a:pt x="332" y="1312"/>
                      <a:pt x="358" y="1236"/>
                    </a:cubicBezTo>
                    <a:lnTo>
                      <a:pt x="662" y="263"/>
                    </a:lnTo>
                    <a:cubicBezTo>
                      <a:pt x="695" y="160"/>
                      <a:pt x="648" y="49"/>
                      <a:pt x="558" y="12"/>
                    </a:cubicBezTo>
                    <a:cubicBezTo>
                      <a:pt x="539" y="4"/>
                      <a:pt x="520" y="1"/>
                      <a:pt x="5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3"/>
              <p:cNvSpPr/>
              <p:nvPr/>
            </p:nvSpPr>
            <p:spPr>
              <a:xfrm>
                <a:off x="3871948" y="3565144"/>
                <a:ext cx="27436" cy="94034"/>
              </a:xfrm>
              <a:custGeom>
                <a:avLst/>
                <a:gdLst/>
                <a:ahLst/>
                <a:cxnLst/>
                <a:rect l="l" t="t" r="r" b="b"/>
                <a:pathLst>
                  <a:path w="498" h="1707" extrusionOk="0">
                    <a:moveTo>
                      <a:pt x="180" y="0"/>
                    </a:moveTo>
                    <a:cubicBezTo>
                      <a:pt x="175" y="0"/>
                      <a:pt x="169" y="1"/>
                      <a:pt x="163" y="1"/>
                    </a:cubicBezTo>
                    <a:cubicBezTo>
                      <a:pt x="69" y="14"/>
                      <a:pt x="1" y="111"/>
                      <a:pt x="12" y="219"/>
                    </a:cubicBezTo>
                    <a:lnTo>
                      <a:pt x="145" y="1531"/>
                    </a:lnTo>
                    <a:cubicBezTo>
                      <a:pt x="154" y="1633"/>
                      <a:pt x="227" y="1707"/>
                      <a:pt x="314" y="1707"/>
                    </a:cubicBezTo>
                    <a:cubicBezTo>
                      <a:pt x="318" y="1707"/>
                      <a:pt x="322" y="1707"/>
                      <a:pt x="326" y="1706"/>
                    </a:cubicBezTo>
                    <a:cubicBezTo>
                      <a:pt x="330" y="1706"/>
                      <a:pt x="331" y="1706"/>
                      <a:pt x="335" y="1705"/>
                    </a:cubicBezTo>
                    <a:cubicBezTo>
                      <a:pt x="430" y="1692"/>
                      <a:pt x="498" y="1595"/>
                      <a:pt x="486" y="1488"/>
                    </a:cubicBezTo>
                    <a:lnTo>
                      <a:pt x="354" y="175"/>
                    </a:lnTo>
                    <a:cubicBezTo>
                      <a:pt x="344" y="74"/>
                      <a:pt x="271" y="0"/>
                      <a:pt x="1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3"/>
              <p:cNvSpPr/>
              <p:nvPr/>
            </p:nvSpPr>
            <p:spPr>
              <a:xfrm>
                <a:off x="5815935" y="3605854"/>
                <a:ext cx="38234" cy="75250"/>
              </a:xfrm>
              <a:custGeom>
                <a:avLst/>
                <a:gdLst/>
                <a:ahLst/>
                <a:cxnLst/>
                <a:rect l="l" t="t" r="r" b="b"/>
                <a:pathLst>
                  <a:path w="694" h="1366" extrusionOk="0">
                    <a:moveTo>
                      <a:pt x="499" y="1"/>
                    </a:moveTo>
                    <a:cubicBezTo>
                      <a:pt x="428" y="1"/>
                      <a:pt x="363" y="52"/>
                      <a:pt x="338" y="130"/>
                    </a:cubicBezTo>
                    <a:lnTo>
                      <a:pt x="33" y="1104"/>
                    </a:lnTo>
                    <a:cubicBezTo>
                      <a:pt x="1" y="1207"/>
                      <a:pt x="47" y="1317"/>
                      <a:pt x="136" y="1355"/>
                    </a:cubicBezTo>
                    <a:cubicBezTo>
                      <a:pt x="156" y="1363"/>
                      <a:pt x="176" y="1366"/>
                      <a:pt x="195" y="1366"/>
                    </a:cubicBezTo>
                    <a:cubicBezTo>
                      <a:pt x="198" y="1366"/>
                      <a:pt x="202" y="1366"/>
                      <a:pt x="206" y="1365"/>
                    </a:cubicBezTo>
                    <a:cubicBezTo>
                      <a:pt x="273" y="1360"/>
                      <a:pt x="333" y="1313"/>
                      <a:pt x="358" y="1237"/>
                    </a:cubicBezTo>
                    <a:lnTo>
                      <a:pt x="663" y="263"/>
                    </a:lnTo>
                    <a:cubicBezTo>
                      <a:pt x="694" y="160"/>
                      <a:pt x="649" y="50"/>
                      <a:pt x="558" y="13"/>
                    </a:cubicBezTo>
                    <a:cubicBezTo>
                      <a:pt x="539" y="5"/>
                      <a:pt x="519" y="1"/>
                      <a:pt x="4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3"/>
              <p:cNvSpPr/>
              <p:nvPr/>
            </p:nvSpPr>
            <p:spPr>
              <a:xfrm>
                <a:off x="5778637" y="3577869"/>
                <a:ext cx="27326" cy="94034"/>
              </a:xfrm>
              <a:custGeom>
                <a:avLst/>
                <a:gdLst/>
                <a:ahLst/>
                <a:cxnLst/>
                <a:rect l="l" t="t" r="r" b="b"/>
                <a:pathLst>
                  <a:path w="496" h="1707" extrusionOk="0">
                    <a:moveTo>
                      <a:pt x="182" y="1"/>
                    </a:moveTo>
                    <a:cubicBezTo>
                      <a:pt x="176" y="1"/>
                      <a:pt x="169" y="1"/>
                      <a:pt x="163" y="2"/>
                    </a:cubicBezTo>
                    <a:cubicBezTo>
                      <a:pt x="68" y="14"/>
                      <a:pt x="0" y="110"/>
                      <a:pt x="12" y="219"/>
                    </a:cubicBezTo>
                    <a:lnTo>
                      <a:pt x="143" y="1532"/>
                    </a:lnTo>
                    <a:cubicBezTo>
                      <a:pt x="153" y="1635"/>
                      <a:pt x="229" y="1707"/>
                      <a:pt x="317" y="1707"/>
                    </a:cubicBezTo>
                    <a:cubicBezTo>
                      <a:pt x="320" y="1707"/>
                      <a:pt x="322" y="1707"/>
                      <a:pt x="325" y="1707"/>
                    </a:cubicBezTo>
                    <a:cubicBezTo>
                      <a:pt x="329" y="1707"/>
                      <a:pt x="331" y="1707"/>
                      <a:pt x="333" y="1704"/>
                    </a:cubicBezTo>
                    <a:cubicBezTo>
                      <a:pt x="429" y="1693"/>
                      <a:pt x="496" y="1595"/>
                      <a:pt x="486" y="1487"/>
                    </a:cubicBezTo>
                    <a:lnTo>
                      <a:pt x="353" y="174"/>
                    </a:lnTo>
                    <a:cubicBezTo>
                      <a:pt x="344" y="74"/>
                      <a:pt x="272" y="1"/>
                      <a:pt x="1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3"/>
              <p:cNvSpPr/>
              <p:nvPr/>
            </p:nvSpPr>
            <p:spPr>
              <a:xfrm>
                <a:off x="4479671" y="3628770"/>
                <a:ext cx="44680" cy="72165"/>
              </a:xfrm>
              <a:custGeom>
                <a:avLst/>
                <a:gdLst/>
                <a:ahLst/>
                <a:cxnLst/>
                <a:rect l="l" t="t" r="r" b="b"/>
                <a:pathLst>
                  <a:path w="811" h="1310" extrusionOk="0">
                    <a:moveTo>
                      <a:pt x="198" y="0"/>
                    </a:moveTo>
                    <a:cubicBezTo>
                      <a:pt x="171" y="0"/>
                      <a:pt x="144" y="7"/>
                      <a:pt x="119" y="22"/>
                    </a:cubicBezTo>
                    <a:cubicBezTo>
                      <a:pt x="35" y="71"/>
                      <a:pt x="1" y="187"/>
                      <a:pt x="45" y="285"/>
                    </a:cubicBezTo>
                    <a:lnTo>
                      <a:pt x="461" y="1203"/>
                    </a:lnTo>
                    <a:cubicBezTo>
                      <a:pt x="491" y="1272"/>
                      <a:pt x="550" y="1310"/>
                      <a:pt x="613" y="1310"/>
                    </a:cubicBezTo>
                    <a:cubicBezTo>
                      <a:pt x="617" y="1310"/>
                      <a:pt x="622" y="1310"/>
                      <a:pt x="626" y="1309"/>
                    </a:cubicBezTo>
                    <a:cubicBezTo>
                      <a:pt x="649" y="1308"/>
                      <a:pt x="671" y="1301"/>
                      <a:pt x="692" y="1288"/>
                    </a:cubicBezTo>
                    <a:cubicBezTo>
                      <a:pt x="777" y="1239"/>
                      <a:pt x="811" y="1122"/>
                      <a:pt x="767" y="1026"/>
                    </a:cubicBezTo>
                    <a:lnTo>
                      <a:pt x="351" y="107"/>
                    </a:lnTo>
                    <a:cubicBezTo>
                      <a:pt x="321" y="39"/>
                      <a:pt x="261" y="0"/>
                      <a:pt x="1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3"/>
              <p:cNvSpPr/>
              <p:nvPr/>
            </p:nvSpPr>
            <p:spPr>
              <a:xfrm>
                <a:off x="4532119" y="3592688"/>
                <a:ext cx="20329" cy="94475"/>
              </a:xfrm>
              <a:custGeom>
                <a:avLst/>
                <a:gdLst/>
                <a:ahLst/>
                <a:cxnLst/>
                <a:rect l="l" t="t" r="r" b="b"/>
                <a:pathLst>
                  <a:path w="369" h="1715" extrusionOk="0">
                    <a:moveTo>
                      <a:pt x="173" y="1"/>
                    </a:moveTo>
                    <a:cubicBezTo>
                      <a:pt x="172" y="1"/>
                      <a:pt x="172" y="1"/>
                      <a:pt x="171" y="1"/>
                    </a:cubicBezTo>
                    <a:cubicBezTo>
                      <a:pt x="72" y="5"/>
                      <a:pt x="0" y="93"/>
                      <a:pt x="2" y="200"/>
                    </a:cubicBezTo>
                    <a:lnTo>
                      <a:pt x="23" y="1522"/>
                    </a:lnTo>
                    <a:cubicBezTo>
                      <a:pt x="24" y="1629"/>
                      <a:pt x="102" y="1714"/>
                      <a:pt x="195" y="1714"/>
                    </a:cubicBezTo>
                    <a:cubicBezTo>
                      <a:pt x="196" y="1714"/>
                      <a:pt x="197" y="1714"/>
                      <a:pt x="198" y="1714"/>
                    </a:cubicBezTo>
                    <a:lnTo>
                      <a:pt x="206" y="1714"/>
                    </a:lnTo>
                    <a:cubicBezTo>
                      <a:pt x="298" y="1707"/>
                      <a:pt x="368" y="1621"/>
                      <a:pt x="367" y="1515"/>
                    </a:cubicBezTo>
                    <a:lnTo>
                      <a:pt x="346" y="193"/>
                    </a:lnTo>
                    <a:cubicBezTo>
                      <a:pt x="345" y="86"/>
                      <a:pt x="26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0" name="Google Shape;610;p13"/>
            <p:cNvGrpSpPr/>
            <p:nvPr/>
          </p:nvGrpSpPr>
          <p:grpSpPr>
            <a:xfrm>
              <a:off x="0" y="4603506"/>
              <a:ext cx="5447326" cy="1489235"/>
              <a:chOff x="626075" y="3657856"/>
              <a:chExt cx="5447326" cy="1489235"/>
            </a:xfrm>
          </p:grpSpPr>
          <p:sp>
            <p:nvSpPr>
              <p:cNvPr id="611" name="Google Shape;611;p13"/>
              <p:cNvSpPr/>
              <p:nvPr/>
            </p:nvSpPr>
            <p:spPr>
              <a:xfrm>
                <a:off x="2628955" y="4093433"/>
                <a:ext cx="44680" cy="72275"/>
              </a:xfrm>
              <a:custGeom>
                <a:avLst/>
                <a:gdLst/>
                <a:ahLst/>
                <a:cxnLst/>
                <a:rect l="l" t="t" r="r" b="b"/>
                <a:pathLst>
                  <a:path w="811" h="1312" extrusionOk="0">
                    <a:moveTo>
                      <a:pt x="197" y="1"/>
                    </a:moveTo>
                    <a:cubicBezTo>
                      <a:pt x="170" y="1"/>
                      <a:pt x="144" y="8"/>
                      <a:pt x="119" y="22"/>
                    </a:cubicBezTo>
                    <a:cubicBezTo>
                      <a:pt x="34" y="71"/>
                      <a:pt x="0" y="189"/>
                      <a:pt x="45" y="285"/>
                    </a:cubicBezTo>
                    <a:lnTo>
                      <a:pt x="460" y="1205"/>
                    </a:lnTo>
                    <a:cubicBezTo>
                      <a:pt x="491" y="1273"/>
                      <a:pt x="551" y="1311"/>
                      <a:pt x="615" y="1311"/>
                    </a:cubicBezTo>
                    <a:cubicBezTo>
                      <a:pt x="619" y="1311"/>
                      <a:pt x="622" y="1311"/>
                      <a:pt x="625" y="1311"/>
                    </a:cubicBezTo>
                    <a:cubicBezTo>
                      <a:pt x="648" y="1308"/>
                      <a:pt x="671" y="1304"/>
                      <a:pt x="692" y="1290"/>
                    </a:cubicBezTo>
                    <a:cubicBezTo>
                      <a:pt x="777" y="1240"/>
                      <a:pt x="810" y="1122"/>
                      <a:pt x="767" y="1026"/>
                    </a:cubicBezTo>
                    <a:lnTo>
                      <a:pt x="350" y="107"/>
                    </a:lnTo>
                    <a:cubicBezTo>
                      <a:pt x="320" y="40"/>
                      <a:pt x="260" y="1"/>
                      <a:pt x="1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3"/>
              <p:cNvSpPr/>
              <p:nvPr/>
            </p:nvSpPr>
            <p:spPr>
              <a:xfrm>
                <a:off x="2681348" y="4057351"/>
                <a:ext cx="20329" cy="94475"/>
              </a:xfrm>
              <a:custGeom>
                <a:avLst/>
                <a:gdLst/>
                <a:ahLst/>
                <a:cxnLst/>
                <a:rect l="l" t="t" r="r" b="b"/>
                <a:pathLst>
                  <a:path w="369" h="1715" extrusionOk="0">
                    <a:moveTo>
                      <a:pt x="174" y="1"/>
                    </a:moveTo>
                    <a:cubicBezTo>
                      <a:pt x="173" y="1"/>
                      <a:pt x="172" y="1"/>
                      <a:pt x="171" y="1"/>
                    </a:cubicBezTo>
                    <a:cubicBezTo>
                      <a:pt x="73" y="5"/>
                      <a:pt x="1" y="93"/>
                      <a:pt x="2" y="201"/>
                    </a:cubicBezTo>
                    <a:lnTo>
                      <a:pt x="23" y="1523"/>
                    </a:lnTo>
                    <a:cubicBezTo>
                      <a:pt x="26" y="1629"/>
                      <a:pt x="102" y="1715"/>
                      <a:pt x="196" y="1715"/>
                    </a:cubicBezTo>
                    <a:cubicBezTo>
                      <a:pt x="197" y="1715"/>
                      <a:pt x="197" y="1715"/>
                      <a:pt x="198" y="1715"/>
                    </a:cubicBezTo>
                    <a:lnTo>
                      <a:pt x="207" y="1715"/>
                    </a:lnTo>
                    <a:cubicBezTo>
                      <a:pt x="298" y="1709"/>
                      <a:pt x="369" y="1621"/>
                      <a:pt x="368" y="1515"/>
                    </a:cubicBezTo>
                    <a:lnTo>
                      <a:pt x="346" y="194"/>
                    </a:lnTo>
                    <a:cubicBezTo>
                      <a:pt x="345" y="87"/>
                      <a:pt x="269" y="1"/>
                      <a:pt x="1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3"/>
              <p:cNvSpPr/>
              <p:nvPr/>
            </p:nvSpPr>
            <p:spPr>
              <a:xfrm>
                <a:off x="626075" y="3758942"/>
                <a:ext cx="5447326" cy="1388150"/>
              </a:xfrm>
              <a:custGeom>
                <a:avLst/>
                <a:gdLst/>
                <a:ahLst/>
                <a:cxnLst/>
                <a:rect l="l" t="t" r="r" b="b"/>
                <a:pathLst>
                  <a:path w="98876" h="25199" extrusionOk="0">
                    <a:moveTo>
                      <a:pt x="27582" y="1"/>
                    </a:moveTo>
                    <a:cubicBezTo>
                      <a:pt x="7201" y="1"/>
                      <a:pt x="1" y="3798"/>
                      <a:pt x="1" y="3798"/>
                    </a:cubicBezTo>
                    <a:lnTo>
                      <a:pt x="1" y="25199"/>
                    </a:lnTo>
                    <a:lnTo>
                      <a:pt x="98876" y="25199"/>
                    </a:lnTo>
                    <a:lnTo>
                      <a:pt x="98876" y="10787"/>
                    </a:lnTo>
                    <a:cubicBezTo>
                      <a:pt x="98876" y="10787"/>
                      <a:pt x="93295" y="6427"/>
                      <a:pt x="54587" y="1782"/>
                    </a:cubicBezTo>
                    <a:cubicBezTo>
                      <a:pt x="43740" y="481"/>
                      <a:pt x="34828" y="1"/>
                      <a:pt x="275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3"/>
              <p:cNvSpPr/>
              <p:nvPr/>
            </p:nvSpPr>
            <p:spPr>
              <a:xfrm>
                <a:off x="5361974" y="4047270"/>
                <a:ext cx="117016" cy="122294"/>
              </a:xfrm>
              <a:custGeom>
                <a:avLst/>
                <a:gdLst/>
                <a:ahLst/>
                <a:cxnLst/>
                <a:rect l="l" t="t" r="r" b="b"/>
                <a:pathLst>
                  <a:path w="2124" h="2220" extrusionOk="0">
                    <a:moveTo>
                      <a:pt x="1609" y="1"/>
                    </a:moveTo>
                    <a:cubicBezTo>
                      <a:pt x="1589" y="1"/>
                      <a:pt x="1569" y="3"/>
                      <a:pt x="1549" y="6"/>
                    </a:cubicBezTo>
                    <a:cubicBezTo>
                      <a:pt x="1368" y="39"/>
                      <a:pt x="1240" y="194"/>
                      <a:pt x="1140" y="345"/>
                    </a:cubicBezTo>
                    <a:cubicBezTo>
                      <a:pt x="951" y="627"/>
                      <a:pt x="798" y="936"/>
                      <a:pt x="689" y="1257"/>
                    </a:cubicBezTo>
                    <a:cubicBezTo>
                      <a:pt x="633" y="931"/>
                      <a:pt x="578" y="606"/>
                      <a:pt x="524" y="280"/>
                    </a:cubicBezTo>
                    <a:cubicBezTo>
                      <a:pt x="512" y="215"/>
                      <a:pt x="497" y="146"/>
                      <a:pt x="448" y="104"/>
                    </a:cubicBezTo>
                    <a:cubicBezTo>
                      <a:pt x="421" y="81"/>
                      <a:pt x="388" y="71"/>
                      <a:pt x="354" y="71"/>
                    </a:cubicBezTo>
                    <a:cubicBezTo>
                      <a:pt x="299" y="71"/>
                      <a:pt x="243" y="96"/>
                      <a:pt x="204" y="135"/>
                    </a:cubicBezTo>
                    <a:cubicBezTo>
                      <a:pt x="140" y="198"/>
                      <a:pt x="115" y="288"/>
                      <a:pt x="95" y="377"/>
                    </a:cubicBezTo>
                    <a:cubicBezTo>
                      <a:pt x="12" y="742"/>
                      <a:pt x="1" y="1125"/>
                      <a:pt x="65" y="1495"/>
                    </a:cubicBezTo>
                    <a:cubicBezTo>
                      <a:pt x="84" y="1605"/>
                      <a:pt x="123" y="1730"/>
                      <a:pt x="229" y="1765"/>
                    </a:cubicBezTo>
                    <a:lnTo>
                      <a:pt x="1289" y="2219"/>
                    </a:lnTo>
                    <a:cubicBezTo>
                      <a:pt x="1621" y="1882"/>
                      <a:pt x="1869" y="1467"/>
                      <a:pt x="2012" y="1017"/>
                    </a:cubicBezTo>
                    <a:cubicBezTo>
                      <a:pt x="2080" y="805"/>
                      <a:pt x="2123" y="572"/>
                      <a:pt x="2053" y="359"/>
                    </a:cubicBezTo>
                    <a:cubicBezTo>
                      <a:pt x="1989" y="165"/>
                      <a:pt x="1807" y="1"/>
                      <a:pt x="16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3"/>
              <p:cNvSpPr/>
              <p:nvPr/>
            </p:nvSpPr>
            <p:spPr>
              <a:xfrm>
                <a:off x="4176278" y="3853858"/>
                <a:ext cx="111617" cy="123176"/>
              </a:xfrm>
              <a:custGeom>
                <a:avLst/>
                <a:gdLst/>
                <a:ahLst/>
                <a:cxnLst/>
                <a:rect l="l" t="t" r="r" b="b"/>
                <a:pathLst>
                  <a:path w="2026" h="2236" extrusionOk="0">
                    <a:moveTo>
                      <a:pt x="1454" y="1"/>
                    </a:moveTo>
                    <a:cubicBezTo>
                      <a:pt x="1398" y="1"/>
                      <a:pt x="1343" y="12"/>
                      <a:pt x="1292" y="38"/>
                    </a:cubicBezTo>
                    <a:cubicBezTo>
                      <a:pt x="1129" y="117"/>
                      <a:pt x="1050" y="302"/>
                      <a:pt x="995" y="477"/>
                    </a:cubicBezTo>
                    <a:cubicBezTo>
                      <a:pt x="895" y="801"/>
                      <a:pt x="836" y="1139"/>
                      <a:pt x="820" y="1479"/>
                    </a:cubicBezTo>
                    <a:cubicBezTo>
                      <a:pt x="678" y="1181"/>
                      <a:pt x="532" y="885"/>
                      <a:pt x="388" y="587"/>
                    </a:cubicBezTo>
                    <a:cubicBezTo>
                      <a:pt x="360" y="529"/>
                      <a:pt x="326" y="465"/>
                      <a:pt x="267" y="439"/>
                    </a:cubicBezTo>
                    <a:cubicBezTo>
                      <a:pt x="250" y="431"/>
                      <a:pt x="231" y="428"/>
                      <a:pt x="213" y="428"/>
                    </a:cubicBezTo>
                    <a:cubicBezTo>
                      <a:pt x="145" y="428"/>
                      <a:pt x="76" y="475"/>
                      <a:pt x="42" y="537"/>
                    </a:cubicBezTo>
                    <a:cubicBezTo>
                      <a:pt x="0" y="616"/>
                      <a:pt x="0" y="710"/>
                      <a:pt x="6" y="800"/>
                    </a:cubicBezTo>
                    <a:cubicBezTo>
                      <a:pt x="30" y="1175"/>
                      <a:pt x="127" y="1547"/>
                      <a:pt x="291" y="1884"/>
                    </a:cubicBezTo>
                    <a:cubicBezTo>
                      <a:pt x="339" y="1983"/>
                      <a:pt x="412" y="2092"/>
                      <a:pt x="524" y="2097"/>
                    </a:cubicBezTo>
                    <a:lnTo>
                      <a:pt x="1664" y="2235"/>
                    </a:lnTo>
                    <a:cubicBezTo>
                      <a:pt x="1886" y="1819"/>
                      <a:pt x="2010" y="1350"/>
                      <a:pt x="2020" y="879"/>
                    </a:cubicBezTo>
                    <a:cubicBezTo>
                      <a:pt x="2026" y="655"/>
                      <a:pt x="2003" y="420"/>
                      <a:pt x="1876" y="235"/>
                    </a:cubicBezTo>
                    <a:cubicBezTo>
                      <a:pt x="1781" y="98"/>
                      <a:pt x="1615" y="1"/>
                      <a:pt x="14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3"/>
              <p:cNvSpPr/>
              <p:nvPr/>
            </p:nvSpPr>
            <p:spPr>
              <a:xfrm>
                <a:off x="3928252" y="3836505"/>
                <a:ext cx="74430" cy="97835"/>
              </a:xfrm>
              <a:custGeom>
                <a:avLst/>
                <a:gdLst/>
                <a:ahLst/>
                <a:cxnLst/>
                <a:rect l="l" t="t" r="r" b="b"/>
                <a:pathLst>
                  <a:path w="1351" h="1776" extrusionOk="0">
                    <a:moveTo>
                      <a:pt x="181" y="0"/>
                    </a:moveTo>
                    <a:cubicBezTo>
                      <a:pt x="122" y="0"/>
                      <a:pt x="68" y="42"/>
                      <a:pt x="40" y="96"/>
                    </a:cubicBezTo>
                    <a:cubicBezTo>
                      <a:pt x="9" y="152"/>
                      <a:pt x="5" y="219"/>
                      <a:pt x="5" y="284"/>
                    </a:cubicBezTo>
                    <a:cubicBezTo>
                      <a:pt x="1" y="711"/>
                      <a:pt x="125" y="1136"/>
                      <a:pt x="355" y="1495"/>
                    </a:cubicBezTo>
                    <a:lnTo>
                      <a:pt x="997" y="1776"/>
                    </a:lnTo>
                    <a:cubicBezTo>
                      <a:pt x="1052" y="1625"/>
                      <a:pt x="1107" y="1476"/>
                      <a:pt x="1163" y="1327"/>
                    </a:cubicBezTo>
                    <a:cubicBezTo>
                      <a:pt x="1230" y="1136"/>
                      <a:pt x="1301" y="946"/>
                      <a:pt x="1326" y="747"/>
                    </a:cubicBezTo>
                    <a:cubicBezTo>
                      <a:pt x="1350" y="548"/>
                      <a:pt x="1329" y="333"/>
                      <a:pt x="1223" y="162"/>
                    </a:cubicBezTo>
                    <a:cubicBezTo>
                      <a:pt x="1209" y="138"/>
                      <a:pt x="1194" y="114"/>
                      <a:pt x="1171" y="99"/>
                    </a:cubicBezTo>
                    <a:cubicBezTo>
                      <a:pt x="1148" y="82"/>
                      <a:pt x="1122" y="75"/>
                      <a:pt x="1096" y="75"/>
                    </a:cubicBezTo>
                    <a:cubicBezTo>
                      <a:pt x="1029" y="75"/>
                      <a:pt x="957" y="120"/>
                      <a:pt x="908" y="171"/>
                    </a:cubicBezTo>
                    <a:cubicBezTo>
                      <a:pt x="743" y="340"/>
                      <a:pt x="659" y="570"/>
                      <a:pt x="608" y="799"/>
                    </a:cubicBezTo>
                    <a:cubicBezTo>
                      <a:pt x="532" y="586"/>
                      <a:pt x="447" y="375"/>
                      <a:pt x="355" y="169"/>
                    </a:cubicBezTo>
                    <a:cubicBezTo>
                      <a:pt x="323" y="96"/>
                      <a:pt x="276" y="13"/>
                      <a:pt x="197" y="1"/>
                    </a:cubicBezTo>
                    <a:cubicBezTo>
                      <a:pt x="192" y="1"/>
                      <a:pt x="186" y="0"/>
                      <a:pt x="1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3"/>
              <p:cNvSpPr/>
              <p:nvPr/>
            </p:nvSpPr>
            <p:spPr>
              <a:xfrm>
                <a:off x="2362749" y="3657856"/>
                <a:ext cx="111672" cy="123176"/>
              </a:xfrm>
              <a:custGeom>
                <a:avLst/>
                <a:gdLst/>
                <a:ahLst/>
                <a:cxnLst/>
                <a:rect l="l" t="t" r="r" b="b"/>
                <a:pathLst>
                  <a:path w="2027" h="2236" extrusionOk="0">
                    <a:moveTo>
                      <a:pt x="1455" y="0"/>
                    </a:moveTo>
                    <a:cubicBezTo>
                      <a:pt x="1399" y="0"/>
                      <a:pt x="1344" y="12"/>
                      <a:pt x="1292" y="37"/>
                    </a:cubicBezTo>
                    <a:cubicBezTo>
                      <a:pt x="1130" y="116"/>
                      <a:pt x="1049" y="301"/>
                      <a:pt x="996" y="476"/>
                    </a:cubicBezTo>
                    <a:cubicBezTo>
                      <a:pt x="894" y="801"/>
                      <a:pt x="836" y="1138"/>
                      <a:pt x="821" y="1479"/>
                    </a:cubicBezTo>
                    <a:cubicBezTo>
                      <a:pt x="678" y="1181"/>
                      <a:pt x="533" y="884"/>
                      <a:pt x="389" y="586"/>
                    </a:cubicBezTo>
                    <a:cubicBezTo>
                      <a:pt x="361" y="527"/>
                      <a:pt x="327" y="464"/>
                      <a:pt x="266" y="438"/>
                    </a:cubicBezTo>
                    <a:cubicBezTo>
                      <a:pt x="249" y="431"/>
                      <a:pt x="231" y="427"/>
                      <a:pt x="212" y="427"/>
                    </a:cubicBezTo>
                    <a:cubicBezTo>
                      <a:pt x="145" y="427"/>
                      <a:pt x="76" y="474"/>
                      <a:pt x="43" y="537"/>
                    </a:cubicBezTo>
                    <a:cubicBezTo>
                      <a:pt x="1" y="616"/>
                      <a:pt x="1" y="709"/>
                      <a:pt x="5" y="800"/>
                    </a:cubicBezTo>
                    <a:cubicBezTo>
                      <a:pt x="30" y="1175"/>
                      <a:pt x="128" y="1546"/>
                      <a:pt x="291" y="1882"/>
                    </a:cubicBezTo>
                    <a:cubicBezTo>
                      <a:pt x="339" y="1981"/>
                      <a:pt x="413" y="2091"/>
                      <a:pt x="524" y="2097"/>
                    </a:cubicBezTo>
                    <a:lnTo>
                      <a:pt x="1663" y="2235"/>
                    </a:lnTo>
                    <a:cubicBezTo>
                      <a:pt x="1886" y="1819"/>
                      <a:pt x="2009" y="1350"/>
                      <a:pt x="2020" y="879"/>
                    </a:cubicBezTo>
                    <a:cubicBezTo>
                      <a:pt x="2026" y="654"/>
                      <a:pt x="2002" y="420"/>
                      <a:pt x="1875" y="235"/>
                    </a:cubicBezTo>
                    <a:cubicBezTo>
                      <a:pt x="1781" y="97"/>
                      <a:pt x="1616" y="0"/>
                      <a:pt x="14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3"/>
              <p:cNvSpPr/>
              <p:nvPr/>
            </p:nvSpPr>
            <p:spPr>
              <a:xfrm>
                <a:off x="701827" y="3816618"/>
                <a:ext cx="120653" cy="128299"/>
              </a:xfrm>
              <a:custGeom>
                <a:avLst/>
                <a:gdLst/>
                <a:ahLst/>
                <a:cxnLst/>
                <a:rect l="l" t="t" r="r" b="b"/>
                <a:pathLst>
                  <a:path w="2190" h="2329" extrusionOk="0">
                    <a:moveTo>
                      <a:pt x="1307" y="0"/>
                    </a:moveTo>
                    <a:cubicBezTo>
                      <a:pt x="1193" y="0"/>
                      <a:pt x="1083" y="37"/>
                      <a:pt x="1006" y="120"/>
                    </a:cubicBezTo>
                    <a:cubicBezTo>
                      <a:pt x="881" y="252"/>
                      <a:pt x="871" y="454"/>
                      <a:pt x="883" y="636"/>
                    </a:cubicBezTo>
                    <a:cubicBezTo>
                      <a:pt x="902" y="976"/>
                      <a:pt x="966" y="1314"/>
                      <a:pt x="1072" y="1637"/>
                    </a:cubicBezTo>
                    <a:cubicBezTo>
                      <a:pt x="833" y="1410"/>
                      <a:pt x="593" y="1181"/>
                      <a:pt x="353" y="954"/>
                    </a:cubicBezTo>
                    <a:cubicBezTo>
                      <a:pt x="305" y="910"/>
                      <a:pt x="253" y="862"/>
                      <a:pt x="187" y="859"/>
                    </a:cubicBezTo>
                    <a:cubicBezTo>
                      <a:pt x="184" y="859"/>
                      <a:pt x="181" y="859"/>
                      <a:pt x="179" y="859"/>
                    </a:cubicBezTo>
                    <a:cubicBezTo>
                      <a:pt x="95" y="859"/>
                      <a:pt x="24" y="944"/>
                      <a:pt x="13" y="1030"/>
                    </a:cubicBezTo>
                    <a:cubicBezTo>
                      <a:pt x="1" y="1117"/>
                      <a:pt x="34" y="1208"/>
                      <a:pt x="71" y="1290"/>
                    </a:cubicBezTo>
                    <a:cubicBezTo>
                      <a:pt x="225" y="1631"/>
                      <a:pt x="447" y="1943"/>
                      <a:pt x="719" y="2201"/>
                    </a:cubicBezTo>
                    <a:cubicBezTo>
                      <a:pt x="784" y="2265"/>
                      <a:pt x="869" y="2329"/>
                      <a:pt x="957" y="2329"/>
                    </a:cubicBezTo>
                    <a:cubicBezTo>
                      <a:pt x="975" y="2329"/>
                      <a:pt x="993" y="2326"/>
                      <a:pt x="1011" y="2320"/>
                    </a:cubicBezTo>
                    <a:lnTo>
                      <a:pt x="2128" y="2046"/>
                    </a:lnTo>
                    <a:cubicBezTo>
                      <a:pt x="2190" y="1579"/>
                      <a:pt x="2140" y="1095"/>
                      <a:pt x="1985" y="650"/>
                    </a:cubicBezTo>
                    <a:cubicBezTo>
                      <a:pt x="1912" y="439"/>
                      <a:pt x="1806" y="227"/>
                      <a:pt x="1622" y="98"/>
                    </a:cubicBezTo>
                    <a:cubicBezTo>
                      <a:pt x="1532" y="36"/>
                      <a:pt x="1418" y="0"/>
                      <a:pt x="13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3"/>
              <p:cNvSpPr/>
              <p:nvPr/>
            </p:nvSpPr>
            <p:spPr>
              <a:xfrm>
                <a:off x="2509350" y="3689477"/>
                <a:ext cx="75256" cy="102132"/>
              </a:xfrm>
              <a:custGeom>
                <a:avLst/>
                <a:gdLst/>
                <a:ahLst/>
                <a:cxnLst/>
                <a:rect l="l" t="t" r="r" b="b"/>
                <a:pathLst>
                  <a:path w="1366" h="1854" extrusionOk="0">
                    <a:moveTo>
                      <a:pt x="246" y="0"/>
                    </a:moveTo>
                    <a:cubicBezTo>
                      <a:pt x="192" y="0"/>
                      <a:pt x="139" y="34"/>
                      <a:pt x="109" y="80"/>
                    </a:cubicBezTo>
                    <a:cubicBezTo>
                      <a:pt x="72" y="135"/>
                      <a:pt x="60" y="202"/>
                      <a:pt x="53" y="265"/>
                    </a:cubicBezTo>
                    <a:cubicBezTo>
                      <a:pt x="0" y="689"/>
                      <a:pt x="75" y="1128"/>
                      <a:pt x="266" y="1507"/>
                    </a:cubicBezTo>
                    <a:lnTo>
                      <a:pt x="878" y="1853"/>
                    </a:lnTo>
                    <a:cubicBezTo>
                      <a:pt x="949" y="1711"/>
                      <a:pt x="1019" y="1569"/>
                      <a:pt x="1090" y="1427"/>
                    </a:cubicBezTo>
                    <a:cubicBezTo>
                      <a:pt x="1180" y="1246"/>
                      <a:pt x="1271" y="1065"/>
                      <a:pt x="1317" y="869"/>
                    </a:cubicBezTo>
                    <a:cubicBezTo>
                      <a:pt x="1365" y="673"/>
                      <a:pt x="1365" y="460"/>
                      <a:pt x="1281" y="278"/>
                    </a:cubicBezTo>
                    <a:cubicBezTo>
                      <a:pt x="1268" y="251"/>
                      <a:pt x="1257" y="227"/>
                      <a:pt x="1235" y="209"/>
                    </a:cubicBezTo>
                    <a:cubicBezTo>
                      <a:pt x="1210" y="187"/>
                      <a:pt x="1179" y="177"/>
                      <a:pt x="1147" y="177"/>
                    </a:cubicBezTo>
                    <a:cubicBezTo>
                      <a:pt x="1085" y="177"/>
                      <a:pt x="1016" y="212"/>
                      <a:pt x="964" y="254"/>
                    </a:cubicBezTo>
                    <a:cubicBezTo>
                      <a:pt x="784" y="402"/>
                      <a:pt x="672" y="621"/>
                      <a:pt x="596" y="842"/>
                    </a:cubicBezTo>
                    <a:cubicBezTo>
                      <a:pt x="544" y="622"/>
                      <a:pt x="483" y="403"/>
                      <a:pt x="414" y="187"/>
                    </a:cubicBezTo>
                    <a:cubicBezTo>
                      <a:pt x="390" y="113"/>
                      <a:pt x="353" y="24"/>
                      <a:pt x="276" y="4"/>
                    </a:cubicBezTo>
                    <a:cubicBezTo>
                      <a:pt x="266" y="2"/>
                      <a:pt x="256" y="0"/>
                      <a:pt x="2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3"/>
              <p:cNvSpPr/>
              <p:nvPr/>
            </p:nvSpPr>
            <p:spPr>
              <a:xfrm>
                <a:off x="4419345" y="4416686"/>
                <a:ext cx="454678" cy="211977"/>
              </a:xfrm>
              <a:custGeom>
                <a:avLst/>
                <a:gdLst/>
                <a:ahLst/>
                <a:cxnLst/>
                <a:rect l="l" t="t" r="r" b="b"/>
                <a:pathLst>
                  <a:path w="8253" h="3848" extrusionOk="0">
                    <a:moveTo>
                      <a:pt x="3742" y="1"/>
                    </a:moveTo>
                    <a:cubicBezTo>
                      <a:pt x="2718" y="1"/>
                      <a:pt x="1694" y="206"/>
                      <a:pt x="753" y="610"/>
                    </a:cubicBezTo>
                    <a:cubicBezTo>
                      <a:pt x="595" y="677"/>
                      <a:pt x="435" y="754"/>
                      <a:pt x="325" y="885"/>
                    </a:cubicBezTo>
                    <a:cubicBezTo>
                      <a:pt x="0" y="1275"/>
                      <a:pt x="288" y="1869"/>
                      <a:pt x="650" y="2226"/>
                    </a:cubicBezTo>
                    <a:cubicBezTo>
                      <a:pt x="1656" y="3217"/>
                      <a:pt x="3732" y="3847"/>
                      <a:pt x="5317" y="3847"/>
                    </a:cubicBezTo>
                    <a:cubicBezTo>
                      <a:pt x="5542" y="3847"/>
                      <a:pt x="5757" y="3835"/>
                      <a:pt x="5957" y="3809"/>
                    </a:cubicBezTo>
                    <a:cubicBezTo>
                      <a:pt x="8252" y="3511"/>
                      <a:pt x="7720" y="835"/>
                      <a:pt x="5802" y="287"/>
                    </a:cubicBezTo>
                    <a:cubicBezTo>
                      <a:pt x="5133" y="96"/>
                      <a:pt x="4437" y="1"/>
                      <a:pt x="37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3"/>
              <p:cNvSpPr/>
              <p:nvPr/>
            </p:nvSpPr>
            <p:spPr>
              <a:xfrm>
                <a:off x="5014562" y="4239415"/>
                <a:ext cx="332814" cy="161131"/>
              </a:xfrm>
              <a:custGeom>
                <a:avLst/>
                <a:gdLst/>
                <a:ahLst/>
                <a:cxnLst/>
                <a:rect l="l" t="t" r="r" b="b"/>
                <a:pathLst>
                  <a:path w="6041" h="2925" extrusionOk="0">
                    <a:moveTo>
                      <a:pt x="2580" y="1"/>
                    </a:moveTo>
                    <a:cubicBezTo>
                      <a:pt x="2461" y="1"/>
                      <a:pt x="2343" y="5"/>
                      <a:pt x="2225" y="13"/>
                    </a:cubicBezTo>
                    <a:cubicBezTo>
                      <a:pt x="1565" y="60"/>
                      <a:pt x="878" y="252"/>
                      <a:pt x="425" y="736"/>
                    </a:cubicBezTo>
                    <a:cubicBezTo>
                      <a:pt x="169" y="1008"/>
                      <a:pt x="0" y="1408"/>
                      <a:pt x="128" y="1759"/>
                    </a:cubicBezTo>
                    <a:cubicBezTo>
                      <a:pt x="417" y="2547"/>
                      <a:pt x="1617" y="2925"/>
                      <a:pt x="2825" y="2925"/>
                    </a:cubicBezTo>
                    <a:cubicBezTo>
                      <a:pt x="4426" y="2925"/>
                      <a:pt x="6040" y="2260"/>
                      <a:pt x="5561" y="1005"/>
                    </a:cubicBezTo>
                    <a:cubicBezTo>
                      <a:pt x="5525" y="908"/>
                      <a:pt x="5430" y="843"/>
                      <a:pt x="5343" y="788"/>
                    </a:cubicBezTo>
                    <a:cubicBezTo>
                      <a:pt x="4519" y="276"/>
                      <a:pt x="3549" y="1"/>
                      <a:pt x="25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3"/>
              <p:cNvSpPr/>
              <p:nvPr/>
            </p:nvSpPr>
            <p:spPr>
              <a:xfrm>
                <a:off x="2653967" y="3850828"/>
                <a:ext cx="457929" cy="183331"/>
              </a:xfrm>
              <a:custGeom>
                <a:avLst/>
                <a:gdLst/>
                <a:ahLst/>
                <a:cxnLst/>
                <a:rect l="l" t="t" r="r" b="b"/>
                <a:pathLst>
                  <a:path w="8312" h="3328" extrusionOk="0">
                    <a:moveTo>
                      <a:pt x="4338" y="0"/>
                    </a:moveTo>
                    <a:cubicBezTo>
                      <a:pt x="3798" y="0"/>
                      <a:pt x="3258" y="20"/>
                      <a:pt x="2719" y="62"/>
                    </a:cubicBezTo>
                    <a:cubicBezTo>
                      <a:pt x="2097" y="107"/>
                      <a:pt x="1450" y="189"/>
                      <a:pt x="918" y="518"/>
                    </a:cubicBezTo>
                    <a:cubicBezTo>
                      <a:pt x="386" y="848"/>
                      <a:pt x="1" y="1494"/>
                      <a:pt x="157" y="2099"/>
                    </a:cubicBezTo>
                    <a:cubicBezTo>
                      <a:pt x="286" y="2593"/>
                      <a:pt x="743" y="2950"/>
                      <a:pt x="1232" y="3099"/>
                    </a:cubicBezTo>
                    <a:cubicBezTo>
                      <a:pt x="1712" y="3247"/>
                      <a:pt x="2364" y="3327"/>
                      <a:pt x="3057" y="3327"/>
                    </a:cubicBezTo>
                    <a:cubicBezTo>
                      <a:pt x="4348" y="3327"/>
                      <a:pt x="5782" y="3048"/>
                      <a:pt x="6519" y="2402"/>
                    </a:cubicBezTo>
                    <a:cubicBezTo>
                      <a:pt x="8312" y="834"/>
                      <a:pt x="5940" y="14"/>
                      <a:pt x="4540" y="1"/>
                    </a:cubicBezTo>
                    <a:cubicBezTo>
                      <a:pt x="4473" y="0"/>
                      <a:pt x="4406" y="0"/>
                      <a:pt x="43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3"/>
              <p:cNvSpPr/>
              <p:nvPr/>
            </p:nvSpPr>
            <p:spPr>
              <a:xfrm>
                <a:off x="1309715" y="3884817"/>
                <a:ext cx="461455" cy="141134"/>
              </a:xfrm>
              <a:custGeom>
                <a:avLst/>
                <a:gdLst/>
                <a:ahLst/>
                <a:cxnLst/>
                <a:rect l="l" t="t" r="r" b="b"/>
                <a:pathLst>
                  <a:path w="8376" h="2562" extrusionOk="0">
                    <a:moveTo>
                      <a:pt x="4769" y="1"/>
                    </a:moveTo>
                    <a:cubicBezTo>
                      <a:pt x="3754" y="1"/>
                      <a:pt x="2712" y="173"/>
                      <a:pt x="1876" y="381"/>
                    </a:cubicBezTo>
                    <a:cubicBezTo>
                      <a:pt x="1729" y="416"/>
                      <a:pt x="1578" y="458"/>
                      <a:pt x="1458" y="553"/>
                    </a:cubicBezTo>
                    <a:cubicBezTo>
                      <a:pt x="0" y="1683"/>
                      <a:pt x="3278" y="2540"/>
                      <a:pt x="3873" y="2554"/>
                    </a:cubicBezTo>
                    <a:cubicBezTo>
                      <a:pt x="4071" y="2558"/>
                      <a:pt x="4282" y="2562"/>
                      <a:pt x="4500" y="2562"/>
                    </a:cubicBezTo>
                    <a:cubicBezTo>
                      <a:pt x="5453" y="2562"/>
                      <a:pt x="6547" y="2496"/>
                      <a:pt x="7346" y="2117"/>
                    </a:cubicBezTo>
                    <a:cubicBezTo>
                      <a:pt x="8376" y="1627"/>
                      <a:pt x="8137" y="917"/>
                      <a:pt x="7138" y="444"/>
                    </a:cubicBezTo>
                    <a:cubicBezTo>
                      <a:pt x="6457" y="122"/>
                      <a:pt x="5622" y="1"/>
                      <a:pt x="47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3"/>
              <p:cNvSpPr/>
              <p:nvPr/>
            </p:nvSpPr>
            <p:spPr>
              <a:xfrm>
                <a:off x="2511113" y="4235944"/>
                <a:ext cx="534507" cy="226189"/>
              </a:xfrm>
              <a:custGeom>
                <a:avLst/>
                <a:gdLst/>
                <a:ahLst/>
                <a:cxnLst/>
                <a:rect l="l" t="t" r="r" b="b"/>
                <a:pathLst>
                  <a:path w="9702" h="4106" extrusionOk="0">
                    <a:moveTo>
                      <a:pt x="4396" y="1"/>
                    </a:moveTo>
                    <a:cubicBezTo>
                      <a:pt x="4376" y="1"/>
                      <a:pt x="4356" y="1"/>
                      <a:pt x="4335" y="1"/>
                    </a:cubicBezTo>
                    <a:cubicBezTo>
                      <a:pt x="3002" y="15"/>
                      <a:pt x="1679" y="502"/>
                      <a:pt x="654" y="1353"/>
                    </a:cubicBezTo>
                    <a:cubicBezTo>
                      <a:pt x="323" y="1629"/>
                      <a:pt x="1" y="1994"/>
                      <a:pt x="15" y="2425"/>
                    </a:cubicBezTo>
                    <a:cubicBezTo>
                      <a:pt x="32" y="2841"/>
                      <a:pt x="359" y="3178"/>
                      <a:pt x="709" y="3406"/>
                    </a:cubicBezTo>
                    <a:cubicBezTo>
                      <a:pt x="1596" y="3982"/>
                      <a:pt x="2609" y="4098"/>
                      <a:pt x="3645" y="4098"/>
                    </a:cubicBezTo>
                    <a:cubicBezTo>
                      <a:pt x="4341" y="4098"/>
                      <a:pt x="5047" y="4046"/>
                      <a:pt x="5733" y="4046"/>
                    </a:cubicBezTo>
                    <a:cubicBezTo>
                      <a:pt x="6053" y="4046"/>
                      <a:pt x="6368" y="4057"/>
                      <a:pt x="6676" y="4090"/>
                    </a:cubicBezTo>
                    <a:cubicBezTo>
                      <a:pt x="6774" y="4101"/>
                      <a:pt x="6871" y="4106"/>
                      <a:pt x="6966" y="4106"/>
                    </a:cubicBezTo>
                    <a:cubicBezTo>
                      <a:pt x="8606" y="4106"/>
                      <a:pt x="9702" y="2592"/>
                      <a:pt x="8046" y="1274"/>
                    </a:cubicBezTo>
                    <a:cubicBezTo>
                      <a:pt x="7019" y="455"/>
                      <a:pt x="5709" y="1"/>
                      <a:pt x="43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3"/>
              <p:cNvSpPr/>
              <p:nvPr/>
            </p:nvSpPr>
            <p:spPr>
              <a:xfrm>
                <a:off x="3405922" y="3936268"/>
                <a:ext cx="71620" cy="111993"/>
              </a:xfrm>
              <a:custGeom>
                <a:avLst/>
                <a:gdLst/>
                <a:ahLst/>
                <a:cxnLst/>
                <a:rect l="l" t="t" r="r" b="b"/>
                <a:pathLst>
                  <a:path w="1300" h="2033" extrusionOk="0">
                    <a:moveTo>
                      <a:pt x="338" y="1"/>
                    </a:moveTo>
                    <a:cubicBezTo>
                      <a:pt x="299" y="1"/>
                      <a:pt x="259" y="9"/>
                      <a:pt x="221" y="25"/>
                    </a:cubicBezTo>
                    <a:cubicBezTo>
                      <a:pt x="69" y="92"/>
                      <a:pt x="1" y="265"/>
                      <a:pt x="66" y="416"/>
                    </a:cubicBezTo>
                    <a:lnTo>
                      <a:pt x="688" y="1853"/>
                    </a:lnTo>
                    <a:cubicBezTo>
                      <a:pt x="736" y="1965"/>
                      <a:pt x="845" y="2032"/>
                      <a:pt x="961" y="2032"/>
                    </a:cubicBezTo>
                    <a:cubicBezTo>
                      <a:pt x="999" y="2032"/>
                      <a:pt x="1040" y="2023"/>
                      <a:pt x="1078" y="2008"/>
                    </a:cubicBezTo>
                    <a:cubicBezTo>
                      <a:pt x="1230" y="1943"/>
                      <a:pt x="1299" y="1768"/>
                      <a:pt x="1233" y="1619"/>
                    </a:cubicBezTo>
                    <a:lnTo>
                      <a:pt x="611" y="181"/>
                    </a:lnTo>
                    <a:cubicBezTo>
                      <a:pt x="562" y="68"/>
                      <a:pt x="453" y="1"/>
                      <a:pt x="3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3"/>
              <p:cNvSpPr/>
              <p:nvPr/>
            </p:nvSpPr>
            <p:spPr>
              <a:xfrm>
                <a:off x="3493960" y="3887847"/>
                <a:ext cx="38785" cy="142897"/>
              </a:xfrm>
              <a:custGeom>
                <a:avLst/>
                <a:gdLst/>
                <a:ahLst/>
                <a:cxnLst/>
                <a:rect l="l" t="t" r="r" b="b"/>
                <a:pathLst>
                  <a:path w="704" h="2594" extrusionOk="0">
                    <a:moveTo>
                      <a:pt x="406" y="1"/>
                    </a:moveTo>
                    <a:cubicBezTo>
                      <a:pt x="238" y="1"/>
                      <a:pt x="111" y="122"/>
                      <a:pt x="104" y="283"/>
                    </a:cubicBezTo>
                    <a:lnTo>
                      <a:pt x="8" y="2283"/>
                    </a:lnTo>
                    <a:cubicBezTo>
                      <a:pt x="1" y="2447"/>
                      <a:pt x="126" y="2587"/>
                      <a:pt x="290" y="2594"/>
                    </a:cubicBezTo>
                    <a:lnTo>
                      <a:pt x="304" y="2594"/>
                    </a:lnTo>
                    <a:cubicBezTo>
                      <a:pt x="464" y="2594"/>
                      <a:pt x="593" y="2468"/>
                      <a:pt x="601" y="2312"/>
                    </a:cubicBezTo>
                    <a:lnTo>
                      <a:pt x="697" y="311"/>
                    </a:lnTo>
                    <a:cubicBezTo>
                      <a:pt x="704" y="148"/>
                      <a:pt x="578" y="8"/>
                      <a:pt x="414" y="1"/>
                    </a:cubicBezTo>
                    <a:cubicBezTo>
                      <a:pt x="411" y="1"/>
                      <a:pt x="408" y="1"/>
                      <a:pt x="4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3"/>
              <p:cNvSpPr/>
              <p:nvPr/>
            </p:nvSpPr>
            <p:spPr>
              <a:xfrm>
                <a:off x="1125652" y="3840747"/>
                <a:ext cx="71565" cy="111938"/>
              </a:xfrm>
              <a:custGeom>
                <a:avLst/>
                <a:gdLst/>
                <a:ahLst/>
                <a:cxnLst/>
                <a:rect l="l" t="t" r="r" b="b"/>
                <a:pathLst>
                  <a:path w="1299" h="2032" extrusionOk="0">
                    <a:moveTo>
                      <a:pt x="339" y="1"/>
                    </a:moveTo>
                    <a:cubicBezTo>
                      <a:pt x="299" y="1"/>
                      <a:pt x="259" y="9"/>
                      <a:pt x="220" y="26"/>
                    </a:cubicBezTo>
                    <a:cubicBezTo>
                      <a:pt x="69" y="91"/>
                      <a:pt x="0" y="266"/>
                      <a:pt x="65" y="416"/>
                    </a:cubicBezTo>
                    <a:lnTo>
                      <a:pt x="688" y="1854"/>
                    </a:lnTo>
                    <a:cubicBezTo>
                      <a:pt x="736" y="1964"/>
                      <a:pt x="846" y="2032"/>
                      <a:pt x="960" y="2032"/>
                    </a:cubicBezTo>
                    <a:cubicBezTo>
                      <a:pt x="998" y="2032"/>
                      <a:pt x="1039" y="2023"/>
                      <a:pt x="1077" y="2009"/>
                    </a:cubicBezTo>
                    <a:cubicBezTo>
                      <a:pt x="1230" y="1943"/>
                      <a:pt x="1299" y="1769"/>
                      <a:pt x="1232" y="1618"/>
                    </a:cubicBezTo>
                    <a:lnTo>
                      <a:pt x="610" y="181"/>
                    </a:lnTo>
                    <a:cubicBezTo>
                      <a:pt x="562" y="68"/>
                      <a:pt x="453" y="1"/>
                      <a:pt x="3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3"/>
              <p:cNvSpPr/>
              <p:nvPr/>
            </p:nvSpPr>
            <p:spPr>
              <a:xfrm>
                <a:off x="1213634" y="3792380"/>
                <a:ext cx="38785" cy="142842"/>
              </a:xfrm>
              <a:custGeom>
                <a:avLst/>
                <a:gdLst/>
                <a:ahLst/>
                <a:cxnLst/>
                <a:rect l="l" t="t" r="r" b="b"/>
                <a:pathLst>
                  <a:path w="704" h="2593" extrusionOk="0">
                    <a:moveTo>
                      <a:pt x="403" y="0"/>
                    </a:moveTo>
                    <a:cubicBezTo>
                      <a:pt x="238" y="0"/>
                      <a:pt x="111" y="121"/>
                      <a:pt x="104" y="283"/>
                    </a:cubicBezTo>
                    <a:lnTo>
                      <a:pt x="8" y="2282"/>
                    </a:lnTo>
                    <a:cubicBezTo>
                      <a:pt x="1" y="2445"/>
                      <a:pt x="127" y="2585"/>
                      <a:pt x="290" y="2592"/>
                    </a:cubicBezTo>
                    <a:lnTo>
                      <a:pt x="304" y="2592"/>
                    </a:lnTo>
                    <a:cubicBezTo>
                      <a:pt x="463" y="2592"/>
                      <a:pt x="594" y="2466"/>
                      <a:pt x="601" y="2310"/>
                    </a:cubicBezTo>
                    <a:lnTo>
                      <a:pt x="697" y="311"/>
                    </a:lnTo>
                    <a:cubicBezTo>
                      <a:pt x="704" y="146"/>
                      <a:pt x="578" y="8"/>
                      <a:pt x="415" y="1"/>
                    </a:cubicBezTo>
                    <a:cubicBezTo>
                      <a:pt x="411" y="0"/>
                      <a:pt x="407" y="0"/>
                      <a:pt x="4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3"/>
              <p:cNvSpPr/>
              <p:nvPr/>
            </p:nvSpPr>
            <p:spPr>
              <a:xfrm>
                <a:off x="2055665" y="4331025"/>
                <a:ext cx="71620" cy="111938"/>
              </a:xfrm>
              <a:custGeom>
                <a:avLst/>
                <a:gdLst/>
                <a:ahLst/>
                <a:cxnLst/>
                <a:rect l="l" t="t" r="r" b="b"/>
                <a:pathLst>
                  <a:path w="1300" h="2032" extrusionOk="0">
                    <a:moveTo>
                      <a:pt x="339" y="0"/>
                    </a:moveTo>
                    <a:cubicBezTo>
                      <a:pt x="300" y="0"/>
                      <a:pt x="259" y="8"/>
                      <a:pt x="221" y="25"/>
                    </a:cubicBezTo>
                    <a:cubicBezTo>
                      <a:pt x="68" y="90"/>
                      <a:pt x="1" y="265"/>
                      <a:pt x="66" y="415"/>
                    </a:cubicBezTo>
                    <a:lnTo>
                      <a:pt x="688" y="1853"/>
                    </a:lnTo>
                    <a:cubicBezTo>
                      <a:pt x="736" y="1963"/>
                      <a:pt x="846" y="2031"/>
                      <a:pt x="960" y="2031"/>
                    </a:cubicBezTo>
                    <a:cubicBezTo>
                      <a:pt x="999" y="2031"/>
                      <a:pt x="1040" y="2023"/>
                      <a:pt x="1079" y="2009"/>
                    </a:cubicBezTo>
                    <a:cubicBezTo>
                      <a:pt x="1230" y="1942"/>
                      <a:pt x="1299" y="1769"/>
                      <a:pt x="1234" y="1618"/>
                    </a:cubicBezTo>
                    <a:lnTo>
                      <a:pt x="610" y="181"/>
                    </a:lnTo>
                    <a:cubicBezTo>
                      <a:pt x="562" y="68"/>
                      <a:pt x="453" y="0"/>
                      <a:pt x="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3"/>
              <p:cNvSpPr/>
              <p:nvPr/>
            </p:nvSpPr>
            <p:spPr>
              <a:xfrm>
                <a:off x="2143702" y="4282493"/>
                <a:ext cx="38785" cy="142897"/>
              </a:xfrm>
              <a:custGeom>
                <a:avLst/>
                <a:gdLst/>
                <a:ahLst/>
                <a:cxnLst/>
                <a:rect l="l" t="t" r="r" b="b"/>
                <a:pathLst>
                  <a:path w="704" h="2594" extrusionOk="0">
                    <a:moveTo>
                      <a:pt x="405" y="0"/>
                    </a:moveTo>
                    <a:cubicBezTo>
                      <a:pt x="239" y="0"/>
                      <a:pt x="110" y="122"/>
                      <a:pt x="103" y="283"/>
                    </a:cubicBezTo>
                    <a:lnTo>
                      <a:pt x="8" y="2283"/>
                    </a:lnTo>
                    <a:cubicBezTo>
                      <a:pt x="0" y="2446"/>
                      <a:pt x="126" y="2586"/>
                      <a:pt x="290" y="2593"/>
                    </a:cubicBezTo>
                    <a:lnTo>
                      <a:pt x="304" y="2593"/>
                    </a:lnTo>
                    <a:cubicBezTo>
                      <a:pt x="463" y="2593"/>
                      <a:pt x="593" y="2469"/>
                      <a:pt x="600" y="2311"/>
                    </a:cubicBezTo>
                    <a:lnTo>
                      <a:pt x="696" y="311"/>
                    </a:lnTo>
                    <a:cubicBezTo>
                      <a:pt x="703" y="147"/>
                      <a:pt x="578" y="7"/>
                      <a:pt x="414" y="0"/>
                    </a:cubicBezTo>
                    <a:cubicBezTo>
                      <a:pt x="411" y="0"/>
                      <a:pt x="408" y="0"/>
                      <a:pt x="4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3"/>
              <p:cNvSpPr/>
              <p:nvPr/>
            </p:nvSpPr>
            <p:spPr>
              <a:xfrm>
                <a:off x="1391362" y="4175128"/>
                <a:ext cx="71565" cy="111938"/>
              </a:xfrm>
              <a:custGeom>
                <a:avLst/>
                <a:gdLst/>
                <a:ahLst/>
                <a:cxnLst/>
                <a:rect l="l" t="t" r="r" b="b"/>
                <a:pathLst>
                  <a:path w="1299" h="2032" extrusionOk="0">
                    <a:moveTo>
                      <a:pt x="340" y="0"/>
                    </a:moveTo>
                    <a:cubicBezTo>
                      <a:pt x="301" y="0"/>
                      <a:pt x="260" y="8"/>
                      <a:pt x="222" y="25"/>
                    </a:cubicBezTo>
                    <a:cubicBezTo>
                      <a:pt x="69" y="90"/>
                      <a:pt x="0" y="265"/>
                      <a:pt x="67" y="415"/>
                    </a:cubicBezTo>
                    <a:lnTo>
                      <a:pt x="689" y="1853"/>
                    </a:lnTo>
                    <a:cubicBezTo>
                      <a:pt x="737" y="1963"/>
                      <a:pt x="846" y="2031"/>
                      <a:pt x="960" y="2031"/>
                    </a:cubicBezTo>
                    <a:cubicBezTo>
                      <a:pt x="1000" y="2031"/>
                      <a:pt x="1041" y="2023"/>
                      <a:pt x="1079" y="2009"/>
                    </a:cubicBezTo>
                    <a:cubicBezTo>
                      <a:pt x="1230" y="1942"/>
                      <a:pt x="1299" y="1769"/>
                      <a:pt x="1234" y="1618"/>
                    </a:cubicBezTo>
                    <a:lnTo>
                      <a:pt x="611" y="181"/>
                    </a:lnTo>
                    <a:cubicBezTo>
                      <a:pt x="563" y="67"/>
                      <a:pt x="454" y="0"/>
                      <a:pt x="3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3"/>
              <p:cNvSpPr/>
              <p:nvPr/>
            </p:nvSpPr>
            <p:spPr>
              <a:xfrm>
                <a:off x="1479455" y="4126596"/>
                <a:ext cx="38675" cy="142897"/>
              </a:xfrm>
              <a:custGeom>
                <a:avLst/>
                <a:gdLst/>
                <a:ahLst/>
                <a:cxnLst/>
                <a:rect l="l" t="t" r="r" b="b"/>
                <a:pathLst>
                  <a:path w="702" h="2594" extrusionOk="0">
                    <a:moveTo>
                      <a:pt x="404" y="0"/>
                    </a:moveTo>
                    <a:cubicBezTo>
                      <a:pt x="237" y="0"/>
                      <a:pt x="109" y="122"/>
                      <a:pt x="102" y="282"/>
                    </a:cubicBezTo>
                    <a:lnTo>
                      <a:pt x="8" y="2283"/>
                    </a:lnTo>
                    <a:cubicBezTo>
                      <a:pt x="0" y="2446"/>
                      <a:pt x="126" y="2586"/>
                      <a:pt x="290" y="2593"/>
                    </a:cubicBezTo>
                    <a:lnTo>
                      <a:pt x="304" y="2593"/>
                    </a:lnTo>
                    <a:cubicBezTo>
                      <a:pt x="461" y="2593"/>
                      <a:pt x="592" y="2469"/>
                      <a:pt x="600" y="2311"/>
                    </a:cubicBezTo>
                    <a:lnTo>
                      <a:pt x="695" y="311"/>
                    </a:lnTo>
                    <a:cubicBezTo>
                      <a:pt x="702" y="147"/>
                      <a:pt x="578" y="7"/>
                      <a:pt x="413" y="0"/>
                    </a:cubicBezTo>
                    <a:cubicBezTo>
                      <a:pt x="410" y="0"/>
                      <a:pt x="407"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3"/>
              <p:cNvSpPr/>
              <p:nvPr/>
            </p:nvSpPr>
            <p:spPr>
              <a:xfrm>
                <a:off x="5520089" y="4284256"/>
                <a:ext cx="71565" cy="111938"/>
              </a:xfrm>
              <a:custGeom>
                <a:avLst/>
                <a:gdLst/>
                <a:ahLst/>
                <a:cxnLst/>
                <a:rect l="l" t="t" r="r" b="b"/>
                <a:pathLst>
                  <a:path w="1299" h="2032" extrusionOk="0">
                    <a:moveTo>
                      <a:pt x="961" y="0"/>
                    </a:moveTo>
                    <a:cubicBezTo>
                      <a:pt x="847" y="0"/>
                      <a:pt x="737" y="67"/>
                      <a:pt x="689" y="180"/>
                    </a:cubicBezTo>
                    <a:lnTo>
                      <a:pt x="65" y="1618"/>
                    </a:lnTo>
                    <a:cubicBezTo>
                      <a:pt x="0" y="1768"/>
                      <a:pt x="69" y="1943"/>
                      <a:pt x="220" y="2008"/>
                    </a:cubicBezTo>
                    <a:cubicBezTo>
                      <a:pt x="260" y="2022"/>
                      <a:pt x="301" y="2032"/>
                      <a:pt x="339" y="2032"/>
                    </a:cubicBezTo>
                    <a:cubicBezTo>
                      <a:pt x="453" y="2032"/>
                      <a:pt x="563" y="1964"/>
                      <a:pt x="611" y="1853"/>
                    </a:cubicBezTo>
                    <a:lnTo>
                      <a:pt x="1234" y="416"/>
                    </a:lnTo>
                    <a:cubicBezTo>
                      <a:pt x="1299" y="265"/>
                      <a:pt x="1230" y="91"/>
                      <a:pt x="1079" y="25"/>
                    </a:cubicBezTo>
                    <a:cubicBezTo>
                      <a:pt x="1040" y="8"/>
                      <a:pt x="1001"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3"/>
              <p:cNvSpPr/>
              <p:nvPr/>
            </p:nvSpPr>
            <p:spPr>
              <a:xfrm>
                <a:off x="5464831" y="4235834"/>
                <a:ext cx="38785" cy="142897"/>
              </a:xfrm>
              <a:custGeom>
                <a:avLst/>
                <a:gdLst/>
                <a:ahLst/>
                <a:cxnLst/>
                <a:rect l="l" t="t" r="r" b="b"/>
                <a:pathLst>
                  <a:path w="704" h="2594" extrusionOk="0">
                    <a:moveTo>
                      <a:pt x="299" y="0"/>
                    </a:moveTo>
                    <a:cubicBezTo>
                      <a:pt x="296" y="0"/>
                      <a:pt x="293" y="0"/>
                      <a:pt x="290" y="0"/>
                    </a:cubicBezTo>
                    <a:cubicBezTo>
                      <a:pt x="127" y="7"/>
                      <a:pt x="1" y="147"/>
                      <a:pt x="8" y="311"/>
                    </a:cubicBezTo>
                    <a:lnTo>
                      <a:pt x="104" y="2311"/>
                    </a:lnTo>
                    <a:cubicBezTo>
                      <a:pt x="111" y="2468"/>
                      <a:pt x="242" y="2593"/>
                      <a:pt x="400" y="2593"/>
                    </a:cubicBezTo>
                    <a:lnTo>
                      <a:pt x="415" y="2593"/>
                    </a:lnTo>
                    <a:cubicBezTo>
                      <a:pt x="578" y="2586"/>
                      <a:pt x="704" y="2446"/>
                      <a:pt x="697" y="2283"/>
                    </a:cubicBezTo>
                    <a:lnTo>
                      <a:pt x="601" y="283"/>
                    </a:lnTo>
                    <a:cubicBezTo>
                      <a:pt x="594" y="122"/>
                      <a:pt x="466" y="0"/>
                      <a:pt x="2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3"/>
              <p:cNvSpPr/>
              <p:nvPr/>
            </p:nvSpPr>
            <p:spPr>
              <a:xfrm>
                <a:off x="3147484" y="4256877"/>
                <a:ext cx="71565" cy="111883"/>
              </a:xfrm>
              <a:custGeom>
                <a:avLst/>
                <a:gdLst/>
                <a:ahLst/>
                <a:cxnLst/>
                <a:rect l="l" t="t" r="r" b="b"/>
                <a:pathLst>
                  <a:path w="1299" h="2031" extrusionOk="0">
                    <a:moveTo>
                      <a:pt x="960" y="0"/>
                    </a:moveTo>
                    <a:cubicBezTo>
                      <a:pt x="845" y="0"/>
                      <a:pt x="737" y="67"/>
                      <a:pt x="687" y="180"/>
                    </a:cubicBezTo>
                    <a:lnTo>
                      <a:pt x="65" y="1618"/>
                    </a:lnTo>
                    <a:cubicBezTo>
                      <a:pt x="0" y="1768"/>
                      <a:pt x="69" y="1943"/>
                      <a:pt x="220" y="2008"/>
                    </a:cubicBezTo>
                    <a:cubicBezTo>
                      <a:pt x="260" y="2022"/>
                      <a:pt x="299" y="2031"/>
                      <a:pt x="339" y="2031"/>
                    </a:cubicBezTo>
                    <a:cubicBezTo>
                      <a:pt x="453" y="2031"/>
                      <a:pt x="563" y="1964"/>
                      <a:pt x="610" y="1853"/>
                    </a:cubicBezTo>
                    <a:lnTo>
                      <a:pt x="1234" y="414"/>
                    </a:lnTo>
                    <a:cubicBezTo>
                      <a:pt x="1299" y="265"/>
                      <a:pt x="1229" y="90"/>
                      <a:pt x="1078" y="25"/>
                    </a:cubicBezTo>
                    <a:cubicBezTo>
                      <a:pt x="1040" y="8"/>
                      <a:pt x="999" y="0"/>
                      <a:pt x="9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3"/>
              <p:cNvSpPr/>
              <p:nvPr/>
            </p:nvSpPr>
            <p:spPr>
              <a:xfrm>
                <a:off x="3092227" y="4208456"/>
                <a:ext cx="38730" cy="142787"/>
              </a:xfrm>
              <a:custGeom>
                <a:avLst/>
                <a:gdLst/>
                <a:ahLst/>
                <a:cxnLst/>
                <a:rect l="l" t="t" r="r" b="b"/>
                <a:pathLst>
                  <a:path w="703" h="2592" extrusionOk="0">
                    <a:moveTo>
                      <a:pt x="302" y="0"/>
                    </a:moveTo>
                    <a:cubicBezTo>
                      <a:pt x="298" y="0"/>
                      <a:pt x="294" y="0"/>
                      <a:pt x="290" y="0"/>
                    </a:cubicBezTo>
                    <a:cubicBezTo>
                      <a:pt x="126" y="8"/>
                      <a:pt x="1" y="147"/>
                      <a:pt x="8" y="311"/>
                    </a:cubicBezTo>
                    <a:lnTo>
                      <a:pt x="102" y="2310"/>
                    </a:lnTo>
                    <a:cubicBezTo>
                      <a:pt x="110" y="2469"/>
                      <a:pt x="241" y="2592"/>
                      <a:pt x="399" y="2592"/>
                    </a:cubicBezTo>
                    <a:lnTo>
                      <a:pt x="413" y="2592"/>
                    </a:lnTo>
                    <a:cubicBezTo>
                      <a:pt x="578" y="2585"/>
                      <a:pt x="702" y="2445"/>
                      <a:pt x="695" y="2281"/>
                    </a:cubicBezTo>
                    <a:lnTo>
                      <a:pt x="601" y="283"/>
                    </a:lnTo>
                    <a:cubicBezTo>
                      <a:pt x="594" y="121"/>
                      <a:pt x="467" y="0"/>
                      <a:pt x="3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3"/>
              <p:cNvSpPr/>
              <p:nvPr/>
            </p:nvSpPr>
            <p:spPr>
              <a:xfrm>
                <a:off x="4559334" y="4068864"/>
                <a:ext cx="71565" cy="111938"/>
              </a:xfrm>
              <a:custGeom>
                <a:avLst/>
                <a:gdLst/>
                <a:ahLst/>
                <a:cxnLst/>
                <a:rect l="l" t="t" r="r" b="b"/>
                <a:pathLst>
                  <a:path w="1299" h="2032" extrusionOk="0">
                    <a:moveTo>
                      <a:pt x="961" y="0"/>
                    </a:moveTo>
                    <a:cubicBezTo>
                      <a:pt x="846" y="0"/>
                      <a:pt x="737" y="68"/>
                      <a:pt x="688" y="180"/>
                    </a:cubicBezTo>
                    <a:lnTo>
                      <a:pt x="65" y="1618"/>
                    </a:lnTo>
                    <a:cubicBezTo>
                      <a:pt x="0" y="1768"/>
                      <a:pt x="69" y="1943"/>
                      <a:pt x="220" y="2008"/>
                    </a:cubicBezTo>
                    <a:cubicBezTo>
                      <a:pt x="260" y="2025"/>
                      <a:pt x="301" y="2032"/>
                      <a:pt x="339" y="2032"/>
                    </a:cubicBezTo>
                    <a:cubicBezTo>
                      <a:pt x="453" y="2032"/>
                      <a:pt x="563" y="1964"/>
                      <a:pt x="610" y="1853"/>
                    </a:cubicBezTo>
                    <a:lnTo>
                      <a:pt x="1234" y="416"/>
                    </a:lnTo>
                    <a:cubicBezTo>
                      <a:pt x="1299" y="265"/>
                      <a:pt x="1230" y="91"/>
                      <a:pt x="1079" y="25"/>
                    </a:cubicBezTo>
                    <a:cubicBezTo>
                      <a:pt x="1040" y="8"/>
                      <a:pt x="1000"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3"/>
              <p:cNvSpPr/>
              <p:nvPr/>
            </p:nvSpPr>
            <p:spPr>
              <a:xfrm>
                <a:off x="4504077" y="4020442"/>
                <a:ext cx="38785" cy="142897"/>
              </a:xfrm>
              <a:custGeom>
                <a:avLst/>
                <a:gdLst/>
                <a:ahLst/>
                <a:cxnLst/>
                <a:rect l="l" t="t" r="r" b="b"/>
                <a:pathLst>
                  <a:path w="704" h="2594" extrusionOk="0">
                    <a:moveTo>
                      <a:pt x="301" y="0"/>
                    </a:moveTo>
                    <a:cubicBezTo>
                      <a:pt x="298" y="0"/>
                      <a:pt x="294" y="0"/>
                      <a:pt x="290" y="1"/>
                    </a:cubicBezTo>
                    <a:cubicBezTo>
                      <a:pt x="127" y="8"/>
                      <a:pt x="1" y="147"/>
                      <a:pt x="8" y="311"/>
                    </a:cubicBezTo>
                    <a:lnTo>
                      <a:pt x="104" y="2311"/>
                    </a:lnTo>
                    <a:cubicBezTo>
                      <a:pt x="111" y="2469"/>
                      <a:pt x="242" y="2593"/>
                      <a:pt x="400" y="2593"/>
                    </a:cubicBezTo>
                    <a:lnTo>
                      <a:pt x="415" y="2593"/>
                    </a:lnTo>
                    <a:cubicBezTo>
                      <a:pt x="578" y="2586"/>
                      <a:pt x="704" y="2447"/>
                      <a:pt x="697" y="2283"/>
                    </a:cubicBezTo>
                    <a:lnTo>
                      <a:pt x="601" y="283"/>
                    </a:lnTo>
                    <a:cubicBezTo>
                      <a:pt x="594" y="123"/>
                      <a:pt x="467" y="0"/>
                      <a:pt x="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9" name="Google Shape;639;p13"/>
            <p:cNvSpPr/>
            <p:nvPr/>
          </p:nvSpPr>
          <p:spPr>
            <a:xfrm>
              <a:off x="284569" y="2718443"/>
              <a:ext cx="796923" cy="407235"/>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3"/>
            <p:cNvSpPr/>
            <p:nvPr/>
          </p:nvSpPr>
          <p:spPr>
            <a:xfrm>
              <a:off x="8803969" y="239593"/>
              <a:ext cx="796923" cy="407235"/>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1" name="Google Shape;641;p13"/>
          <p:cNvGrpSpPr/>
          <p:nvPr/>
        </p:nvGrpSpPr>
        <p:grpSpPr>
          <a:xfrm>
            <a:off x="62658" y="1251478"/>
            <a:ext cx="246464" cy="231319"/>
            <a:chOff x="5946283" y="1650903"/>
            <a:chExt cx="246464" cy="231319"/>
          </a:xfrm>
        </p:grpSpPr>
        <p:sp>
          <p:nvSpPr>
            <p:cNvPr id="642" name="Google Shape;642;p13"/>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3"/>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4" name="Google Shape;644;p13"/>
          <p:cNvGrpSpPr/>
          <p:nvPr/>
        </p:nvGrpSpPr>
        <p:grpSpPr>
          <a:xfrm>
            <a:off x="367508" y="1682528"/>
            <a:ext cx="246464" cy="231319"/>
            <a:chOff x="5946283" y="1650903"/>
            <a:chExt cx="246464" cy="231319"/>
          </a:xfrm>
        </p:grpSpPr>
        <p:sp>
          <p:nvSpPr>
            <p:cNvPr id="645" name="Google Shape;645;p13"/>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3"/>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7" name="Google Shape;647;p13"/>
          <p:cNvGrpSpPr/>
          <p:nvPr/>
        </p:nvGrpSpPr>
        <p:grpSpPr>
          <a:xfrm>
            <a:off x="8771408" y="1941241"/>
            <a:ext cx="246464" cy="231319"/>
            <a:chOff x="5946283" y="1650903"/>
            <a:chExt cx="246464" cy="231319"/>
          </a:xfrm>
        </p:grpSpPr>
        <p:sp>
          <p:nvSpPr>
            <p:cNvPr id="648" name="Google Shape;648;p13"/>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3"/>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0" name="Google Shape;650;p13"/>
          <p:cNvGrpSpPr/>
          <p:nvPr/>
        </p:nvGrpSpPr>
        <p:grpSpPr>
          <a:xfrm>
            <a:off x="8543687" y="2474163"/>
            <a:ext cx="511889" cy="414793"/>
            <a:chOff x="7109370" y="3456528"/>
            <a:chExt cx="364958" cy="295732"/>
          </a:xfrm>
        </p:grpSpPr>
        <p:sp>
          <p:nvSpPr>
            <p:cNvPr id="651" name="Google Shape;651;p13"/>
            <p:cNvSpPr/>
            <p:nvPr/>
          </p:nvSpPr>
          <p:spPr>
            <a:xfrm>
              <a:off x="7109370" y="3456528"/>
              <a:ext cx="364958" cy="295732"/>
            </a:xfrm>
            <a:custGeom>
              <a:avLst/>
              <a:gdLst/>
              <a:ahLst/>
              <a:cxnLst/>
              <a:rect l="l" t="t" r="r" b="b"/>
              <a:pathLst>
                <a:path w="12209" h="9894" extrusionOk="0">
                  <a:moveTo>
                    <a:pt x="1627" y="1"/>
                  </a:moveTo>
                  <a:cubicBezTo>
                    <a:pt x="850" y="1"/>
                    <a:pt x="266" y="842"/>
                    <a:pt x="652" y="1606"/>
                  </a:cubicBezTo>
                  <a:lnTo>
                    <a:pt x="1549" y="3370"/>
                  </a:lnTo>
                  <a:cubicBezTo>
                    <a:pt x="1729" y="3726"/>
                    <a:pt x="1704" y="4152"/>
                    <a:pt x="1482" y="4484"/>
                  </a:cubicBezTo>
                  <a:lnTo>
                    <a:pt x="459" y="6012"/>
                  </a:lnTo>
                  <a:cubicBezTo>
                    <a:pt x="0" y="6700"/>
                    <a:pt x="429" y="7627"/>
                    <a:pt x="1249" y="7720"/>
                  </a:cubicBezTo>
                  <a:lnTo>
                    <a:pt x="2843" y="7902"/>
                  </a:lnTo>
                  <a:cubicBezTo>
                    <a:pt x="3283" y="7950"/>
                    <a:pt x="3650" y="8261"/>
                    <a:pt x="3776" y="8686"/>
                  </a:cubicBezTo>
                  <a:lnTo>
                    <a:pt x="3897" y="9101"/>
                  </a:lnTo>
                  <a:cubicBezTo>
                    <a:pt x="4044" y="9600"/>
                    <a:pt x="4494" y="9894"/>
                    <a:pt x="4959" y="9894"/>
                  </a:cubicBezTo>
                  <a:cubicBezTo>
                    <a:pt x="5199" y="9894"/>
                    <a:pt x="5443" y="9815"/>
                    <a:pt x="5652" y="9646"/>
                  </a:cubicBezTo>
                  <a:lnTo>
                    <a:pt x="11527" y="4865"/>
                  </a:lnTo>
                  <a:cubicBezTo>
                    <a:pt x="12208" y="4310"/>
                    <a:pt x="11999" y="3222"/>
                    <a:pt x="11164" y="2959"/>
                  </a:cubicBezTo>
                  <a:lnTo>
                    <a:pt x="1968" y="54"/>
                  </a:lnTo>
                  <a:cubicBezTo>
                    <a:pt x="1852" y="18"/>
                    <a:pt x="1737" y="1"/>
                    <a:pt x="162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3"/>
            <p:cNvSpPr/>
            <p:nvPr/>
          </p:nvSpPr>
          <p:spPr>
            <a:xfrm>
              <a:off x="7188167" y="3514873"/>
              <a:ext cx="213582" cy="67492"/>
            </a:xfrm>
            <a:custGeom>
              <a:avLst/>
              <a:gdLst/>
              <a:ahLst/>
              <a:cxnLst/>
              <a:rect l="l" t="t" r="r" b="b"/>
              <a:pathLst>
                <a:path w="7145" h="2258" extrusionOk="0">
                  <a:moveTo>
                    <a:pt x="1" y="1"/>
                  </a:moveTo>
                  <a:lnTo>
                    <a:pt x="1068" y="2104"/>
                  </a:lnTo>
                  <a:lnTo>
                    <a:pt x="7145" y="2258"/>
                  </a:lnTo>
                  <a:lnTo>
                    <a:pt x="7145" y="2258"/>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3"/>
            <p:cNvSpPr/>
            <p:nvPr/>
          </p:nvSpPr>
          <p:spPr>
            <a:xfrm>
              <a:off x="7244394" y="3582335"/>
              <a:ext cx="157354" cy="110802"/>
            </a:xfrm>
            <a:custGeom>
              <a:avLst/>
              <a:gdLst/>
              <a:ahLst/>
              <a:cxnLst/>
              <a:rect l="l" t="t" r="r" b="b"/>
              <a:pathLst>
                <a:path w="5264" h="3707" extrusionOk="0">
                  <a:moveTo>
                    <a:pt x="5264" y="1"/>
                  </a:moveTo>
                  <a:lnTo>
                    <a:pt x="0" y="1278"/>
                  </a:lnTo>
                  <a:lnTo>
                    <a:pt x="711" y="3706"/>
                  </a:lnTo>
                  <a:lnTo>
                    <a:pt x="52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3"/>
            <p:cNvSpPr/>
            <p:nvPr/>
          </p:nvSpPr>
          <p:spPr>
            <a:xfrm>
              <a:off x="7176927" y="3577762"/>
              <a:ext cx="224821" cy="64533"/>
            </a:xfrm>
            <a:custGeom>
              <a:avLst/>
              <a:gdLst/>
              <a:ahLst/>
              <a:cxnLst/>
              <a:rect l="l" t="t" r="r" b="b"/>
              <a:pathLst>
                <a:path w="7521" h="2159" extrusionOk="0">
                  <a:moveTo>
                    <a:pt x="1444" y="0"/>
                  </a:moveTo>
                  <a:lnTo>
                    <a:pt x="0" y="2158"/>
                  </a:lnTo>
                  <a:lnTo>
                    <a:pt x="2257" y="1431"/>
                  </a:lnTo>
                  <a:lnTo>
                    <a:pt x="7521" y="154"/>
                  </a:lnTo>
                  <a:lnTo>
                    <a:pt x="14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3"/>
            <p:cNvSpPr/>
            <p:nvPr/>
          </p:nvSpPr>
          <p:spPr>
            <a:xfrm>
              <a:off x="7176927" y="3620535"/>
              <a:ext cx="76375" cy="30428"/>
            </a:xfrm>
            <a:custGeom>
              <a:avLst/>
              <a:gdLst/>
              <a:ahLst/>
              <a:cxnLst/>
              <a:rect l="l" t="t" r="r" b="b"/>
              <a:pathLst>
                <a:path w="2555" h="1018" extrusionOk="0">
                  <a:moveTo>
                    <a:pt x="2257" y="0"/>
                  </a:moveTo>
                  <a:lnTo>
                    <a:pt x="0" y="727"/>
                  </a:lnTo>
                  <a:lnTo>
                    <a:pt x="2555" y="1018"/>
                  </a:lnTo>
                  <a:lnTo>
                    <a:pt x="22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656"/>
        <p:cNvGrpSpPr/>
        <p:nvPr/>
      </p:nvGrpSpPr>
      <p:grpSpPr>
        <a:xfrm>
          <a:off x="0" y="0"/>
          <a:ext cx="0" cy="0"/>
          <a:chOff x="0" y="0"/>
          <a:chExt cx="0" cy="0"/>
        </a:xfrm>
      </p:grpSpPr>
      <p:sp>
        <p:nvSpPr>
          <p:cNvPr id="657" name="Google Shape;657;p14"/>
          <p:cNvSpPr txBox="1">
            <a:spLocks noGrp="1"/>
          </p:cNvSpPr>
          <p:nvPr>
            <p:ph type="title"/>
          </p:nvPr>
        </p:nvSpPr>
        <p:spPr>
          <a:xfrm rot="-1140">
            <a:off x="719998" y="3127110"/>
            <a:ext cx="2714400" cy="576900"/>
          </a:xfrm>
          <a:prstGeom prst="rect">
            <a:avLst/>
          </a:prstGeom>
          <a:solidFill>
            <a:schemeClr val="lt2"/>
          </a:solidFill>
          <a:ln>
            <a:noFill/>
          </a:ln>
        </p:spPr>
        <p:txBody>
          <a:bodyPr spcFirstLastPara="1" wrap="square" lIns="91425" tIns="91425" rIns="91425" bIns="91425" anchor="t" anchorCtr="0">
            <a:noAutofit/>
          </a:bodyPr>
          <a:lstStyle>
            <a:lvl1pPr lvl="0" algn="l" rtl="0">
              <a:spcBef>
                <a:spcPts val="0"/>
              </a:spcBef>
              <a:spcAft>
                <a:spcPts val="0"/>
              </a:spcAft>
              <a:buSzPts val="1800"/>
              <a:buNone/>
              <a:defRPr sz="24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658" name="Google Shape;658;p14"/>
          <p:cNvSpPr txBox="1">
            <a:spLocks noGrp="1"/>
          </p:cNvSpPr>
          <p:nvPr>
            <p:ph type="subTitle" idx="1"/>
          </p:nvPr>
        </p:nvSpPr>
        <p:spPr>
          <a:xfrm>
            <a:off x="720000" y="1134250"/>
            <a:ext cx="4333200" cy="176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None/>
              <a:defRPr sz="2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659" name="Google Shape;659;p14"/>
          <p:cNvGrpSpPr/>
          <p:nvPr/>
        </p:nvGrpSpPr>
        <p:grpSpPr>
          <a:xfrm>
            <a:off x="-221560" y="-4"/>
            <a:ext cx="9860844" cy="5852560"/>
            <a:chOff x="-221560" y="-4"/>
            <a:chExt cx="9860844" cy="5852560"/>
          </a:xfrm>
        </p:grpSpPr>
        <p:sp>
          <p:nvSpPr>
            <p:cNvPr id="660" name="Google Shape;660;p14"/>
            <p:cNvSpPr/>
            <p:nvPr/>
          </p:nvSpPr>
          <p:spPr>
            <a:xfrm rot="-5400000">
              <a:off x="6576513" y="1223634"/>
              <a:ext cx="3791109" cy="1343834"/>
            </a:xfrm>
            <a:custGeom>
              <a:avLst/>
              <a:gdLst/>
              <a:ahLst/>
              <a:cxnLst/>
              <a:rect l="l" t="t" r="r" b="b"/>
              <a:pathLst>
                <a:path w="69850" h="24762" extrusionOk="0">
                  <a:moveTo>
                    <a:pt x="37590" y="1"/>
                  </a:moveTo>
                  <a:cubicBezTo>
                    <a:pt x="33519" y="1"/>
                    <a:pt x="33240" y="3079"/>
                    <a:pt x="33240" y="3079"/>
                  </a:cubicBezTo>
                  <a:cubicBezTo>
                    <a:pt x="33240" y="3079"/>
                    <a:pt x="33111" y="2110"/>
                    <a:pt x="32231" y="2023"/>
                  </a:cubicBezTo>
                  <a:cubicBezTo>
                    <a:pt x="32199" y="2020"/>
                    <a:pt x="32167" y="2018"/>
                    <a:pt x="32137" y="2018"/>
                  </a:cubicBezTo>
                  <a:cubicBezTo>
                    <a:pt x="31341" y="2018"/>
                    <a:pt x="31231" y="3110"/>
                    <a:pt x="31231" y="3110"/>
                  </a:cubicBezTo>
                  <a:cubicBezTo>
                    <a:pt x="31231" y="3110"/>
                    <a:pt x="30702" y="1854"/>
                    <a:pt x="29832" y="1854"/>
                  </a:cubicBezTo>
                  <a:cubicBezTo>
                    <a:pt x="29810" y="1854"/>
                    <a:pt x="29787" y="1854"/>
                    <a:pt x="29763" y="1856"/>
                  </a:cubicBezTo>
                  <a:cubicBezTo>
                    <a:pt x="28853" y="1927"/>
                    <a:pt x="28321" y="3162"/>
                    <a:pt x="28321" y="3162"/>
                  </a:cubicBezTo>
                  <a:cubicBezTo>
                    <a:pt x="28321" y="3162"/>
                    <a:pt x="27079" y="1577"/>
                    <a:pt x="25041" y="1577"/>
                  </a:cubicBezTo>
                  <a:cubicBezTo>
                    <a:pt x="24350" y="1577"/>
                    <a:pt x="23566" y="1760"/>
                    <a:pt x="22709" y="2249"/>
                  </a:cubicBezTo>
                  <a:cubicBezTo>
                    <a:pt x="19323" y="4177"/>
                    <a:pt x="21993" y="8948"/>
                    <a:pt x="21993" y="8948"/>
                  </a:cubicBezTo>
                  <a:cubicBezTo>
                    <a:pt x="21789" y="8794"/>
                    <a:pt x="21534" y="8719"/>
                    <a:pt x="21280" y="8719"/>
                  </a:cubicBezTo>
                  <a:cubicBezTo>
                    <a:pt x="20971" y="8719"/>
                    <a:pt x="20662" y="8829"/>
                    <a:pt x="20439" y="9045"/>
                  </a:cubicBezTo>
                  <a:cubicBezTo>
                    <a:pt x="20034" y="9437"/>
                    <a:pt x="19966" y="10133"/>
                    <a:pt x="20291" y="10595"/>
                  </a:cubicBezTo>
                  <a:cubicBezTo>
                    <a:pt x="20126" y="10508"/>
                    <a:pt x="19940" y="10466"/>
                    <a:pt x="19754" y="10466"/>
                  </a:cubicBezTo>
                  <a:cubicBezTo>
                    <a:pt x="19377" y="10466"/>
                    <a:pt x="18996" y="10636"/>
                    <a:pt x="18772" y="10941"/>
                  </a:cubicBezTo>
                  <a:cubicBezTo>
                    <a:pt x="18466" y="11356"/>
                    <a:pt x="18483" y="11973"/>
                    <a:pt x="18793" y="12380"/>
                  </a:cubicBezTo>
                  <a:lnTo>
                    <a:pt x="18793" y="12380"/>
                  </a:lnTo>
                  <a:cubicBezTo>
                    <a:pt x="18676" y="12280"/>
                    <a:pt x="18520" y="12232"/>
                    <a:pt x="18359" y="12232"/>
                  </a:cubicBezTo>
                  <a:cubicBezTo>
                    <a:pt x="18183" y="12232"/>
                    <a:pt x="18003" y="12289"/>
                    <a:pt x="17864" y="12397"/>
                  </a:cubicBezTo>
                  <a:cubicBezTo>
                    <a:pt x="17561" y="12634"/>
                    <a:pt x="17434" y="13039"/>
                    <a:pt x="17406" y="13423"/>
                  </a:cubicBezTo>
                  <a:cubicBezTo>
                    <a:pt x="17375" y="13865"/>
                    <a:pt x="17452" y="14314"/>
                    <a:pt x="17630" y="14719"/>
                  </a:cubicBezTo>
                  <a:cubicBezTo>
                    <a:pt x="16725" y="14170"/>
                    <a:pt x="15684" y="13612"/>
                    <a:pt x="14669" y="13612"/>
                  </a:cubicBezTo>
                  <a:cubicBezTo>
                    <a:pt x="14361" y="13612"/>
                    <a:pt x="14056" y="13663"/>
                    <a:pt x="13757" y="13782"/>
                  </a:cubicBezTo>
                  <a:cubicBezTo>
                    <a:pt x="12818" y="14156"/>
                    <a:pt x="12226" y="15137"/>
                    <a:pt x="12069" y="16135"/>
                  </a:cubicBezTo>
                  <a:cubicBezTo>
                    <a:pt x="11912" y="17133"/>
                    <a:pt x="12120" y="18150"/>
                    <a:pt x="12385" y="19126"/>
                  </a:cubicBezTo>
                  <a:cubicBezTo>
                    <a:pt x="12182" y="18837"/>
                    <a:pt x="11833" y="18663"/>
                    <a:pt x="11483" y="18663"/>
                  </a:cubicBezTo>
                  <a:cubicBezTo>
                    <a:pt x="11424" y="18663"/>
                    <a:pt x="11365" y="18668"/>
                    <a:pt x="11307" y="18678"/>
                  </a:cubicBezTo>
                  <a:cubicBezTo>
                    <a:pt x="10902" y="18749"/>
                    <a:pt x="10550" y="19067"/>
                    <a:pt x="10440" y="19462"/>
                  </a:cubicBezTo>
                  <a:cubicBezTo>
                    <a:pt x="10236" y="19000"/>
                    <a:pt x="9742" y="18682"/>
                    <a:pt x="9237" y="18682"/>
                  </a:cubicBezTo>
                  <a:cubicBezTo>
                    <a:pt x="9225" y="18682"/>
                    <a:pt x="9213" y="18682"/>
                    <a:pt x="9201" y="18683"/>
                  </a:cubicBezTo>
                  <a:cubicBezTo>
                    <a:pt x="8681" y="18700"/>
                    <a:pt x="8191" y="19052"/>
                    <a:pt x="8009" y="19537"/>
                  </a:cubicBezTo>
                  <a:cubicBezTo>
                    <a:pt x="7785" y="18951"/>
                    <a:pt x="7189" y="18527"/>
                    <a:pt x="6561" y="18509"/>
                  </a:cubicBezTo>
                  <a:cubicBezTo>
                    <a:pt x="6547" y="18509"/>
                    <a:pt x="6533" y="18508"/>
                    <a:pt x="6518" y="18508"/>
                  </a:cubicBezTo>
                  <a:cubicBezTo>
                    <a:pt x="5904" y="18508"/>
                    <a:pt x="5306" y="18890"/>
                    <a:pt x="5052" y="19449"/>
                  </a:cubicBezTo>
                  <a:cubicBezTo>
                    <a:pt x="4791" y="18427"/>
                    <a:pt x="4006" y="17556"/>
                    <a:pt x="3016" y="17191"/>
                  </a:cubicBezTo>
                  <a:cubicBezTo>
                    <a:pt x="2659" y="17059"/>
                    <a:pt x="2280" y="16995"/>
                    <a:pt x="1901" y="16995"/>
                  </a:cubicBezTo>
                  <a:cubicBezTo>
                    <a:pt x="1227" y="16995"/>
                    <a:pt x="551" y="17198"/>
                    <a:pt x="1" y="17586"/>
                  </a:cubicBezTo>
                  <a:lnTo>
                    <a:pt x="1" y="24762"/>
                  </a:lnTo>
                  <a:lnTo>
                    <a:pt x="69850" y="24762"/>
                  </a:lnTo>
                  <a:lnTo>
                    <a:pt x="69850" y="19264"/>
                  </a:lnTo>
                  <a:cubicBezTo>
                    <a:pt x="69762" y="19264"/>
                    <a:pt x="69234" y="18001"/>
                    <a:pt x="67795" y="17942"/>
                  </a:cubicBezTo>
                  <a:cubicBezTo>
                    <a:pt x="67766" y="17940"/>
                    <a:pt x="67737" y="17940"/>
                    <a:pt x="67709" y="17940"/>
                  </a:cubicBezTo>
                  <a:cubicBezTo>
                    <a:pt x="66342" y="17940"/>
                    <a:pt x="66003" y="19294"/>
                    <a:pt x="66003" y="19294"/>
                  </a:cubicBezTo>
                  <a:cubicBezTo>
                    <a:pt x="66003" y="19294"/>
                    <a:pt x="66003" y="18560"/>
                    <a:pt x="65317" y="18502"/>
                  </a:cubicBezTo>
                  <a:cubicBezTo>
                    <a:pt x="65293" y="18500"/>
                    <a:pt x="65269" y="18499"/>
                    <a:pt x="65246" y="18499"/>
                  </a:cubicBezTo>
                  <a:cubicBezTo>
                    <a:pt x="64629" y="18499"/>
                    <a:pt x="64595" y="19236"/>
                    <a:pt x="64595" y="19236"/>
                  </a:cubicBezTo>
                  <a:cubicBezTo>
                    <a:pt x="64595" y="19236"/>
                    <a:pt x="63861" y="18032"/>
                    <a:pt x="62634" y="17944"/>
                  </a:cubicBezTo>
                  <a:cubicBezTo>
                    <a:pt x="62591" y="17941"/>
                    <a:pt x="62547" y="17940"/>
                    <a:pt x="62505" y="17940"/>
                  </a:cubicBezTo>
                  <a:cubicBezTo>
                    <a:pt x="61349" y="17940"/>
                    <a:pt x="60572" y="19059"/>
                    <a:pt x="60572" y="19059"/>
                  </a:cubicBezTo>
                  <a:cubicBezTo>
                    <a:pt x="60572" y="19059"/>
                    <a:pt x="60513" y="18471"/>
                    <a:pt x="60067" y="18383"/>
                  </a:cubicBezTo>
                  <a:cubicBezTo>
                    <a:pt x="60037" y="18378"/>
                    <a:pt x="60008" y="18375"/>
                    <a:pt x="59980" y="18375"/>
                  </a:cubicBezTo>
                  <a:cubicBezTo>
                    <a:pt x="59581" y="18375"/>
                    <a:pt x="59309" y="18921"/>
                    <a:pt x="59309" y="18921"/>
                  </a:cubicBezTo>
                  <a:cubicBezTo>
                    <a:pt x="59309" y="18921"/>
                    <a:pt x="59425" y="18237"/>
                    <a:pt x="58720" y="17973"/>
                  </a:cubicBezTo>
                  <a:cubicBezTo>
                    <a:pt x="58612" y="17932"/>
                    <a:pt x="58509" y="17915"/>
                    <a:pt x="58412" y="17915"/>
                  </a:cubicBezTo>
                  <a:cubicBezTo>
                    <a:pt x="57875" y="17915"/>
                    <a:pt x="57518" y="18441"/>
                    <a:pt x="57518" y="18441"/>
                  </a:cubicBezTo>
                  <a:cubicBezTo>
                    <a:pt x="57518" y="18441"/>
                    <a:pt x="58105" y="16886"/>
                    <a:pt x="57076" y="16328"/>
                  </a:cubicBezTo>
                  <a:cubicBezTo>
                    <a:pt x="56745" y="16149"/>
                    <a:pt x="56433" y="16088"/>
                    <a:pt x="56161" y="16088"/>
                  </a:cubicBezTo>
                  <a:cubicBezTo>
                    <a:pt x="55589" y="16088"/>
                    <a:pt x="55197" y="16358"/>
                    <a:pt x="55197" y="16358"/>
                  </a:cubicBezTo>
                  <a:cubicBezTo>
                    <a:pt x="55197" y="16358"/>
                    <a:pt x="56549" y="15271"/>
                    <a:pt x="56000" y="14272"/>
                  </a:cubicBezTo>
                  <a:cubicBezTo>
                    <a:pt x="55741" y="13800"/>
                    <a:pt x="55227" y="13676"/>
                    <a:pt x="54756" y="13676"/>
                  </a:cubicBezTo>
                  <a:cubicBezTo>
                    <a:pt x="54413" y="13676"/>
                    <a:pt x="54094" y="13742"/>
                    <a:pt x="53913" y="13788"/>
                  </a:cubicBezTo>
                  <a:lnTo>
                    <a:pt x="53913" y="13788"/>
                  </a:lnTo>
                  <a:cubicBezTo>
                    <a:pt x="54489" y="13612"/>
                    <a:pt x="56457" y="12881"/>
                    <a:pt x="55903" y="11247"/>
                  </a:cubicBezTo>
                  <a:cubicBezTo>
                    <a:pt x="55358" y="9635"/>
                    <a:pt x="53851" y="9509"/>
                    <a:pt x="53394" y="9509"/>
                  </a:cubicBezTo>
                  <a:cubicBezTo>
                    <a:pt x="53309" y="9509"/>
                    <a:pt x="53261" y="9514"/>
                    <a:pt x="53261" y="9514"/>
                  </a:cubicBezTo>
                  <a:cubicBezTo>
                    <a:pt x="53261" y="9514"/>
                    <a:pt x="55930" y="6895"/>
                    <a:pt x="53729" y="4874"/>
                  </a:cubicBezTo>
                  <a:cubicBezTo>
                    <a:pt x="53165" y="4355"/>
                    <a:pt x="52529" y="4163"/>
                    <a:pt x="51895" y="4163"/>
                  </a:cubicBezTo>
                  <a:cubicBezTo>
                    <a:pt x="50057" y="4163"/>
                    <a:pt x="48237" y="5784"/>
                    <a:pt x="48237" y="5784"/>
                  </a:cubicBezTo>
                  <a:cubicBezTo>
                    <a:pt x="48237" y="5784"/>
                    <a:pt x="49471" y="2347"/>
                    <a:pt x="46708" y="1413"/>
                  </a:cubicBezTo>
                  <a:cubicBezTo>
                    <a:pt x="46307" y="1277"/>
                    <a:pt x="45931" y="1219"/>
                    <a:pt x="45581" y="1219"/>
                  </a:cubicBezTo>
                  <a:cubicBezTo>
                    <a:pt x="43522" y="1219"/>
                    <a:pt x="42364" y="3227"/>
                    <a:pt x="42364" y="3227"/>
                  </a:cubicBezTo>
                  <a:cubicBezTo>
                    <a:pt x="42364" y="3227"/>
                    <a:pt x="41864" y="55"/>
                    <a:pt x="37693" y="2"/>
                  </a:cubicBezTo>
                  <a:cubicBezTo>
                    <a:pt x="37659" y="1"/>
                    <a:pt x="37624" y="1"/>
                    <a:pt x="37590"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1" name="Google Shape;661;p14"/>
            <p:cNvGrpSpPr/>
            <p:nvPr/>
          </p:nvGrpSpPr>
          <p:grpSpPr>
            <a:xfrm>
              <a:off x="1942696" y="3231364"/>
              <a:ext cx="7696588" cy="2619411"/>
              <a:chOff x="715728" y="1849983"/>
              <a:chExt cx="3985391" cy="1356364"/>
            </a:xfrm>
          </p:grpSpPr>
          <p:sp>
            <p:nvSpPr>
              <p:cNvPr id="662" name="Google Shape;662;p14"/>
              <p:cNvSpPr/>
              <p:nvPr/>
            </p:nvSpPr>
            <p:spPr>
              <a:xfrm>
                <a:off x="715728" y="1917465"/>
                <a:ext cx="3985391" cy="1288882"/>
              </a:xfrm>
              <a:custGeom>
                <a:avLst/>
                <a:gdLst/>
                <a:ahLst/>
                <a:cxnLst/>
                <a:rect l="l" t="t" r="r" b="b"/>
                <a:pathLst>
                  <a:path w="72340" h="23397" extrusionOk="0">
                    <a:moveTo>
                      <a:pt x="56104" y="1"/>
                    </a:moveTo>
                    <a:cubicBezTo>
                      <a:pt x="50157" y="1"/>
                      <a:pt x="42266" y="622"/>
                      <a:pt x="32019" y="2509"/>
                    </a:cubicBezTo>
                    <a:cubicBezTo>
                      <a:pt x="3954" y="7679"/>
                      <a:pt x="0" y="11476"/>
                      <a:pt x="0" y="11476"/>
                    </a:cubicBezTo>
                    <a:lnTo>
                      <a:pt x="359" y="23396"/>
                    </a:lnTo>
                    <a:lnTo>
                      <a:pt x="72339" y="20007"/>
                    </a:lnTo>
                    <a:lnTo>
                      <a:pt x="71807" y="2304"/>
                    </a:lnTo>
                    <a:cubicBezTo>
                      <a:pt x="71807" y="2304"/>
                      <a:pt x="67559" y="1"/>
                      <a:pt x="561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4"/>
              <p:cNvSpPr/>
              <p:nvPr/>
            </p:nvSpPr>
            <p:spPr>
              <a:xfrm>
                <a:off x="2003951" y="2074354"/>
                <a:ext cx="81427" cy="102242"/>
              </a:xfrm>
              <a:custGeom>
                <a:avLst/>
                <a:gdLst/>
                <a:ahLst/>
                <a:cxnLst/>
                <a:rect l="l" t="t" r="r" b="b"/>
                <a:pathLst>
                  <a:path w="1478" h="1856" extrusionOk="0">
                    <a:moveTo>
                      <a:pt x="413" y="0"/>
                    </a:moveTo>
                    <a:cubicBezTo>
                      <a:pt x="292" y="0"/>
                      <a:pt x="167" y="88"/>
                      <a:pt x="99" y="209"/>
                    </a:cubicBezTo>
                    <a:cubicBezTo>
                      <a:pt x="11" y="365"/>
                      <a:pt x="0" y="562"/>
                      <a:pt x="10" y="746"/>
                    </a:cubicBezTo>
                    <a:cubicBezTo>
                      <a:pt x="28" y="1136"/>
                      <a:pt x="131" y="1520"/>
                      <a:pt x="302" y="1856"/>
                    </a:cubicBezTo>
                    <a:lnTo>
                      <a:pt x="1129" y="1705"/>
                    </a:lnTo>
                    <a:cubicBezTo>
                      <a:pt x="1211" y="1698"/>
                      <a:pt x="1262" y="1605"/>
                      <a:pt x="1294" y="1520"/>
                    </a:cubicBezTo>
                    <a:cubicBezTo>
                      <a:pt x="1405" y="1233"/>
                      <a:pt x="1467" y="924"/>
                      <a:pt x="1475" y="614"/>
                    </a:cubicBezTo>
                    <a:cubicBezTo>
                      <a:pt x="1478" y="540"/>
                      <a:pt x="1475" y="463"/>
                      <a:pt x="1443" y="398"/>
                    </a:cubicBezTo>
                    <a:cubicBezTo>
                      <a:pt x="1417" y="349"/>
                      <a:pt x="1366" y="313"/>
                      <a:pt x="1318" y="313"/>
                    </a:cubicBezTo>
                    <a:cubicBezTo>
                      <a:pt x="1304" y="313"/>
                      <a:pt x="1289" y="316"/>
                      <a:pt x="1276" y="323"/>
                    </a:cubicBezTo>
                    <a:cubicBezTo>
                      <a:pt x="1234" y="346"/>
                      <a:pt x="1211" y="401"/>
                      <a:pt x="1191" y="450"/>
                    </a:cubicBezTo>
                    <a:cubicBezTo>
                      <a:pt x="1094" y="701"/>
                      <a:pt x="995" y="951"/>
                      <a:pt x="899" y="1204"/>
                    </a:cubicBezTo>
                    <a:cubicBezTo>
                      <a:pt x="879" y="923"/>
                      <a:pt x="829" y="646"/>
                      <a:pt x="747" y="379"/>
                    </a:cubicBezTo>
                    <a:cubicBezTo>
                      <a:pt x="703" y="237"/>
                      <a:pt x="641" y="87"/>
                      <a:pt x="520" y="25"/>
                    </a:cubicBezTo>
                    <a:cubicBezTo>
                      <a:pt x="485" y="8"/>
                      <a:pt x="449" y="0"/>
                      <a:pt x="4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4"/>
              <p:cNvSpPr/>
              <p:nvPr/>
            </p:nvSpPr>
            <p:spPr>
              <a:xfrm>
                <a:off x="2211099" y="2049124"/>
                <a:ext cx="54376" cy="82576"/>
              </a:xfrm>
              <a:custGeom>
                <a:avLst/>
                <a:gdLst/>
                <a:ahLst/>
                <a:cxnLst/>
                <a:rect l="l" t="t" r="r" b="b"/>
                <a:pathLst>
                  <a:path w="987" h="1499" extrusionOk="0">
                    <a:moveTo>
                      <a:pt x="842" y="0"/>
                    </a:moveTo>
                    <a:cubicBezTo>
                      <a:pt x="837" y="0"/>
                      <a:pt x="832" y="1"/>
                      <a:pt x="826" y="2"/>
                    </a:cubicBezTo>
                    <a:cubicBezTo>
                      <a:pt x="768" y="13"/>
                      <a:pt x="736" y="82"/>
                      <a:pt x="715" y="146"/>
                    </a:cubicBezTo>
                    <a:cubicBezTo>
                      <a:pt x="654" y="321"/>
                      <a:pt x="597" y="497"/>
                      <a:pt x="548" y="677"/>
                    </a:cubicBezTo>
                    <a:cubicBezTo>
                      <a:pt x="506" y="489"/>
                      <a:pt x="436" y="301"/>
                      <a:pt x="312" y="168"/>
                    </a:cubicBezTo>
                    <a:cubicBezTo>
                      <a:pt x="276" y="129"/>
                      <a:pt x="225" y="96"/>
                      <a:pt x="178" y="96"/>
                    </a:cubicBezTo>
                    <a:cubicBezTo>
                      <a:pt x="157" y="96"/>
                      <a:pt x="138" y="102"/>
                      <a:pt x="120" y="118"/>
                    </a:cubicBezTo>
                    <a:cubicBezTo>
                      <a:pt x="105" y="132"/>
                      <a:pt x="93" y="151"/>
                      <a:pt x="84" y="171"/>
                    </a:cubicBezTo>
                    <a:cubicBezTo>
                      <a:pt x="12" y="317"/>
                      <a:pt x="0" y="492"/>
                      <a:pt x="23" y="657"/>
                    </a:cubicBezTo>
                    <a:cubicBezTo>
                      <a:pt x="47" y="822"/>
                      <a:pt x="103" y="977"/>
                      <a:pt x="157" y="1132"/>
                    </a:cubicBezTo>
                    <a:cubicBezTo>
                      <a:pt x="202" y="1254"/>
                      <a:pt x="245" y="1375"/>
                      <a:pt x="288" y="1498"/>
                    </a:cubicBezTo>
                    <a:lnTo>
                      <a:pt x="747" y="1241"/>
                    </a:lnTo>
                    <a:cubicBezTo>
                      <a:pt x="908" y="938"/>
                      <a:pt x="987" y="582"/>
                      <a:pt x="973" y="229"/>
                    </a:cubicBezTo>
                    <a:cubicBezTo>
                      <a:pt x="971" y="175"/>
                      <a:pt x="966" y="119"/>
                      <a:pt x="943" y="74"/>
                    </a:cubicBezTo>
                    <a:cubicBezTo>
                      <a:pt x="922" y="33"/>
                      <a:pt x="884" y="0"/>
                      <a:pt x="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4"/>
              <p:cNvSpPr/>
              <p:nvPr/>
            </p:nvSpPr>
            <p:spPr>
              <a:xfrm>
                <a:off x="3319280" y="1849983"/>
                <a:ext cx="81482" cy="102297"/>
              </a:xfrm>
              <a:custGeom>
                <a:avLst/>
                <a:gdLst/>
                <a:ahLst/>
                <a:cxnLst/>
                <a:rect l="l" t="t" r="r" b="b"/>
                <a:pathLst>
                  <a:path w="1479" h="1857" extrusionOk="0">
                    <a:moveTo>
                      <a:pt x="414" y="1"/>
                    </a:moveTo>
                    <a:cubicBezTo>
                      <a:pt x="292" y="1"/>
                      <a:pt x="168" y="89"/>
                      <a:pt x="99" y="210"/>
                    </a:cubicBezTo>
                    <a:cubicBezTo>
                      <a:pt x="12" y="366"/>
                      <a:pt x="1" y="562"/>
                      <a:pt x="10" y="747"/>
                    </a:cubicBezTo>
                    <a:cubicBezTo>
                      <a:pt x="29" y="1137"/>
                      <a:pt x="130" y="1521"/>
                      <a:pt x="303" y="1857"/>
                    </a:cubicBezTo>
                    <a:lnTo>
                      <a:pt x="1130" y="1706"/>
                    </a:lnTo>
                    <a:cubicBezTo>
                      <a:pt x="1212" y="1699"/>
                      <a:pt x="1262" y="1605"/>
                      <a:pt x="1295" y="1521"/>
                    </a:cubicBezTo>
                    <a:cubicBezTo>
                      <a:pt x="1405" y="1234"/>
                      <a:pt x="1467" y="925"/>
                      <a:pt x="1476" y="615"/>
                    </a:cubicBezTo>
                    <a:cubicBezTo>
                      <a:pt x="1478" y="541"/>
                      <a:pt x="1476" y="464"/>
                      <a:pt x="1443" y="399"/>
                    </a:cubicBezTo>
                    <a:cubicBezTo>
                      <a:pt x="1417" y="350"/>
                      <a:pt x="1367" y="313"/>
                      <a:pt x="1319" y="313"/>
                    </a:cubicBezTo>
                    <a:cubicBezTo>
                      <a:pt x="1304" y="313"/>
                      <a:pt x="1290" y="317"/>
                      <a:pt x="1277" y="324"/>
                    </a:cubicBezTo>
                    <a:cubicBezTo>
                      <a:pt x="1234" y="346"/>
                      <a:pt x="1212" y="401"/>
                      <a:pt x="1192" y="451"/>
                    </a:cubicBezTo>
                    <a:cubicBezTo>
                      <a:pt x="1094" y="702"/>
                      <a:pt x="996" y="952"/>
                      <a:pt x="900" y="1205"/>
                    </a:cubicBezTo>
                    <a:cubicBezTo>
                      <a:pt x="880" y="924"/>
                      <a:pt x="829" y="647"/>
                      <a:pt x="747" y="380"/>
                    </a:cubicBezTo>
                    <a:cubicBezTo>
                      <a:pt x="703" y="238"/>
                      <a:pt x="641" y="88"/>
                      <a:pt x="520" y="26"/>
                    </a:cubicBezTo>
                    <a:cubicBezTo>
                      <a:pt x="486" y="9"/>
                      <a:pt x="450" y="1"/>
                      <a:pt x="4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4"/>
              <p:cNvSpPr/>
              <p:nvPr/>
            </p:nvSpPr>
            <p:spPr>
              <a:xfrm>
                <a:off x="4526958" y="1924131"/>
                <a:ext cx="87377" cy="105548"/>
              </a:xfrm>
              <a:custGeom>
                <a:avLst/>
                <a:gdLst/>
                <a:ahLst/>
                <a:cxnLst/>
                <a:rect l="l" t="t" r="r" b="b"/>
                <a:pathLst>
                  <a:path w="1586" h="1916" extrusionOk="0">
                    <a:moveTo>
                      <a:pt x="619" y="1"/>
                    </a:moveTo>
                    <a:cubicBezTo>
                      <a:pt x="534" y="1"/>
                      <a:pt x="446" y="34"/>
                      <a:pt x="378" y="93"/>
                    </a:cubicBezTo>
                    <a:cubicBezTo>
                      <a:pt x="247" y="206"/>
                      <a:pt x="176" y="384"/>
                      <a:pt x="127" y="563"/>
                    </a:cubicBezTo>
                    <a:cubicBezTo>
                      <a:pt x="25" y="937"/>
                      <a:pt x="0" y="1336"/>
                      <a:pt x="59" y="1722"/>
                    </a:cubicBezTo>
                    <a:lnTo>
                      <a:pt x="879" y="1911"/>
                    </a:lnTo>
                    <a:cubicBezTo>
                      <a:pt x="890" y="1914"/>
                      <a:pt x="902" y="1916"/>
                      <a:pt x="913" y="1916"/>
                    </a:cubicBezTo>
                    <a:cubicBezTo>
                      <a:pt x="978" y="1916"/>
                      <a:pt x="1041" y="1859"/>
                      <a:pt x="1090" y="1802"/>
                    </a:cubicBezTo>
                    <a:cubicBezTo>
                      <a:pt x="1282" y="1581"/>
                      <a:pt x="1436" y="1314"/>
                      <a:pt x="1537" y="1025"/>
                    </a:cubicBezTo>
                    <a:cubicBezTo>
                      <a:pt x="1561" y="955"/>
                      <a:pt x="1585" y="882"/>
                      <a:pt x="1572" y="807"/>
                    </a:cubicBezTo>
                    <a:cubicBezTo>
                      <a:pt x="1562" y="739"/>
                      <a:pt x="1510" y="671"/>
                      <a:pt x="1449" y="671"/>
                    </a:cubicBezTo>
                    <a:cubicBezTo>
                      <a:pt x="1446" y="671"/>
                      <a:pt x="1443" y="671"/>
                      <a:pt x="1440" y="672"/>
                    </a:cubicBezTo>
                    <a:cubicBezTo>
                      <a:pt x="1392" y="677"/>
                      <a:pt x="1355" y="718"/>
                      <a:pt x="1321" y="756"/>
                    </a:cubicBezTo>
                    <a:cubicBezTo>
                      <a:pt x="1152" y="953"/>
                      <a:pt x="985" y="1150"/>
                      <a:pt x="816" y="1346"/>
                    </a:cubicBezTo>
                    <a:cubicBezTo>
                      <a:pt x="884" y="1074"/>
                      <a:pt x="922" y="793"/>
                      <a:pt x="929" y="514"/>
                    </a:cubicBezTo>
                    <a:cubicBezTo>
                      <a:pt x="932" y="363"/>
                      <a:pt x="919" y="196"/>
                      <a:pt x="826" y="90"/>
                    </a:cubicBezTo>
                    <a:cubicBezTo>
                      <a:pt x="771" y="28"/>
                      <a:pt x="696" y="1"/>
                      <a:pt x="6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4"/>
              <p:cNvSpPr/>
              <p:nvPr/>
            </p:nvSpPr>
            <p:spPr>
              <a:xfrm>
                <a:off x="3239562" y="1879124"/>
                <a:ext cx="55148" cy="85771"/>
              </a:xfrm>
              <a:custGeom>
                <a:avLst/>
                <a:gdLst/>
                <a:ahLst/>
                <a:cxnLst/>
                <a:rect l="l" t="t" r="r" b="b"/>
                <a:pathLst>
                  <a:path w="1001" h="1557" extrusionOk="0">
                    <a:moveTo>
                      <a:pt x="809" y="1"/>
                    </a:moveTo>
                    <a:cubicBezTo>
                      <a:pt x="800" y="1"/>
                      <a:pt x="792" y="2"/>
                      <a:pt x="783" y="5"/>
                    </a:cubicBezTo>
                    <a:cubicBezTo>
                      <a:pt x="726" y="25"/>
                      <a:pt x="702" y="98"/>
                      <a:pt x="685" y="162"/>
                    </a:cubicBezTo>
                    <a:cubicBezTo>
                      <a:pt x="642" y="343"/>
                      <a:pt x="603" y="526"/>
                      <a:pt x="571" y="710"/>
                    </a:cubicBezTo>
                    <a:cubicBezTo>
                      <a:pt x="512" y="527"/>
                      <a:pt x="424" y="351"/>
                      <a:pt x="289" y="234"/>
                    </a:cubicBezTo>
                    <a:cubicBezTo>
                      <a:pt x="252" y="203"/>
                      <a:pt x="205" y="179"/>
                      <a:pt x="162" y="179"/>
                    </a:cubicBezTo>
                    <a:cubicBezTo>
                      <a:pt x="136" y="179"/>
                      <a:pt x="111" y="187"/>
                      <a:pt x="91" y="208"/>
                    </a:cubicBezTo>
                    <a:cubicBezTo>
                      <a:pt x="77" y="224"/>
                      <a:pt x="67" y="245"/>
                      <a:pt x="60" y="266"/>
                    </a:cubicBezTo>
                    <a:cubicBezTo>
                      <a:pt x="1" y="420"/>
                      <a:pt x="8" y="597"/>
                      <a:pt x="47" y="756"/>
                    </a:cubicBezTo>
                    <a:cubicBezTo>
                      <a:pt x="85" y="917"/>
                      <a:pt x="156" y="1064"/>
                      <a:pt x="227" y="1211"/>
                    </a:cubicBezTo>
                    <a:cubicBezTo>
                      <a:pt x="282" y="1325"/>
                      <a:pt x="337" y="1441"/>
                      <a:pt x="393" y="1556"/>
                    </a:cubicBezTo>
                    <a:lnTo>
                      <a:pt x="826" y="1246"/>
                    </a:lnTo>
                    <a:cubicBezTo>
                      <a:pt x="956" y="924"/>
                      <a:pt x="1000" y="558"/>
                      <a:pt x="952" y="211"/>
                    </a:cubicBezTo>
                    <a:cubicBezTo>
                      <a:pt x="945" y="159"/>
                      <a:pt x="935" y="104"/>
                      <a:pt x="907" y="62"/>
                    </a:cubicBezTo>
                    <a:cubicBezTo>
                      <a:pt x="884" y="26"/>
                      <a:pt x="847" y="1"/>
                      <a:pt x="8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4"/>
              <p:cNvSpPr/>
              <p:nvPr/>
            </p:nvSpPr>
            <p:spPr>
              <a:xfrm>
                <a:off x="3213393" y="2120628"/>
                <a:ext cx="185717" cy="101416"/>
              </a:xfrm>
              <a:custGeom>
                <a:avLst/>
                <a:gdLst/>
                <a:ahLst/>
                <a:cxnLst/>
                <a:rect l="l" t="t" r="r" b="b"/>
                <a:pathLst>
                  <a:path w="3371" h="1841" extrusionOk="0">
                    <a:moveTo>
                      <a:pt x="1943" y="0"/>
                    </a:moveTo>
                    <a:cubicBezTo>
                      <a:pt x="1612" y="0"/>
                      <a:pt x="1281" y="60"/>
                      <a:pt x="966" y="179"/>
                    </a:cubicBezTo>
                    <a:cubicBezTo>
                      <a:pt x="182" y="472"/>
                      <a:pt x="0" y="1736"/>
                      <a:pt x="950" y="1832"/>
                    </a:cubicBezTo>
                    <a:cubicBezTo>
                      <a:pt x="1005" y="1837"/>
                      <a:pt x="1063" y="1840"/>
                      <a:pt x="1123" y="1840"/>
                    </a:cubicBezTo>
                    <a:cubicBezTo>
                      <a:pt x="1788" y="1840"/>
                      <a:pt x="2698" y="1495"/>
                      <a:pt x="3118" y="988"/>
                    </a:cubicBezTo>
                    <a:cubicBezTo>
                      <a:pt x="3262" y="815"/>
                      <a:pt x="3371" y="529"/>
                      <a:pt x="3232" y="353"/>
                    </a:cubicBezTo>
                    <a:cubicBezTo>
                      <a:pt x="3184" y="293"/>
                      <a:pt x="3118" y="261"/>
                      <a:pt x="3052" y="231"/>
                    </a:cubicBezTo>
                    <a:cubicBezTo>
                      <a:pt x="2700" y="78"/>
                      <a:pt x="2322" y="0"/>
                      <a:pt x="19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4"/>
              <p:cNvSpPr/>
              <p:nvPr/>
            </p:nvSpPr>
            <p:spPr>
              <a:xfrm>
                <a:off x="3088498" y="2066807"/>
                <a:ext cx="136189" cy="76076"/>
              </a:xfrm>
              <a:custGeom>
                <a:avLst/>
                <a:gdLst/>
                <a:ahLst/>
                <a:cxnLst/>
                <a:rect l="l" t="t" r="r" b="b"/>
                <a:pathLst>
                  <a:path w="2472" h="1381" extrusionOk="0">
                    <a:moveTo>
                      <a:pt x="1475" y="0"/>
                    </a:moveTo>
                    <a:cubicBezTo>
                      <a:pt x="1045" y="0"/>
                      <a:pt x="615" y="149"/>
                      <a:pt x="257" y="425"/>
                    </a:cubicBezTo>
                    <a:cubicBezTo>
                      <a:pt x="222" y="453"/>
                      <a:pt x="185" y="485"/>
                      <a:pt x="171" y="531"/>
                    </a:cubicBezTo>
                    <a:cubicBezTo>
                      <a:pt x="1" y="1099"/>
                      <a:pt x="602" y="1381"/>
                      <a:pt x="1229" y="1381"/>
                    </a:cubicBezTo>
                    <a:cubicBezTo>
                      <a:pt x="1760" y="1381"/>
                      <a:pt x="2309" y="1179"/>
                      <a:pt x="2424" y="779"/>
                    </a:cubicBezTo>
                    <a:cubicBezTo>
                      <a:pt x="2472" y="612"/>
                      <a:pt x="2397" y="428"/>
                      <a:pt x="2285" y="305"/>
                    </a:cubicBezTo>
                    <a:cubicBezTo>
                      <a:pt x="2092" y="87"/>
                      <a:pt x="1806" y="10"/>
                      <a:pt x="1533" y="1"/>
                    </a:cubicBezTo>
                    <a:cubicBezTo>
                      <a:pt x="1514" y="1"/>
                      <a:pt x="1494" y="0"/>
                      <a:pt x="14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4"/>
              <p:cNvSpPr/>
              <p:nvPr/>
            </p:nvSpPr>
            <p:spPr>
              <a:xfrm>
                <a:off x="3687737" y="1961921"/>
                <a:ext cx="189408" cy="85220"/>
              </a:xfrm>
              <a:custGeom>
                <a:avLst/>
                <a:gdLst/>
                <a:ahLst/>
                <a:cxnLst/>
                <a:rect l="l" t="t" r="r" b="b"/>
                <a:pathLst>
                  <a:path w="3438" h="1547" extrusionOk="0">
                    <a:moveTo>
                      <a:pt x="1991" y="0"/>
                    </a:moveTo>
                    <a:cubicBezTo>
                      <a:pt x="1842" y="0"/>
                      <a:pt x="1693" y="4"/>
                      <a:pt x="1544" y="12"/>
                    </a:cubicBezTo>
                    <a:cubicBezTo>
                      <a:pt x="967" y="46"/>
                      <a:pt x="0" y="477"/>
                      <a:pt x="761" y="1177"/>
                    </a:cubicBezTo>
                    <a:cubicBezTo>
                      <a:pt x="1044" y="1438"/>
                      <a:pt x="1559" y="1546"/>
                      <a:pt x="2048" y="1546"/>
                    </a:cubicBezTo>
                    <a:cubicBezTo>
                      <a:pt x="2391" y="1546"/>
                      <a:pt x="2721" y="1493"/>
                      <a:pt x="2952" y="1401"/>
                    </a:cubicBezTo>
                    <a:cubicBezTo>
                      <a:pt x="3151" y="1321"/>
                      <a:pt x="3334" y="1144"/>
                      <a:pt x="3381" y="910"/>
                    </a:cubicBezTo>
                    <a:cubicBezTo>
                      <a:pt x="3437" y="622"/>
                      <a:pt x="3269" y="329"/>
                      <a:pt x="3045" y="185"/>
                    </a:cubicBezTo>
                    <a:cubicBezTo>
                      <a:pt x="2822" y="41"/>
                      <a:pt x="2554" y="15"/>
                      <a:pt x="2295" y="5"/>
                    </a:cubicBezTo>
                    <a:cubicBezTo>
                      <a:pt x="2194" y="2"/>
                      <a:pt x="2093" y="0"/>
                      <a:pt x="19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4"/>
              <p:cNvSpPr/>
              <p:nvPr/>
            </p:nvSpPr>
            <p:spPr>
              <a:xfrm>
                <a:off x="4230837" y="2329134"/>
                <a:ext cx="190289" cy="66546"/>
              </a:xfrm>
              <a:custGeom>
                <a:avLst/>
                <a:gdLst/>
                <a:ahLst/>
                <a:cxnLst/>
                <a:rect l="l" t="t" r="r" b="b"/>
                <a:pathLst>
                  <a:path w="3454" h="1208" extrusionOk="0">
                    <a:moveTo>
                      <a:pt x="1626" y="1"/>
                    </a:moveTo>
                    <a:cubicBezTo>
                      <a:pt x="1219" y="1"/>
                      <a:pt x="812" y="69"/>
                      <a:pt x="494" y="259"/>
                    </a:cubicBezTo>
                    <a:cubicBezTo>
                      <a:pt x="88" y="501"/>
                      <a:pt x="0" y="837"/>
                      <a:pt x="432" y="1048"/>
                    </a:cubicBezTo>
                    <a:cubicBezTo>
                      <a:pt x="693" y="1174"/>
                      <a:pt x="1027" y="1208"/>
                      <a:pt x="1348" y="1208"/>
                    </a:cubicBezTo>
                    <a:cubicBezTo>
                      <a:pt x="1532" y="1208"/>
                      <a:pt x="1711" y="1197"/>
                      <a:pt x="1870" y="1186"/>
                    </a:cubicBezTo>
                    <a:cubicBezTo>
                      <a:pt x="2114" y="1166"/>
                      <a:pt x="3454" y="700"/>
                      <a:pt x="2837" y="199"/>
                    </a:cubicBezTo>
                    <a:cubicBezTo>
                      <a:pt x="2785" y="158"/>
                      <a:pt x="2724" y="141"/>
                      <a:pt x="2662" y="127"/>
                    </a:cubicBezTo>
                    <a:cubicBezTo>
                      <a:pt x="2359" y="56"/>
                      <a:pt x="1992" y="1"/>
                      <a:pt x="1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4"/>
              <p:cNvSpPr/>
              <p:nvPr/>
            </p:nvSpPr>
            <p:spPr>
              <a:xfrm>
                <a:off x="4030026" y="2399205"/>
                <a:ext cx="219213" cy="115518"/>
              </a:xfrm>
              <a:custGeom>
                <a:avLst/>
                <a:gdLst/>
                <a:ahLst/>
                <a:cxnLst/>
                <a:rect l="l" t="t" r="r" b="b"/>
                <a:pathLst>
                  <a:path w="3979" h="2097" extrusionOk="0">
                    <a:moveTo>
                      <a:pt x="2234" y="0"/>
                    </a:moveTo>
                    <a:cubicBezTo>
                      <a:pt x="2209" y="0"/>
                      <a:pt x="2185" y="1"/>
                      <a:pt x="2160" y="1"/>
                    </a:cubicBezTo>
                    <a:cubicBezTo>
                      <a:pt x="1610" y="21"/>
                      <a:pt x="1066" y="261"/>
                      <a:pt x="648" y="670"/>
                    </a:cubicBezTo>
                    <a:cubicBezTo>
                      <a:pt x="1" y="1305"/>
                      <a:pt x="436" y="1978"/>
                      <a:pt x="1088" y="1978"/>
                    </a:cubicBezTo>
                    <a:cubicBezTo>
                      <a:pt x="1142" y="1978"/>
                      <a:pt x="1198" y="1973"/>
                      <a:pt x="1254" y="1963"/>
                    </a:cubicBezTo>
                    <a:cubicBezTo>
                      <a:pt x="2059" y="1826"/>
                      <a:pt x="2997" y="2096"/>
                      <a:pt x="3706" y="1526"/>
                    </a:cubicBezTo>
                    <a:cubicBezTo>
                      <a:pt x="3847" y="1413"/>
                      <a:pt x="3978" y="1248"/>
                      <a:pt x="3978" y="1053"/>
                    </a:cubicBezTo>
                    <a:cubicBezTo>
                      <a:pt x="3978" y="850"/>
                      <a:pt x="3840" y="686"/>
                      <a:pt x="3699" y="565"/>
                    </a:cubicBezTo>
                    <a:cubicBezTo>
                      <a:pt x="3285" y="202"/>
                      <a:pt x="2760" y="0"/>
                      <a:pt x="22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4"/>
              <p:cNvSpPr/>
              <p:nvPr/>
            </p:nvSpPr>
            <p:spPr>
              <a:xfrm>
                <a:off x="3124253" y="2202763"/>
                <a:ext cx="28262" cy="53325"/>
              </a:xfrm>
              <a:custGeom>
                <a:avLst/>
                <a:gdLst/>
                <a:ahLst/>
                <a:cxnLst/>
                <a:rect l="l" t="t" r="r" b="b"/>
                <a:pathLst>
                  <a:path w="513" h="968" extrusionOk="0">
                    <a:moveTo>
                      <a:pt x="375" y="1"/>
                    </a:moveTo>
                    <a:cubicBezTo>
                      <a:pt x="326" y="1"/>
                      <a:pt x="280" y="35"/>
                      <a:pt x="260" y="90"/>
                    </a:cubicBezTo>
                    <a:lnTo>
                      <a:pt x="24" y="777"/>
                    </a:lnTo>
                    <a:cubicBezTo>
                      <a:pt x="0" y="849"/>
                      <a:pt x="32" y="928"/>
                      <a:pt x="94" y="956"/>
                    </a:cubicBezTo>
                    <a:cubicBezTo>
                      <a:pt x="111" y="965"/>
                      <a:pt x="128" y="967"/>
                      <a:pt x="143" y="967"/>
                    </a:cubicBezTo>
                    <a:cubicBezTo>
                      <a:pt x="190" y="965"/>
                      <a:pt x="235" y="932"/>
                      <a:pt x="252" y="877"/>
                    </a:cubicBezTo>
                    <a:lnTo>
                      <a:pt x="489" y="191"/>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4"/>
              <p:cNvSpPr/>
              <p:nvPr/>
            </p:nvSpPr>
            <p:spPr>
              <a:xfrm>
                <a:off x="3099352" y="2181885"/>
                <a:ext cx="17960" cy="66986"/>
              </a:xfrm>
              <a:custGeom>
                <a:avLst/>
                <a:gdLst/>
                <a:ahLst/>
                <a:cxnLst/>
                <a:rect l="l" t="t" r="r" b="b"/>
                <a:pathLst>
                  <a:path w="326" h="1216" extrusionOk="0">
                    <a:moveTo>
                      <a:pt x="128" y="1"/>
                    </a:moveTo>
                    <a:cubicBezTo>
                      <a:pt x="124" y="1"/>
                      <a:pt x="121" y="1"/>
                      <a:pt x="118" y="1"/>
                    </a:cubicBezTo>
                    <a:cubicBezTo>
                      <a:pt x="52" y="8"/>
                      <a:pt x="1" y="76"/>
                      <a:pt x="8" y="154"/>
                    </a:cubicBezTo>
                    <a:lnTo>
                      <a:pt x="74" y="1088"/>
                    </a:lnTo>
                    <a:cubicBezTo>
                      <a:pt x="81" y="1160"/>
                      <a:pt x="134" y="1215"/>
                      <a:pt x="195" y="1215"/>
                    </a:cubicBezTo>
                    <a:cubicBezTo>
                      <a:pt x="197" y="1215"/>
                      <a:pt x="199" y="1215"/>
                      <a:pt x="201" y="1215"/>
                    </a:cubicBezTo>
                    <a:lnTo>
                      <a:pt x="207" y="1215"/>
                    </a:lnTo>
                    <a:cubicBezTo>
                      <a:pt x="273" y="1208"/>
                      <a:pt x="325" y="1142"/>
                      <a:pt x="318" y="1064"/>
                    </a:cubicBezTo>
                    <a:lnTo>
                      <a:pt x="251" y="128"/>
                    </a:lnTo>
                    <a:cubicBezTo>
                      <a:pt x="245" y="56"/>
                      <a:pt x="194" y="1"/>
                      <a:pt x="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4"/>
              <p:cNvSpPr/>
              <p:nvPr/>
            </p:nvSpPr>
            <p:spPr>
              <a:xfrm>
                <a:off x="4468781" y="2357999"/>
                <a:ext cx="28262" cy="53270"/>
              </a:xfrm>
              <a:custGeom>
                <a:avLst/>
                <a:gdLst/>
                <a:ahLst/>
                <a:cxnLst/>
                <a:rect l="l" t="t" r="r" b="b"/>
                <a:pathLst>
                  <a:path w="513" h="967" extrusionOk="0">
                    <a:moveTo>
                      <a:pt x="376" y="0"/>
                    </a:moveTo>
                    <a:cubicBezTo>
                      <a:pt x="326" y="0"/>
                      <a:pt x="280" y="36"/>
                      <a:pt x="261" y="90"/>
                    </a:cubicBezTo>
                    <a:lnTo>
                      <a:pt x="24" y="776"/>
                    </a:lnTo>
                    <a:cubicBezTo>
                      <a:pt x="0" y="848"/>
                      <a:pt x="31" y="927"/>
                      <a:pt x="93" y="956"/>
                    </a:cubicBezTo>
                    <a:cubicBezTo>
                      <a:pt x="109" y="964"/>
                      <a:pt x="127" y="967"/>
                      <a:pt x="143" y="967"/>
                    </a:cubicBezTo>
                    <a:cubicBezTo>
                      <a:pt x="191" y="965"/>
                      <a:pt x="235" y="932"/>
                      <a:pt x="251" y="876"/>
                    </a:cubicBezTo>
                    <a:lnTo>
                      <a:pt x="489" y="190"/>
                    </a:lnTo>
                    <a:cubicBezTo>
                      <a:pt x="513" y="118"/>
                      <a:pt x="482" y="38"/>
                      <a:pt x="419" y="10"/>
                    </a:cubicBezTo>
                    <a:cubicBezTo>
                      <a:pt x="405" y="3"/>
                      <a:pt x="390" y="0"/>
                      <a:pt x="3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4"/>
              <p:cNvSpPr/>
              <p:nvPr/>
            </p:nvSpPr>
            <p:spPr>
              <a:xfrm>
                <a:off x="4443879" y="2337121"/>
                <a:ext cx="17960" cy="66931"/>
              </a:xfrm>
              <a:custGeom>
                <a:avLst/>
                <a:gdLst/>
                <a:ahLst/>
                <a:cxnLst/>
                <a:rect l="l" t="t" r="r" b="b"/>
                <a:pathLst>
                  <a:path w="326" h="1215" extrusionOk="0">
                    <a:moveTo>
                      <a:pt x="125" y="0"/>
                    </a:moveTo>
                    <a:cubicBezTo>
                      <a:pt x="123" y="0"/>
                      <a:pt x="120" y="0"/>
                      <a:pt x="118" y="1"/>
                    </a:cubicBezTo>
                    <a:cubicBezTo>
                      <a:pt x="51" y="8"/>
                      <a:pt x="1" y="75"/>
                      <a:pt x="8" y="153"/>
                    </a:cubicBezTo>
                    <a:lnTo>
                      <a:pt x="74" y="1087"/>
                    </a:lnTo>
                    <a:cubicBezTo>
                      <a:pt x="81" y="1160"/>
                      <a:pt x="132" y="1215"/>
                      <a:pt x="194" y="1215"/>
                    </a:cubicBezTo>
                    <a:cubicBezTo>
                      <a:pt x="196" y="1215"/>
                      <a:pt x="199" y="1215"/>
                      <a:pt x="201" y="1215"/>
                    </a:cubicBezTo>
                    <a:lnTo>
                      <a:pt x="207" y="1215"/>
                    </a:lnTo>
                    <a:cubicBezTo>
                      <a:pt x="273" y="1207"/>
                      <a:pt x="325" y="1141"/>
                      <a:pt x="318" y="1063"/>
                    </a:cubicBezTo>
                    <a:lnTo>
                      <a:pt x="250" y="128"/>
                    </a:lnTo>
                    <a:cubicBezTo>
                      <a:pt x="245" y="56"/>
                      <a:pt x="192" y="0"/>
                      <a:pt x="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4"/>
              <p:cNvSpPr/>
              <p:nvPr/>
            </p:nvSpPr>
            <p:spPr>
              <a:xfrm>
                <a:off x="3875878" y="2472581"/>
                <a:ext cx="28318" cy="53215"/>
              </a:xfrm>
              <a:custGeom>
                <a:avLst/>
                <a:gdLst/>
                <a:ahLst/>
                <a:cxnLst/>
                <a:rect l="l" t="t" r="r" b="b"/>
                <a:pathLst>
                  <a:path w="514" h="966" extrusionOk="0">
                    <a:moveTo>
                      <a:pt x="376" y="1"/>
                    </a:moveTo>
                    <a:cubicBezTo>
                      <a:pt x="327" y="1"/>
                      <a:pt x="281" y="35"/>
                      <a:pt x="262" y="89"/>
                    </a:cubicBezTo>
                    <a:lnTo>
                      <a:pt x="25" y="777"/>
                    </a:lnTo>
                    <a:cubicBezTo>
                      <a:pt x="1" y="849"/>
                      <a:pt x="32" y="928"/>
                      <a:pt x="94" y="956"/>
                    </a:cubicBezTo>
                    <a:cubicBezTo>
                      <a:pt x="110" y="963"/>
                      <a:pt x="128" y="966"/>
                      <a:pt x="144" y="966"/>
                    </a:cubicBezTo>
                    <a:cubicBezTo>
                      <a:pt x="192" y="965"/>
                      <a:pt x="235" y="931"/>
                      <a:pt x="254" y="877"/>
                    </a:cubicBezTo>
                    <a:lnTo>
                      <a:pt x="489" y="190"/>
                    </a:lnTo>
                    <a:cubicBezTo>
                      <a:pt x="513" y="118"/>
                      <a:pt x="482" y="39"/>
                      <a:pt x="420" y="10"/>
                    </a:cubicBezTo>
                    <a:cubicBezTo>
                      <a:pt x="406" y="4"/>
                      <a:pt x="391" y="1"/>
                      <a:pt x="3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4"/>
              <p:cNvSpPr/>
              <p:nvPr/>
            </p:nvSpPr>
            <p:spPr>
              <a:xfrm>
                <a:off x="3851031" y="2451648"/>
                <a:ext cx="17905" cy="66931"/>
              </a:xfrm>
              <a:custGeom>
                <a:avLst/>
                <a:gdLst/>
                <a:ahLst/>
                <a:cxnLst/>
                <a:rect l="l" t="t" r="r" b="b"/>
                <a:pathLst>
                  <a:path w="325" h="1215" extrusionOk="0">
                    <a:moveTo>
                      <a:pt x="129" y="0"/>
                    </a:moveTo>
                    <a:cubicBezTo>
                      <a:pt x="125" y="0"/>
                      <a:pt x="122" y="1"/>
                      <a:pt x="119" y="1"/>
                    </a:cubicBezTo>
                    <a:cubicBezTo>
                      <a:pt x="51" y="8"/>
                      <a:pt x="0" y="74"/>
                      <a:pt x="7" y="152"/>
                    </a:cubicBezTo>
                    <a:lnTo>
                      <a:pt x="74" y="1088"/>
                    </a:lnTo>
                    <a:cubicBezTo>
                      <a:pt x="81" y="1162"/>
                      <a:pt x="133" y="1215"/>
                      <a:pt x="196" y="1215"/>
                    </a:cubicBezTo>
                    <a:cubicBezTo>
                      <a:pt x="197" y="1215"/>
                      <a:pt x="199" y="1215"/>
                      <a:pt x="201" y="1215"/>
                    </a:cubicBezTo>
                    <a:lnTo>
                      <a:pt x="206" y="1215"/>
                    </a:lnTo>
                    <a:cubicBezTo>
                      <a:pt x="274" y="1208"/>
                      <a:pt x="325" y="1140"/>
                      <a:pt x="318" y="1062"/>
                    </a:cubicBezTo>
                    <a:lnTo>
                      <a:pt x="250" y="128"/>
                    </a:lnTo>
                    <a:cubicBezTo>
                      <a:pt x="246" y="55"/>
                      <a:pt x="195" y="0"/>
                      <a:pt x="1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4"/>
              <p:cNvSpPr/>
              <p:nvPr/>
            </p:nvSpPr>
            <p:spPr>
              <a:xfrm>
                <a:off x="4419473" y="2103165"/>
                <a:ext cx="28262" cy="53215"/>
              </a:xfrm>
              <a:custGeom>
                <a:avLst/>
                <a:gdLst/>
                <a:ahLst/>
                <a:cxnLst/>
                <a:rect l="l" t="t" r="r" b="b"/>
                <a:pathLst>
                  <a:path w="513" h="966" extrusionOk="0">
                    <a:moveTo>
                      <a:pt x="375" y="1"/>
                    </a:moveTo>
                    <a:cubicBezTo>
                      <a:pt x="326" y="1"/>
                      <a:pt x="280" y="35"/>
                      <a:pt x="261" y="89"/>
                    </a:cubicBezTo>
                    <a:lnTo>
                      <a:pt x="24" y="775"/>
                    </a:lnTo>
                    <a:cubicBezTo>
                      <a:pt x="0" y="849"/>
                      <a:pt x="31" y="928"/>
                      <a:pt x="94" y="956"/>
                    </a:cubicBezTo>
                    <a:cubicBezTo>
                      <a:pt x="109" y="965"/>
                      <a:pt x="127" y="966"/>
                      <a:pt x="143" y="966"/>
                    </a:cubicBezTo>
                    <a:cubicBezTo>
                      <a:pt x="191" y="965"/>
                      <a:pt x="235" y="931"/>
                      <a:pt x="253" y="877"/>
                    </a:cubicBezTo>
                    <a:lnTo>
                      <a:pt x="489" y="190"/>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4"/>
              <p:cNvSpPr/>
              <p:nvPr/>
            </p:nvSpPr>
            <p:spPr>
              <a:xfrm>
                <a:off x="4394572" y="2082287"/>
                <a:ext cx="17960" cy="66986"/>
              </a:xfrm>
              <a:custGeom>
                <a:avLst/>
                <a:gdLst/>
                <a:ahLst/>
                <a:cxnLst/>
                <a:rect l="l" t="t" r="r" b="b"/>
                <a:pathLst>
                  <a:path w="326" h="1216" extrusionOk="0">
                    <a:moveTo>
                      <a:pt x="129" y="1"/>
                    </a:moveTo>
                    <a:cubicBezTo>
                      <a:pt x="126" y="1"/>
                      <a:pt x="122" y="1"/>
                      <a:pt x="119" y="1"/>
                    </a:cubicBezTo>
                    <a:cubicBezTo>
                      <a:pt x="51" y="8"/>
                      <a:pt x="1" y="75"/>
                      <a:pt x="8" y="152"/>
                    </a:cubicBezTo>
                    <a:lnTo>
                      <a:pt x="74" y="1088"/>
                    </a:lnTo>
                    <a:cubicBezTo>
                      <a:pt x="81" y="1160"/>
                      <a:pt x="134" y="1215"/>
                      <a:pt x="196" y="1215"/>
                    </a:cubicBezTo>
                    <a:cubicBezTo>
                      <a:pt x="198" y="1215"/>
                      <a:pt x="200" y="1215"/>
                      <a:pt x="201" y="1215"/>
                    </a:cubicBezTo>
                    <a:lnTo>
                      <a:pt x="207" y="1215"/>
                    </a:lnTo>
                    <a:cubicBezTo>
                      <a:pt x="274" y="1208"/>
                      <a:pt x="325" y="1140"/>
                      <a:pt x="318" y="1063"/>
                    </a:cubicBezTo>
                    <a:lnTo>
                      <a:pt x="251" y="128"/>
                    </a:lnTo>
                    <a:cubicBezTo>
                      <a:pt x="246" y="56"/>
                      <a:pt x="195" y="1"/>
                      <a:pt x="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4"/>
              <p:cNvSpPr/>
              <p:nvPr/>
            </p:nvSpPr>
            <p:spPr>
              <a:xfrm>
                <a:off x="2746320" y="2121399"/>
                <a:ext cx="30521" cy="51892"/>
              </a:xfrm>
              <a:custGeom>
                <a:avLst/>
                <a:gdLst/>
                <a:ahLst/>
                <a:cxnLst/>
                <a:rect l="l" t="t" r="r" b="b"/>
                <a:pathLst>
                  <a:path w="554" h="942" extrusionOk="0">
                    <a:moveTo>
                      <a:pt x="139" y="1"/>
                    </a:moveTo>
                    <a:cubicBezTo>
                      <a:pt x="122" y="1"/>
                      <a:pt x="104" y="5"/>
                      <a:pt x="87" y="14"/>
                    </a:cubicBezTo>
                    <a:cubicBezTo>
                      <a:pt x="25" y="48"/>
                      <a:pt x="1" y="131"/>
                      <a:pt x="29" y="200"/>
                    </a:cubicBezTo>
                    <a:lnTo>
                      <a:pt x="306" y="861"/>
                    </a:lnTo>
                    <a:cubicBezTo>
                      <a:pt x="326" y="913"/>
                      <a:pt x="370" y="941"/>
                      <a:pt x="416" y="941"/>
                    </a:cubicBezTo>
                    <a:cubicBezTo>
                      <a:pt x="418" y="941"/>
                      <a:pt x="419" y="941"/>
                      <a:pt x="420" y="941"/>
                    </a:cubicBezTo>
                    <a:cubicBezTo>
                      <a:pt x="438" y="941"/>
                      <a:pt x="454" y="936"/>
                      <a:pt x="468" y="927"/>
                    </a:cubicBezTo>
                    <a:cubicBezTo>
                      <a:pt x="530" y="893"/>
                      <a:pt x="554" y="810"/>
                      <a:pt x="526" y="741"/>
                    </a:cubicBezTo>
                    <a:lnTo>
                      <a:pt x="249" y="80"/>
                    </a:lnTo>
                    <a:cubicBezTo>
                      <a:pt x="229" y="30"/>
                      <a:pt x="185" y="1"/>
                      <a:pt x="1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4"/>
              <p:cNvSpPr/>
              <p:nvPr/>
            </p:nvSpPr>
            <p:spPr>
              <a:xfrm>
                <a:off x="2783673" y="2096995"/>
                <a:ext cx="14214" cy="67041"/>
              </a:xfrm>
              <a:custGeom>
                <a:avLst/>
                <a:gdLst/>
                <a:ahLst/>
                <a:cxnLst/>
                <a:rect l="l" t="t" r="r" b="b"/>
                <a:pathLst>
                  <a:path w="258" h="1217" extrusionOk="0">
                    <a:moveTo>
                      <a:pt x="136" y="1"/>
                    </a:moveTo>
                    <a:cubicBezTo>
                      <a:pt x="65" y="1"/>
                      <a:pt x="14" y="60"/>
                      <a:pt x="11" y="138"/>
                    </a:cubicBezTo>
                    <a:lnTo>
                      <a:pt x="2" y="1077"/>
                    </a:lnTo>
                    <a:cubicBezTo>
                      <a:pt x="0" y="1153"/>
                      <a:pt x="54" y="1216"/>
                      <a:pt x="122" y="1216"/>
                    </a:cubicBezTo>
                    <a:lnTo>
                      <a:pt x="127" y="1216"/>
                    </a:lnTo>
                    <a:cubicBezTo>
                      <a:pt x="192" y="1212"/>
                      <a:pt x="244" y="1153"/>
                      <a:pt x="244" y="1078"/>
                    </a:cubicBezTo>
                    <a:lnTo>
                      <a:pt x="256" y="139"/>
                    </a:lnTo>
                    <a:cubicBezTo>
                      <a:pt x="257" y="64"/>
                      <a:pt x="202"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4"/>
              <p:cNvSpPr/>
              <p:nvPr/>
            </p:nvSpPr>
            <p:spPr>
              <a:xfrm>
                <a:off x="3668731" y="2168664"/>
                <a:ext cx="30631" cy="51727"/>
              </a:xfrm>
              <a:custGeom>
                <a:avLst/>
                <a:gdLst/>
                <a:ahLst/>
                <a:cxnLst/>
                <a:rect l="l" t="t" r="r" b="b"/>
                <a:pathLst>
                  <a:path w="556" h="939" extrusionOk="0">
                    <a:moveTo>
                      <a:pt x="141" y="0"/>
                    </a:moveTo>
                    <a:cubicBezTo>
                      <a:pt x="123" y="0"/>
                      <a:pt x="104" y="5"/>
                      <a:pt x="87" y="14"/>
                    </a:cubicBezTo>
                    <a:cubicBezTo>
                      <a:pt x="26" y="48"/>
                      <a:pt x="1" y="130"/>
                      <a:pt x="29" y="199"/>
                    </a:cubicBezTo>
                    <a:lnTo>
                      <a:pt x="306" y="861"/>
                    </a:lnTo>
                    <a:cubicBezTo>
                      <a:pt x="326" y="911"/>
                      <a:pt x="371" y="939"/>
                      <a:pt x="418" y="939"/>
                    </a:cubicBezTo>
                    <a:cubicBezTo>
                      <a:pt x="419" y="939"/>
                      <a:pt x="420" y="939"/>
                      <a:pt x="421" y="939"/>
                    </a:cubicBezTo>
                    <a:cubicBezTo>
                      <a:pt x="437" y="939"/>
                      <a:pt x="452" y="933"/>
                      <a:pt x="468" y="926"/>
                    </a:cubicBezTo>
                    <a:cubicBezTo>
                      <a:pt x="530" y="892"/>
                      <a:pt x="555" y="810"/>
                      <a:pt x="527" y="741"/>
                    </a:cubicBezTo>
                    <a:lnTo>
                      <a:pt x="249" y="79"/>
                    </a:lnTo>
                    <a:cubicBezTo>
                      <a:pt x="229" y="29"/>
                      <a:pt x="186"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4"/>
              <p:cNvSpPr/>
              <p:nvPr/>
            </p:nvSpPr>
            <p:spPr>
              <a:xfrm>
                <a:off x="3706083" y="2144205"/>
                <a:ext cx="14269" cy="67041"/>
              </a:xfrm>
              <a:custGeom>
                <a:avLst/>
                <a:gdLst/>
                <a:ahLst/>
                <a:cxnLst/>
                <a:rect l="l" t="t" r="r" b="b"/>
                <a:pathLst>
                  <a:path w="259" h="1217" extrusionOk="0">
                    <a:moveTo>
                      <a:pt x="136" y="1"/>
                    </a:moveTo>
                    <a:cubicBezTo>
                      <a:pt x="65" y="1"/>
                      <a:pt x="14" y="60"/>
                      <a:pt x="13" y="139"/>
                    </a:cubicBezTo>
                    <a:lnTo>
                      <a:pt x="2" y="1078"/>
                    </a:lnTo>
                    <a:cubicBezTo>
                      <a:pt x="0" y="1153"/>
                      <a:pt x="55" y="1216"/>
                      <a:pt x="122" y="1216"/>
                    </a:cubicBezTo>
                    <a:lnTo>
                      <a:pt x="127" y="1216"/>
                    </a:lnTo>
                    <a:cubicBezTo>
                      <a:pt x="191" y="1213"/>
                      <a:pt x="244" y="1153"/>
                      <a:pt x="246" y="1079"/>
                    </a:cubicBezTo>
                    <a:lnTo>
                      <a:pt x="256" y="140"/>
                    </a:lnTo>
                    <a:cubicBezTo>
                      <a:pt x="259" y="64"/>
                      <a:pt x="204"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5" name="Google Shape;685;p14"/>
            <p:cNvGrpSpPr/>
            <p:nvPr/>
          </p:nvGrpSpPr>
          <p:grpSpPr>
            <a:xfrm>
              <a:off x="-194569" y="4422595"/>
              <a:ext cx="4543534" cy="1429961"/>
              <a:chOff x="-1192669" y="1924020"/>
              <a:chExt cx="4543534" cy="1429961"/>
            </a:xfrm>
          </p:grpSpPr>
          <p:sp>
            <p:nvSpPr>
              <p:cNvPr id="686" name="Google Shape;686;p14"/>
              <p:cNvSpPr/>
              <p:nvPr/>
            </p:nvSpPr>
            <p:spPr>
              <a:xfrm>
                <a:off x="751648" y="2433965"/>
                <a:ext cx="85669" cy="100480"/>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4"/>
              <p:cNvSpPr/>
              <p:nvPr/>
            </p:nvSpPr>
            <p:spPr>
              <a:xfrm>
                <a:off x="-1192669" y="1976574"/>
                <a:ext cx="4543534" cy="1377408"/>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4"/>
              <p:cNvSpPr/>
              <p:nvPr/>
            </p:nvSpPr>
            <p:spPr>
              <a:xfrm>
                <a:off x="1808925" y="2185686"/>
                <a:ext cx="92390" cy="102353"/>
              </a:xfrm>
              <a:custGeom>
                <a:avLst/>
                <a:gdLst/>
                <a:ahLst/>
                <a:cxnLst/>
                <a:rect l="l" t="t" r="r" b="b"/>
                <a:pathLst>
                  <a:path w="1677" h="1858" extrusionOk="0">
                    <a:moveTo>
                      <a:pt x="1220" y="0"/>
                    </a:moveTo>
                    <a:cubicBezTo>
                      <a:pt x="1181" y="0"/>
                      <a:pt x="1143" y="7"/>
                      <a:pt x="1105" y="23"/>
                    </a:cubicBezTo>
                    <a:cubicBezTo>
                      <a:pt x="967" y="81"/>
                      <a:pt x="891" y="229"/>
                      <a:pt x="836" y="370"/>
                    </a:cubicBezTo>
                    <a:cubicBezTo>
                      <a:pt x="735" y="632"/>
                      <a:pt x="668" y="908"/>
                      <a:pt x="637" y="1189"/>
                    </a:cubicBezTo>
                    <a:cubicBezTo>
                      <a:pt x="534" y="934"/>
                      <a:pt x="431" y="682"/>
                      <a:pt x="328" y="428"/>
                    </a:cubicBezTo>
                    <a:cubicBezTo>
                      <a:pt x="308" y="378"/>
                      <a:pt x="284" y="325"/>
                      <a:pt x="236" y="299"/>
                    </a:cubicBezTo>
                    <a:cubicBezTo>
                      <a:pt x="219" y="291"/>
                      <a:pt x="202" y="287"/>
                      <a:pt x="184" y="287"/>
                    </a:cubicBezTo>
                    <a:cubicBezTo>
                      <a:pt x="130" y="287"/>
                      <a:pt x="75" y="321"/>
                      <a:pt x="45" y="368"/>
                    </a:cubicBezTo>
                    <a:cubicBezTo>
                      <a:pt x="7" y="432"/>
                      <a:pt x="1" y="510"/>
                      <a:pt x="1" y="583"/>
                    </a:cubicBezTo>
                    <a:cubicBezTo>
                      <a:pt x="0" y="894"/>
                      <a:pt x="61" y="1207"/>
                      <a:pt x="178" y="1493"/>
                    </a:cubicBezTo>
                    <a:cubicBezTo>
                      <a:pt x="212" y="1578"/>
                      <a:pt x="265" y="1673"/>
                      <a:pt x="357" y="1683"/>
                    </a:cubicBezTo>
                    <a:lnTo>
                      <a:pt x="1293" y="1858"/>
                    </a:lnTo>
                    <a:cubicBezTo>
                      <a:pt x="1499" y="1526"/>
                      <a:pt x="1626" y="1145"/>
                      <a:pt x="1661" y="757"/>
                    </a:cubicBezTo>
                    <a:cubicBezTo>
                      <a:pt x="1677" y="570"/>
                      <a:pt x="1673" y="376"/>
                      <a:pt x="1577" y="216"/>
                    </a:cubicBezTo>
                    <a:cubicBezTo>
                      <a:pt x="1503" y="92"/>
                      <a:pt x="1361" y="0"/>
                      <a:pt x="1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4"/>
              <p:cNvSpPr/>
              <p:nvPr/>
            </p:nvSpPr>
            <p:spPr>
              <a:xfrm>
                <a:off x="1605028" y="2153845"/>
                <a:ext cx="62034" cy="83017"/>
              </a:xfrm>
              <a:custGeom>
                <a:avLst/>
                <a:gdLst/>
                <a:ahLst/>
                <a:cxnLst/>
                <a:rect l="l" t="t" r="r" b="b"/>
                <a:pathLst>
                  <a:path w="1126" h="1507" extrusionOk="0">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4"/>
              <p:cNvSpPr/>
              <p:nvPr/>
            </p:nvSpPr>
            <p:spPr>
              <a:xfrm>
                <a:off x="321543" y="1924020"/>
                <a:ext cx="92500" cy="102353"/>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4"/>
              <p:cNvSpPr/>
              <p:nvPr/>
            </p:nvSpPr>
            <p:spPr>
              <a:xfrm>
                <a:off x="-1060558" y="1963408"/>
                <a:ext cx="98505" cy="105162"/>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4"/>
              <p:cNvSpPr/>
              <p:nvPr/>
            </p:nvSpPr>
            <p:spPr>
              <a:xfrm>
                <a:off x="441038" y="1954704"/>
                <a:ext cx="62530" cy="86212"/>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4"/>
              <p:cNvSpPr/>
              <p:nvPr/>
            </p:nvSpPr>
            <p:spPr>
              <a:xfrm>
                <a:off x="1567235" y="2458093"/>
                <a:ext cx="231995" cy="113976"/>
              </a:xfrm>
              <a:custGeom>
                <a:avLst/>
                <a:gdLst/>
                <a:ahLst/>
                <a:cxnLst/>
                <a:rect l="l" t="t" r="r" b="b"/>
                <a:pathLst>
                  <a:path w="4211" h="2069" extrusionOk="0">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4"/>
              <p:cNvSpPr/>
              <p:nvPr/>
            </p:nvSpPr>
            <p:spPr>
              <a:xfrm>
                <a:off x="1809531" y="2321752"/>
                <a:ext cx="170456" cy="84835"/>
              </a:xfrm>
              <a:custGeom>
                <a:avLst/>
                <a:gdLst/>
                <a:ahLst/>
                <a:cxnLst/>
                <a:rect l="l" t="t" r="r" b="b"/>
                <a:pathLst>
                  <a:path w="3094" h="1540" extrusionOk="0">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4"/>
              <p:cNvSpPr/>
              <p:nvPr/>
            </p:nvSpPr>
            <p:spPr>
              <a:xfrm>
                <a:off x="-210539" y="2511528"/>
                <a:ext cx="170346" cy="84835"/>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4"/>
              <p:cNvSpPr/>
              <p:nvPr/>
            </p:nvSpPr>
            <p:spPr>
              <a:xfrm>
                <a:off x="600861" y="2109665"/>
                <a:ext cx="239267" cy="94751"/>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4"/>
              <p:cNvSpPr/>
              <p:nvPr/>
            </p:nvSpPr>
            <p:spPr>
              <a:xfrm>
                <a:off x="177036" y="2325002"/>
                <a:ext cx="239983" cy="74478"/>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4"/>
              <p:cNvSpPr/>
              <p:nvPr/>
            </p:nvSpPr>
            <p:spPr>
              <a:xfrm>
                <a:off x="390298" y="2407799"/>
                <a:ext cx="275738" cy="127032"/>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4"/>
              <p:cNvSpPr/>
              <p:nvPr/>
            </p:nvSpPr>
            <p:spPr>
              <a:xfrm>
                <a:off x="1523492" y="2603579"/>
                <a:ext cx="34268" cy="59439"/>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4"/>
              <p:cNvSpPr/>
              <p:nvPr/>
            </p:nvSpPr>
            <p:spPr>
              <a:xfrm>
                <a:off x="1566739" y="2581655"/>
                <a:ext cx="24626" cy="74093"/>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4"/>
              <p:cNvSpPr/>
              <p:nvPr/>
            </p:nvSpPr>
            <p:spPr>
              <a:xfrm>
                <a:off x="-271195" y="2270410"/>
                <a:ext cx="34323" cy="59439"/>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4"/>
              <p:cNvSpPr/>
              <p:nvPr/>
            </p:nvSpPr>
            <p:spPr>
              <a:xfrm>
                <a:off x="-227948" y="2248430"/>
                <a:ext cx="24626" cy="74148"/>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4"/>
              <p:cNvSpPr/>
              <p:nvPr/>
            </p:nvSpPr>
            <p:spPr>
              <a:xfrm>
                <a:off x="264633" y="2653103"/>
                <a:ext cx="34268" cy="59494"/>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4"/>
              <p:cNvSpPr/>
              <p:nvPr/>
            </p:nvSpPr>
            <p:spPr>
              <a:xfrm>
                <a:off x="307825" y="2631233"/>
                <a:ext cx="24681" cy="74093"/>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4"/>
              <p:cNvSpPr/>
              <p:nvPr/>
            </p:nvSpPr>
            <p:spPr>
              <a:xfrm>
                <a:off x="103432" y="2363067"/>
                <a:ext cx="34268" cy="59494"/>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4"/>
              <p:cNvSpPr/>
              <p:nvPr/>
            </p:nvSpPr>
            <p:spPr>
              <a:xfrm>
                <a:off x="146735" y="2341198"/>
                <a:ext cx="24626" cy="74093"/>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4"/>
              <p:cNvSpPr/>
              <p:nvPr/>
            </p:nvSpPr>
            <p:spPr>
              <a:xfrm>
                <a:off x="-295271" y="2789114"/>
                <a:ext cx="34268" cy="59384"/>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4"/>
              <p:cNvSpPr/>
              <p:nvPr/>
            </p:nvSpPr>
            <p:spPr>
              <a:xfrm>
                <a:off x="-252023" y="2767079"/>
                <a:ext cx="24626" cy="74148"/>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4"/>
              <p:cNvSpPr/>
              <p:nvPr/>
            </p:nvSpPr>
            <p:spPr>
              <a:xfrm>
                <a:off x="2090777" y="2429778"/>
                <a:ext cx="35920" cy="62965"/>
              </a:xfrm>
              <a:custGeom>
                <a:avLst/>
                <a:gdLst/>
                <a:ahLst/>
                <a:cxnLst/>
                <a:rect l="l" t="t" r="r" b="b"/>
                <a:pathLst>
                  <a:path w="652" h="1143" extrusionOk="0">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4"/>
              <p:cNvSpPr/>
              <p:nvPr/>
            </p:nvSpPr>
            <p:spPr>
              <a:xfrm>
                <a:off x="2136063" y="2406311"/>
                <a:ext cx="25728" cy="78610"/>
              </a:xfrm>
              <a:custGeom>
                <a:avLst/>
                <a:gdLst/>
                <a:ahLst/>
                <a:cxnLst/>
                <a:rect l="l" t="t" r="r" b="b"/>
                <a:pathLst>
                  <a:path w="467" h="1427" extrusionOk="0">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4"/>
              <p:cNvSpPr/>
              <p:nvPr/>
            </p:nvSpPr>
            <p:spPr>
              <a:xfrm>
                <a:off x="532601" y="2322688"/>
                <a:ext cx="39997" cy="57016"/>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4"/>
              <p:cNvSpPr/>
              <p:nvPr/>
            </p:nvSpPr>
            <p:spPr>
              <a:xfrm>
                <a:off x="507314" y="2294263"/>
                <a:ext cx="18346" cy="74588"/>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4"/>
              <p:cNvSpPr/>
              <p:nvPr/>
            </p:nvSpPr>
            <p:spPr>
              <a:xfrm>
                <a:off x="1847214" y="2418651"/>
                <a:ext cx="40052" cy="56960"/>
              </a:xfrm>
              <a:custGeom>
                <a:avLst/>
                <a:gdLst/>
                <a:ahLst/>
                <a:cxnLst/>
                <a:rect l="l" t="t" r="r" b="b"/>
                <a:pathLst>
                  <a:path w="727" h="1034" extrusionOk="0">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4"/>
              <p:cNvSpPr/>
              <p:nvPr/>
            </p:nvSpPr>
            <p:spPr>
              <a:xfrm>
                <a:off x="1821982" y="2390171"/>
                <a:ext cx="18236" cy="74478"/>
              </a:xfrm>
              <a:custGeom>
                <a:avLst/>
                <a:gdLst/>
                <a:ahLst/>
                <a:cxnLst/>
                <a:rect l="l" t="t" r="r" b="b"/>
                <a:pathLst>
                  <a:path w="331" h="1352" extrusionOk="0">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4"/>
              <p:cNvSpPr/>
              <p:nvPr/>
            </p:nvSpPr>
            <p:spPr>
              <a:xfrm>
                <a:off x="1895034" y="2677892"/>
                <a:ext cx="40052" cy="56960"/>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4"/>
              <p:cNvSpPr/>
              <p:nvPr/>
            </p:nvSpPr>
            <p:spPr>
              <a:xfrm>
                <a:off x="1869802" y="2649467"/>
                <a:ext cx="18291" cy="74478"/>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7" name="Google Shape;717;p14"/>
            <p:cNvGrpSpPr/>
            <p:nvPr/>
          </p:nvGrpSpPr>
          <p:grpSpPr>
            <a:xfrm>
              <a:off x="2994983" y="308678"/>
              <a:ext cx="246464" cy="231319"/>
              <a:chOff x="5946283" y="1650903"/>
              <a:chExt cx="246464" cy="231319"/>
            </a:xfrm>
          </p:grpSpPr>
          <p:sp>
            <p:nvSpPr>
              <p:cNvPr id="718" name="Google Shape;718;p14"/>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4"/>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0" name="Google Shape;720;p14"/>
            <p:cNvGrpSpPr/>
            <p:nvPr/>
          </p:nvGrpSpPr>
          <p:grpSpPr>
            <a:xfrm>
              <a:off x="202958" y="2335828"/>
              <a:ext cx="246464" cy="231319"/>
              <a:chOff x="5946283" y="1650903"/>
              <a:chExt cx="246464" cy="231319"/>
            </a:xfrm>
          </p:grpSpPr>
          <p:sp>
            <p:nvSpPr>
              <p:cNvPr id="721" name="Google Shape;721;p14"/>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4"/>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3" name="Google Shape;723;p14"/>
            <p:cNvSpPr/>
            <p:nvPr/>
          </p:nvSpPr>
          <p:spPr>
            <a:xfrm>
              <a:off x="-221560" y="3775058"/>
              <a:ext cx="941559" cy="481102"/>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4"/>
            <p:cNvSpPr/>
            <p:nvPr/>
          </p:nvSpPr>
          <p:spPr>
            <a:xfrm>
              <a:off x="4062040" y="149658"/>
              <a:ext cx="941559" cy="481102"/>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4"/>
            <p:cNvSpPr/>
            <p:nvPr/>
          </p:nvSpPr>
          <p:spPr>
            <a:xfrm>
              <a:off x="720012" y="260132"/>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4"/>
            <p:cNvSpPr/>
            <p:nvPr/>
          </p:nvSpPr>
          <p:spPr>
            <a:xfrm>
              <a:off x="-97438" y="1656132"/>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634500"/>
          </a:xfrm>
          <a:prstGeom prst="rect">
            <a:avLst/>
          </a:prstGeom>
          <a:solidFill>
            <a:schemeClr val="lt2"/>
          </a:solid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Chau Philomene One"/>
              <a:buNone/>
              <a:defRPr sz="3000" b="1">
                <a:solidFill>
                  <a:schemeClr val="dk1"/>
                </a:solidFill>
                <a:latin typeface="Chau Philomene One"/>
                <a:ea typeface="Chau Philomene One"/>
                <a:cs typeface="Chau Philomene One"/>
                <a:sym typeface="Chau Philomene One"/>
              </a:defRPr>
            </a:lvl1pPr>
            <a:lvl2pPr lvl="1" algn="ctr" rtl="0">
              <a:spcBef>
                <a:spcPts val="0"/>
              </a:spcBef>
              <a:spcAft>
                <a:spcPts val="0"/>
              </a:spcAft>
              <a:buClr>
                <a:schemeClr val="dk1"/>
              </a:buClr>
              <a:buSzPts val="3000"/>
              <a:buFont typeface="Chau Philomene One"/>
              <a:buNone/>
              <a:defRPr sz="3000" b="1">
                <a:solidFill>
                  <a:schemeClr val="dk1"/>
                </a:solidFill>
                <a:latin typeface="Chau Philomene One"/>
                <a:ea typeface="Chau Philomene One"/>
                <a:cs typeface="Chau Philomene One"/>
                <a:sym typeface="Chau Philomene One"/>
              </a:defRPr>
            </a:lvl2pPr>
            <a:lvl3pPr lvl="2" algn="ctr" rtl="0">
              <a:spcBef>
                <a:spcPts val="0"/>
              </a:spcBef>
              <a:spcAft>
                <a:spcPts val="0"/>
              </a:spcAft>
              <a:buClr>
                <a:schemeClr val="dk1"/>
              </a:buClr>
              <a:buSzPts val="3000"/>
              <a:buFont typeface="Chau Philomene One"/>
              <a:buNone/>
              <a:defRPr sz="3000" b="1">
                <a:solidFill>
                  <a:schemeClr val="dk1"/>
                </a:solidFill>
                <a:latin typeface="Chau Philomene One"/>
                <a:ea typeface="Chau Philomene One"/>
                <a:cs typeface="Chau Philomene One"/>
                <a:sym typeface="Chau Philomene One"/>
              </a:defRPr>
            </a:lvl3pPr>
            <a:lvl4pPr lvl="3" algn="ctr" rtl="0">
              <a:spcBef>
                <a:spcPts val="0"/>
              </a:spcBef>
              <a:spcAft>
                <a:spcPts val="0"/>
              </a:spcAft>
              <a:buClr>
                <a:schemeClr val="dk1"/>
              </a:buClr>
              <a:buSzPts val="3000"/>
              <a:buFont typeface="Chau Philomene One"/>
              <a:buNone/>
              <a:defRPr sz="3000" b="1">
                <a:solidFill>
                  <a:schemeClr val="dk1"/>
                </a:solidFill>
                <a:latin typeface="Chau Philomene One"/>
                <a:ea typeface="Chau Philomene One"/>
                <a:cs typeface="Chau Philomene One"/>
                <a:sym typeface="Chau Philomene One"/>
              </a:defRPr>
            </a:lvl4pPr>
            <a:lvl5pPr lvl="4" algn="ctr" rtl="0">
              <a:spcBef>
                <a:spcPts val="0"/>
              </a:spcBef>
              <a:spcAft>
                <a:spcPts val="0"/>
              </a:spcAft>
              <a:buClr>
                <a:schemeClr val="dk1"/>
              </a:buClr>
              <a:buSzPts val="3000"/>
              <a:buFont typeface="Chau Philomene One"/>
              <a:buNone/>
              <a:defRPr sz="3000" b="1">
                <a:solidFill>
                  <a:schemeClr val="dk1"/>
                </a:solidFill>
                <a:latin typeface="Chau Philomene One"/>
                <a:ea typeface="Chau Philomene One"/>
                <a:cs typeface="Chau Philomene One"/>
                <a:sym typeface="Chau Philomene One"/>
              </a:defRPr>
            </a:lvl5pPr>
            <a:lvl6pPr lvl="5" algn="ctr" rtl="0">
              <a:spcBef>
                <a:spcPts val="0"/>
              </a:spcBef>
              <a:spcAft>
                <a:spcPts val="0"/>
              </a:spcAft>
              <a:buClr>
                <a:schemeClr val="dk1"/>
              </a:buClr>
              <a:buSzPts val="3000"/>
              <a:buFont typeface="Chau Philomene One"/>
              <a:buNone/>
              <a:defRPr sz="3000" b="1">
                <a:solidFill>
                  <a:schemeClr val="dk1"/>
                </a:solidFill>
                <a:latin typeface="Chau Philomene One"/>
                <a:ea typeface="Chau Philomene One"/>
                <a:cs typeface="Chau Philomene One"/>
                <a:sym typeface="Chau Philomene One"/>
              </a:defRPr>
            </a:lvl6pPr>
            <a:lvl7pPr lvl="6" algn="ctr" rtl="0">
              <a:spcBef>
                <a:spcPts val="0"/>
              </a:spcBef>
              <a:spcAft>
                <a:spcPts val="0"/>
              </a:spcAft>
              <a:buClr>
                <a:schemeClr val="dk1"/>
              </a:buClr>
              <a:buSzPts val="3000"/>
              <a:buFont typeface="Chau Philomene One"/>
              <a:buNone/>
              <a:defRPr sz="3000" b="1">
                <a:solidFill>
                  <a:schemeClr val="dk1"/>
                </a:solidFill>
                <a:latin typeface="Chau Philomene One"/>
                <a:ea typeface="Chau Philomene One"/>
                <a:cs typeface="Chau Philomene One"/>
                <a:sym typeface="Chau Philomene One"/>
              </a:defRPr>
            </a:lvl7pPr>
            <a:lvl8pPr lvl="7" algn="ctr" rtl="0">
              <a:spcBef>
                <a:spcPts val="0"/>
              </a:spcBef>
              <a:spcAft>
                <a:spcPts val="0"/>
              </a:spcAft>
              <a:buClr>
                <a:schemeClr val="dk1"/>
              </a:buClr>
              <a:buSzPts val="3000"/>
              <a:buFont typeface="Chau Philomene One"/>
              <a:buNone/>
              <a:defRPr sz="3000" b="1">
                <a:solidFill>
                  <a:schemeClr val="dk1"/>
                </a:solidFill>
                <a:latin typeface="Chau Philomene One"/>
                <a:ea typeface="Chau Philomene One"/>
                <a:cs typeface="Chau Philomene One"/>
                <a:sym typeface="Chau Philomene One"/>
              </a:defRPr>
            </a:lvl8pPr>
            <a:lvl9pPr lvl="8" algn="ctr" rtl="0">
              <a:spcBef>
                <a:spcPts val="0"/>
              </a:spcBef>
              <a:spcAft>
                <a:spcPts val="0"/>
              </a:spcAft>
              <a:buClr>
                <a:schemeClr val="dk1"/>
              </a:buClr>
              <a:buSzPts val="3000"/>
              <a:buFont typeface="Chau Philomene One"/>
              <a:buNone/>
              <a:defRPr sz="3000" b="1">
                <a:solidFill>
                  <a:schemeClr val="dk1"/>
                </a:solidFill>
                <a:latin typeface="Chau Philomene One"/>
                <a:ea typeface="Chau Philomene One"/>
                <a:cs typeface="Chau Philomene One"/>
                <a:sym typeface="Chau Philomene One"/>
              </a:defRPr>
            </a:lvl9pPr>
          </a:lstStyle>
          <a:p>
            <a:endParaRPr/>
          </a:p>
        </p:txBody>
      </p:sp>
      <p:sp>
        <p:nvSpPr>
          <p:cNvPr id="7" name="Google Shape;7;p1"/>
          <p:cNvSpPr txBox="1">
            <a:spLocks noGrp="1"/>
          </p:cNvSpPr>
          <p:nvPr>
            <p:ph type="body" idx="1"/>
          </p:nvPr>
        </p:nvSpPr>
        <p:spPr>
          <a:xfrm>
            <a:off x="720000" y="1174500"/>
            <a:ext cx="7704000" cy="34290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1pPr>
            <a:lvl2pPr marL="914400" lvl="1" indent="-317500">
              <a:lnSpc>
                <a:spcPct val="100000"/>
              </a:lnSpc>
              <a:spcBef>
                <a:spcPts val="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2pPr>
            <a:lvl3pPr marL="1371600" lvl="2" indent="-317500">
              <a:lnSpc>
                <a:spcPct val="100000"/>
              </a:lnSpc>
              <a:spcBef>
                <a:spcPts val="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3pPr>
            <a:lvl4pPr marL="1828800" lvl="3" indent="-317500">
              <a:lnSpc>
                <a:spcPct val="100000"/>
              </a:lnSpc>
              <a:spcBef>
                <a:spcPts val="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4pPr>
            <a:lvl5pPr marL="2286000" lvl="4" indent="-317500">
              <a:lnSpc>
                <a:spcPct val="100000"/>
              </a:lnSpc>
              <a:spcBef>
                <a:spcPts val="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5pPr>
            <a:lvl6pPr marL="2743200" lvl="5" indent="-317500">
              <a:lnSpc>
                <a:spcPct val="100000"/>
              </a:lnSpc>
              <a:spcBef>
                <a:spcPts val="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6pPr>
            <a:lvl7pPr marL="3200400" lvl="6" indent="-317500">
              <a:lnSpc>
                <a:spcPct val="100000"/>
              </a:lnSpc>
              <a:spcBef>
                <a:spcPts val="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7pPr>
            <a:lvl8pPr marL="3657600" lvl="7" indent="-317500">
              <a:lnSpc>
                <a:spcPct val="100000"/>
              </a:lnSpc>
              <a:spcBef>
                <a:spcPts val="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8pPr>
            <a:lvl9pPr marL="4114800" lvl="8" indent="-317500">
              <a:lnSpc>
                <a:spcPct val="100000"/>
              </a:lnSpc>
              <a:spcBef>
                <a:spcPts val="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4" r:id="rId5"/>
    <p:sldLayoutId id="2147483655" r:id="rId6"/>
    <p:sldLayoutId id="2147483658" r:id="rId7"/>
    <p:sldLayoutId id="2147483659" r:id="rId8"/>
    <p:sldLayoutId id="2147483660" r:id="rId9"/>
    <p:sldLayoutId id="2147483670" r:id="rId10"/>
    <p:sldLayoutId id="2147483671" r:id="rId11"/>
    <p:sldLayoutId id="2147483674" r:id="rId12"/>
    <p:sldLayoutId id="2147483678" r:id="rId13"/>
    <p:sldLayoutId id="2147483679" r:id="rId14"/>
    <p:sldLayoutId id="2147483680" r:id="rId15"/>
  </p:sldLayoutIdLst>
  <p:transition spd="med">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8.xml"/><Relationship Id="rId23" Type="http://schemas.openxmlformats.org/officeDocument/2006/relationships/image" Target="../media/image46.sv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33" Type="http://schemas.openxmlformats.org/officeDocument/2006/relationships/image" Target="../media/image32.sv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1.svg"/><Relationship Id="rId5" Type="http://schemas.openxmlformats.org/officeDocument/2006/relationships/image" Target="../media/image10.png"/><Relationship Id="rId4" Type="http://schemas.openxmlformats.org/officeDocument/2006/relationships/image" Target="../media/image23.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1.xml"/><Relationship Id="rId19" Type="http://schemas.openxmlformats.org/officeDocument/2006/relationships/image" Target="../media/image17.sv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20" Type="http://schemas.openxmlformats.org/officeDocument/2006/relationships/image" Target="../media/image190.sv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6" Type="http://schemas.openxmlformats.org/officeDocument/2006/relationships/image" Target="../media/image150.sv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94"/>
        <p:cNvGrpSpPr/>
        <p:nvPr/>
      </p:nvGrpSpPr>
      <p:grpSpPr>
        <a:xfrm>
          <a:off x="0" y="0"/>
          <a:ext cx="0" cy="0"/>
          <a:chOff x="0" y="0"/>
          <a:chExt cx="0" cy="0"/>
        </a:xfrm>
      </p:grpSpPr>
      <p:grpSp>
        <p:nvGrpSpPr>
          <p:cNvPr id="2397" name="Google Shape;2397;p38"/>
          <p:cNvGrpSpPr/>
          <p:nvPr/>
        </p:nvGrpSpPr>
        <p:grpSpPr>
          <a:xfrm>
            <a:off x="719989" y="363227"/>
            <a:ext cx="1668623" cy="977349"/>
            <a:chOff x="6479176" y="2546587"/>
            <a:chExt cx="992401" cy="581271"/>
          </a:xfrm>
        </p:grpSpPr>
        <p:sp>
          <p:nvSpPr>
            <p:cNvPr id="2398" name="Google Shape;2398;p38"/>
            <p:cNvSpPr/>
            <p:nvPr/>
          </p:nvSpPr>
          <p:spPr>
            <a:xfrm>
              <a:off x="6479176" y="2546587"/>
              <a:ext cx="992401" cy="581271"/>
            </a:xfrm>
            <a:custGeom>
              <a:avLst/>
              <a:gdLst/>
              <a:ahLst/>
              <a:cxnLst/>
              <a:rect l="l" t="t" r="r" b="b"/>
              <a:pathLst>
                <a:path w="33199" h="19447" extrusionOk="0">
                  <a:moveTo>
                    <a:pt x="18221" y="11659"/>
                  </a:moveTo>
                  <a:cubicBezTo>
                    <a:pt x="18283" y="11659"/>
                    <a:pt x="18347" y="11668"/>
                    <a:pt x="18413" y="11688"/>
                  </a:cubicBezTo>
                  <a:cubicBezTo>
                    <a:pt x="18584" y="11739"/>
                    <a:pt x="18762" y="11795"/>
                    <a:pt x="18948" y="11856"/>
                  </a:cubicBezTo>
                  <a:cubicBezTo>
                    <a:pt x="19304" y="11972"/>
                    <a:pt x="19661" y="12096"/>
                    <a:pt x="20011" y="12228"/>
                  </a:cubicBezTo>
                  <a:cubicBezTo>
                    <a:pt x="20433" y="12387"/>
                    <a:pt x="20556" y="12927"/>
                    <a:pt x="20250" y="13256"/>
                  </a:cubicBezTo>
                  <a:lnTo>
                    <a:pt x="18365" y="15282"/>
                  </a:lnTo>
                  <a:cubicBezTo>
                    <a:pt x="18372" y="15138"/>
                    <a:pt x="18372" y="14992"/>
                    <a:pt x="18365" y="14847"/>
                  </a:cubicBezTo>
                  <a:cubicBezTo>
                    <a:pt x="18330" y="14065"/>
                    <a:pt x="18091" y="13313"/>
                    <a:pt x="17686" y="12631"/>
                  </a:cubicBezTo>
                  <a:cubicBezTo>
                    <a:pt x="17421" y="12184"/>
                    <a:pt x="17752" y="11659"/>
                    <a:pt x="18221" y="11659"/>
                  </a:cubicBezTo>
                  <a:close/>
                  <a:moveTo>
                    <a:pt x="11153" y="12694"/>
                  </a:moveTo>
                  <a:cubicBezTo>
                    <a:pt x="11188" y="12694"/>
                    <a:pt x="11223" y="12697"/>
                    <a:pt x="11258" y="12703"/>
                  </a:cubicBezTo>
                  <a:lnTo>
                    <a:pt x="11439" y="12734"/>
                  </a:lnTo>
                  <a:cubicBezTo>
                    <a:pt x="13168" y="13037"/>
                    <a:pt x="14170" y="13510"/>
                    <a:pt x="14685" y="14270"/>
                  </a:cubicBezTo>
                  <a:cubicBezTo>
                    <a:pt x="14829" y="14477"/>
                    <a:pt x="14989" y="14809"/>
                    <a:pt x="14941" y="15208"/>
                  </a:cubicBezTo>
                  <a:cubicBezTo>
                    <a:pt x="14923" y="15352"/>
                    <a:pt x="14859" y="15617"/>
                    <a:pt x="14622" y="15752"/>
                  </a:cubicBezTo>
                  <a:cubicBezTo>
                    <a:pt x="14131" y="16027"/>
                    <a:pt x="13289" y="16028"/>
                    <a:pt x="13003" y="16028"/>
                  </a:cubicBezTo>
                  <a:cubicBezTo>
                    <a:pt x="12330" y="16028"/>
                    <a:pt x="11745" y="15914"/>
                    <a:pt x="11267" y="15688"/>
                  </a:cubicBezTo>
                  <a:cubicBezTo>
                    <a:pt x="10547" y="15349"/>
                    <a:pt x="9898" y="14555"/>
                    <a:pt x="10059" y="13816"/>
                  </a:cubicBezTo>
                  <a:cubicBezTo>
                    <a:pt x="10131" y="13485"/>
                    <a:pt x="10363" y="13156"/>
                    <a:pt x="10752" y="12837"/>
                  </a:cubicBezTo>
                  <a:cubicBezTo>
                    <a:pt x="10865" y="12743"/>
                    <a:pt x="11009" y="12694"/>
                    <a:pt x="11153" y="12694"/>
                  </a:cubicBezTo>
                  <a:close/>
                  <a:moveTo>
                    <a:pt x="1837" y="1"/>
                  </a:moveTo>
                  <a:cubicBezTo>
                    <a:pt x="936" y="1"/>
                    <a:pt x="184" y="702"/>
                    <a:pt x="123" y="1599"/>
                  </a:cubicBezTo>
                  <a:cubicBezTo>
                    <a:pt x="0" y="3429"/>
                    <a:pt x="603" y="5323"/>
                    <a:pt x="1972" y="7388"/>
                  </a:cubicBezTo>
                  <a:cubicBezTo>
                    <a:pt x="3080" y="9061"/>
                    <a:pt x="4366" y="10334"/>
                    <a:pt x="5799" y="11174"/>
                  </a:cubicBezTo>
                  <a:cubicBezTo>
                    <a:pt x="6058" y="11327"/>
                    <a:pt x="6328" y="11465"/>
                    <a:pt x="6609" y="11592"/>
                  </a:cubicBezTo>
                  <a:cubicBezTo>
                    <a:pt x="6911" y="11730"/>
                    <a:pt x="7048" y="12083"/>
                    <a:pt x="6931" y="12394"/>
                  </a:cubicBezTo>
                  <a:cubicBezTo>
                    <a:pt x="6643" y="13143"/>
                    <a:pt x="6552" y="13959"/>
                    <a:pt x="6678" y="14758"/>
                  </a:cubicBezTo>
                  <a:cubicBezTo>
                    <a:pt x="6842" y="15802"/>
                    <a:pt x="7365" y="16819"/>
                    <a:pt x="8154" y="17619"/>
                  </a:cubicBezTo>
                  <a:cubicBezTo>
                    <a:pt x="9332" y="18816"/>
                    <a:pt x="11010" y="19447"/>
                    <a:pt x="13010" y="19447"/>
                  </a:cubicBezTo>
                  <a:cubicBezTo>
                    <a:pt x="13370" y="19447"/>
                    <a:pt x="13738" y="19426"/>
                    <a:pt x="14104" y="19383"/>
                  </a:cubicBezTo>
                  <a:cubicBezTo>
                    <a:pt x="15511" y="19220"/>
                    <a:pt x="16550" y="18755"/>
                    <a:pt x="17278" y="17963"/>
                  </a:cubicBezTo>
                  <a:cubicBezTo>
                    <a:pt x="17702" y="17505"/>
                    <a:pt x="18011" y="16937"/>
                    <a:pt x="18189" y="16319"/>
                  </a:cubicBezTo>
                  <a:cubicBezTo>
                    <a:pt x="18268" y="16046"/>
                    <a:pt x="18526" y="15865"/>
                    <a:pt x="18807" y="15865"/>
                  </a:cubicBezTo>
                  <a:cubicBezTo>
                    <a:pt x="18815" y="15865"/>
                    <a:pt x="18824" y="15866"/>
                    <a:pt x="18832" y="15866"/>
                  </a:cubicBezTo>
                  <a:lnTo>
                    <a:pt x="21192" y="15953"/>
                  </a:lnTo>
                  <a:cubicBezTo>
                    <a:pt x="21542" y="15966"/>
                    <a:pt x="21818" y="16265"/>
                    <a:pt x="21802" y="16615"/>
                  </a:cubicBezTo>
                  <a:cubicBezTo>
                    <a:pt x="21786" y="16982"/>
                    <a:pt x="22081" y="17281"/>
                    <a:pt x="22436" y="17281"/>
                  </a:cubicBezTo>
                  <a:cubicBezTo>
                    <a:pt x="22462" y="17281"/>
                    <a:pt x="22489" y="17279"/>
                    <a:pt x="22515" y="17276"/>
                  </a:cubicBezTo>
                  <a:lnTo>
                    <a:pt x="32460" y="16056"/>
                  </a:lnTo>
                  <a:cubicBezTo>
                    <a:pt x="32969" y="15994"/>
                    <a:pt x="33199" y="15387"/>
                    <a:pt x="32861" y="15005"/>
                  </a:cubicBezTo>
                  <a:lnTo>
                    <a:pt x="26580" y="7880"/>
                  </a:lnTo>
                  <a:cubicBezTo>
                    <a:pt x="26455" y="7738"/>
                    <a:pt x="26280" y="7665"/>
                    <a:pt x="26103" y="7665"/>
                  </a:cubicBezTo>
                  <a:cubicBezTo>
                    <a:pt x="25967" y="7665"/>
                    <a:pt x="25831" y="7708"/>
                    <a:pt x="25716" y="7795"/>
                  </a:cubicBezTo>
                  <a:lnTo>
                    <a:pt x="23392" y="9576"/>
                  </a:lnTo>
                  <a:cubicBezTo>
                    <a:pt x="23279" y="9662"/>
                    <a:pt x="23144" y="9706"/>
                    <a:pt x="23007" y="9706"/>
                  </a:cubicBezTo>
                  <a:cubicBezTo>
                    <a:pt x="22918" y="9706"/>
                    <a:pt x="22829" y="9687"/>
                    <a:pt x="22745" y="9650"/>
                  </a:cubicBezTo>
                  <a:cubicBezTo>
                    <a:pt x="21298" y="9006"/>
                    <a:pt x="19849" y="8499"/>
                    <a:pt x="18423" y="8144"/>
                  </a:cubicBezTo>
                  <a:cubicBezTo>
                    <a:pt x="17308" y="7864"/>
                    <a:pt x="16316" y="7729"/>
                    <a:pt x="15388" y="7729"/>
                  </a:cubicBezTo>
                  <a:cubicBezTo>
                    <a:pt x="15302" y="7729"/>
                    <a:pt x="15216" y="7730"/>
                    <a:pt x="15130" y="7731"/>
                  </a:cubicBezTo>
                  <a:cubicBezTo>
                    <a:pt x="14087" y="7760"/>
                    <a:pt x="13007" y="7993"/>
                    <a:pt x="11827" y="8444"/>
                  </a:cubicBezTo>
                  <a:cubicBezTo>
                    <a:pt x="11419" y="8600"/>
                    <a:pt x="10960" y="8783"/>
                    <a:pt x="10490" y="9005"/>
                  </a:cubicBezTo>
                  <a:cubicBezTo>
                    <a:pt x="10404" y="9046"/>
                    <a:pt x="10311" y="9068"/>
                    <a:pt x="10216" y="9068"/>
                  </a:cubicBezTo>
                  <a:cubicBezTo>
                    <a:pt x="10180" y="9068"/>
                    <a:pt x="10144" y="9065"/>
                    <a:pt x="10108" y="9058"/>
                  </a:cubicBezTo>
                  <a:cubicBezTo>
                    <a:pt x="9707" y="8991"/>
                    <a:pt x="9319" y="8913"/>
                    <a:pt x="8951" y="8811"/>
                  </a:cubicBezTo>
                  <a:cubicBezTo>
                    <a:pt x="8283" y="8631"/>
                    <a:pt x="7666" y="8343"/>
                    <a:pt x="7117" y="7960"/>
                  </a:cubicBezTo>
                  <a:cubicBezTo>
                    <a:pt x="6603" y="7602"/>
                    <a:pt x="6102" y="7136"/>
                    <a:pt x="5626" y="6574"/>
                  </a:cubicBezTo>
                  <a:cubicBezTo>
                    <a:pt x="5161" y="6026"/>
                    <a:pt x="4737" y="5414"/>
                    <a:pt x="4366" y="4752"/>
                  </a:cubicBezTo>
                  <a:cubicBezTo>
                    <a:pt x="3959" y="4023"/>
                    <a:pt x="3705" y="3366"/>
                    <a:pt x="3590" y="2742"/>
                  </a:cubicBezTo>
                  <a:cubicBezTo>
                    <a:pt x="3533" y="2434"/>
                    <a:pt x="3516" y="2124"/>
                    <a:pt x="3537" y="1817"/>
                  </a:cubicBezTo>
                  <a:cubicBezTo>
                    <a:pt x="3568" y="1349"/>
                    <a:pt x="3405" y="883"/>
                    <a:pt x="3086" y="540"/>
                  </a:cubicBezTo>
                  <a:cubicBezTo>
                    <a:pt x="2764" y="198"/>
                    <a:pt x="2309" y="1"/>
                    <a:pt x="183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38"/>
            <p:cNvSpPr/>
            <p:nvPr/>
          </p:nvSpPr>
          <p:spPr>
            <a:xfrm>
              <a:off x="7119713" y="2910677"/>
              <a:ext cx="269182" cy="74845"/>
            </a:xfrm>
            <a:custGeom>
              <a:avLst/>
              <a:gdLst/>
              <a:ahLst/>
              <a:cxnLst/>
              <a:rect l="l" t="t" r="r" b="b"/>
              <a:pathLst>
                <a:path w="9005" h="2504" extrusionOk="0">
                  <a:moveTo>
                    <a:pt x="2019" y="1"/>
                  </a:moveTo>
                  <a:lnTo>
                    <a:pt x="0" y="2169"/>
                  </a:lnTo>
                  <a:lnTo>
                    <a:pt x="9004" y="2503"/>
                  </a:lnTo>
                  <a:cubicBezTo>
                    <a:pt x="6684" y="1642"/>
                    <a:pt x="4355" y="807"/>
                    <a:pt x="20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38"/>
            <p:cNvSpPr/>
            <p:nvPr/>
          </p:nvSpPr>
          <p:spPr>
            <a:xfrm>
              <a:off x="7180454" y="2977810"/>
              <a:ext cx="208440" cy="33238"/>
            </a:xfrm>
            <a:custGeom>
              <a:avLst/>
              <a:gdLst/>
              <a:ahLst/>
              <a:cxnLst/>
              <a:rect l="l" t="t" r="r" b="b"/>
              <a:pathLst>
                <a:path w="6973" h="1112" extrusionOk="0">
                  <a:moveTo>
                    <a:pt x="50" y="1"/>
                  </a:moveTo>
                  <a:lnTo>
                    <a:pt x="1" y="1111"/>
                  </a:lnTo>
                  <a:lnTo>
                    <a:pt x="6972" y="257"/>
                  </a:lnTo>
                  <a:lnTo>
                    <a:pt x="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38"/>
            <p:cNvSpPr/>
            <p:nvPr/>
          </p:nvSpPr>
          <p:spPr>
            <a:xfrm>
              <a:off x="7200751" y="2834338"/>
              <a:ext cx="188143" cy="151184"/>
            </a:xfrm>
            <a:custGeom>
              <a:avLst/>
              <a:gdLst/>
              <a:ahLst/>
              <a:cxnLst/>
              <a:rect l="l" t="t" r="r" b="b"/>
              <a:pathLst>
                <a:path w="6294" h="5058" extrusionOk="0">
                  <a:moveTo>
                    <a:pt x="1834" y="0"/>
                  </a:moveTo>
                  <a:lnTo>
                    <a:pt x="1" y="1405"/>
                  </a:lnTo>
                  <a:lnTo>
                    <a:pt x="6293" y="5057"/>
                  </a:lnTo>
                  <a:lnTo>
                    <a:pt x="18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38"/>
            <p:cNvSpPr/>
            <p:nvPr/>
          </p:nvSpPr>
          <p:spPr>
            <a:xfrm>
              <a:off x="7199586" y="2876303"/>
              <a:ext cx="189309" cy="109218"/>
            </a:xfrm>
            <a:custGeom>
              <a:avLst/>
              <a:gdLst/>
              <a:ahLst/>
              <a:cxnLst/>
              <a:rect l="l" t="t" r="r" b="b"/>
              <a:pathLst>
                <a:path w="6333" h="3654" extrusionOk="0">
                  <a:moveTo>
                    <a:pt x="40" y="1"/>
                  </a:moveTo>
                  <a:lnTo>
                    <a:pt x="0" y="1377"/>
                  </a:lnTo>
                  <a:lnTo>
                    <a:pt x="6332" y="3653"/>
                  </a:lnTo>
                  <a:lnTo>
                    <a:pt x="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38"/>
            <p:cNvSpPr/>
            <p:nvPr/>
          </p:nvSpPr>
          <p:spPr>
            <a:xfrm>
              <a:off x="6527423" y="2594769"/>
              <a:ext cx="654018" cy="484995"/>
            </a:xfrm>
            <a:custGeom>
              <a:avLst/>
              <a:gdLst/>
              <a:ahLst/>
              <a:cxnLst/>
              <a:rect l="l" t="t" r="r" b="b"/>
              <a:pathLst>
                <a:path w="21879" h="16226" extrusionOk="0">
                  <a:moveTo>
                    <a:pt x="9027" y="9365"/>
                  </a:moveTo>
                  <a:lnTo>
                    <a:pt x="9027" y="9365"/>
                  </a:lnTo>
                  <a:cubicBezTo>
                    <a:pt x="9388" y="9420"/>
                    <a:pt x="9748" y="9474"/>
                    <a:pt x="10107" y="9537"/>
                  </a:cubicBezTo>
                  <a:cubicBezTo>
                    <a:pt x="11705" y="9816"/>
                    <a:pt x="13445" y="10338"/>
                    <a:pt x="14407" y="11753"/>
                  </a:cubicBezTo>
                  <a:cubicBezTo>
                    <a:pt x="14815" y="12350"/>
                    <a:pt x="15014" y="13063"/>
                    <a:pt x="14928" y="13787"/>
                  </a:cubicBezTo>
                  <a:cubicBezTo>
                    <a:pt x="14840" y="14519"/>
                    <a:pt x="14449" y="15176"/>
                    <a:pt x="13800" y="15540"/>
                  </a:cubicBezTo>
                  <a:cubicBezTo>
                    <a:pt x="13088" y="15941"/>
                    <a:pt x="12203" y="16024"/>
                    <a:pt x="11402" y="16025"/>
                  </a:cubicBezTo>
                  <a:cubicBezTo>
                    <a:pt x="11397" y="16025"/>
                    <a:pt x="11393" y="16025"/>
                    <a:pt x="11389" y="16025"/>
                  </a:cubicBezTo>
                  <a:cubicBezTo>
                    <a:pt x="10562" y="16025"/>
                    <a:pt x="9722" y="15887"/>
                    <a:pt x="8971" y="15531"/>
                  </a:cubicBezTo>
                  <a:cubicBezTo>
                    <a:pt x="7624" y="14896"/>
                    <a:pt x="6540" y="13406"/>
                    <a:pt x="6875" y="11863"/>
                  </a:cubicBezTo>
                  <a:cubicBezTo>
                    <a:pt x="7123" y="10718"/>
                    <a:pt x="8036" y="9930"/>
                    <a:pt x="9027" y="9365"/>
                  </a:cubicBezTo>
                  <a:close/>
                  <a:moveTo>
                    <a:pt x="224" y="0"/>
                  </a:moveTo>
                  <a:cubicBezTo>
                    <a:pt x="174" y="0"/>
                    <a:pt x="121" y="32"/>
                    <a:pt x="117" y="97"/>
                  </a:cubicBezTo>
                  <a:cubicBezTo>
                    <a:pt x="1" y="1827"/>
                    <a:pt x="767" y="3477"/>
                    <a:pt x="1702" y="4889"/>
                  </a:cubicBezTo>
                  <a:cubicBezTo>
                    <a:pt x="2563" y="6187"/>
                    <a:pt x="3645" y="7380"/>
                    <a:pt x="5001" y="8173"/>
                  </a:cubicBezTo>
                  <a:cubicBezTo>
                    <a:pt x="5742" y="8608"/>
                    <a:pt x="6548" y="8890"/>
                    <a:pt x="7385" y="9075"/>
                  </a:cubicBezTo>
                  <a:cubicBezTo>
                    <a:pt x="7818" y="9172"/>
                    <a:pt x="8256" y="9245"/>
                    <a:pt x="8694" y="9314"/>
                  </a:cubicBezTo>
                  <a:lnTo>
                    <a:pt x="8694" y="9314"/>
                  </a:lnTo>
                  <a:cubicBezTo>
                    <a:pt x="8057" y="9705"/>
                    <a:pt x="7488" y="10188"/>
                    <a:pt x="7090" y="10817"/>
                  </a:cubicBezTo>
                  <a:cubicBezTo>
                    <a:pt x="6696" y="11438"/>
                    <a:pt x="6538" y="12169"/>
                    <a:pt x="6652" y="12896"/>
                  </a:cubicBezTo>
                  <a:cubicBezTo>
                    <a:pt x="6771" y="13643"/>
                    <a:pt x="7159" y="14343"/>
                    <a:pt x="7687" y="14878"/>
                  </a:cubicBezTo>
                  <a:cubicBezTo>
                    <a:pt x="8650" y="15859"/>
                    <a:pt x="10040" y="16225"/>
                    <a:pt x="11395" y="16225"/>
                  </a:cubicBezTo>
                  <a:cubicBezTo>
                    <a:pt x="11701" y="16225"/>
                    <a:pt x="12005" y="16207"/>
                    <a:pt x="12302" y="16172"/>
                  </a:cubicBezTo>
                  <a:cubicBezTo>
                    <a:pt x="13088" y="16080"/>
                    <a:pt x="13923" y="15863"/>
                    <a:pt x="14479" y="15260"/>
                  </a:cubicBezTo>
                  <a:cubicBezTo>
                    <a:pt x="14963" y="14735"/>
                    <a:pt x="15175" y="14007"/>
                    <a:pt x="15142" y="13305"/>
                  </a:cubicBezTo>
                  <a:cubicBezTo>
                    <a:pt x="15070" y="11719"/>
                    <a:pt x="13787" y="10542"/>
                    <a:pt x="12408" y="9957"/>
                  </a:cubicBezTo>
                  <a:cubicBezTo>
                    <a:pt x="11419" y="9540"/>
                    <a:pt x="10369" y="9367"/>
                    <a:pt x="9316" y="9207"/>
                  </a:cubicBezTo>
                  <a:lnTo>
                    <a:pt x="9316" y="9207"/>
                  </a:lnTo>
                  <a:cubicBezTo>
                    <a:pt x="9480" y="9121"/>
                    <a:pt x="9643" y="9041"/>
                    <a:pt x="9805" y="8966"/>
                  </a:cubicBezTo>
                  <a:cubicBezTo>
                    <a:pt x="10603" y="8598"/>
                    <a:pt x="11438" y="8271"/>
                    <a:pt x="12298" y="8084"/>
                  </a:cubicBezTo>
                  <a:cubicBezTo>
                    <a:pt x="12790" y="7978"/>
                    <a:pt x="13290" y="7931"/>
                    <a:pt x="13791" y="7931"/>
                  </a:cubicBezTo>
                  <a:cubicBezTo>
                    <a:pt x="14228" y="7931"/>
                    <a:pt x="14666" y="7967"/>
                    <a:pt x="15100" y="8031"/>
                  </a:cubicBezTo>
                  <a:cubicBezTo>
                    <a:pt x="16029" y="8169"/>
                    <a:pt x="16939" y="8423"/>
                    <a:pt x="17830" y="8712"/>
                  </a:cubicBezTo>
                  <a:cubicBezTo>
                    <a:pt x="18717" y="9000"/>
                    <a:pt x="19590" y="9333"/>
                    <a:pt x="20444" y="9713"/>
                  </a:cubicBezTo>
                  <a:cubicBezTo>
                    <a:pt x="20860" y="9898"/>
                    <a:pt x="21272" y="10094"/>
                    <a:pt x="21677" y="10299"/>
                  </a:cubicBezTo>
                  <a:cubicBezTo>
                    <a:pt x="21693" y="10307"/>
                    <a:pt x="21709" y="10310"/>
                    <a:pt x="21724" y="10310"/>
                  </a:cubicBezTo>
                  <a:cubicBezTo>
                    <a:pt x="21816" y="10310"/>
                    <a:pt x="21878" y="10174"/>
                    <a:pt x="21778" y="10124"/>
                  </a:cubicBezTo>
                  <a:cubicBezTo>
                    <a:pt x="20075" y="9263"/>
                    <a:pt x="18273" y="8557"/>
                    <a:pt x="16419" y="8093"/>
                  </a:cubicBezTo>
                  <a:cubicBezTo>
                    <a:pt x="15556" y="7877"/>
                    <a:pt x="14669" y="7727"/>
                    <a:pt x="13776" y="7727"/>
                  </a:cubicBezTo>
                  <a:cubicBezTo>
                    <a:pt x="13704" y="7727"/>
                    <a:pt x="13632" y="7728"/>
                    <a:pt x="13560" y="7730"/>
                  </a:cubicBezTo>
                  <a:cubicBezTo>
                    <a:pt x="12601" y="7755"/>
                    <a:pt x="11678" y="7995"/>
                    <a:pt x="10786" y="8336"/>
                  </a:cubicBezTo>
                  <a:cubicBezTo>
                    <a:pt x="10186" y="8565"/>
                    <a:pt x="9555" y="8825"/>
                    <a:pt x="8967" y="9154"/>
                  </a:cubicBezTo>
                  <a:lnTo>
                    <a:pt x="8967" y="9154"/>
                  </a:lnTo>
                  <a:cubicBezTo>
                    <a:pt x="8276" y="9048"/>
                    <a:pt x="7586" y="8937"/>
                    <a:pt x="6913" y="8753"/>
                  </a:cubicBezTo>
                  <a:cubicBezTo>
                    <a:pt x="6077" y="8523"/>
                    <a:pt x="5294" y="8163"/>
                    <a:pt x="4583" y="7668"/>
                  </a:cubicBezTo>
                  <a:cubicBezTo>
                    <a:pt x="3912" y="7201"/>
                    <a:pt x="3315" y="6629"/>
                    <a:pt x="2786" y="6005"/>
                  </a:cubicBezTo>
                  <a:cubicBezTo>
                    <a:pt x="2241" y="5363"/>
                    <a:pt x="1760" y="4661"/>
                    <a:pt x="1349" y="3927"/>
                  </a:cubicBezTo>
                  <a:cubicBezTo>
                    <a:pt x="911" y="3145"/>
                    <a:pt x="556" y="2306"/>
                    <a:pt x="393" y="1419"/>
                  </a:cubicBezTo>
                  <a:cubicBezTo>
                    <a:pt x="314" y="984"/>
                    <a:pt x="288" y="540"/>
                    <a:pt x="319" y="97"/>
                  </a:cubicBezTo>
                  <a:cubicBezTo>
                    <a:pt x="323" y="32"/>
                    <a:pt x="274"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4" name="Google Shape;2404;p38"/>
          <p:cNvGrpSpPr/>
          <p:nvPr/>
        </p:nvGrpSpPr>
        <p:grpSpPr>
          <a:xfrm>
            <a:off x="820858" y="1563528"/>
            <a:ext cx="246464" cy="231319"/>
            <a:chOff x="5946283" y="1650903"/>
            <a:chExt cx="246464" cy="231319"/>
          </a:xfrm>
        </p:grpSpPr>
        <p:sp>
          <p:nvSpPr>
            <p:cNvPr id="2405" name="Google Shape;2405;p3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3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7" name="Google Shape;2407;p38"/>
          <p:cNvGrpSpPr/>
          <p:nvPr/>
        </p:nvGrpSpPr>
        <p:grpSpPr>
          <a:xfrm>
            <a:off x="-131056" y="2978439"/>
            <a:ext cx="1536034" cy="766470"/>
            <a:chOff x="3928210" y="1337178"/>
            <a:chExt cx="913545" cy="455852"/>
          </a:xfrm>
        </p:grpSpPr>
        <p:sp>
          <p:nvSpPr>
            <p:cNvPr id="2408" name="Google Shape;2408;p38"/>
            <p:cNvSpPr/>
            <p:nvPr/>
          </p:nvSpPr>
          <p:spPr>
            <a:xfrm>
              <a:off x="3928210" y="1337178"/>
              <a:ext cx="913545" cy="455852"/>
            </a:xfrm>
            <a:custGeom>
              <a:avLst/>
              <a:gdLst/>
              <a:ahLst/>
              <a:cxnLst/>
              <a:rect l="l" t="t" r="r" b="b"/>
              <a:pathLst>
                <a:path w="30561" h="15251" extrusionOk="0">
                  <a:moveTo>
                    <a:pt x="15519" y="1"/>
                  </a:moveTo>
                  <a:cubicBezTo>
                    <a:pt x="15210" y="1"/>
                    <a:pt x="14892" y="8"/>
                    <a:pt x="14574" y="22"/>
                  </a:cubicBezTo>
                  <a:cubicBezTo>
                    <a:pt x="8213" y="300"/>
                    <a:pt x="4413" y="3690"/>
                    <a:pt x="2345" y="6482"/>
                  </a:cubicBezTo>
                  <a:cubicBezTo>
                    <a:pt x="1567" y="7534"/>
                    <a:pt x="890" y="8689"/>
                    <a:pt x="337" y="9912"/>
                  </a:cubicBezTo>
                  <a:cubicBezTo>
                    <a:pt x="1" y="10653"/>
                    <a:pt x="270" y="11528"/>
                    <a:pt x="965" y="11952"/>
                  </a:cubicBezTo>
                  <a:cubicBezTo>
                    <a:pt x="965" y="11952"/>
                    <a:pt x="1277" y="12142"/>
                    <a:pt x="1385" y="12210"/>
                  </a:cubicBezTo>
                  <a:cubicBezTo>
                    <a:pt x="1566" y="12322"/>
                    <a:pt x="1744" y="12438"/>
                    <a:pt x="1926" y="12559"/>
                  </a:cubicBezTo>
                  <a:cubicBezTo>
                    <a:pt x="2293" y="12803"/>
                    <a:pt x="2681" y="13078"/>
                    <a:pt x="3119" y="13403"/>
                  </a:cubicBezTo>
                  <a:cubicBezTo>
                    <a:pt x="3449" y="13649"/>
                    <a:pt x="3778" y="13897"/>
                    <a:pt x="4105" y="14151"/>
                  </a:cubicBezTo>
                  <a:lnTo>
                    <a:pt x="4136" y="14175"/>
                  </a:lnTo>
                  <a:cubicBezTo>
                    <a:pt x="4448" y="14418"/>
                    <a:pt x="4759" y="14661"/>
                    <a:pt x="5069" y="14906"/>
                  </a:cubicBezTo>
                  <a:cubicBezTo>
                    <a:pt x="5368" y="15140"/>
                    <a:pt x="5717" y="15250"/>
                    <a:pt x="6060" y="15250"/>
                  </a:cubicBezTo>
                  <a:cubicBezTo>
                    <a:pt x="6694" y="15250"/>
                    <a:pt x="7310" y="14877"/>
                    <a:pt x="7565" y="14224"/>
                  </a:cubicBezTo>
                  <a:cubicBezTo>
                    <a:pt x="7820" y="13568"/>
                    <a:pt x="8122" y="12954"/>
                    <a:pt x="8460" y="12404"/>
                  </a:cubicBezTo>
                  <a:cubicBezTo>
                    <a:pt x="9936" y="9994"/>
                    <a:pt x="11981" y="8824"/>
                    <a:pt x="14710" y="8824"/>
                  </a:cubicBezTo>
                  <a:cubicBezTo>
                    <a:pt x="14793" y="8824"/>
                    <a:pt x="14875" y="8825"/>
                    <a:pt x="14960" y="8828"/>
                  </a:cubicBezTo>
                  <a:cubicBezTo>
                    <a:pt x="18484" y="8917"/>
                    <a:pt x="21046" y="10494"/>
                    <a:pt x="23264" y="13939"/>
                  </a:cubicBezTo>
                  <a:cubicBezTo>
                    <a:pt x="23570" y="14416"/>
                    <a:pt x="24087" y="14678"/>
                    <a:pt x="24617" y="14678"/>
                  </a:cubicBezTo>
                  <a:cubicBezTo>
                    <a:pt x="24890" y="14678"/>
                    <a:pt x="25166" y="14608"/>
                    <a:pt x="25419" y="14463"/>
                  </a:cubicBezTo>
                  <a:cubicBezTo>
                    <a:pt x="25710" y="14295"/>
                    <a:pt x="25981" y="14126"/>
                    <a:pt x="26233" y="13968"/>
                  </a:cubicBezTo>
                  <a:cubicBezTo>
                    <a:pt x="26233" y="13968"/>
                    <a:pt x="26537" y="13771"/>
                    <a:pt x="26630" y="13709"/>
                  </a:cubicBezTo>
                  <a:cubicBezTo>
                    <a:pt x="26856" y="13564"/>
                    <a:pt x="27080" y="13416"/>
                    <a:pt x="27305" y="13263"/>
                  </a:cubicBezTo>
                  <a:lnTo>
                    <a:pt x="27331" y="13246"/>
                  </a:lnTo>
                  <a:cubicBezTo>
                    <a:pt x="27727" y="12980"/>
                    <a:pt x="28122" y="12714"/>
                    <a:pt x="28519" y="12453"/>
                  </a:cubicBezTo>
                  <a:lnTo>
                    <a:pt x="28630" y="12381"/>
                  </a:lnTo>
                  <a:cubicBezTo>
                    <a:pt x="28719" y="12323"/>
                    <a:pt x="28809" y="12262"/>
                    <a:pt x="28900" y="12206"/>
                  </a:cubicBezTo>
                  <a:cubicBezTo>
                    <a:pt x="29077" y="12095"/>
                    <a:pt x="29268" y="11984"/>
                    <a:pt x="29485" y="11867"/>
                  </a:cubicBezTo>
                  <a:cubicBezTo>
                    <a:pt x="30269" y="11447"/>
                    <a:pt x="30561" y="10470"/>
                    <a:pt x="30140" y="9686"/>
                  </a:cubicBezTo>
                  <a:cubicBezTo>
                    <a:pt x="27566" y="4894"/>
                    <a:pt x="23813" y="1"/>
                    <a:pt x="15519"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38"/>
            <p:cNvSpPr/>
            <p:nvPr/>
          </p:nvSpPr>
          <p:spPr>
            <a:xfrm>
              <a:off x="3982017" y="1385301"/>
              <a:ext cx="804856" cy="294566"/>
            </a:xfrm>
            <a:custGeom>
              <a:avLst/>
              <a:gdLst/>
              <a:ahLst/>
              <a:cxnLst/>
              <a:rect l="l" t="t" r="r" b="b"/>
              <a:pathLst>
                <a:path w="26925" h="9855" extrusionOk="0">
                  <a:moveTo>
                    <a:pt x="13720" y="0"/>
                  </a:moveTo>
                  <a:cubicBezTo>
                    <a:pt x="13434" y="0"/>
                    <a:pt x="13142" y="7"/>
                    <a:pt x="12844" y="20"/>
                  </a:cubicBezTo>
                  <a:cubicBezTo>
                    <a:pt x="7116" y="271"/>
                    <a:pt x="3697" y="3318"/>
                    <a:pt x="1840" y="5829"/>
                  </a:cubicBezTo>
                  <a:cubicBezTo>
                    <a:pt x="1014" y="6946"/>
                    <a:pt x="417" y="8048"/>
                    <a:pt x="0" y="8966"/>
                  </a:cubicBezTo>
                  <a:cubicBezTo>
                    <a:pt x="143" y="9055"/>
                    <a:pt x="288" y="9141"/>
                    <a:pt x="431" y="9230"/>
                  </a:cubicBezTo>
                  <a:cubicBezTo>
                    <a:pt x="754" y="9429"/>
                    <a:pt x="1067" y="9640"/>
                    <a:pt x="1381" y="9855"/>
                  </a:cubicBezTo>
                  <a:cubicBezTo>
                    <a:pt x="1765" y="8973"/>
                    <a:pt x="2342" y="7861"/>
                    <a:pt x="3175" y="6747"/>
                  </a:cubicBezTo>
                  <a:cubicBezTo>
                    <a:pt x="5573" y="3536"/>
                    <a:pt x="8849" y="1815"/>
                    <a:pt x="12914" y="1637"/>
                  </a:cubicBezTo>
                  <a:cubicBezTo>
                    <a:pt x="13182" y="1625"/>
                    <a:pt x="13444" y="1620"/>
                    <a:pt x="13701" y="1620"/>
                  </a:cubicBezTo>
                  <a:cubicBezTo>
                    <a:pt x="20608" y="1620"/>
                    <a:pt x="23463" y="5806"/>
                    <a:pt x="25543" y="9686"/>
                  </a:cubicBezTo>
                  <a:cubicBezTo>
                    <a:pt x="25774" y="9533"/>
                    <a:pt x="26009" y="9379"/>
                    <a:pt x="26244" y="9231"/>
                  </a:cubicBezTo>
                  <a:cubicBezTo>
                    <a:pt x="26466" y="9090"/>
                    <a:pt x="26693" y="8962"/>
                    <a:pt x="26925" y="8836"/>
                  </a:cubicBezTo>
                  <a:cubicBezTo>
                    <a:pt x="24718" y="4737"/>
                    <a:pt x="21470" y="0"/>
                    <a:pt x="137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38"/>
            <p:cNvSpPr/>
            <p:nvPr/>
          </p:nvSpPr>
          <p:spPr>
            <a:xfrm>
              <a:off x="4012447" y="1420690"/>
              <a:ext cx="742739" cy="279561"/>
            </a:xfrm>
            <a:custGeom>
              <a:avLst/>
              <a:gdLst/>
              <a:ahLst/>
              <a:cxnLst/>
              <a:rect l="l" t="t" r="r" b="b"/>
              <a:pathLst>
                <a:path w="24847" h="9353" extrusionOk="0">
                  <a:moveTo>
                    <a:pt x="12167" y="1"/>
                  </a:moveTo>
                  <a:cubicBezTo>
                    <a:pt x="12049" y="1"/>
                    <a:pt x="11930" y="2"/>
                    <a:pt x="11810" y="4"/>
                  </a:cubicBezTo>
                  <a:cubicBezTo>
                    <a:pt x="6428" y="113"/>
                    <a:pt x="3287" y="3043"/>
                    <a:pt x="1602" y="5481"/>
                  </a:cubicBezTo>
                  <a:cubicBezTo>
                    <a:pt x="885" y="6521"/>
                    <a:pt x="366" y="7552"/>
                    <a:pt x="0" y="8424"/>
                  </a:cubicBezTo>
                  <a:cubicBezTo>
                    <a:pt x="447" y="8720"/>
                    <a:pt x="882" y="9034"/>
                    <a:pt x="1311" y="9353"/>
                  </a:cubicBezTo>
                  <a:cubicBezTo>
                    <a:pt x="1650" y="8506"/>
                    <a:pt x="2157" y="7461"/>
                    <a:pt x="2882" y="6422"/>
                  </a:cubicBezTo>
                  <a:cubicBezTo>
                    <a:pt x="5057" y="3303"/>
                    <a:pt x="8098" y="1683"/>
                    <a:pt x="11917" y="1606"/>
                  </a:cubicBezTo>
                  <a:cubicBezTo>
                    <a:pt x="12026" y="1604"/>
                    <a:pt x="12133" y="1603"/>
                    <a:pt x="12240" y="1603"/>
                  </a:cubicBezTo>
                  <a:cubicBezTo>
                    <a:pt x="18607" y="1603"/>
                    <a:pt x="21523" y="5386"/>
                    <a:pt x="23588" y="9133"/>
                  </a:cubicBezTo>
                  <a:cubicBezTo>
                    <a:pt x="24007" y="8850"/>
                    <a:pt x="24425" y="8568"/>
                    <a:pt x="24847" y="8293"/>
                  </a:cubicBezTo>
                  <a:cubicBezTo>
                    <a:pt x="22630" y="4295"/>
                    <a:pt x="19317" y="1"/>
                    <a:pt x="12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38"/>
            <p:cNvSpPr/>
            <p:nvPr/>
          </p:nvSpPr>
          <p:spPr>
            <a:xfrm>
              <a:off x="4042818" y="1458292"/>
              <a:ext cx="680891" cy="263779"/>
            </a:xfrm>
            <a:custGeom>
              <a:avLst/>
              <a:gdLst/>
              <a:ahLst/>
              <a:cxnLst/>
              <a:rect l="l" t="t" r="r" b="b"/>
              <a:pathLst>
                <a:path w="22778" h="8825" extrusionOk="0">
                  <a:moveTo>
                    <a:pt x="10698" y="1"/>
                  </a:moveTo>
                  <a:cubicBezTo>
                    <a:pt x="5717" y="1"/>
                    <a:pt x="2877" y="2795"/>
                    <a:pt x="1372" y="5150"/>
                  </a:cubicBezTo>
                  <a:cubicBezTo>
                    <a:pt x="761" y="6103"/>
                    <a:pt x="318" y="7056"/>
                    <a:pt x="0" y="7879"/>
                  </a:cubicBezTo>
                  <a:cubicBezTo>
                    <a:pt x="424" y="8188"/>
                    <a:pt x="840" y="8505"/>
                    <a:pt x="1255" y="8824"/>
                  </a:cubicBezTo>
                  <a:cubicBezTo>
                    <a:pt x="1550" y="8024"/>
                    <a:pt x="1982" y="7064"/>
                    <a:pt x="2596" y="6113"/>
                  </a:cubicBezTo>
                  <a:cubicBezTo>
                    <a:pt x="4536" y="3109"/>
                    <a:pt x="7315" y="1589"/>
                    <a:pt x="10852" y="1589"/>
                  </a:cubicBezTo>
                  <a:cubicBezTo>
                    <a:pt x="10880" y="1589"/>
                    <a:pt x="10907" y="1589"/>
                    <a:pt x="10935" y="1589"/>
                  </a:cubicBezTo>
                  <a:cubicBezTo>
                    <a:pt x="16662" y="1630"/>
                    <a:pt x="19564" y="4975"/>
                    <a:pt x="21607" y="8511"/>
                  </a:cubicBezTo>
                  <a:cubicBezTo>
                    <a:pt x="22003" y="8260"/>
                    <a:pt x="22389" y="8002"/>
                    <a:pt x="22778" y="7740"/>
                  </a:cubicBezTo>
                  <a:cubicBezTo>
                    <a:pt x="20559" y="3904"/>
                    <a:pt x="17266" y="48"/>
                    <a:pt x="10791" y="1"/>
                  </a:cubicBezTo>
                  <a:cubicBezTo>
                    <a:pt x="10760" y="1"/>
                    <a:pt x="10729" y="1"/>
                    <a:pt x="106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38"/>
            <p:cNvSpPr/>
            <p:nvPr/>
          </p:nvSpPr>
          <p:spPr>
            <a:xfrm>
              <a:off x="4073159" y="1505578"/>
              <a:ext cx="624843" cy="239269"/>
            </a:xfrm>
            <a:custGeom>
              <a:avLst/>
              <a:gdLst/>
              <a:ahLst/>
              <a:cxnLst/>
              <a:rect l="l" t="t" r="r" b="b"/>
              <a:pathLst>
                <a:path w="20903" h="8005" extrusionOk="0">
                  <a:moveTo>
                    <a:pt x="9672" y="0"/>
                  </a:moveTo>
                  <a:cubicBezTo>
                    <a:pt x="5039" y="0"/>
                    <a:pt x="2429" y="2676"/>
                    <a:pt x="1049" y="4949"/>
                  </a:cubicBezTo>
                  <a:cubicBezTo>
                    <a:pt x="611" y="5671"/>
                    <a:pt x="267" y="6394"/>
                    <a:pt x="0" y="7059"/>
                  </a:cubicBezTo>
                  <a:cubicBezTo>
                    <a:pt x="91" y="7128"/>
                    <a:pt x="182" y="7199"/>
                    <a:pt x="273" y="7268"/>
                  </a:cubicBezTo>
                  <a:cubicBezTo>
                    <a:pt x="586" y="7511"/>
                    <a:pt x="901" y="7758"/>
                    <a:pt x="1214" y="8005"/>
                  </a:cubicBezTo>
                  <a:cubicBezTo>
                    <a:pt x="1468" y="7354"/>
                    <a:pt x="1801" y="6638"/>
                    <a:pt x="2237" y="5927"/>
                  </a:cubicBezTo>
                  <a:cubicBezTo>
                    <a:pt x="4008" y="3038"/>
                    <a:pt x="6573" y="1577"/>
                    <a:pt x="9864" y="1577"/>
                  </a:cubicBezTo>
                  <a:cubicBezTo>
                    <a:pt x="9959" y="1577"/>
                    <a:pt x="10053" y="1579"/>
                    <a:pt x="10149" y="1581"/>
                  </a:cubicBezTo>
                  <a:cubicBezTo>
                    <a:pt x="15007" y="1705"/>
                    <a:pt x="17791" y="4362"/>
                    <a:pt x="19767" y="7430"/>
                  </a:cubicBezTo>
                  <a:cubicBezTo>
                    <a:pt x="20028" y="7281"/>
                    <a:pt x="20282" y="7121"/>
                    <a:pt x="20528" y="6967"/>
                  </a:cubicBezTo>
                  <a:cubicBezTo>
                    <a:pt x="20655" y="6888"/>
                    <a:pt x="20777" y="6805"/>
                    <a:pt x="20903" y="6724"/>
                  </a:cubicBezTo>
                  <a:cubicBezTo>
                    <a:pt x="18731" y="3297"/>
                    <a:pt x="15562" y="145"/>
                    <a:pt x="9987" y="4"/>
                  </a:cubicBezTo>
                  <a:cubicBezTo>
                    <a:pt x="9881" y="2"/>
                    <a:pt x="9776" y="0"/>
                    <a:pt x="96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3" name="Google Shape;2413;p38"/>
          <p:cNvGrpSpPr/>
          <p:nvPr/>
        </p:nvGrpSpPr>
        <p:grpSpPr>
          <a:xfrm>
            <a:off x="6262012" y="3963018"/>
            <a:ext cx="677069" cy="741945"/>
            <a:chOff x="7969377" y="2856516"/>
            <a:chExt cx="402682" cy="441266"/>
          </a:xfrm>
        </p:grpSpPr>
        <p:sp>
          <p:nvSpPr>
            <p:cNvPr id="2414" name="Google Shape;2414;p38"/>
            <p:cNvSpPr/>
            <p:nvPr/>
          </p:nvSpPr>
          <p:spPr>
            <a:xfrm>
              <a:off x="7969377" y="2856516"/>
              <a:ext cx="402682" cy="441266"/>
            </a:xfrm>
            <a:custGeom>
              <a:avLst/>
              <a:gdLst/>
              <a:ahLst/>
              <a:cxnLst/>
              <a:rect l="l" t="t" r="r" b="b"/>
              <a:pathLst>
                <a:path w="13471" h="14763" extrusionOk="0">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38"/>
            <p:cNvSpPr/>
            <p:nvPr/>
          </p:nvSpPr>
          <p:spPr>
            <a:xfrm>
              <a:off x="8192465" y="3000168"/>
              <a:ext cx="59187" cy="228868"/>
            </a:xfrm>
            <a:custGeom>
              <a:avLst/>
              <a:gdLst/>
              <a:ahLst/>
              <a:cxnLst/>
              <a:rect l="l" t="t" r="r" b="b"/>
              <a:pathLst>
                <a:path w="1980" h="7657" extrusionOk="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38"/>
            <p:cNvSpPr/>
            <p:nvPr/>
          </p:nvSpPr>
          <p:spPr>
            <a:xfrm>
              <a:off x="8207023" y="3033614"/>
              <a:ext cx="124114" cy="96963"/>
            </a:xfrm>
            <a:custGeom>
              <a:avLst/>
              <a:gdLst/>
              <a:ahLst/>
              <a:cxnLst/>
              <a:rect l="l" t="t" r="r" b="b"/>
              <a:pathLst>
                <a:path w="4152" h="3244" extrusionOk="0">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38"/>
            <p:cNvSpPr/>
            <p:nvPr/>
          </p:nvSpPr>
          <p:spPr>
            <a:xfrm>
              <a:off x="8167893" y="2993592"/>
              <a:ext cx="54972" cy="143890"/>
            </a:xfrm>
            <a:custGeom>
              <a:avLst/>
              <a:gdLst/>
              <a:ahLst/>
              <a:cxnLst/>
              <a:rect l="l" t="t" r="r" b="b"/>
              <a:pathLst>
                <a:path w="1839" h="4814" extrusionOk="0">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38"/>
            <p:cNvSpPr/>
            <p:nvPr/>
          </p:nvSpPr>
          <p:spPr>
            <a:xfrm>
              <a:off x="8216349" y="2938923"/>
              <a:ext cx="97240" cy="82018"/>
            </a:xfrm>
            <a:custGeom>
              <a:avLst/>
              <a:gdLst/>
              <a:ahLst/>
              <a:cxnLst/>
              <a:rect l="l" t="t" r="r" b="b"/>
              <a:pathLst>
                <a:path w="3253" h="2744" extrusionOk="0">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38"/>
            <p:cNvSpPr/>
            <p:nvPr/>
          </p:nvSpPr>
          <p:spPr>
            <a:xfrm>
              <a:off x="8089754" y="2965884"/>
              <a:ext cx="59247" cy="228898"/>
            </a:xfrm>
            <a:custGeom>
              <a:avLst/>
              <a:gdLst/>
              <a:ahLst/>
              <a:cxnLst/>
              <a:rect l="l" t="t" r="r" b="b"/>
              <a:pathLst>
                <a:path w="1982" h="7658" extrusionOk="0">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38"/>
            <p:cNvSpPr/>
            <p:nvPr/>
          </p:nvSpPr>
          <p:spPr>
            <a:xfrm>
              <a:off x="8010240" y="2999331"/>
              <a:ext cx="124144" cy="96993"/>
            </a:xfrm>
            <a:custGeom>
              <a:avLst/>
              <a:gdLst/>
              <a:ahLst/>
              <a:cxnLst/>
              <a:rect l="l" t="t" r="r" b="b"/>
              <a:pathLst>
                <a:path w="4153" h="3245" extrusionOk="0">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38"/>
            <p:cNvSpPr/>
            <p:nvPr/>
          </p:nvSpPr>
          <p:spPr>
            <a:xfrm>
              <a:off x="8118571" y="2959338"/>
              <a:ext cx="54972" cy="143890"/>
            </a:xfrm>
            <a:custGeom>
              <a:avLst/>
              <a:gdLst/>
              <a:ahLst/>
              <a:cxnLst/>
              <a:rect l="l" t="t" r="r" b="b"/>
              <a:pathLst>
                <a:path w="1839" h="4814" extrusionOk="0">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38"/>
            <p:cNvSpPr/>
            <p:nvPr/>
          </p:nvSpPr>
          <p:spPr>
            <a:xfrm>
              <a:off x="8027727" y="2904669"/>
              <a:ext cx="97300" cy="81958"/>
            </a:xfrm>
            <a:custGeom>
              <a:avLst/>
              <a:gdLst/>
              <a:ahLst/>
              <a:cxnLst/>
              <a:rect l="l" t="t" r="r" b="b"/>
              <a:pathLst>
                <a:path w="3255" h="2742" extrusionOk="0">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38"/>
            <p:cNvSpPr/>
            <p:nvPr/>
          </p:nvSpPr>
          <p:spPr>
            <a:xfrm>
              <a:off x="8086586" y="3174307"/>
              <a:ext cx="93683" cy="39784"/>
            </a:xfrm>
            <a:custGeom>
              <a:avLst/>
              <a:gdLst/>
              <a:ahLst/>
              <a:cxnLst/>
              <a:rect l="l" t="t" r="r" b="b"/>
              <a:pathLst>
                <a:path w="3134" h="1331" extrusionOk="0">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38"/>
            <p:cNvSpPr/>
            <p:nvPr/>
          </p:nvSpPr>
          <p:spPr>
            <a:xfrm>
              <a:off x="8160600" y="3209188"/>
              <a:ext cx="93653" cy="39813"/>
            </a:xfrm>
            <a:custGeom>
              <a:avLst/>
              <a:gdLst/>
              <a:ahLst/>
              <a:cxnLst/>
              <a:rect l="l" t="t" r="r" b="b"/>
              <a:pathLst>
                <a:path w="3133" h="1332" extrusionOk="0">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5" name="Google Shape;2425;p38"/>
          <p:cNvGrpSpPr/>
          <p:nvPr/>
        </p:nvGrpSpPr>
        <p:grpSpPr>
          <a:xfrm>
            <a:off x="3383692" y="4113809"/>
            <a:ext cx="450843" cy="697668"/>
            <a:chOff x="7706772" y="521151"/>
            <a:chExt cx="268136" cy="414933"/>
          </a:xfrm>
        </p:grpSpPr>
        <p:sp>
          <p:nvSpPr>
            <p:cNvPr id="2426" name="Google Shape;2426;p38"/>
            <p:cNvSpPr/>
            <p:nvPr/>
          </p:nvSpPr>
          <p:spPr>
            <a:xfrm>
              <a:off x="7706772" y="521151"/>
              <a:ext cx="268136" cy="414933"/>
            </a:xfrm>
            <a:custGeom>
              <a:avLst/>
              <a:gdLst/>
              <a:ahLst/>
              <a:cxnLst/>
              <a:rect l="l" t="t" r="r" b="b"/>
              <a:pathLst>
                <a:path w="8970" h="13882" extrusionOk="0">
                  <a:moveTo>
                    <a:pt x="4314" y="1"/>
                  </a:moveTo>
                  <a:cubicBezTo>
                    <a:pt x="3892" y="1"/>
                    <a:pt x="3488" y="116"/>
                    <a:pt x="3138" y="331"/>
                  </a:cubicBezTo>
                  <a:cubicBezTo>
                    <a:pt x="3137" y="332"/>
                    <a:pt x="3136" y="332"/>
                    <a:pt x="3134" y="332"/>
                  </a:cubicBezTo>
                  <a:cubicBezTo>
                    <a:pt x="2530" y="396"/>
                    <a:pt x="1977" y="723"/>
                    <a:pt x="1620" y="1220"/>
                  </a:cubicBezTo>
                  <a:lnTo>
                    <a:pt x="1615" y="1226"/>
                  </a:lnTo>
                  <a:cubicBezTo>
                    <a:pt x="1407" y="1323"/>
                    <a:pt x="1215" y="1455"/>
                    <a:pt x="1051" y="1615"/>
                  </a:cubicBezTo>
                  <a:cubicBezTo>
                    <a:pt x="420" y="2231"/>
                    <a:pt x="229" y="3202"/>
                    <a:pt x="550" y="4047"/>
                  </a:cubicBezTo>
                  <a:cubicBezTo>
                    <a:pt x="516" y="4094"/>
                    <a:pt x="482" y="4142"/>
                    <a:pt x="452" y="4193"/>
                  </a:cubicBezTo>
                  <a:cubicBezTo>
                    <a:pt x="88" y="4803"/>
                    <a:pt x="1" y="5482"/>
                    <a:pt x="201" y="6104"/>
                  </a:cubicBezTo>
                  <a:cubicBezTo>
                    <a:pt x="578" y="7259"/>
                    <a:pt x="1738" y="7753"/>
                    <a:pt x="2671" y="8151"/>
                  </a:cubicBezTo>
                  <a:cubicBezTo>
                    <a:pt x="3100" y="8334"/>
                    <a:pt x="3613" y="8670"/>
                    <a:pt x="4050" y="8996"/>
                  </a:cubicBezTo>
                  <a:cubicBezTo>
                    <a:pt x="4053" y="8998"/>
                    <a:pt x="4054" y="9003"/>
                    <a:pt x="4057" y="9007"/>
                  </a:cubicBezTo>
                  <a:cubicBezTo>
                    <a:pt x="4090" y="9177"/>
                    <a:pt x="4121" y="9341"/>
                    <a:pt x="4146" y="9503"/>
                  </a:cubicBezTo>
                  <a:cubicBezTo>
                    <a:pt x="4149" y="9511"/>
                    <a:pt x="4143" y="9518"/>
                    <a:pt x="4136" y="9520"/>
                  </a:cubicBezTo>
                  <a:cubicBezTo>
                    <a:pt x="3820" y="9616"/>
                    <a:pt x="3422" y="9820"/>
                    <a:pt x="3062" y="10259"/>
                  </a:cubicBezTo>
                  <a:cubicBezTo>
                    <a:pt x="2481" y="10969"/>
                    <a:pt x="2328" y="11938"/>
                    <a:pt x="2596" y="12814"/>
                  </a:cubicBezTo>
                  <a:lnTo>
                    <a:pt x="2656" y="13012"/>
                  </a:lnTo>
                  <a:cubicBezTo>
                    <a:pt x="2814" y="13531"/>
                    <a:pt x="3293" y="13882"/>
                    <a:pt x="3832" y="13882"/>
                  </a:cubicBezTo>
                  <a:cubicBezTo>
                    <a:pt x="3843" y="13882"/>
                    <a:pt x="3853" y="13882"/>
                    <a:pt x="3864" y="13881"/>
                  </a:cubicBezTo>
                  <a:lnTo>
                    <a:pt x="7417" y="13787"/>
                  </a:lnTo>
                  <a:cubicBezTo>
                    <a:pt x="7866" y="13774"/>
                    <a:pt x="8273" y="13517"/>
                    <a:pt x="8478" y="13116"/>
                  </a:cubicBezTo>
                  <a:lnTo>
                    <a:pt x="8581" y="12914"/>
                  </a:lnTo>
                  <a:cubicBezTo>
                    <a:pt x="8969" y="12152"/>
                    <a:pt x="8719" y="11425"/>
                    <a:pt x="8639" y="11190"/>
                  </a:cubicBezTo>
                  <a:cubicBezTo>
                    <a:pt x="8420" y="10553"/>
                    <a:pt x="8072" y="10097"/>
                    <a:pt x="7602" y="9833"/>
                  </a:cubicBezTo>
                  <a:cubicBezTo>
                    <a:pt x="7596" y="9830"/>
                    <a:pt x="7595" y="9826"/>
                    <a:pt x="7593" y="9820"/>
                  </a:cubicBezTo>
                  <a:cubicBezTo>
                    <a:pt x="7539" y="9362"/>
                    <a:pt x="7465" y="8885"/>
                    <a:pt x="7369" y="8392"/>
                  </a:cubicBezTo>
                  <a:lnTo>
                    <a:pt x="7369" y="8389"/>
                  </a:lnTo>
                  <a:cubicBezTo>
                    <a:pt x="7394" y="7956"/>
                    <a:pt x="7503" y="6944"/>
                    <a:pt x="7757" y="6265"/>
                  </a:cubicBezTo>
                  <a:cubicBezTo>
                    <a:pt x="8111" y="5314"/>
                    <a:pt x="8554" y="4132"/>
                    <a:pt x="7977" y="3064"/>
                  </a:cubicBezTo>
                  <a:cubicBezTo>
                    <a:pt x="7719" y="2588"/>
                    <a:pt x="7298" y="2229"/>
                    <a:pt x="6766" y="2032"/>
                  </a:cubicBezTo>
                  <a:cubicBezTo>
                    <a:pt x="6762" y="2030"/>
                    <a:pt x="6758" y="2026"/>
                    <a:pt x="6758" y="2022"/>
                  </a:cubicBezTo>
                  <a:cubicBezTo>
                    <a:pt x="6714" y="1857"/>
                    <a:pt x="6656" y="1694"/>
                    <a:pt x="6581" y="1538"/>
                  </a:cubicBezTo>
                  <a:cubicBezTo>
                    <a:pt x="6319" y="968"/>
                    <a:pt x="5908" y="527"/>
                    <a:pt x="5388" y="260"/>
                  </a:cubicBezTo>
                  <a:cubicBezTo>
                    <a:pt x="5057" y="91"/>
                    <a:pt x="4687" y="1"/>
                    <a:pt x="4314"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38"/>
            <p:cNvSpPr/>
            <p:nvPr/>
          </p:nvSpPr>
          <p:spPr>
            <a:xfrm>
              <a:off x="7829092" y="632102"/>
              <a:ext cx="60861" cy="235204"/>
            </a:xfrm>
            <a:custGeom>
              <a:avLst/>
              <a:gdLst/>
              <a:ahLst/>
              <a:cxnLst/>
              <a:rect l="l" t="t" r="r" b="b"/>
              <a:pathLst>
                <a:path w="2036" h="7869" extrusionOk="0">
                  <a:moveTo>
                    <a:pt x="88" y="0"/>
                  </a:moveTo>
                  <a:cubicBezTo>
                    <a:pt x="77" y="0"/>
                    <a:pt x="67" y="2"/>
                    <a:pt x="57" y="7"/>
                  </a:cubicBezTo>
                  <a:cubicBezTo>
                    <a:pt x="18" y="25"/>
                    <a:pt x="1" y="69"/>
                    <a:pt x="18" y="108"/>
                  </a:cubicBezTo>
                  <a:cubicBezTo>
                    <a:pt x="36" y="151"/>
                    <a:pt x="1882" y="4317"/>
                    <a:pt x="1836" y="7791"/>
                  </a:cubicBezTo>
                  <a:cubicBezTo>
                    <a:pt x="1833" y="7833"/>
                    <a:pt x="1867" y="7869"/>
                    <a:pt x="1909" y="7869"/>
                  </a:cubicBezTo>
                  <a:lnTo>
                    <a:pt x="1917" y="7869"/>
                  </a:lnTo>
                  <a:cubicBezTo>
                    <a:pt x="1956" y="7866"/>
                    <a:pt x="1985" y="7833"/>
                    <a:pt x="1988" y="7794"/>
                  </a:cubicBezTo>
                  <a:cubicBezTo>
                    <a:pt x="2036" y="4283"/>
                    <a:pt x="177" y="88"/>
                    <a:pt x="157" y="46"/>
                  </a:cubicBezTo>
                  <a:cubicBezTo>
                    <a:pt x="144" y="17"/>
                    <a:pt x="116" y="0"/>
                    <a:pt x="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38"/>
            <p:cNvSpPr/>
            <p:nvPr/>
          </p:nvSpPr>
          <p:spPr>
            <a:xfrm>
              <a:off x="7747395" y="666566"/>
              <a:ext cx="127551" cy="99623"/>
            </a:xfrm>
            <a:custGeom>
              <a:avLst/>
              <a:gdLst/>
              <a:ahLst/>
              <a:cxnLst/>
              <a:rect l="l" t="t" r="r" b="b"/>
              <a:pathLst>
                <a:path w="4267" h="3333" extrusionOk="0">
                  <a:moveTo>
                    <a:pt x="777" y="1"/>
                  </a:moveTo>
                  <a:cubicBezTo>
                    <a:pt x="644" y="1"/>
                    <a:pt x="540" y="49"/>
                    <a:pt x="477" y="155"/>
                  </a:cubicBezTo>
                  <a:cubicBezTo>
                    <a:pt x="1" y="948"/>
                    <a:pt x="900" y="1359"/>
                    <a:pt x="1945" y="1804"/>
                  </a:cubicBezTo>
                  <a:cubicBezTo>
                    <a:pt x="3079" y="2288"/>
                    <a:pt x="4266" y="3332"/>
                    <a:pt x="4266" y="3332"/>
                  </a:cubicBezTo>
                  <a:cubicBezTo>
                    <a:pt x="3759" y="2020"/>
                    <a:pt x="1643"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38"/>
            <p:cNvSpPr/>
            <p:nvPr/>
          </p:nvSpPr>
          <p:spPr>
            <a:xfrm>
              <a:off x="7858685" y="625467"/>
              <a:ext cx="56437" cy="147836"/>
            </a:xfrm>
            <a:custGeom>
              <a:avLst/>
              <a:gdLst/>
              <a:ahLst/>
              <a:cxnLst/>
              <a:rect l="l" t="t" r="r" b="b"/>
              <a:pathLst>
                <a:path w="1888" h="4946" extrusionOk="0">
                  <a:moveTo>
                    <a:pt x="913" y="0"/>
                  </a:moveTo>
                  <a:cubicBezTo>
                    <a:pt x="78" y="0"/>
                    <a:pt x="0" y="3517"/>
                    <a:pt x="673" y="4946"/>
                  </a:cubicBezTo>
                  <a:cubicBezTo>
                    <a:pt x="673" y="4946"/>
                    <a:pt x="735" y="3366"/>
                    <a:pt x="1167" y="2210"/>
                  </a:cubicBezTo>
                  <a:cubicBezTo>
                    <a:pt x="1565" y="1149"/>
                    <a:pt x="1887" y="213"/>
                    <a:pt x="984" y="8"/>
                  </a:cubicBezTo>
                  <a:cubicBezTo>
                    <a:pt x="960" y="3"/>
                    <a:pt x="936" y="0"/>
                    <a:pt x="9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38"/>
            <p:cNvSpPr/>
            <p:nvPr/>
          </p:nvSpPr>
          <p:spPr>
            <a:xfrm>
              <a:off x="7765391" y="569304"/>
              <a:ext cx="99841" cy="84230"/>
            </a:xfrm>
            <a:custGeom>
              <a:avLst/>
              <a:gdLst/>
              <a:ahLst/>
              <a:cxnLst/>
              <a:rect l="l" t="t" r="r" b="b"/>
              <a:pathLst>
                <a:path w="3340" h="2818" extrusionOk="0">
                  <a:moveTo>
                    <a:pt x="2353" y="0"/>
                  </a:moveTo>
                  <a:cubicBezTo>
                    <a:pt x="2233" y="0"/>
                    <a:pt x="2116" y="30"/>
                    <a:pt x="2016" y="95"/>
                  </a:cubicBezTo>
                  <a:cubicBezTo>
                    <a:pt x="1861" y="195"/>
                    <a:pt x="1766" y="387"/>
                    <a:pt x="1780" y="568"/>
                  </a:cubicBezTo>
                  <a:lnTo>
                    <a:pt x="1780" y="568"/>
                  </a:lnTo>
                  <a:cubicBezTo>
                    <a:pt x="1713" y="432"/>
                    <a:pt x="1568" y="332"/>
                    <a:pt x="1415" y="322"/>
                  </a:cubicBezTo>
                  <a:cubicBezTo>
                    <a:pt x="1407" y="322"/>
                    <a:pt x="1398" y="321"/>
                    <a:pt x="1390" y="321"/>
                  </a:cubicBezTo>
                  <a:cubicBezTo>
                    <a:pt x="1194" y="321"/>
                    <a:pt x="1006" y="452"/>
                    <a:pt x="921" y="630"/>
                  </a:cubicBezTo>
                  <a:cubicBezTo>
                    <a:pt x="833" y="815"/>
                    <a:pt x="849" y="1042"/>
                    <a:pt x="940" y="1225"/>
                  </a:cubicBezTo>
                  <a:cubicBezTo>
                    <a:pt x="866" y="1089"/>
                    <a:pt x="716" y="1023"/>
                    <a:pt x="561" y="1023"/>
                  </a:cubicBezTo>
                  <a:cubicBezTo>
                    <a:pt x="435" y="1023"/>
                    <a:pt x="307" y="1067"/>
                    <a:pt x="216" y="1155"/>
                  </a:cubicBezTo>
                  <a:cubicBezTo>
                    <a:pt x="16" y="1351"/>
                    <a:pt x="0" y="1687"/>
                    <a:pt x="127" y="1937"/>
                  </a:cubicBezTo>
                  <a:cubicBezTo>
                    <a:pt x="254" y="2188"/>
                    <a:pt x="626" y="2542"/>
                    <a:pt x="882" y="2657"/>
                  </a:cubicBezTo>
                  <a:cubicBezTo>
                    <a:pt x="1123" y="2764"/>
                    <a:pt x="1380" y="2818"/>
                    <a:pt x="1635" y="2818"/>
                  </a:cubicBezTo>
                  <a:cubicBezTo>
                    <a:pt x="2268" y="2818"/>
                    <a:pt x="2883" y="2487"/>
                    <a:pt x="3172" y="1825"/>
                  </a:cubicBezTo>
                  <a:cubicBezTo>
                    <a:pt x="3340" y="1440"/>
                    <a:pt x="3336" y="983"/>
                    <a:pt x="3159" y="600"/>
                  </a:cubicBezTo>
                  <a:cubicBezTo>
                    <a:pt x="3060" y="386"/>
                    <a:pt x="2904" y="191"/>
                    <a:pt x="2693" y="82"/>
                  </a:cubicBezTo>
                  <a:cubicBezTo>
                    <a:pt x="2588" y="29"/>
                    <a:pt x="2470" y="0"/>
                    <a:pt x="23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38"/>
            <p:cNvSpPr/>
            <p:nvPr/>
          </p:nvSpPr>
          <p:spPr>
            <a:xfrm>
              <a:off x="7826431" y="846832"/>
              <a:ext cx="96194" cy="40800"/>
            </a:xfrm>
            <a:custGeom>
              <a:avLst/>
              <a:gdLst/>
              <a:ahLst/>
              <a:cxnLst/>
              <a:rect l="l" t="t" r="r" b="b"/>
              <a:pathLst>
                <a:path w="3218" h="1365" extrusionOk="0">
                  <a:moveTo>
                    <a:pt x="1491" y="0"/>
                  </a:moveTo>
                  <a:cubicBezTo>
                    <a:pt x="1375" y="0"/>
                    <a:pt x="1256" y="65"/>
                    <a:pt x="1181" y="160"/>
                  </a:cubicBezTo>
                  <a:cubicBezTo>
                    <a:pt x="1079" y="289"/>
                    <a:pt x="1042" y="459"/>
                    <a:pt x="1008" y="621"/>
                  </a:cubicBezTo>
                  <a:cubicBezTo>
                    <a:pt x="938" y="527"/>
                    <a:pt x="976" y="387"/>
                    <a:pt x="924" y="280"/>
                  </a:cubicBezTo>
                  <a:cubicBezTo>
                    <a:pt x="881" y="195"/>
                    <a:pt x="784" y="149"/>
                    <a:pt x="688" y="149"/>
                  </a:cubicBezTo>
                  <a:cubicBezTo>
                    <a:pt x="670" y="149"/>
                    <a:pt x="652" y="151"/>
                    <a:pt x="634" y="154"/>
                  </a:cubicBezTo>
                  <a:cubicBezTo>
                    <a:pt x="523" y="174"/>
                    <a:pt x="428" y="246"/>
                    <a:pt x="351" y="329"/>
                  </a:cubicBezTo>
                  <a:cubicBezTo>
                    <a:pt x="97" y="600"/>
                    <a:pt x="1" y="1009"/>
                    <a:pt x="108" y="1365"/>
                  </a:cubicBezTo>
                  <a:lnTo>
                    <a:pt x="3143" y="1287"/>
                  </a:lnTo>
                  <a:cubicBezTo>
                    <a:pt x="3217" y="1142"/>
                    <a:pt x="3167" y="967"/>
                    <a:pt x="3113" y="814"/>
                  </a:cubicBezTo>
                  <a:cubicBezTo>
                    <a:pt x="3042" y="607"/>
                    <a:pt x="2945" y="374"/>
                    <a:pt x="2738" y="308"/>
                  </a:cubicBezTo>
                  <a:cubicBezTo>
                    <a:pt x="2702" y="296"/>
                    <a:pt x="2666" y="291"/>
                    <a:pt x="2630" y="291"/>
                  </a:cubicBezTo>
                  <a:cubicBezTo>
                    <a:pt x="2497" y="291"/>
                    <a:pt x="2363" y="362"/>
                    <a:pt x="2272" y="462"/>
                  </a:cubicBezTo>
                  <a:cubicBezTo>
                    <a:pt x="2155" y="589"/>
                    <a:pt x="2091" y="755"/>
                    <a:pt x="2040" y="920"/>
                  </a:cubicBezTo>
                  <a:cubicBezTo>
                    <a:pt x="2019" y="649"/>
                    <a:pt x="1922" y="387"/>
                    <a:pt x="1762" y="168"/>
                  </a:cubicBezTo>
                  <a:cubicBezTo>
                    <a:pt x="1723" y="116"/>
                    <a:pt x="1679" y="64"/>
                    <a:pt x="1622" y="32"/>
                  </a:cubicBezTo>
                  <a:cubicBezTo>
                    <a:pt x="1581" y="10"/>
                    <a:pt x="1536" y="0"/>
                    <a:pt x="14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2" name="Google Shape;2432;p38"/>
          <p:cNvGrpSpPr/>
          <p:nvPr/>
        </p:nvGrpSpPr>
        <p:grpSpPr>
          <a:xfrm>
            <a:off x="889886" y="2715340"/>
            <a:ext cx="2081318" cy="2174271"/>
            <a:chOff x="7391346" y="1205004"/>
            <a:chExt cx="1237848" cy="1293131"/>
          </a:xfrm>
        </p:grpSpPr>
        <p:sp>
          <p:nvSpPr>
            <p:cNvPr id="2433" name="Google Shape;2433;p38"/>
            <p:cNvSpPr/>
            <p:nvPr/>
          </p:nvSpPr>
          <p:spPr>
            <a:xfrm>
              <a:off x="7391346" y="1205004"/>
              <a:ext cx="1237848" cy="1293131"/>
            </a:xfrm>
            <a:custGeom>
              <a:avLst/>
              <a:gdLst/>
              <a:ahLst/>
              <a:cxnLst/>
              <a:rect l="l" t="t" r="r" b="b"/>
              <a:pathLst>
                <a:path w="41410" h="43263" extrusionOk="0">
                  <a:moveTo>
                    <a:pt x="12872" y="1"/>
                  </a:moveTo>
                  <a:cubicBezTo>
                    <a:pt x="11093" y="1"/>
                    <a:pt x="10052" y="500"/>
                    <a:pt x="9445" y="1123"/>
                  </a:cubicBezTo>
                  <a:lnTo>
                    <a:pt x="9377" y="1123"/>
                  </a:lnTo>
                  <a:cubicBezTo>
                    <a:pt x="6455" y="1123"/>
                    <a:pt x="2750" y="4098"/>
                    <a:pt x="2168" y="8079"/>
                  </a:cubicBezTo>
                  <a:cubicBezTo>
                    <a:pt x="1677" y="11429"/>
                    <a:pt x="2756" y="14697"/>
                    <a:pt x="4895" y="16641"/>
                  </a:cubicBezTo>
                  <a:cubicBezTo>
                    <a:pt x="4790" y="17320"/>
                    <a:pt x="4894" y="18011"/>
                    <a:pt x="5220" y="18617"/>
                  </a:cubicBezTo>
                  <a:cubicBezTo>
                    <a:pt x="5495" y="19129"/>
                    <a:pt x="5912" y="19546"/>
                    <a:pt x="6413" y="19836"/>
                  </a:cubicBezTo>
                  <a:cubicBezTo>
                    <a:pt x="5155" y="20600"/>
                    <a:pt x="3772" y="21663"/>
                    <a:pt x="2818" y="23032"/>
                  </a:cubicBezTo>
                  <a:cubicBezTo>
                    <a:pt x="2486" y="23176"/>
                    <a:pt x="2222" y="23364"/>
                    <a:pt x="2019" y="23509"/>
                  </a:cubicBezTo>
                  <a:lnTo>
                    <a:pt x="2013" y="23513"/>
                  </a:lnTo>
                  <a:lnTo>
                    <a:pt x="1969" y="23513"/>
                  </a:lnTo>
                  <a:cubicBezTo>
                    <a:pt x="1697" y="23513"/>
                    <a:pt x="1447" y="23563"/>
                    <a:pt x="1203" y="23663"/>
                  </a:cubicBezTo>
                  <a:cubicBezTo>
                    <a:pt x="476" y="23962"/>
                    <a:pt x="29" y="24594"/>
                    <a:pt x="7" y="25351"/>
                  </a:cubicBezTo>
                  <a:cubicBezTo>
                    <a:pt x="2" y="25522"/>
                    <a:pt x="22" y="25701"/>
                    <a:pt x="65" y="25880"/>
                  </a:cubicBezTo>
                  <a:cubicBezTo>
                    <a:pt x="0" y="26182"/>
                    <a:pt x="10" y="26500"/>
                    <a:pt x="101" y="26816"/>
                  </a:cubicBezTo>
                  <a:cubicBezTo>
                    <a:pt x="178" y="27080"/>
                    <a:pt x="322" y="27350"/>
                    <a:pt x="540" y="27585"/>
                  </a:cubicBezTo>
                  <a:cubicBezTo>
                    <a:pt x="602" y="27803"/>
                    <a:pt x="703" y="28009"/>
                    <a:pt x="844" y="28201"/>
                  </a:cubicBezTo>
                  <a:cubicBezTo>
                    <a:pt x="1035" y="28456"/>
                    <a:pt x="1275" y="28658"/>
                    <a:pt x="1554" y="28801"/>
                  </a:cubicBezTo>
                  <a:cubicBezTo>
                    <a:pt x="1567" y="28829"/>
                    <a:pt x="1578" y="28857"/>
                    <a:pt x="1593" y="28884"/>
                  </a:cubicBezTo>
                  <a:cubicBezTo>
                    <a:pt x="1886" y="29473"/>
                    <a:pt x="2472" y="29851"/>
                    <a:pt x="3155" y="29896"/>
                  </a:cubicBezTo>
                  <a:lnTo>
                    <a:pt x="3226" y="29900"/>
                  </a:lnTo>
                  <a:lnTo>
                    <a:pt x="3279" y="29900"/>
                  </a:lnTo>
                  <a:cubicBezTo>
                    <a:pt x="4006" y="29900"/>
                    <a:pt x="4511" y="29488"/>
                    <a:pt x="4797" y="29190"/>
                  </a:cubicBezTo>
                  <a:cubicBezTo>
                    <a:pt x="4978" y="29250"/>
                    <a:pt x="5173" y="29284"/>
                    <a:pt x="5381" y="29284"/>
                  </a:cubicBezTo>
                  <a:cubicBezTo>
                    <a:pt x="5484" y="29284"/>
                    <a:pt x="5589" y="29276"/>
                    <a:pt x="5699" y="29258"/>
                  </a:cubicBezTo>
                  <a:cubicBezTo>
                    <a:pt x="6133" y="29187"/>
                    <a:pt x="6512" y="28938"/>
                    <a:pt x="6778" y="28589"/>
                  </a:cubicBezTo>
                  <a:cubicBezTo>
                    <a:pt x="7387" y="27789"/>
                    <a:pt x="7220" y="26994"/>
                    <a:pt x="7154" y="26689"/>
                  </a:cubicBezTo>
                  <a:cubicBezTo>
                    <a:pt x="7144" y="26634"/>
                    <a:pt x="7131" y="26580"/>
                    <a:pt x="7119" y="26527"/>
                  </a:cubicBezTo>
                  <a:cubicBezTo>
                    <a:pt x="7641" y="26232"/>
                    <a:pt x="8283" y="25897"/>
                    <a:pt x="8961" y="25604"/>
                  </a:cubicBezTo>
                  <a:lnTo>
                    <a:pt x="9349" y="26507"/>
                  </a:lnTo>
                  <a:cubicBezTo>
                    <a:pt x="9483" y="26820"/>
                    <a:pt x="9788" y="27004"/>
                    <a:pt x="10106" y="27004"/>
                  </a:cubicBezTo>
                  <a:cubicBezTo>
                    <a:pt x="10231" y="27004"/>
                    <a:pt x="10358" y="26976"/>
                    <a:pt x="10478" y="26915"/>
                  </a:cubicBezTo>
                  <a:lnTo>
                    <a:pt x="12708" y="25777"/>
                  </a:lnTo>
                  <a:lnTo>
                    <a:pt x="12711" y="25777"/>
                  </a:lnTo>
                  <a:cubicBezTo>
                    <a:pt x="12784" y="26047"/>
                    <a:pt x="12856" y="26311"/>
                    <a:pt x="12924" y="26578"/>
                  </a:cubicBezTo>
                  <a:cubicBezTo>
                    <a:pt x="13058" y="27094"/>
                    <a:pt x="13181" y="27628"/>
                    <a:pt x="13294" y="28164"/>
                  </a:cubicBezTo>
                  <a:cubicBezTo>
                    <a:pt x="13487" y="29089"/>
                    <a:pt x="13621" y="29937"/>
                    <a:pt x="13671" y="30552"/>
                  </a:cubicBezTo>
                  <a:lnTo>
                    <a:pt x="13805" y="32226"/>
                  </a:lnTo>
                  <a:lnTo>
                    <a:pt x="14038" y="32198"/>
                  </a:lnTo>
                  <a:cubicBezTo>
                    <a:pt x="14084" y="32674"/>
                    <a:pt x="14115" y="33109"/>
                    <a:pt x="14125" y="33485"/>
                  </a:cubicBezTo>
                  <a:cubicBezTo>
                    <a:pt x="13700" y="33391"/>
                    <a:pt x="13199" y="33231"/>
                    <a:pt x="12750" y="33065"/>
                  </a:cubicBezTo>
                  <a:cubicBezTo>
                    <a:pt x="12443" y="32071"/>
                    <a:pt x="11822" y="30785"/>
                    <a:pt x="10496" y="30729"/>
                  </a:cubicBezTo>
                  <a:lnTo>
                    <a:pt x="10460" y="30727"/>
                  </a:lnTo>
                  <a:lnTo>
                    <a:pt x="10426" y="30727"/>
                  </a:lnTo>
                  <a:cubicBezTo>
                    <a:pt x="9926" y="30727"/>
                    <a:pt x="9241" y="30727"/>
                    <a:pt x="6557" y="33672"/>
                  </a:cubicBezTo>
                  <a:cubicBezTo>
                    <a:pt x="3933" y="36546"/>
                    <a:pt x="3804" y="37576"/>
                    <a:pt x="3755" y="37964"/>
                  </a:cubicBezTo>
                  <a:cubicBezTo>
                    <a:pt x="3629" y="38962"/>
                    <a:pt x="4201" y="39826"/>
                    <a:pt x="5145" y="40067"/>
                  </a:cubicBezTo>
                  <a:cubicBezTo>
                    <a:pt x="5375" y="40127"/>
                    <a:pt x="5622" y="40156"/>
                    <a:pt x="5879" y="40156"/>
                  </a:cubicBezTo>
                  <a:cubicBezTo>
                    <a:pt x="6646" y="40156"/>
                    <a:pt x="7555" y="39894"/>
                    <a:pt x="8649" y="39352"/>
                  </a:cubicBezTo>
                  <a:cubicBezTo>
                    <a:pt x="8879" y="39288"/>
                    <a:pt x="9086" y="39177"/>
                    <a:pt x="9264" y="39028"/>
                  </a:cubicBezTo>
                  <a:cubicBezTo>
                    <a:pt x="9299" y="39014"/>
                    <a:pt x="9333" y="38995"/>
                    <a:pt x="9367" y="38978"/>
                  </a:cubicBezTo>
                  <a:cubicBezTo>
                    <a:pt x="9442" y="38954"/>
                    <a:pt x="9515" y="38924"/>
                    <a:pt x="9587" y="38892"/>
                  </a:cubicBezTo>
                  <a:cubicBezTo>
                    <a:pt x="9644" y="38865"/>
                    <a:pt x="9699" y="38835"/>
                    <a:pt x="9751" y="38803"/>
                  </a:cubicBezTo>
                  <a:cubicBezTo>
                    <a:pt x="11059" y="39445"/>
                    <a:pt x="13624" y="40529"/>
                    <a:pt x="16782" y="40976"/>
                  </a:cubicBezTo>
                  <a:cubicBezTo>
                    <a:pt x="17054" y="41016"/>
                    <a:pt x="17325" y="41036"/>
                    <a:pt x="17588" y="41036"/>
                  </a:cubicBezTo>
                  <a:lnTo>
                    <a:pt x="17589" y="41036"/>
                  </a:lnTo>
                  <a:cubicBezTo>
                    <a:pt x="21239" y="41036"/>
                    <a:pt x="22443" y="37573"/>
                    <a:pt x="23088" y="35711"/>
                  </a:cubicBezTo>
                  <a:cubicBezTo>
                    <a:pt x="23094" y="35697"/>
                    <a:pt x="23099" y="35683"/>
                    <a:pt x="23102" y="35669"/>
                  </a:cubicBezTo>
                  <a:cubicBezTo>
                    <a:pt x="25013" y="36606"/>
                    <a:pt x="29152" y="39027"/>
                    <a:pt x="32761" y="41257"/>
                  </a:cubicBezTo>
                  <a:cubicBezTo>
                    <a:pt x="33130" y="42159"/>
                    <a:pt x="33797" y="43263"/>
                    <a:pt x="35055" y="43263"/>
                  </a:cubicBezTo>
                  <a:lnTo>
                    <a:pt x="35103" y="43263"/>
                  </a:lnTo>
                  <a:cubicBezTo>
                    <a:pt x="35639" y="43249"/>
                    <a:pt x="36308" y="43232"/>
                    <a:pt x="38812" y="40083"/>
                  </a:cubicBezTo>
                  <a:cubicBezTo>
                    <a:pt x="41219" y="37054"/>
                    <a:pt x="41301" y="36019"/>
                    <a:pt x="41330" y="35630"/>
                  </a:cubicBezTo>
                  <a:cubicBezTo>
                    <a:pt x="41409" y="34601"/>
                    <a:pt x="40781" y="33756"/>
                    <a:pt x="39800" y="33577"/>
                  </a:cubicBezTo>
                  <a:cubicBezTo>
                    <a:pt x="39638" y="33548"/>
                    <a:pt x="39469" y="33533"/>
                    <a:pt x="39294" y="33533"/>
                  </a:cubicBezTo>
                  <a:cubicBezTo>
                    <a:pt x="38720" y="33533"/>
                    <a:pt x="38081" y="33697"/>
                    <a:pt x="37351" y="34032"/>
                  </a:cubicBezTo>
                  <a:cubicBezTo>
                    <a:pt x="37034" y="34081"/>
                    <a:pt x="36733" y="34222"/>
                    <a:pt x="36492" y="34437"/>
                  </a:cubicBezTo>
                  <a:cubicBezTo>
                    <a:pt x="36376" y="34478"/>
                    <a:pt x="36263" y="34536"/>
                    <a:pt x="36154" y="34606"/>
                  </a:cubicBezTo>
                  <a:lnTo>
                    <a:pt x="27071" y="27506"/>
                  </a:lnTo>
                  <a:lnTo>
                    <a:pt x="26933" y="27231"/>
                  </a:lnTo>
                  <a:cubicBezTo>
                    <a:pt x="26933" y="27231"/>
                    <a:pt x="26309" y="25992"/>
                    <a:pt x="25474" y="24346"/>
                  </a:cubicBezTo>
                  <a:cubicBezTo>
                    <a:pt x="25225" y="23855"/>
                    <a:pt x="24957" y="23330"/>
                    <a:pt x="24679" y="22792"/>
                  </a:cubicBezTo>
                  <a:lnTo>
                    <a:pt x="23969" y="21402"/>
                  </a:lnTo>
                  <a:lnTo>
                    <a:pt x="23166" y="19846"/>
                  </a:lnTo>
                  <a:lnTo>
                    <a:pt x="26083" y="17400"/>
                  </a:lnTo>
                  <a:cubicBezTo>
                    <a:pt x="26407" y="17129"/>
                    <a:pt x="26435" y="16642"/>
                    <a:pt x="26147" y="16336"/>
                  </a:cubicBezTo>
                  <a:lnTo>
                    <a:pt x="25846" y="16013"/>
                  </a:lnTo>
                  <a:cubicBezTo>
                    <a:pt x="25889" y="15953"/>
                    <a:pt x="25931" y="15891"/>
                    <a:pt x="25976" y="15828"/>
                  </a:cubicBezTo>
                  <a:cubicBezTo>
                    <a:pt x="27180" y="14085"/>
                    <a:pt x="27987" y="12442"/>
                    <a:pt x="28384" y="10937"/>
                  </a:cubicBezTo>
                  <a:cubicBezTo>
                    <a:pt x="29337" y="10268"/>
                    <a:pt x="29718" y="9969"/>
                    <a:pt x="29934" y="9726"/>
                  </a:cubicBezTo>
                  <a:cubicBezTo>
                    <a:pt x="29978" y="9676"/>
                    <a:pt x="30027" y="9627"/>
                    <a:pt x="30076" y="9576"/>
                  </a:cubicBezTo>
                  <a:cubicBezTo>
                    <a:pt x="30259" y="9390"/>
                    <a:pt x="30486" y="9157"/>
                    <a:pt x="30683" y="8844"/>
                  </a:cubicBezTo>
                  <a:cubicBezTo>
                    <a:pt x="31033" y="8285"/>
                    <a:pt x="31101" y="7642"/>
                    <a:pt x="30871" y="7083"/>
                  </a:cubicBezTo>
                  <a:cubicBezTo>
                    <a:pt x="30818" y="6955"/>
                    <a:pt x="30751" y="6832"/>
                    <a:pt x="30669" y="6722"/>
                  </a:cubicBezTo>
                  <a:cubicBezTo>
                    <a:pt x="30744" y="6153"/>
                    <a:pt x="30546" y="5707"/>
                    <a:pt x="30307" y="5388"/>
                  </a:cubicBezTo>
                  <a:cubicBezTo>
                    <a:pt x="30031" y="5026"/>
                    <a:pt x="29647" y="4786"/>
                    <a:pt x="29220" y="4697"/>
                  </a:cubicBezTo>
                  <a:cubicBezTo>
                    <a:pt x="29060" y="4452"/>
                    <a:pt x="28877" y="4289"/>
                    <a:pt x="28750" y="4196"/>
                  </a:cubicBezTo>
                  <a:cubicBezTo>
                    <a:pt x="28412" y="3944"/>
                    <a:pt x="28020" y="3810"/>
                    <a:pt x="27613" y="3810"/>
                  </a:cubicBezTo>
                  <a:cubicBezTo>
                    <a:pt x="27523" y="3810"/>
                    <a:pt x="27436" y="3817"/>
                    <a:pt x="27349" y="3830"/>
                  </a:cubicBezTo>
                  <a:cubicBezTo>
                    <a:pt x="27035" y="3597"/>
                    <a:pt x="26654" y="3469"/>
                    <a:pt x="26258" y="3469"/>
                  </a:cubicBezTo>
                  <a:cubicBezTo>
                    <a:pt x="26068" y="3469"/>
                    <a:pt x="25877" y="3497"/>
                    <a:pt x="25684" y="3556"/>
                  </a:cubicBezTo>
                  <a:cubicBezTo>
                    <a:pt x="24854" y="3816"/>
                    <a:pt x="24508" y="4503"/>
                    <a:pt x="24350" y="5004"/>
                  </a:cubicBezTo>
                  <a:cubicBezTo>
                    <a:pt x="24312" y="5003"/>
                    <a:pt x="24275" y="5002"/>
                    <a:pt x="24239" y="5002"/>
                  </a:cubicBezTo>
                  <a:cubicBezTo>
                    <a:pt x="23689" y="5002"/>
                    <a:pt x="23176" y="5236"/>
                    <a:pt x="22837" y="5637"/>
                  </a:cubicBezTo>
                  <a:cubicBezTo>
                    <a:pt x="22418" y="6127"/>
                    <a:pt x="22293" y="6722"/>
                    <a:pt x="22467" y="7410"/>
                  </a:cubicBezTo>
                  <a:cubicBezTo>
                    <a:pt x="22051" y="7139"/>
                    <a:pt x="21576" y="6972"/>
                    <a:pt x="21070" y="6920"/>
                  </a:cubicBezTo>
                  <a:cubicBezTo>
                    <a:pt x="20200" y="2915"/>
                    <a:pt x="17640" y="392"/>
                    <a:pt x="14000" y="56"/>
                  </a:cubicBezTo>
                  <a:cubicBezTo>
                    <a:pt x="13602" y="19"/>
                    <a:pt x="13222" y="1"/>
                    <a:pt x="1287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38"/>
            <p:cNvSpPr/>
            <p:nvPr/>
          </p:nvSpPr>
          <p:spPr>
            <a:xfrm>
              <a:off x="7437889" y="1801280"/>
              <a:ext cx="299792" cy="249462"/>
            </a:xfrm>
            <a:custGeom>
              <a:avLst/>
              <a:gdLst/>
              <a:ahLst/>
              <a:cxnLst/>
              <a:rect l="l" t="t" r="r" b="b"/>
              <a:pathLst>
                <a:path w="10029" h="8346" extrusionOk="0">
                  <a:moveTo>
                    <a:pt x="8274" y="0"/>
                  </a:moveTo>
                  <a:cubicBezTo>
                    <a:pt x="8274" y="0"/>
                    <a:pt x="7559" y="257"/>
                    <a:pt x="6602" y="754"/>
                  </a:cubicBezTo>
                  <a:cubicBezTo>
                    <a:pt x="5197" y="1485"/>
                    <a:pt x="3264" y="2739"/>
                    <a:pt x="2283" y="4475"/>
                  </a:cubicBezTo>
                  <a:cubicBezTo>
                    <a:pt x="1899" y="4487"/>
                    <a:pt x="1619" y="4716"/>
                    <a:pt x="1297" y="4942"/>
                  </a:cubicBezTo>
                  <a:cubicBezTo>
                    <a:pt x="1072" y="5099"/>
                    <a:pt x="850" y="5141"/>
                    <a:pt x="583" y="5176"/>
                  </a:cubicBezTo>
                  <a:cubicBezTo>
                    <a:pt x="558" y="5179"/>
                    <a:pt x="534" y="5180"/>
                    <a:pt x="511" y="5180"/>
                  </a:cubicBezTo>
                  <a:cubicBezTo>
                    <a:pt x="476" y="5180"/>
                    <a:pt x="444" y="5178"/>
                    <a:pt x="411" y="5178"/>
                  </a:cubicBezTo>
                  <a:cubicBezTo>
                    <a:pt x="362" y="5178"/>
                    <a:pt x="314" y="5183"/>
                    <a:pt x="260" y="5204"/>
                  </a:cubicBezTo>
                  <a:cubicBezTo>
                    <a:pt x="141" y="5252"/>
                    <a:pt x="59" y="5315"/>
                    <a:pt x="55" y="5454"/>
                  </a:cubicBezTo>
                  <a:cubicBezTo>
                    <a:pt x="48" y="5724"/>
                    <a:pt x="370" y="5864"/>
                    <a:pt x="673" y="5934"/>
                  </a:cubicBezTo>
                  <a:cubicBezTo>
                    <a:pt x="350" y="5998"/>
                    <a:pt x="0" y="6128"/>
                    <a:pt x="83" y="6413"/>
                  </a:cubicBezTo>
                  <a:cubicBezTo>
                    <a:pt x="151" y="6642"/>
                    <a:pt x="411" y="6706"/>
                    <a:pt x="685" y="6706"/>
                  </a:cubicBezTo>
                  <a:cubicBezTo>
                    <a:pt x="761" y="6706"/>
                    <a:pt x="839" y="6701"/>
                    <a:pt x="913" y="6694"/>
                  </a:cubicBezTo>
                  <a:lnTo>
                    <a:pt x="913" y="6694"/>
                  </a:lnTo>
                  <a:cubicBezTo>
                    <a:pt x="654" y="6847"/>
                    <a:pt x="405" y="7062"/>
                    <a:pt x="576" y="7293"/>
                  </a:cubicBezTo>
                  <a:cubicBezTo>
                    <a:pt x="683" y="7437"/>
                    <a:pt x="861" y="7490"/>
                    <a:pt x="1058" y="7490"/>
                  </a:cubicBezTo>
                  <a:cubicBezTo>
                    <a:pt x="1295" y="7490"/>
                    <a:pt x="1561" y="7414"/>
                    <a:pt x="1770" y="7329"/>
                  </a:cubicBezTo>
                  <a:lnTo>
                    <a:pt x="1770" y="7329"/>
                  </a:lnTo>
                  <a:cubicBezTo>
                    <a:pt x="1535" y="7687"/>
                    <a:pt x="1217" y="8314"/>
                    <a:pt x="1705" y="8345"/>
                  </a:cubicBezTo>
                  <a:cubicBezTo>
                    <a:pt x="1711" y="8345"/>
                    <a:pt x="1716" y="8346"/>
                    <a:pt x="1722" y="8346"/>
                  </a:cubicBezTo>
                  <a:cubicBezTo>
                    <a:pt x="1940" y="8346"/>
                    <a:pt x="2140" y="8054"/>
                    <a:pt x="2266" y="7915"/>
                  </a:cubicBezTo>
                  <a:cubicBezTo>
                    <a:pt x="2545" y="7611"/>
                    <a:pt x="2794" y="7284"/>
                    <a:pt x="3024" y="6941"/>
                  </a:cubicBezTo>
                  <a:cubicBezTo>
                    <a:pt x="3167" y="7262"/>
                    <a:pt x="3587" y="7729"/>
                    <a:pt x="3824" y="7729"/>
                  </a:cubicBezTo>
                  <a:cubicBezTo>
                    <a:pt x="3868" y="7729"/>
                    <a:pt x="3906" y="7713"/>
                    <a:pt x="3934" y="7677"/>
                  </a:cubicBezTo>
                  <a:cubicBezTo>
                    <a:pt x="4105" y="7459"/>
                    <a:pt x="4068" y="7292"/>
                    <a:pt x="4022" y="7077"/>
                  </a:cubicBezTo>
                  <a:cubicBezTo>
                    <a:pt x="3934" y="6657"/>
                    <a:pt x="3810" y="6252"/>
                    <a:pt x="3645" y="5857"/>
                  </a:cubicBezTo>
                  <a:cubicBezTo>
                    <a:pt x="4232" y="5480"/>
                    <a:pt x="5687" y="4595"/>
                    <a:pt x="7244" y="3986"/>
                  </a:cubicBezTo>
                  <a:cubicBezTo>
                    <a:pt x="8176" y="3620"/>
                    <a:pt x="9147" y="3354"/>
                    <a:pt x="9984" y="3354"/>
                  </a:cubicBezTo>
                  <a:cubicBezTo>
                    <a:pt x="9999" y="3354"/>
                    <a:pt x="10014" y="3354"/>
                    <a:pt x="10029" y="3354"/>
                  </a:cubicBezTo>
                  <a:lnTo>
                    <a:pt x="8274" y="0"/>
                  </a:lnTo>
                  <a:close/>
                </a:path>
              </a:pathLst>
            </a:custGeom>
            <a:solidFill>
              <a:srgbClr val="A455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38"/>
            <p:cNvSpPr/>
            <p:nvPr/>
          </p:nvSpPr>
          <p:spPr>
            <a:xfrm>
              <a:off x="7635269" y="1801310"/>
              <a:ext cx="102412" cy="119142"/>
            </a:xfrm>
            <a:custGeom>
              <a:avLst/>
              <a:gdLst/>
              <a:ahLst/>
              <a:cxnLst/>
              <a:rect l="l" t="t" r="r" b="b"/>
              <a:pathLst>
                <a:path w="3426" h="3986" extrusionOk="0">
                  <a:moveTo>
                    <a:pt x="1673" y="1"/>
                  </a:moveTo>
                  <a:cubicBezTo>
                    <a:pt x="1673" y="1"/>
                    <a:pt x="959" y="256"/>
                    <a:pt x="0" y="754"/>
                  </a:cubicBezTo>
                  <a:cubicBezTo>
                    <a:pt x="263" y="1522"/>
                    <a:pt x="690" y="2942"/>
                    <a:pt x="642" y="3985"/>
                  </a:cubicBezTo>
                  <a:cubicBezTo>
                    <a:pt x="1574" y="3619"/>
                    <a:pt x="2544" y="3353"/>
                    <a:pt x="3381" y="3353"/>
                  </a:cubicBezTo>
                  <a:cubicBezTo>
                    <a:pt x="3396" y="3353"/>
                    <a:pt x="3411" y="3353"/>
                    <a:pt x="3426" y="3353"/>
                  </a:cubicBezTo>
                  <a:lnTo>
                    <a:pt x="1673" y="1"/>
                  </a:lnTo>
                  <a:close/>
                </a:path>
              </a:pathLst>
            </a:custGeom>
            <a:solidFill>
              <a:srgbClr val="93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38"/>
            <p:cNvSpPr/>
            <p:nvPr/>
          </p:nvSpPr>
          <p:spPr>
            <a:xfrm>
              <a:off x="8008327" y="1356965"/>
              <a:ext cx="263472" cy="332945"/>
            </a:xfrm>
            <a:custGeom>
              <a:avLst/>
              <a:gdLst/>
              <a:ahLst/>
              <a:cxnLst/>
              <a:rect l="l" t="t" r="r" b="b"/>
              <a:pathLst>
                <a:path w="8814" h="11139" extrusionOk="0">
                  <a:moveTo>
                    <a:pt x="5618" y="1"/>
                  </a:moveTo>
                  <a:cubicBezTo>
                    <a:pt x="5589" y="1"/>
                    <a:pt x="5557" y="6"/>
                    <a:pt x="5522" y="16"/>
                  </a:cubicBezTo>
                  <a:cubicBezTo>
                    <a:pt x="5253" y="100"/>
                    <a:pt x="5194" y="644"/>
                    <a:pt x="5134" y="843"/>
                  </a:cubicBezTo>
                  <a:cubicBezTo>
                    <a:pt x="4975" y="1370"/>
                    <a:pt x="4817" y="1895"/>
                    <a:pt x="4664" y="2423"/>
                  </a:cubicBezTo>
                  <a:cubicBezTo>
                    <a:pt x="4637" y="2403"/>
                    <a:pt x="4613" y="2383"/>
                    <a:pt x="4592" y="2361"/>
                  </a:cubicBezTo>
                  <a:cubicBezTo>
                    <a:pt x="4403" y="2153"/>
                    <a:pt x="4331" y="1906"/>
                    <a:pt x="4091" y="1730"/>
                  </a:cubicBezTo>
                  <a:cubicBezTo>
                    <a:pt x="3995" y="1659"/>
                    <a:pt x="3772" y="1536"/>
                    <a:pt x="3596" y="1536"/>
                  </a:cubicBezTo>
                  <a:cubicBezTo>
                    <a:pt x="3525" y="1536"/>
                    <a:pt x="3462" y="1556"/>
                    <a:pt x="3418" y="1607"/>
                  </a:cubicBezTo>
                  <a:cubicBezTo>
                    <a:pt x="3237" y="1822"/>
                    <a:pt x="3507" y="2276"/>
                    <a:pt x="3606" y="2472"/>
                  </a:cubicBezTo>
                  <a:cubicBezTo>
                    <a:pt x="3886" y="3012"/>
                    <a:pt x="4149" y="3545"/>
                    <a:pt x="4375" y="4105"/>
                  </a:cubicBezTo>
                  <a:cubicBezTo>
                    <a:pt x="3793" y="5065"/>
                    <a:pt x="2510" y="7027"/>
                    <a:pt x="1073" y="8233"/>
                  </a:cubicBezTo>
                  <a:cubicBezTo>
                    <a:pt x="723" y="8528"/>
                    <a:pt x="363" y="8776"/>
                    <a:pt x="1" y="8954"/>
                  </a:cubicBezTo>
                  <a:lnTo>
                    <a:pt x="3089" y="11139"/>
                  </a:lnTo>
                  <a:cubicBezTo>
                    <a:pt x="3062" y="11105"/>
                    <a:pt x="3469" y="10611"/>
                    <a:pt x="4008" y="9832"/>
                  </a:cubicBezTo>
                  <a:cubicBezTo>
                    <a:pt x="4828" y="8642"/>
                    <a:pt x="5956" y="6786"/>
                    <a:pt x="6310" y="4892"/>
                  </a:cubicBezTo>
                  <a:cubicBezTo>
                    <a:pt x="6683" y="4632"/>
                    <a:pt x="7881" y="3808"/>
                    <a:pt x="8087" y="3575"/>
                  </a:cubicBezTo>
                  <a:cubicBezTo>
                    <a:pt x="8275" y="3364"/>
                    <a:pt x="8523" y="3148"/>
                    <a:pt x="8674" y="2910"/>
                  </a:cubicBezTo>
                  <a:cubicBezTo>
                    <a:pt x="8770" y="2760"/>
                    <a:pt x="8814" y="2558"/>
                    <a:pt x="8587" y="2506"/>
                  </a:cubicBezTo>
                  <a:cubicBezTo>
                    <a:pt x="8556" y="2499"/>
                    <a:pt x="8526" y="2495"/>
                    <a:pt x="8495" y="2495"/>
                  </a:cubicBezTo>
                  <a:cubicBezTo>
                    <a:pt x="8334" y="2495"/>
                    <a:pt x="8171" y="2589"/>
                    <a:pt x="8011" y="2671"/>
                  </a:cubicBezTo>
                  <a:cubicBezTo>
                    <a:pt x="7777" y="2791"/>
                    <a:pt x="7685" y="2800"/>
                    <a:pt x="7452" y="2924"/>
                  </a:cubicBezTo>
                  <a:cubicBezTo>
                    <a:pt x="7726" y="2609"/>
                    <a:pt x="7813" y="2481"/>
                    <a:pt x="8046" y="2134"/>
                  </a:cubicBezTo>
                  <a:cubicBezTo>
                    <a:pt x="8158" y="1967"/>
                    <a:pt x="8567" y="1527"/>
                    <a:pt x="8383" y="1282"/>
                  </a:cubicBezTo>
                  <a:cubicBezTo>
                    <a:pt x="8331" y="1214"/>
                    <a:pt x="8269" y="1189"/>
                    <a:pt x="8204" y="1189"/>
                  </a:cubicBezTo>
                  <a:cubicBezTo>
                    <a:pt x="8083" y="1189"/>
                    <a:pt x="7951" y="1275"/>
                    <a:pt x="7844" y="1329"/>
                  </a:cubicBezTo>
                  <a:cubicBezTo>
                    <a:pt x="7482" y="1513"/>
                    <a:pt x="7157" y="1745"/>
                    <a:pt x="6853" y="2007"/>
                  </a:cubicBezTo>
                  <a:cubicBezTo>
                    <a:pt x="7002" y="1699"/>
                    <a:pt x="7134" y="1381"/>
                    <a:pt x="7227" y="1055"/>
                  </a:cubicBezTo>
                  <a:cubicBezTo>
                    <a:pt x="7288" y="845"/>
                    <a:pt x="7353" y="561"/>
                    <a:pt x="7146" y="406"/>
                  </a:cubicBezTo>
                  <a:cubicBezTo>
                    <a:pt x="7084" y="360"/>
                    <a:pt x="7027" y="341"/>
                    <a:pt x="6972" y="341"/>
                  </a:cubicBezTo>
                  <a:cubicBezTo>
                    <a:pt x="6880" y="341"/>
                    <a:pt x="6796" y="394"/>
                    <a:pt x="6711" y="469"/>
                  </a:cubicBezTo>
                  <a:cubicBezTo>
                    <a:pt x="6395" y="750"/>
                    <a:pt x="6128" y="1144"/>
                    <a:pt x="5864" y="1491"/>
                  </a:cubicBezTo>
                  <a:cubicBezTo>
                    <a:pt x="5925" y="1023"/>
                    <a:pt x="6033" y="1"/>
                    <a:pt x="5618" y="1"/>
                  </a:cubicBezTo>
                  <a:close/>
                </a:path>
              </a:pathLst>
            </a:custGeom>
            <a:solidFill>
              <a:srgbClr val="A455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38"/>
            <p:cNvSpPr/>
            <p:nvPr/>
          </p:nvSpPr>
          <p:spPr>
            <a:xfrm>
              <a:off x="8008327" y="1603019"/>
              <a:ext cx="119809" cy="86890"/>
            </a:xfrm>
            <a:custGeom>
              <a:avLst/>
              <a:gdLst/>
              <a:ahLst/>
              <a:cxnLst/>
              <a:rect l="l" t="t" r="r" b="b"/>
              <a:pathLst>
                <a:path w="4008" h="2907" extrusionOk="0">
                  <a:moveTo>
                    <a:pt x="1073" y="1"/>
                  </a:moveTo>
                  <a:cubicBezTo>
                    <a:pt x="723" y="296"/>
                    <a:pt x="363" y="544"/>
                    <a:pt x="1" y="722"/>
                  </a:cubicBezTo>
                  <a:lnTo>
                    <a:pt x="3089" y="2907"/>
                  </a:lnTo>
                  <a:cubicBezTo>
                    <a:pt x="3061" y="2873"/>
                    <a:pt x="3469" y="2379"/>
                    <a:pt x="4008" y="1601"/>
                  </a:cubicBezTo>
                  <a:cubicBezTo>
                    <a:pt x="2680" y="1538"/>
                    <a:pt x="1590" y="558"/>
                    <a:pt x="1073" y="1"/>
                  </a:cubicBezTo>
                  <a:close/>
                </a:path>
              </a:pathLst>
            </a:custGeom>
            <a:solidFill>
              <a:srgbClr val="93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38"/>
            <p:cNvSpPr/>
            <p:nvPr/>
          </p:nvSpPr>
          <p:spPr>
            <a:xfrm>
              <a:off x="8148702" y="1429956"/>
              <a:ext cx="31985" cy="27529"/>
            </a:xfrm>
            <a:custGeom>
              <a:avLst/>
              <a:gdLst/>
              <a:ahLst/>
              <a:cxnLst/>
              <a:rect l="l" t="t" r="r" b="b"/>
              <a:pathLst>
                <a:path w="1070" h="921" extrusionOk="0">
                  <a:moveTo>
                    <a:pt x="111" y="0"/>
                  </a:moveTo>
                  <a:cubicBezTo>
                    <a:pt x="65" y="0"/>
                    <a:pt x="24" y="32"/>
                    <a:pt x="15" y="78"/>
                  </a:cubicBezTo>
                  <a:cubicBezTo>
                    <a:pt x="1" y="132"/>
                    <a:pt x="33" y="187"/>
                    <a:pt x="88" y="200"/>
                  </a:cubicBezTo>
                  <a:cubicBezTo>
                    <a:pt x="431" y="280"/>
                    <a:pt x="728" y="533"/>
                    <a:pt x="862" y="859"/>
                  </a:cubicBezTo>
                  <a:cubicBezTo>
                    <a:pt x="877" y="898"/>
                    <a:pt x="915" y="921"/>
                    <a:pt x="955" y="921"/>
                  </a:cubicBezTo>
                  <a:cubicBezTo>
                    <a:pt x="968" y="921"/>
                    <a:pt x="982" y="920"/>
                    <a:pt x="993" y="914"/>
                  </a:cubicBezTo>
                  <a:cubicBezTo>
                    <a:pt x="1045" y="893"/>
                    <a:pt x="1069" y="835"/>
                    <a:pt x="1048" y="784"/>
                  </a:cubicBezTo>
                  <a:cubicBezTo>
                    <a:pt x="890" y="399"/>
                    <a:pt x="540" y="101"/>
                    <a:pt x="136" y="4"/>
                  </a:cubicBezTo>
                  <a:cubicBezTo>
                    <a:pt x="128" y="1"/>
                    <a:pt x="119" y="0"/>
                    <a:pt x="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38"/>
            <p:cNvSpPr/>
            <p:nvPr/>
          </p:nvSpPr>
          <p:spPr>
            <a:xfrm>
              <a:off x="7518210" y="2171706"/>
              <a:ext cx="215346" cy="185587"/>
            </a:xfrm>
            <a:custGeom>
              <a:avLst/>
              <a:gdLst/>
              <a:ahLst/>
              <a:cxnLst/>
              <a:rect l="l" t="t" r="r" b="b"/>
              <a:pathLst>
                <a:path w="7204" h="6209" extrusionOk="0">
                  <a:moveTo>
                    <a:pt x="6183" y="0"/>
                  </a:moveTo>
                  <a:cubicBezTo>
                    <a:pt x="5558" y="0"/>
                    <a:pt x="1" y="5839"/>
                    <a:pt x="1299" y="6170"/>
                  </a:cubicBezTo>
                  <a:cubicBezTo>
                    <a:pt x="1403" y="6196"/>
                    <a:pt x="1516" y="6208"/>
                    <a:pt x="1636" y="6208"/>
                  </a:cubicBezTo>
                  <a:cubicBezTo>
                    <a:pt x="3028" y="6208"/>
                    <a:pt x="5391" y="4580"/>
                    <a:pt x="5391" y="4580"/>
                  </a:cubicBezTo>
                  <a:lnTo>
                    <a:pt x="7204" y="2123"/>
                  </a:lnTo>
                  <a:cubicBezTo>
                    <a:pt x="7204" y="2123"/>
                    <a:pt x="6791" y="27"/>
                    <a:pt x="6187" y="0"/>
                  </a:cubicBezTo>
                  <a:cubicBezTo>
                    <a:pt x="6186" y="0"/>
                    <a:pt x="6185" y="0"/>
                    <a:pt x="61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38"/>
            <p:cNvSpPr/>
            <p:nvPr/>
          </p:nvSpPr>
          <p:spPr>
            <a:xfrm>
              <a:off x="7645163" y="2282808"/>
              <a:ext cx="32374" cy="30069"/>
            </a:xfrm>
            <a:custGeom>
              <a:avLst/>
              <a:gdLst/>
              <a:ahLst/>
              <a:cxnLst/>
              <a:rect l="l" t="t" r="r" b="b"/>
              <a:pathLst>
                <a:path w="1083" h="1006" extrusionOk="0">
                  <a:moveTo>
                    <a:pt x="123" y="1"/>
                  </a:moveTo>
                  <a:cubicBezTo>
                    <a:pt x="64" y="1"/>
                    <a:pt x="0" y="64"/>
                    <a:pt x="31" y="138"/>
                  </a:cubicBezTo>
                  <a:cubicBezTo>
                    <a:pt x="179" y="494"/>
                    <a:pt x="483" y="1006"/>
                    <a:pt x="927" y="1006"/>
                  </a:cubicBezTo>
                  <a:cubicBezTo>
                    <a:pt x="953" y="1006"/>
                    <a:pt x="979" y="1004"/>
                    <a:pt x="1006" y="1000"/>
                  </a:cubicBezTo>
                  <a:cubicBezTo>
                    <a:pt x="1082" y="992"/>
                    <a:pt x="1075" y="886"/>
                    <a:pt x="1013" y="863"/>
                  </a:cubicBezTo>
                  <a:cubicBezTo>
                    <a:pt x="808" y="787"/>
                    <a:pt x="636" y="731"/>
                    <a:pt x="486" y="560"/>
                  </a:cubicBezTo>
                  <a:cubicBezTo>
                    <a:pt x="355" y="412"/>
                    <a:pt x="270" y="234"/>
                    <a:pt x="194" y="52"/>
                  </a:cubicBezTo>
                  <a:cubicBezTo>
                    <a:pt x="179" y="16"/>
                    <a:pt x="152" y="1"/>
                    <a:pt x="1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38"/>
            <p:cNvSpPr/>
            <p:nvPr/>
          </p:nvSpPr>
          <p:spPr>
            <a:xfrm>
              <a:off x="7627228" y="2298679"/>
              <a:ext cx="31686" cy="26124"/>
            </a:xfrm>
            <a:custGeom>
              <a:avLst/>
              <a:gdLst/>
              <a:ahLst/>
              <a:cxnLst/>
              <a:rect l="l" t="t" r="r" b="b"/>
              <a:pathLst>
                <a:path w="1060" h="874" extrusionOk="0">
                  <a:moveTo>
                    <a:pt x="115" y="0"/>
                  </a:moveTo>
                  <a:cubicBezTo>
                    <a:pt x="59" y="0"/>
                    <a:pt x="0" y="59"/>
                    <a:pt x="31" y="128"/>
                  </a:cubicBezTo>
                  <a:cubicBezTo>
                    <a:pt x="128" y="341"/>
                    <a:pt x="251" y="550"/>
                    <a:pt x="441" y="694"/>
                  </a:cubicBezTo>
                  <a:cubicBezTo>
                    <a:pt x="554" y="781"/>
                    <a:pt x="720" y="874"/>
                    <a:pt x="874" y="874"/>
                  </a:cubicBezTo>
                  <a:cubicBezTo>
                    <a:pt x="922" y="874"/>
                    <a:pt x="969" y="865"/>
                    <a:pt x="1013" y="843"/>
                  </a:cubicBezTo>
                  <a:cubicBezTo>
                    <a:pt x="1060" y="821"/>
                    <a:pt x="1041" y="762"/>
                    <a:pt x="1005" y="743"/>
                  </a:cubicBezTo>
                  <a:cubicBezTo>
                    <a:pt x="931" y="709"/>
                    <a:pt x="855" y="708"/>
                    <a:pt x="777" y="684"/>
                  </a:cubicBezTo>
                  <a:cubicBezTo>
                    <a:pt x="666" y="646"/>
                    <a:pt x="567" y="582"/>
                    <a:pt x="482" y="502"/>
                  </a:cubicBezTo>
                  <a:cubicBezTo>
                    <a:pt x="348" y="375"/>
                    <a:pt x="258" y="213"/>
                    <a:pt x="183" y="46"/>
                  </a:cubicBezTo>
                  <a:cubicBezTo>
                    <a:pt x="168" y="14"/>
                    <a:pt x="142" y="0"/>
                    <a:pt x="1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38"/>
            <p:cNvSpPr/>
            <p:nvPr/>
          </p:nvSpPr>
          <p:spPr>
            <a:xfrm>
              <a:off x="7607678" y="2314431"/>
              <a:ext cx="31507" cy="20714"/>
            </a:xfrm>
            <a:custGeom>
              <a:avLst/>
              <a:gdLst/>
              <a:ahLst/>
              <a:cxnLst/>
              <a:rect l="l" t="t" r="r" b="b"/>
              <a:pathLst>
                <a:path w="1054" h="693" extrusionOk="0">
                  <a:moveTo>
                    <a:pt x="136" y="1"/>
                  </a:moveTo>
                  <a:cubicBezTo>
                    <a:pt x="67" y="1"/>
                    <a:pt x="1" y="65"/>
                    <a:pt x="48" y="139"/>
                  </a:cubicBezTo>
                  <a:cubicBezTo>
                    <a:pt x="221" y="412"/>
                    <a:pt x="561" y="692"/>
                    <a:pt x="906" y="692"/>
                  </a:cubicBezTo>
                  <a:cubicBezTo>
                    <a:pt x="927" y="692"/>
                    <a:pt x="948" y="691"/>
                    <a:pt x="970" y="689"/>
                  </a:cubicBezTo>
                  <a:cubicBezTo>
                    <a:pt x="1053" y="681"/>
                    <a:pt x="1039" y="563"/>
                    <a:pt x="975" y="537"/>
                  </a:cubicBezTo>
                  <a:cubicBezTo>
                    <a:pt x="834" y="482"/>
                    <a:pt x="692" y="458"/>
                    <a:pt x="558" y="377"/>
                  </a:cubicBezTo>
                  <a:cubicBezTo>
                    <a:pt x="421" y="292"/>
                    <a:pt x="309" y="181"/>
                    <a:pt x="220" y="47"/>
                  </a:cubicBezTo>
                  <a:cubicBezTo>
                    <a:pt x="199" y="14"/>
                    <a:pt x="167" y="1"/>
                    <a:pt x="1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38"/>
            <p:cNvSpPr/>
            <p:nvPr/>
          </p:nvSpPr>
          <p:spPr>
            <a:xfrm>
              <a:off x="8404642" y="2255398"/>
              <a:ext cx="207304" cy="194644"/>
            </a:xfrm>
            <a:custGeom>
              <a:avLst/>
              <a:gdLst/>
              <a:ahLst/>
              <a:cxnLst/>
              <a:rect l="l" t="t" r="r" b="b"/>
              <a:pathLst>
                <a:path w="6935" h="6512" extrusionOk="0">
                  <a:moveTo>
                    <a:pt x="5395" y="1"/>
                  </a:moveTo>
                  <a:cubicBezTo>
                    <a:pt x="4015" y="1"/>
                    <a:pt x="1587" y="1987"/>
                    <a:pt x="1587" y="1987"/>
                  </a:cubicBezTo>
                  <a:lnTo>
                    <a:pt x="1" y="4465"/>
                  </a:lnTo>
                  <a:cubicBezTo>
                    <a:pt x="1" y="4465"/>
                    <a:pt x="552" y="6512"/>
                    <a:pt x="1154" y="6512"/>
                  </a:cubicBezTo>
                  <a:cubicBezTo>
                    <a:pt x="1156" y="6512"/>
                    <a:pt x="1159" y="6512"/>
                    <a:pt x="1161" y="6512"/>
                  </a:cubicBezTo>
                  <a:cubicBezTo>
                    <a:pt x="1767" y="6496"/>
                    <a:pt x="6934" y="262"/>
                    <a:pt x="5611" y="19"/>
                  </a:cubicBezTo>
                  <a:cubicBezTo>
                    <a:pt x="5543" y="6"/>
                    <a:pt x="5471" y="1"/>
                    <a:pt x="53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38"/>
            <p:cNvSpPr/>
            <p:nvPr/>
          </p:nvSpPr>
          <p:spPr>
            <a:xfrm>
              <a:off x="8472109" y="2289891"/>
              <a:ext cx="13511" cy="36077"/>
            </a:xfrm>
            <a:custGeom>
              <a:avLst/>
              <a:gdLst/>
              <a:ahLst/>
              <a:cxnLst/>
              <a:rect l="l" t="t" r="r" b="b"/>
              <a:pathLst>
                <a:path w="452" h="1207" extrusionOk="0">
                  <a:moveTo>
                    <a:pt x="362" y="1"/>
                  </a:moveTo>
                  <a:cubicBezTo>
                    <a:pt x="347" y="1"/>
                    <a:pt x="330" y="6"/>
                    <a:pt x="316" y="18"/>
                  </a:cubicBezTo>
                  <a:cubicBezTo>
                    <a:pt x="1" y="275"/>
                    <a:pt x="66" y="837"/>
                    <a:pt x="235" y="1154"/>
                  </a:cubicBezTo>
                  <a:cubicBezTo>
                    <a:pt x="255" y="1191"/>
                    <a:pt x="287" y="1207"/>
                    <a:pt x="318" y="1207"/>
                  </a:cubicBezTo>
                  <a:cubicBezTo>
                    <a:pt x="385" y="1207"/>
                    <a:pt x="452" y="1139"/>
                    <a:pt x="412" y="1063"/>
                  </a:cubicBezTo>
                  <a:cubicBezTo>
                    <a:pt x="328" y="905"/>
                    <a:pt x="284" y="734"/>
                    <a:pt x="299" y="556"/>
                  </a:cubicBezTo>
                  <a:cubicBezTo>
                    <a:pt x="313" y="388"/>
                    <a:pt x="390" y="251"/>
                    <a:pt x="431" y="92"/>
                  </a:cubicBezTo>
                  <a:cubicBezTo>
                    <a:pt x="444" y="41"/>
                    <a:pt x="405" y="1"/>
                    <a:pt x="3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38"/>
            <p:cNvSpPr/>
            <p:nvPr/>
          </p:nvSpPr>
          <p:spPr>
            <a:xfrm>
              <a:off x="8489417" y="2279430"/>
              <a:ext cx="14916" cy="35748"/>
            </a:xfrm>
            <a:custGeom>
              <a:avLst/>
              <a:gdLst/>
              <a:ahLst/>
              <a:cxnLst/>
              <a:rect l="l" t="t" r="r" b="b"/>
              <a:pathLst>
                <a:path w="499" h="1196" extrusionOk="0">
                  <a:moveTo>
                    <a:pt x="334" y="0"/>
                  </a:moveTo>
                  <a:cubicBezTo>
                    <a:pt x="319" y="0"/>
                    <a:pt x="305" y="4"/>
                    <a:pt x="293" y="12"/>
                  </a:cubicBezTo>
                  <a:cubicBezTo>
                    <a:pt x="0" y="230"/>
                    <a:pt x="118" y="936"/>
                    <a:pt x="336" y="1166"/>
                  </a:cubicBezTo>
                  <a:cubicBezTo>
                    <a:pt x="356" y="1186"/>
                    <a:pt x="378" y="1195"/>
                    <a:pt x="400" y="1195"/>
                  </a:cubicBezTo>
                  <a:cubicBezTo>
                    <a:pt x="451" y="1195"/>
                    <a:pt x="498" y="1144"/>
                    <a:pt x="490" y="1084"/>
                  </a:cubicBezTo>
                  <a:cubicBezTo>
                    <a:pt x="469" y="916"/>
                    <a:pt x="383" y="761"/>
                    <a:pt x="358" y="591"/>
                  </a:cubicBezTo>
                  <a:cubicBezTo>
                    <a:pt x="332" y="418"/>
                    <a:pt x="329" y="248"/>
                    <a:pt x="399" y="82"/>
                  </a:cubicBezTo>
                  <a:cubicBezTo>
                    <a:pt x="418" y="32"/>
                    <a:pt x="376" y="0"/>
                    <a:pt x="3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38"/>
            <p:cNvSpPr/>
            <p:nvPr/>
          </p:nvSpPr>
          <p:spPr>
            <a:xfrm>
              <a:off x="8506844" y="2269746"/>
              <a:ext cx="16022" cy="33208"/>
            </a:xfrm>
            <a:custGeom>
              <a:avLst/>
              <a:gdLst/>
              <a:ahLst/>
              <a:cxnLst/>
              <a:rect l="l" t="t" r="r" b="b"/>
              <a:pathLst>
                <a:path w="536" h="1111" extrusionOk="0">
                  <a:moveTo>
                    <a:pt x="290" y="0"/>
                  </a:moveTo>
                  <a:cubicBezTo>
                    <a:pt x="267" y="0"/>
                    <a:pt x="243" y="11"/>
                    <a:pt x="225" y="37"/>
                  </a:cubicBezTo>
                  <a:cubicBezTo>
                    <a:pt x="0" y="343"/>
                    <a:pt x="89" y="782"/>
                    <a:pt x="302" y="1068"/>
                  </a:cubicBezTo>
                  <a:cubicBezTo>
                    <a:pt x="325" y="1098"/>
                    <a:pt x="353" y="1111"/>
                    <a:pt x="380" y="1111"/>
                  </a:cubicBezTo>
                  <a:cubicBezTo>
                    <a:pt x="460" y="1111"/>
                    <a:pt x="535" y="1001"/>
                    <a:pt x="472" y="912"/>
                  </a:cubicBezTo>
                  <a:cubicBezTo>
                    <a:pt x="293" y="660"/>
                    <a:pt x="304" y="391"/>
                    <a:pt x="367" y="104"/>
                  </a:cubicBezTo>
                  <a:cubicBezTo>
                    <a:pt x="381" y="45"/>
                    <a:pt x="337" y="0"/>
                    <a:pt x="2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38"/>
            <p:cNvSpPr/>
            <p:nvPr/>
          </p:nvSpPr>
          <p:spPr>
            <a:xfrm>
              <a:off x="7679390" y="2026830"/>
              <a:ext cx="790358" cy="376763"/>
            </a:xfrm>
            <a:custGeom>
              <a:avLst/>
              <a:gdLst/>
              <a:ahLst/>
              <a:cxnLst/>
              <a:rect l="l" t="t" r="r" b="b"/>
              <a:pathLst>
                <a:path w="26440" h="12605" extrusionOk="0">
                  <a:moveTo>
                    <a:pt x="14804" y="0"/>
                  </a:moveTo>
                  <a:lnTo>
                    <a:pt x="5775" y="2779"/>
                  </a:lnTo>
                  <a:cubicBezTo>
                    <a:pt x="5775" y="2779"/>
                    <a:pt x="6241" y="5561"/>
                    <a:pt x="6071" y="7086"/>
                  </a:cubicBezTo>
                  <a:cubicBezTo>
                    <a:pt x="6022" y="7531"/>
                    <a:pt x="5633" y="7689"/>
                    <a:pt x="5108" y="7689"/>
                  </a:cubicBezTo>
                  <a:cubicBezTo>
                    <a:pt x="3838" y="7689"/>
                    <a:pt x="1766" y="6765"/>
                    <a:pt x="1766" y="6765"/>
                  </a:cubicBezTo>
                  <a:lnTo>
                    <a:pt x="1" y="9429"/>
                  </a:lnTo>
                  <a:cubicBezTo>
                    <a:pt x="1" y="9429"/>
                    <a:pt x="3114" y="11285"/>
                    <a:pt x="7373" y="11891"/>
                  </a:cubicBezTo>
                  <a:cubicBezTo>
                    <a:pt x="7575" y="11919"/>
                    <a:pt x="7767" y="11933"/>
                    <a:pt x="7951" y="11933"/>
                  </a:cubicBezTo>
                  <a:cubicBezTo>
                    <a:pt x="11645" y="11933"/>
                    <a:pt x="11812" y="6411"/>
                    <a:pt x="12711" y="6205"/>
                  </a:cubicBezTo>
                  <a:cubicBezTo>
                    <a:pt x="12726" y="6202"/>
                    <a:pt x="12744" y="6200"/>
                    <a:pt x="12764" y="6200"/>
                  </a:cubicBezTo>
                  <a:cubicBezTo>
                    <a:pt x="13993" y="6200"/>
                    <a:pt x="24308" y="12605"/>
                    <a:pt x="24308" y="12605"/>
                  </a:cubicBezTo>
                  <a:lnTo>
                    <a:pt x="26439" y="9096"/>
                  </a:lnTo>
                  <a:lnTo>
                    <a:pt x="1480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38"/>
            <p:cNvSpPr/>
            <p:nvPr/>
          </p:nvSpPr>
          <p:spPr>
            <a:xfrm>
              <a:off x="7851959" y="2026830"/>
              <a:ext cx="296354" cy="102044"/>
            </a:xfrm>
            <a:custGeom>
              <a:avLst/>
              <a:gdLst/>
              <a:ahLst/>
              <a:cxnLst/>
              <a:rect l="l" t="t" r="r" b="b"/>
              <a:pathLst>
                <a:path w="9914" h="3414" extrusionOk="0">
                  <a:moveTo>
                    <a:pt x="9031" y="0"/>
                  </a:moveTo>
                  <a:lnTo>
                    <a:pt x="1" y="2778"/>
                  </a:lnTo>
                  <a:cubicBezTo>
                    <a:pt x="1" y="2778"/>
                    <a:pt x="42" y="3025"/>
                    <a:pt x="97" y="3413"/>
                  </a:cubicBezTo>
                  <a:cubicBezTo>
                    <a:pt x="136" y="3413"/>
                    <a:pt x="175" y="3413"/>
                    <a:pt x="214" y="3413"/>
                  </a:cubicBezTo>
                  <a:cubicBezTo>
                    <a:pt x="5280" y="3413"/>
                    <a:pt x="8573" y="1433"/>
                    <a:pt x="9914" y="689"/>
                  </a:cubicBezTo>
                  <a:lnTo>
                    <a:pt x="9031" y="0"/>
                  </a:lnTo>
                  <a:close/>
                </a:path>
              </a:pathLst>
            </a:custGeom>
            <a:solidFill>
              <a:srgbClr val="63A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38"/>
            <p:cNvSpPr/>
            <p:nvPr/>
          </p:nvSpPr>
          <p:spPr>
            <a:xfrm>
              <a:off x="8010390" y="2052953"/>
              <a:ext cx="45855" cy="154053"/>
            </a:xfrm>
            <a:custGeom>
              <a:avLst/>
              <a:gdLst/>
              <a:ahLst/>
              <a:cxnLst/>
              <a:rect l="l" t="t" r="r" b="b"/>
              <a:pathLst>
                <a:path w="1534" h="5154" extrusionOk="0">
                  <a:moveTo>
                    <a:pt x="117" y="1"/>
                  </a:moveTo>
                  <a:cubicBezTo>
                    <a:pt x="101" y="1"/>
                    <a:pt x="85" y="4"/>
                    <a:pt x="70" y="13"/>
                  </a:cubicBezTo>
                  <a:cubicBezTo>
                    <a:pt x="21" y="38"/>
                    <a:pt x="1" y="99"/>
                    <a:pt x="28" y="148"/>
                  </a:cubicBezTo>
                  <a:cubicBezTo>
                    <a:pt x="464" y="986"/>
                    <a:pt x="1229" y="3880"/>
                    <a:pt x="1328" y="5061"/>
                  </a:cubicBezTo>
                  <a:cubicBezTo>
                    <a:pt x="1333" y="5115"/>
                    <a:pt x="1377" y="5153"/>
                    <a:pt x="1428" y="5153"/>
                  </a:cubicBezTo>
                  <a:lnTo>
                    <a:pt x="1436" y="5153"/>
                  </a:lnTo>
                  <a:cubicBezTo>
                    <a:pt x="1491" y="5148"/>
                    <a:pt x="1534" y="5098"/>
                    <a:pt x="1529" y="5045"/>
                  </a:cubicBezTo>
                  <a:cubicBezTo>
                    <a:pt x="1426" y="3818"/>
                    <a:pt x="659" y="926"/>
                    <a:pt x="205" y="55"/>
                  </a:cubicBezTo>
                  <a:cubicBezTo>
                    <a:pt x="187" y="21"/>
                    <a:pt x="152" y="1"/>
                    <a:pt x="1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38"/>
            <p:cNvSpPr/>
            <p:nvPr/>
          </p:nvSpPr>
          <p:spPr>
            <a:xfrm>
              <a:off x="8036725" y="2046467"/>
              <a:ext cx="33450" cy="116571"/>
            </a:xfrm>
            <a:custGeom>
              <a:avLst/>
              <a:gdLst/>
              <a:ahLst/>
              <a:cxnLst/>
              <a:rect l="l" t="t" r="r" b="b"/>
              <a:pathLst>
                <a:path w="1119" h="3900" extrusionOk="0">
                  <a:moveTo>
                    <a:pt x="114" y="1"/>
                  </a:moveTo>
                  <a:cubicBezTo>
                    <a:pt x="96" y="1"/>
                    <a:pt x="78" y="5"/>
                    <a:pt x="61" y="15"/>
                  </a:cubicBezTo>
                  <a:cubicBezTo>
                    <a:pt x="15" y="43"/>
                    <a:pt x="1" y="105"/>
                    <a:pt x="29" y="153"/>
                  </a:cubicBezTo>
                  <a:cubicBezTo>
                    <a:pt x="152" y="357"/>
                    <a:pt x="715" y="2299"/>
                    <a:pt x="877" y="2997"/>
                  </a:cubicBezTo>
                  <a:cubicBezTo>
                    <a:pt x="911" y="3140"/>
                    <a:pt x="893" y="3263"/>
                    <a:pt x="825" y="3372"/>
                  </a:cubicBezTo>
                  <a:cubicBezTo>
                    <a:pt x="664" y="3620"/>
                    <a:pt x="281" y="3699"/>
                    <a:pt x="277" y="3699"/>
                  </a:cubicBezTo>
                  <a:cubicBezTo>
                    <a:pt x="222" y="3710"/>
                    <a:pt x="187" y="3762"/>
                    <a:pt x="198" y="3818"/>
                  </a:cubicBezTo>
                  <a:cubicBezTo>
                    <a:pt x="207" y="3866"/>
                    <a:pt x="249" y="3899"/>
                    <a:pt x="297" y="3899"/>
                  </a:cubicBezTo>
                  <a:cubicBezTo>
                    <a:pt x="301" y="3899"/>
                    <a:pt x="305" y="3898"/>
                    <a:pt x="309" y="3898"/>
                  </a:cubicBezTo>
                  <a:cubicBezTo>
                    <a:pt x="311" y="3898"/>
                    <a:pt x="313" y="3898"/>
                    <a:pt x="315" y="3899"/>
                  </a:cubicBezTo>
                  <a:cubicBezTo>
                    <a:pt x="335" y="3894"/>
                    <a:pt x="784" y="3803"/>
                    <a:pt x="991" y="3483"/>
                  </a:cubicBezTo>
                  <a:cubicBezTo>
                    <a:pt x="1092" y="3326"/>
                    <a:pt x="1118" y="3148"/>
                    <a:pt x="1073" y="2951"/>
                  </a:cubicBezTo>
                  <a:cubicBezTo>
                    <a:pt x="934" y="2357"/>
                    <a:pt x="353" y="302"/>
                    <a:pt x="200" y="49"/>
                  </a:cubicBezTo>
                  <a:cubicBezTo>
                    <a:pt x="181" y="17"/>
                    <a:pt x="148" y="1"/>
                    <a:pt x="1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38"/>
            <p:cNvSpPr/>
            <p:nvPr/>
          </p:nvSpPr>
          <p:spPr>
            <a:xfrm>
              <a:off x="7736903" y="2089808"/>
              <a:ext cx="165455" cy="189801"/>
            </a:xfrm>
            <a:custGeom>
              <a:avLst/>
              <a:gdLst/>
              <a:ahLst/>
              <a:cxnLst/>
              <a:rect l="l" t="t" r="r" b="b"/>
              <a:pathLst>
                <a:path w="5535" h="6350" extrusionOk="0">
                  <a:moveTo>
                    <a:pt x="4325" y="1"/>
                  </a:moveTo>
                  <a:cubicBezTo>
                    <a:pt x="4318" y="1"/>
                    <a:pt x="4310" y="2"/>
                    <a:pt x="4303" y="3"/>
                  </a:cubicBezTo>
                  <a:cubicBezTo>
                    <a:pt x="4249" y="13"/>
                    <a:pt x="4215" y="67"/>
                    <a:pt x="4225" y="122"/>
                  </a:cubicBezTo>
                  <a:cubicBezTo>
                    <a:pt x="4536" y="1612"/>
                    <a:pt x="5124" y="5570"/>
                    <a:pt x="4125" y="5973"/>
                  </a:cubicBezTo>
                  <a:cubicBezTo>
                    <a:pt x="3816" y="6097"/>
                    <a:pt x="3479" y="6147"/>
                    <a:pt x="3135" y="6147"/>
                  </a:cubicBezTo>
                  <a:cubicBezTo>
                    <a:pt x="1712" y="6147"/>
                    <a:pt x="184" y="5288"/>
                    <a:pt x="166" y="5277"/>
                  </a:cubicBezTo>
                  <a:cubicBezTo>
                    <a:pt x="150" y="5268"/>
                    <a:pt x="133" y="5263"/>
                    <a:pt x="116" y="5263"/>
                  </a:cubicBezTo>
                  <a:cubicBezTo>
                    <a:pt x="80" y="5263"/>
                    <a:pt x="46" y="5282"/>
                    <a:pt x="29" y="5315"/>
                  </a:cubicBezTo>
                  <a:cubicBezTo>
                    <a:pt x="0" y="5364"/>
                    <a:pt x="17" y="5423"/>
                    <a:pt x="65" y="5452"/>
                  </a:cubicBezTo>
                  <a:cubicBezTo>
                    <a:pt x="144" y="5497"/>
                    <a:pt x="1663" y="6349"/>
                    <a:pt x="3124" y="6349"/>
                  </a:cubicBezTo>
                  <a:cubicBezTo>
                    <a:pt x="3495" y="6349"/>
                    <a:pt x="3862" y="6296"/>
                    <a:pt x="4200" y="6160"/>
                  </a:cubicBezTo>
                  <a:cubicBezTo>
                    <a:pt x="5535" y="5622"/>
                    <a:pt x="4540" y="647"/>
                    <a:pt x="4421" y="81"/>
                  </a:cubicBezTo>
                  <a:cubicBezTo>
                    <a:pt x="4413" y="33"/>
                    <a:pt x="4371" y="1"/>
                    <a:pt x="43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38"/>
            <p:cNvSpPr/>
            <p:nvPr/>
          </p:nvSpPr>
          <p:spPr>
            <a:xfrm>
              <a:off x="7872376" y="2094112"/>
              <a:ext cx="34227" cy="59182"/>
            </a:xfrm>
            <a:custGeom>
              <a:avLst/>
              <a:gdLst/>
              <a:ahLst/>
              <a:cxnLst/>
              <a:rect l="l" t="t" r="r" b="b"/>
              <a:pathLst>
                <a:path w="1145" h="1980" extrusionOk="0">
                  <a:moveTo>
                    <a:pt x="764" y="1"/>
                  </a:moveTo>
                  <a:cubicBezTo>
                    <a:pt x="752" y="1"/>
                    <a:pt x="740" y="3"/>
                    <a:pt x="728" y="7"/>
                  </a:cubicBezTo>
                  <a:cubicBezTo>
                    <a:pt x="674" y="29"/>
                    <a:pt x="650" y="87"/>
                    <a:pt x="670" y="137"/>
                  </a:cubicBezTo>
                  <a:cubicBezTo>
                    <a:pt x="913" y="768"/>
                    <a:pt x="935" y="1244"/>
                    <a:pt x="738" y="1512"/>
                  </a:cubicBezTo>
                  <a:cubicBezTo>
                    <a:pt x="555" y="1761"/>
                    <a:pt x="223" y="1778"/>
                    <a:pt x="134" y="1778"/>
                  </a:cubicBezTo>
                  <a:cubicBezTo>
                    <a:pt x="121" y="1778"/>
                    <a:pt x="113" y="1778"/>
                    <a:pt x="112" y="1778"/>
                  </a:cubicBezTo>
                  <a:cubicBezTo>
                    <a:pt x="111" y="1777"/>
                    <a:pt x="109" y="1777"/>
                    <a:pt x="107" y="1777"/>
                  </a:cubicBezTo>
                  <a:cubicBezTo>
                    <a:pt x="54" y="1777"/>
                    <a:pt x="8" y="1817"/>
                    <a:pt x="4" y="1871"/>
                  </a:cubicBezTo>
                  <a:cubicBezTo>
                    <a:pt x="1" y="1927"/>
                    <a:pt x="43" y="1975"/>
                    <a:pt x="98" y="1978"/>
                  </a:cubicBezTo>
                  <a:cubicBezTo>
                    <a:pt x="101" y="1978"/>
                    <a:pt x="115" y="1979"/>
                    <a:pt x="141" y="1979"/>
                  </a:cubicBezTo>
                  <a:cubicBezTo>
                    <a:pt x="270" y="1979"/>
                    <a:pt x="664" y="1953"/>
                    <a:pt x="899" y="1632"/>
                  </a:cubicBezTo>
                  <a:cubicBezTo>
                    <a:pt x="1144" y="1300"/>
                    <a:pt x="1130" y="774"/>
                    <a:pt x="858" y="65"/>
                  </a:cubicBezTo>
                  <a:cubicBezTo>
                    <a:pt x="841" y="25"/>
                    <a:pt x="804" y="1"/>
                    <a:pt x="7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38"/>
            <p:cNvSpPr/>
            <p:nvPr/>
          </p:nvSpPr>
          <p:spPr>
            <a:xfrm>
              <a:off x="7690839" y="2235731"/>
              <a:ext cx="56258" cy="77624"/>
            </a:xfrm>
            <a:custGeom>
              <a:avLst/>
              <a:gdLst/>
              <a:ahLst/>
              <a:cxnLst/>
              <a:rect l="l" t="t" r="r" b="b"/>
              <a:pathLst>
                <a:path w="1882" h="2597" extrusionOk="0">
                  <a:moveTo>
                    <a:pt x="1768" y="1"/>
                  </a:moveTo>
                  <a:cubicBezTo>
                    <a:pt x="1737" y="1"/>
                    <a:pt x="1706" y="16"/>
                    <a:pt x="1685" y="45"/>
                  </a:cubicBezTo>
                  <a:lnTo>
                    <a:pt x="33" y="2440"/>
                  </a:lnTo>
                  <a:cubicBezTo>
                    <a:pt x="0" y="2485"/>
                    <a:pt x="11" y="2547"/>
                    <a:pt x="57" y="2580"/>
                  </a:cubicBezTo>
                  <a:cubicBezTo>
                    <a:pt x="75" y="2591"/>
                    <a:pt x="95" y="2597"/>
                    <a:pt x="113" y="2597"/>
                  </a:cubicBezTo>
                  <a:cubicBezTo>
                    <a:pt x="146" y="2597"/>
                    <a:pt x="175" y="2581"/>
                    <a:pt x="196" y="2553"/>
                  </a:cubicBezTo>
                  <a:lnTo>
                    <a:pt x="1849" y="156"/>
                  </a:lnTo>
                  <a:cubicBezTo>
                    <a:pt x="1882" y="111"/>
                    <a:pt x="1870" y="49"/>
                    <a:pt x="1825" y="18"/>
                  </a:cubicBezTo>
                  <a:cubicBezTo>
                    <a:pt x="1807" y="6"/>
                    <a:pt x="1788" y="1"/>
                    <a:pt x="17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38"/>
            <p:cNvSpPr/>
            <p:nvPr/>
          </p:nvSpPr>
          <p:spPr>
            <a:xfrm>
              <a:off x="8386796" y="2285677"/>
              <a:ext cx="67766" cy="106349"/>
            </a:xfrm>
            <a:custGeom>
              <a:avLst/>
              <a:gdLst/>
              <a:ahLst/>
              <a:cxnLst/>
              <a:rect l="l" t="t" r="r" b="b"/>
              <a:pathLst>
                <a:path w="2267" h="3558" extrusionOk="0">
                  <a:moveTo>
                    <a:pt x="2152" y="1"/>
                  </a:moveTo>
                  <a:cubicBezTo>
                    <a:pt x="2118" y="1"/>
                    <a:pt x="2084" y="18"/>
                    <a:pt x="2066" y="49"/>
                  </a:cubicBezTo>
                  <a:lnTo>
                    <a:pt x="32" y="3407"/>
                  </a:lnTo>
                  <a:cubicBezTo>
                    <a:pt x="1" y="3455"/>
                    <a:pt x="18" y="3516"/>
                    <a:pt x="64" y="3544"/>
                  </a:cubicBezTo>
                  <a:cubicBezTo>
                    <a:pt x="83" y="3554"/>
                    <a:pt x="100" y="3558"/>
                    <a:pt x="118" y="3558"/>
                  </a:cubicBezTo>
                  <a:cubicBezTo>
                    <a:pt x="152" y="3558"/>
                    <a:pt x="184" y="3541"/>
                    <a:pt x="203" y="3511"/>
                  </a:cubicBezTo>
                  <a:lnTo>
                    <a:pt x="2237" y="153"/>
                  </a:lnTo>
                  <a:cubicBezTo>
                    <a:pt x="2266" y="105"/>
                    <a:pt x="2251" y="43"/>
                    <a:pt x="2203" y="15"/>
                  </a:cubicBezTo>
                  <a:cubicBezTo>
                    <a:pt x="2187" y="5"/>
                    <a:pt x="2169" y="1"/>
                    <a:pt x="21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38"/>
            <p:cNvSpPr/>
            <p:nvPr/>
          </p:nvSpPr>
          <p:spPr>
            <a:xfrm>
              <a:off x="8112263" y="2036036"/>
              <a:ext cx="63253" cy="44566"/>
            </a:xfrm>
            <a:custGeom>
              <a:avLst/>
              <a:gdLst/>
              <a:ahLst/>
              <a:cxnLst/>
              <a:rect l="l" t="t" r="r" b="b"/>
              <a:pathLst>
                <a:path w="2116" h="1491" extrusionOk="0">
                  <a:moveTo>
                    <a:pt x="114" y="0"/>
                  </a:moveTo>
                  <a:cubicBezTo>
                    <a:pt x="93" y="0"/>
                    <a:pt x="71" y="7"/>
                    <a:pt x="52" y="21"/>
                  </a:cubicBezTo>
                  <a:cubicBezTo>
                    <a:pt x="9" y="53"/>
                    <a:pt x="0" y="117"/>
                    <a:pt x="34" y="162"/>
                  </a:cubicBezTo>
                  <a:cubicBezTo>
                    <a:pt x="72" y="213"/>
                    <a:pt x="975" y="1403"/>
                    <a:pt x="1661" y="1485"/>
                  </a:cubicBezTo>
                  <a:cubicBezTo>
                    <a:pt x="1688" y="1488"/>
                    <a:pt x="1714" y="1490"/>
                    <a:pt x="1738" y="1490"/>
                  </a:cubicBezTo>
                  <a:cubicBezTo>
                    <a:pt x="1862" y="1490"/>
                    <a:pt x="1972" y="1451"/>
                    <a:pt x="2067" y="1372"/>
                  </a:cubicBezTo>
                  <a:cubicBezTo>
                    <a:pt x="2110" y="1336"/>
                    <a:pt x="2116" y="1273"/>
                    <a:pt x="2081" y="1231"/>
                  </a:cubicBezTo>
                  <a:cubicBezTo>
                    <a:pt x="2061" y="1206"/>
                    <a:pt x="2032" y="1193"/>
                    <a:pt x="2003" y="1193"/>
                  </a:cubicBezTo>
                  <a:cubicBezTo>
                    <a:pt x="1981" y="1193"/>
                    <a:pt x="1958" y="1201"/>
                    <a:pt x="1940" y="1217"/>
                  </a:cubicBezTo>
                  <a:cubicBezTo>
                    <a:pt x="1881" y="1264"/>
                    <a:pt x="1813" y="1287"/>
                    <a:pt x="1734" y="1287"/>
                  </a:cubicBezTo>
                  <a:cubicBezTo>
                    <a:pt x="1718" y="1287"/>
                    <a:pt x="1702" y="1286"/>
                    <a:pt x="1685" y="1284"/>
                  </a:cubicBezTo>
                  <a:cubicBezTo>
                    <a:pt x="1186" y="1225"/>
                    <a:pt x="439" y="367"/>
                    <a:pt x="194" y="39"/>
                  </a:cubicBezTo>
                  <a:cubicBezTo>
                    <a:pt x="175" y="14"/>
                    <a:pt x="145" y="0"/>
                    <a:pt x="1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38"/>
            <p:cNvSpPr/>
            <p:nvPr/>
          </p:nvSpPr>
          <p:spPr>
            <a:xfrm>
              <a:off x="7639812" y="1581349"/>
              <a:ext cx="513613" cy="533178"/>
            </a:xfrm>
            <a:custGeom>
              <a:avLst/>
              <a:gdLst/>
              <a:ahLst/>
              <a:cxnLst/>
              <a:rect l="l" t="t" r="r" b="b"/>
              <a:pathLst>
                <a:path w="17182" h="17838" extrusionOk="0">
                  <a:moveTo>
                    <a:pt x="12114" y="0"/>
                  </a:moveTo>
                  <a:cubicBezTo>
                    <a:pt x="12114" y="0"/>
                    <a:pt x="8098" y="3365"/>
                    <a:pt x="8159" y="3838"/>
                  </a:cubicBezTo>
                  <a:lnTo>
                    <a:pt x="2097" y="6507"/>
                  </a:lnTo>
                  <a:lnTo>
                    <a:pt x="1" y="7432"/>
                  </a:lnTo>
                  <a:lnTo>
                    <a:pt x="2187" y="12510"/>
                  </a:lnTo>
                  <a:lnTo>
                    <a:pt x="5370" y="10886"/>
                  </a:lnTo>
                  <a:cubicBezTo>
                    <a:pt x="5418" y="11023"/>
                    <a:pt x="5462" y="11161"/>
                    <a:pt x="5504" y="11296"/>
                  </a:cubicBezTo>
                  <a:cubicBezTo>
                    <a:pt x="5685" y="11840"/>
                    <a:pt x="5847" y="12379"/>
                    <a:pt x="5994" y="12907"/>
                  </a:cubicBezTo>
                  <a:cubicBezTo>
                    <a:pt x="6055" y="13137"/>
                    <a:pt x="6117" y="13364"/>
                    <a:pt x="6173" y="13586"/>
                  </a:cubicBezTo>
                  <a:cubicBezTo>
                    <a:pt x="6323" y="14167"/>
                    <a:pt x="6453" y="14725"/>
                    <a:pt x="6561" y="15249"/>
                  </a:cubicBezTo>
                  <a:cubicBezTo>
                    <a:pt x="6779" y="16287"/>
                    <a:pt x="6913" y="17184"/>
                    <a:pt x="6965" y="17837"/>
                  </a:cubicBezTo>
                  <a:cubicBezTo>
                    <a:pt x="10731" y="17374"/>
                    <a:pt x="14244" y="16659"/>
                    <a:pt x="17181" y="15363"/>
                  </a:cubicBezTo>
                  <a:cubicBezTo>
                    <a:pt x="17181" y="15363"/>
                    <a:pt x="16559" y="14126"/>
                    <a:pt x="15729" y="12485"/>
                  </a:cubicBezTo>
                  <a:cubicBezTo>
                    <a:pt x="15479" y="11995"/>
                    <a:pt x="15212" y="11470"/>
                    <a:pt x="14937" y="10932"/>
                  </a:cubicBezTo>
                  <a:cubicBezTo>
                    <a:pt x="14704" y="10475"/>
                    <a:pt x="14464" y="10009"/>
                    <a:pt x="14227" y="9547"/>
                  </a:cubicBezTo>
                  <a:cubicBezTo>
                    <a:pt x="13965" y="9035"/>
                    <a:pt x="13702" y="8531"/>
                    <a:pt x="13454" y="8047"/>
                  </a:cubicBezTo>
                  <a:cubicBezTo>
                    <a:pt x="13235" y="7631"/>
                    <a:pt x="13026" y="7228"/>
                    <a:pt x="12828" y="6854"/>
                  </a:cubicBezTo>
                  <a:lnTo>
                    <a:pt x="16027" y="4171"/>
                  </a:lnTo>
                  <a:lnTo>
                    <a:pt x="13298" y="1263"/>
                  </a:lnTo>
                  <a:lnTo>
                    <a:pt x="121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38"/>
            <p:cNvSpPr/>
            <p:nvPr/>
          </p:nvSpPr>
          <p:spPr>
            <a:xfrm>
              <a:off x="7702437" y="1581409"/>
              <a:ext cx="334826" cy="210784"/>
            </a:xfrm>
            <a:custGeom>
              <a:avLst/>
              <a:gdLst/>
              <a:ahLst/>
              <a:cxnLst/>
              <a:rect l="l" t="t" r="r" b="b"/>
              <a:pathLst>
                <a:path w="11201" h="7052" extrusionOk="0">
                  <a:moveTo>
                    <a:pt x="10018" y="1"/>
                  </a:moveTo>
                  <a:cubicBezTo>
                    <a:pt x="10018" y="1"/>
                    <a:pt x="6002" y="3365"/>
                    <a:pt x="6063" y="3837"/>
                  </a:cubicBezTo>
                  <a:lnTo>
                    <a:pt x="0" y="6508"/>
                  </a:lnTo>
                  <a:cubicBezTo>
                    <a:pt x="908" y="6761"/>
                    <a:pt x="2257" y="7052"/>
                    <a:pt x="3646" y="7052"/>
                  </a:cubicBezTo>
                  <a:cubicBezTo>
                    <a:pt x="4647" y="7052"/>
                    <a:pt x="5669" y="6900"/>
                    <a:pt x="6561" y="6474"/>
                  </a:cubicBezTo>
                  <a:cubicBezTo>
                    <a:pt x="8667" y="5466"/>
                    <a:pt x="10579" y="3240"/>
                    <a:pt x="11201" y="1264"/>
                  </a:cubicBezTo>
                  <a:lnTo>
                    <a:pt x="10018" y="1"/>
                  </a:ln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38"/>
            <p:cNvSpPr/>
            <p:nvPr/>
          </p:nvSpPr>
          <p:spPr>
            <a:xfrm>
              <a:off x="7804281" y="1821934"/>
              <a:ext cx="260752" cy="145265"/>
            </a:xfrm>
            <a:custGeom>
              <a:avLst/>
              <a:gdLst/>
              <a:ahLst/>
              <a:cxnLst/>
              <a:rect l="l" t="t" r="r" b="b"/>
              <a:pathLst>
                <a:path w="8723" h="4860" extrusionOk="0">
                  <a:moveTo>
                    <a:pt x="7947" y="1"/>
                  </a:moveTo>
                  <a:cubicBezTo>
                    <a:pt x="5644" y="1096"/>
                    <a:pt x="2924" y="2177"/>
                    <a:pt x="1" y="3249"/>
                  </a:cubicBezTo>
                  <a:cubicBezTo>
                    <a:pt x="181" y="3792"/>
                    <a:pt x="344" y="4333"/>
                    <a:pt x="489" y="4859"/>
                  </a:cubicBezTo>
                  <a:cubicBezTo>
                    <a:pt x="3569" y="3716"/>
                    <a:pt x="6410" y="2591"/>
                    <a:pt x="8722" y="1500"/>
                  </a:cubicBezTo>
                  <a:cubicBezTo>
                    <a:pt x="8460" y="989"/>
                    <a:pt x="8199" y="484"/>
                    <a:pt x="79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38"/>
            <p:cNvSpPr/>
            <p:nvPr/>
          </p:nvSpPr>
          <p:spPr>
            <a:xfrm>
              <a:off x="7824339" y="1908107"/>
              <a:ext cx="285593" cy="129035"/>
            </a:xfrm>
            <a:custGeom>
              <a:avLst/>
              <a:gdLst/>
              <a:ahLst/>
              <a:cxnLst/>
              <a:rect l="l" t="t" r="r" b="b"/>
              <a:pathLst>
                <a:path w="9554" h="4317" extrusionOk="0">
                  <a:moveTo>
                    <a:pt x="8760" y="0"/>
                  </a:moveTo>
                  <a:cubicBezTo>
                    <a:pt x="6149" y="957"/>
                    <a:pt x="3170" y="1828"/>
                    <a:pt x="0" y="2654"/>
                  </a:cubicBezTo>
                  <a:cubicBezTo>
                    <a:pt x="150" y="3235"/>
                    <a:pt x="280" y="3793"/>
                    <a:pt x="388" y="4317"/>
                  </a:cubicBezTo>
                  <a:cubicBezTo>
                    <a:pt x="3776" y="3454"/>
                    <a:pt x="6929" y="2548"/>
                    <a:pt x="9553" y="1553"/>
                  </a:cubicBezTo>
                  <a:cubicBezTo>
                    <a:pt x="9303" y="1064"/>
                    <a:pt x="9038" y="541"/>
                    <a:pt x="8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38"/>
            <p:cNvSpPr/>
            <p:nvPr/>
          </p:nvSpPr>
          <p:spPr>
            <a:xfrm>
              <a:off x="7807778" y="1681331"/>
              <a:ext cx="112605" cy="88773"/>
            </a:xfrm>
            <a:custGeom>
              <a:avLst/>
              <a:gdLst/>
              <a:ahLst/>
              <a:cxnLst/>
              <a:rect l="l" t="t" r="r" b="b"/>
              <a:pathLst>
                <a:path w="3767" h="2970" extrusionOk="0">
                  <a:moveTo>
                    <a:pt x="3767" y="0"/>
                  </a:moveTo>
                  <a:lnTo>
                    <a:pt x="1" y="1614"/>
                  </a:lnTo>
                  <a:cubicBezTo>
                    <a:pt x="1" y="1614"/>
                    <a:pt x="1269" y="2970"/>
                    <a:pt x="2212" y="2970"/>
                  </a:cubicBezTo>
                  <a:cubicBezTo>
                    <a:pt x="2290" y="2970"/>
                    <a:pt x="2366" y="2961"/>
                    <a:pt x="2438" y="2941"/>
                  </a:cubicBezTo>
                  <a:cubicBezTo>
                    <a:pt x="3390" y="2678"/>
                    <a:pt x="3767" y="1"/>
                    <a:pt x="3767" y="0"/>
                  </a:cubicBezTo>
                  <a:close/>
                </a:path>
              </a:pathLst>
            </a:custGeom>
            <a:solidFill>
              <a:srgbClr val="93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38"/>
            <p:cNvSpPr/>
            <p:nvPr/>
          </p:nvSpPr>
          <p:spPr>
            <a:xfrm>
              <a:off x="7935330" y="1459577"/>
              <a:ext cx="128059" cy="121234"/>
            </a:xfrm>
            <a:custGeom>
              <a:avLst/>
              <a:gdLst/>
              <a:ahLst/>
              <a:cxnLst/>
              <a:rect l="l" t="t" r="r" b="b"/>
              <a:pathLst>
                <a:path w="4284" h="4056" extrusionOk="0">
                  <a:moveTo>
                    <a:pt x="2516" y="0"/>
                  </a:moveTo>
                  <a:cubicBezTo>
                    <a:pt x="1899" y="0"/>
                    <a:pt x="1235" y="316"/>
                    <a:pt x="760" y="901"/>
                  </a:cubicBezTo>
                  <a:cubicBezTo>
                    <a:pt x="1" y="1830"/>
                    <a:pt x="5" y="3090"/>
                    <a:pt x="769" y="3713"/>
                  </a:cubicBezTo>
                  <a:cubicBezTo>
                    <a:pt x="1052" y="3944"/>
                    <a:pt x="1401" y="4055"/>
                    <a:pt x="1767" y="4055"/>
                  </a:cubicBezTo>
                  <a:cubicBezTo>
                    <a:pt x="2384" y="4055"/>
                    <a:pt x="3048" y="3739"/>
                    <a:pt x="3525" y="3155"/>
                  </a:cubicBezTo>
                  <a:cubicBezTo>
                    <a:pt x="4283" y="2225"/>
                    <a:pt x="4280" y="966"/>
                    <a:pt x="3515" y="344"/>
                  </a:cubicBezTo>
                  <a:cubicBezTo>
                    <a:pt x="3231" y="111"/>
                    <a:pt x="2882" y="0"/>
                    <a:pt x="2516" y="0"/>
                  </a:cubicBezTo>
                  <a:close/>
                </a:path>
              </a:pathLst>
            </a:custGeom>
            <a:solidFill>
              <a:srgbClr val="93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38"/>
            <p:cNvSpPr/>
            <p:nvPr/>
          </p:nvSpPr>
          <p:spPr>
            <a:xfrm>
              <a:off x="7985131" y="1488003"/>
              <a:ext cx="46423" cy="58525"/>
            </a:xfrm>
            <a:custGeom>
              <a:avLst/>
              <a:gdLst/>
              <a:ahLst/>
              <a:cxnLst/>
              <a:rect l="l" t="t" r="r" b="b"/>
              <a:pathLst>
                <a:path w="1553" h="1958" extrusionOk="0">
                  <a:moveTo>
                    <a:pt x="1447" y="1"/>
                  </a:moveTo>
                  <a:cubicBezTo>
                    <a:pt x="1433" y="2"/>
                    <a:pt x="74" y="71"/>
                    <a:pt x="3" y="1853"/>
                  </a:cubicBezTo>
                  <a:cubicBezTo>
                    <a:pt x="0" y="1908"/>
                    <a:pt x="43" y="1956"/>
                    <a:pt x="99" y="1957"/>
                  </a:cubicBezTo>
                  <a:lnTo>
                    <a:pt x="103" y="1957"/>
                  </a:lnTo>
                  <a:cubicBezTo>
                    <a:pt x="158" y="1957"/>
                    <a:pt x="202" y="1915"/>
                    <a:pt x="204" y="1860"/>
                  </a:cubicBezTo>
                  <a:cubicBezTo>
                    <a:pt x="267" y="271"/>
                    <a:pt x="1408" y="204"/>
                    <a:pt x="1454" y="201"/>
                  </a:cubicBezTo>
                  <a:cubicBezTo>
                    <a:pt x="1511" y="200"/>
                    <a:pt x="1553" y="152"/>
                    <a:pt x="1552" y="98"/>
                  </a:cubicBezTo>
                  <a:cubicBezTo>
                    <a:pt x="1550" y="43"/>
                    <a:pt x="1506" y="1"/>
                    <a:pt x="14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38"/>
            <p:cNvSpPr/>
            <p:nvPr/>
          </p:nvSpPr>
          <p:spPr>
            <a:xfrm>
              <a:off x="7989764" y="1510480"/>
              <a:ext cx="40086" cy="21730"/>
            </a:xfrm>
            <a:custGeom>
              <a:avLst/>
              <a:gdLst/>
              <a:ahLst/>
              <a:cxnLst/>
              <a:rect l="l" t="t" r="r" b="b"/>
              <a:pathLst>
                <a:path w="1341" h="727" extrusionOk="0">
                  <a:moveTo>
                    <a:pt x="638" y="0"/>
                  </a:moveTo>
                  <a:cubicBezTo>
                    <a:pt x="466" y="0"/>
                    <a:pt x="274" y="61"/>
                    <a:pt x="64" y="183"/>
                  </a:cubicBezTo>
                  <a:cubicBezTo>
                    <a:pt x="18" y="212"/>
                    <a:pt x="1" y="274"/>
                    <a:pt x="29" y="322"/>
                  </a:cubicBezTo>
                  <a:cubicBezTo>
                    <a:pt x="48" y="353"/>
                    <a:pt x="82" y="371"/>
                    <a:pt x="117" y="371"/>
                  </a:cubicBezTo>
                  <a:cubicBezTo>
                    <a:pt x="134" y="371"/>
                    <a:pt x="151" y="366"/>
                    <a:pt x="167" y="357"/>
                  </a:cubicBezTo>
                  <a:cubicBezTo>
                    <a:pt x="343" y="253"/>
                    <a:pt x="501" y="200"/>
                    <a:pt x="636" y="200"/>
                  </a:cubicBezTo>
                  <a:cubicBezTo>
                    <a:pt x="700" y="200"/>
                    <a:pt x="759" y="212"/>
                    <a:pt x="812" y="236"/>
                  </a:cubicBezTo>
                  <a:cubicBezTo>
                    <a:pt x="1055" y="337"/>
                    <a:pt x="1133" y="646"/>
                    <a:pt x="1133" y="649"/>
                  </a:cubicBezTo>
                  <a:cubicBezTo>
                    <a:pt x="1142" y="696"/>
                    <a:pt x="1183" y="727"/>
                    <a:pt x="1229" y="727"/>
                  </a:cubicBezTo>
                  <a:cubicBezTo>
                    <a:pt x="1236" y="727"/>
                    <a:pt x="1243" y="725"/>
                    <a:pt x="1254" y="725"/>
                  </a:cubicBezTo>
                  <a:cubicBezTo>
                    <a:pt x="1306" y="713"/>
                    <a:pt x="1340" y="660"/>
                    <a:pt x="1327" y="605"/>
                  </a:cubicBezTo>
                  <a:cubicBezTo>
                    <a:pt x="1323" y="588"/>
                    <a:pt x="1227" y="196"/>
                    <a:pt x="893" y="51"/>
                  </a:cubicBezTo>
                  <a:cubicBezTo>
                    <a:pt x="813" y="17"/>
                    <a:pt x="728"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38"/>
            <p:cNvSpPr/>
            <p:nvPr/>
          </p:nvSpPr>
          <p:spPr>
            <a:xfrm>
              <a:off x="7488467" y="1284691"/>
              <a:ext cx="545807" cy="455882"/>
            </a:xfrm>
            <a:custGeom>
              <a:avLst/>
              <a:gdLst/>
              <a:ahLst/>
              <a:cxnLst/>
              <a:rect l="l" t="t" r="r" b="b"/>
              <a:pathLst>
                <a:path w="18259" h="15252" extrusionOk="0">
                  <a:moveTo>
                    <a:pt x="9306" y="1"/>
                  </a:moveTo>
                  <a:cubicBezTo>
                    <a:pt x="8693" y="1"/>
                    <a:pt x="8077" y="59"/>
                    <a:pt x="7476" y="160"/>
                  </a:cubicBezTo>
                  <a:cubicBezTo>
                    <a:pt x="2719" y="958"/>
                    <a:pt x="1" y="4971"/>
                    <a:pt x="953" y="9068"/>
                  </a:cubicBezTo>
                  <a:cubicBezTo>
                    <a:pt x="1502" y="11433"/>
                    <a:pt x="2867" y="13404"/>
                    <a:pt x="5168" y="14233"/>
                  </a:cubicBezTo>
                  <a:cubicBezTo>
                    <a:pt x="5431" y="14328"/>
                    <a:pt x="5682" y="14448"/>
                    <a:pt x="5929" y="14572"/>
                  </a:cubicBezTo>
                  <a:cubicBezTo>
                    <a:pt x="6809" y="15011"/>
                    <a:pt x="7968" y="15252"/>
                    <a:pt x="9264" y="15252"/>
                  </a:cubicBezTo>
                  <a:cubicBezTo>
                    <a:pt x="10100" y="15252"/>
                    <a:pt x="10992" y="15152"/>
                    <a:pt x="11904" y="14940"/>
                  </a:cubicBezTo>
                  <a:cubicBezTo>
                    <a:pt x="15631" y="14074"/>
                    <a:pt x="18258" y="11668"/>
                    <a:pt x="17771" y="9569"/>
                  </a:cubicBezTo>
                  <a:cubicBezTo>
                    <a:pt x="17699" y="9262"/>
                    <a:pt x="17565" y="8978"/>
                    <a:pt x="17376" y="8721"/>
                  </a:cubicBezTo>
                  <a:cubicBezTo>
                    <a:pt x="16936" y="8121"/>
                    <a:pt x="16604" y="7458"/>
                    <a:pt x="16473" y="6735"/>
                  </a:cubicBezTo>
                  <a:cubicBezTo>
                    <a:pt x="15533" y="1533"/>
                    <a:pt x="12445" y="1"/>
                    <a:pt x="9306" y="1"/>
                  </a:cubicBezTo>
                  <a:close/>
                </a:path>
              </a:pathLst>
            </a:custGeom>
            <a:solidFill>
              <a:srgbClr val="A455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38"/>
            <p:cNvSpPr/>
            <p:nvPr/>
          </p:nvSpPr>
          <p:spPr>
            <a:xfrm>
              <a:off x="7611086" y="1342737"/>
              <a:ext cx="366422" cy="361490"/>
            </a:xfrm>
            <a:custGeom>
              <a:avLst/>
              <a:gdLst/>
              <a:ahLst/>
              <a:cxnLst/>
              <a:rect l="l" t="t" r="r" b="b"/>
              <a:pathLst>
                <a:path w="12258" h="12094" extrusionOk="0">
                  <a:moveTo>
                    <a:pt x="6185" y="1"/>
                  </a:moveTo>
                  <a:cubicBezTo>
                    <a:pt x="3606" y="1"/>
                    <a:pt x="683" y="600"/>
                    <a:pt x="585" y="2686"/>
                  </a:cubicBezTo>
                  <a:cubicBezTo>
                    <a:pt x="431" y="5942"/>
                    <a:pt x="0" y="11371"/>
                    <a:pt x="2039" y="12093"/>
                  </a:cubicBezTo>
                  <a:cubicBezTo>
                    <a:pt x="2039" y="12093"/>
                    <a:pt x="2771" y="7863"/>
                    <a:pt x="2102" y="6733"/>
                  </a:cubicBezTo>
                  <a:cubicBezTo>
                    <a:pt x="2102" y="6733"/>
                    <a:pt x="5560" y="4416"/>
                    <a:pt x="4986" y="1667"/>
                  </a:cubicBezTo>
                  <a:lnTo>
                    <a:pt x="4986" y="1667"/>
                  </a:lnTo>
                  <a:cubicBezTo>
                    <a:pt x="4986" y="1667"/>
                    <a:pt x="10227" y="2476"/>
                    <a:pt x="11067" y="2864"/>
                  </a:cubicBezTo>
                  <a:cubicBezTo>
                    <a:pt x="11067" y="2864"/>
                    <a:pt x="11769" y="3699"/>
                    <a:pt x="12258" y="4614"/>
                  </a:cubicBezTo>
                  <a:cubicBezTo>
                    <a:pt x="12258" y="4614"/>
                    <a:pt x="11508" y="1020"/>
                    <a:pt x="9637" y="408"/>
                  </a:cubicBezTo>
                  <a:cubicBezTo>
                    <a:pt x="8964" y="188"/>
                    <a:pt x="7629" y="1"/>
                    <a:pt x="6185" y="1"/>
                  </a:cubicBezTo>
                  <a:close/>
                </a:path>
              </a:pathLst>
            </a:custGeom>
            <a:solidFill>
              <a:srgbClr val="93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38"/>
            <p:cNvSpPr/>
            <p:nvPr/>
          </p:nvSpPr>
          <p:spPr>
            <a:xfrm>
              <a:off x="7687880" y="1253336"/>
              <a:ext cx="294322" cy="238582"/>
            </a:xfrm>
            <a:custGeom>
              <a:avLst/>
              <a:gdLst/>
              <a:ahLst/>
              <a:cxnLst/>
              <a:rect l="l" t="t" r="r" b="b"/>
              <a:pathLst>
                <a:path w="9846" h="7982" extrusionOk="0">
                  <a:moveTo>
                    <a:pt x="2947" y="0"/>
                  </a:moveTo>
                  <a:cubicBezTo>
                    <a:pt x="1294" y="0"/>
                    <a:pt x="599" y="488"/>
                    <a:pt x="386" y="1112"/>
                  </a:cubicBezTo>
                  <a:cubicBezTo>
                    <a:pt x="0" y="2236"/>
                    <a:pt x="1183" y="3808"/>
                    <a:pt x="1183" y="3808"/>
                  </a:cubicBezTo>
                  <a:cubicBezTo>
                    <a:pt x="1183" y="3808"/>
                    <a:pt x="7436" y="5044"/>
                    <a:pt x="8674" y="5571"/>
                  </a:cubicBezTo>
                  <a:lnTo>
                    <a:pt x="9843" y="7982"/>
                  </a:lnTo>
                  <a:cubicBezTo>
                    <a:pt x="9843" y="7982"/>
                    <a:pt x="9846" y="7670"/>
                    <a:pt x="9802" y="7169"/>
                  </a:cubicBezTo>
                  <a:cubicBezTo>
                    <a:pt x="9800" y="7167"/>
                    <a:pt x="9800" y="7167"/>
                    <a:pt x="9800" y="7166"/>
                  </a:cubicBezTo>
                  <a:cubicBezTo>
                    <a:pt x="9624" y="5229"/>
                    <a:pt x="8704" y="490"/>
                    <a:pt x="3927" y="49"/>
                  </a:cubicBezTo>
                  <a:cubicBezTo>
                    <a:pt x="3568" y="16"/>
                    <a:pt x="3242" y="0"/>
                    <a:pt x="29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38"/>
            <p:cNvSpPr/>
            <p:nvPr/>
          </p:nvSpPr>
          <p:spPr>
            <a:xfrm>
              <a:off x="7486494" y="1286843"/>
              <a:ext cx="311689" cy="423213"/>
            </a:xfrm>
            <a:custGeom>
              <a:avLst/>
              <a:gdLst/>
              <a:ahLst/>
              <a:cxnLst/>
              <a:rect l="l" t="t" r="r" b="b"/>
              <a:pathLst>
                <a:path w="10427" h="14159" extrusionOk="0">
                  <a:moveTo>
                    <a:pt x="6191" y="0"/>
                  </a:moveTo>
                  <a:cubicBezTo>
                    <a:pt x="4044" y="0"/>
                    <a:pt x="1040" y="2394"/>
                    <a:pt x="572" y="5581"/>
                  </a:cubicBezTo>
                  <a:cubicBezTo>
                    <a:pt x="0" y="9489"/>
                    <a:pt x="1962" y="13972"/>
                    <a:pt x="6392" y="14158"/>
                  </a:cubicBezTo>
                  <a:cubicBezTo>
                    <a:pt x="6392" y="14158"/>
                    <a:pt x="6393" y="14158"/>
                    <a:pt x="6394" y="14158"/>
                  </a:cubicBezTo>
                  <a:cubicBezTo>
                    <a:pt x="6800" y="14158"/>
                    <a:pt x="6665" y="10146"/>
                    <a:pt x="5738" y="8476"/>
                  </a:cubicBezTo>
                  <a:cubicBezTo>
                    <a:pt x="5738" y="8476"/>
                    <a:pt x="10427" y="5410"/>
                    <a:pt x="8032" y="1031"/>
                  </a:cubicBezTo>
                  <a:cubicBezTo>
                    <a:pt x="7642" y="318"/>
                    <a:pt x="6973" y="0"/>
                    <a:pt x="6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38"/>
            <p:cNvSpPr/>
            <p:nvPr/>
          </p:nvSpPr>
          <p:spPr>
            <a:xfrm>
              <a:off x="7576141" y="1655088"/>
              <a:ext cx="136728" cy="108650"/>
            </a:xfrm>
            <a:custGeom>
              <a:avLst/>
              <a:gdLst/>
              <a:ahLst/>
              <a:cxnLst/>
              <a:rect l="l" t="t" r="r" b="b"/>
              <a:pathLst>
                <a:path w="4574" h="3635" extrusionOk="0">
                  <a:moveTo>
                    <a:pt x="2589" y="0"/>
                  </a:moveTo>
                  <a:cubicBezTo>
                    <a:pt x="2220" y="0"/>
                    <a:pt x="1832" y="94"/>
                    <a:pt x="1466" y="291"/>
                  </a:cubicBezTo>
                  <a:cubicBezTo>
                    <a:pt x="454" y="836"/>
                    <a:pt x="1" y="1961"/>
                    <a:pt x="454" y="2804"/>
                  </a:cubicBezTo>
                  <a:cubicBezTo>
                    <a:pt x="743" y="3341"/>
                    <a:pt x="1332" y="3634"/>
                    <a:pt x="1984" y="3634"/>
                  </a:cubicBezTo>
                  <a:cubicBezTo>
                    <a:pt x="2353" y="3634"/>
                    <a:pt x="2741" y="3541"/>
                    <a:pt x="3107" y="3344"/>
                  </a:cubicBezTo>
                  <a:cubicBezTo>
                    <a:pt x="4119" y="2798"/>
                    <a:pt x="4574" y="1674"/>
                    <a:pt x="4119" y="832"/>
                  </a:cubicBezTo>
                  <a:cubicBezTo>
                    <a:pt x="3830" y="294"/>
                    <a:pt x="3241" y="0"/>
                    <a:pt x="2589" y="0"/>
                  </a:cubicBezTo>
                  <a:close/>
                </a:path>
              </a:pathLst>
            </a:custGeom>
            <a:solidFill>
              <a:srgbClr val="A455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38"/>
            <p:cNvSpPr/>
            <p:nvPr/>
          </p:nvSpPr>
          <p:spPr>
            <a:xfrm>
              <a:off x="7612461" y="1691643"/>
              <a:ext cx="62356" cy="41308"/>
            </a:xfrm>
            <a:custGeom>
              <a:avLst/>
              <a:gdLst/>
              <a:ahLst/>
              <a:cxnLst/>
              <a:rect l="l" t="t" r="r" b="b"/>
              <a:pathLst>
                <a:path w="2086" h="1382" extrusionOk="0">
                  <a:moveTo>
                    <a:pt x="1806" y="0"/>
                  </a:moveTo>
                  <a:cubicBezTo>
                    <a:pt x="192" y="0"/>
                    <a:pt x="9" y="1254"/>
                    <a:pt x="8" y="1267"/>
                  </a:cubicBezTo>
                  <a:cubicBezTo>
                    <a:pt x="1" y="1321"/>
                    <a:pt x="39" y="1373"/>
                    <a:pt x="94" y="1380"/>
                  </a:cubicBezTo>
                  <a:cubicBezTo>
                    <a:pt x="100" y="1382"/>
                    <a:pt x="103" y="1382"/>
                    <a:pt x="108" y="1382"/>
                  </a:cubicBezTo>
                  <a:cubicBezTo>
                    <a:pt x="158" y="1382"/>
                    <a:pt x="201" y="1345"/>
                    <a:pt x="207" y="1293"/>
                  </a:cubicBezTo>
                  <a:cubicBezTo>
                    <a:pt x="214" y="1248"/>
                    <a:pt x="379" y="201"/>
                    <a:pt x="1807" y="201"/>
                  </a:cubicBezTo>
                  <a:cubicBezTo>
                    <a:pt x="1862" y="201"/>
                    <a:pt x="1919" y="203"/>
                    <a:pt x="1978" y="206"/>
                  </a:cubicBezTo>
                  <a:cubicBezTo>
                    <a:pt x="1981" y="206"/>
                    <a:pt x="1984" y="206"/>
                    <a:pt x="1987" y="206"/>
                  </a:cubicBezTo>
                  <a:cubicBezTo>
                    <a:pt x="2044" y="206"/>
                    <a:pt x="2080" y="164"/>
                    <a:pt x="2084" y="111"/>
                  </a:cubicBezTo>
                  <a:cubicBezTo>
                    <a:pt x="2086" y="56"/>
                    <a:pt x="2043" y="8"/>
                    <a:pt x="1990" y="5"/>
                  </a:cubicBezTo>
                  <a:cubicBezTo>
                    <a:pt x="1927" y="2"/>
                    <a:pt x="1866" y="0"/>
                    <a:pt x="18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38"/>
            <p:cNvSpPr/>
            <p:nvPr/>
          </p:nvSpPr>
          <p:spPr>
            <a:xfrm>
              <a:off x="7635418" y="1694393"/>
              <a:ext cx="21881" cy="40202"/>
            </a:xfrm>
            <a:custGeom>
              <a:avLst/>
              <a:gdLst/>
              <a:ahLst/>
              <a:cxnLst/>
              <a:rect l="l" t="t" r="r" b="b"/>
              <a:pathLst>
                <a:path w="732" h="1345" extrusionOk="0">
                  <a:moveTo>
                    <a:pt x="370" y="0"/>
                  </a:moveTo>
                  <a:cubicBezTo>
                    <a:pt x="339" y="0"/>
                    <a:pt x="308" y="15"/>
                    <a:pt x="287" y="42"/>
                  </a:cubicBezTo>
                  <a:cubicBezTo>
                    <a:pt x="71" y="340"/>
                    <a:pt x="1" y="614"/>
                    <a:pt x="76" y="853"/>
                  </a:cubicBezTo>
                  <a:cubicBezTo>
                    <a:pt x="187" y="1201"/>
                    <a:pt x="570" y="1333"/>
                    <a:pt x="587" y="1339"/>
                  </a:cubicBezTo>
                  <a:cubicBezTo>
                    <a:pt x="596" y="1342"/>
                    <a:pt x="608" y="1345"/>
                    <a:pt x="618" y="1345"/>
                  </a:cubicBezTo>
                  <a:cubicBezTo>
                    <a:pt x="659" y="1345"/>
                    <a:pt x="697" y="1318"/>
                    <a:pt x="715" y="1277"/>
                  </a:cubicBezTo>
                  <a:cubicBezTo>
                    <a:pt x="732" y="1226"/>
                    <a:pt x="704" y="1168"/>
                    <a:pt x="652" y="1150"/>
                  </a:cubicBezTo>
                  <a:cubicBezTo>
                    <a:pt x="647" y="1148"/>
                    <a:pt x="348" y="1043"/>
                    <a:pt x="269" y="791"/>
                  </a:cubicBezTo>
                  <a:cubicBezTo>
                    <a:pt x="214" y="618"/>
                    <a:pt x="276" y="403"/>
                    <a:pt x="453" y="160"/>
                  </a:cubicBezTo>
                  <a:cubicBezTo>
                    <a:pt x="484" y="114"/>
                    <a:pt x="475" y="50"/>
                    <a:pt x="429" y="19"/>
                  </a:cubicBezTo>
                  <a:cubicBezTo>
                    <a:pt x="411" y="6"/>
                    <a:pt x="390" y="0"/>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38"/>
            <p:cNvSpPr/>
            <p:nvPr/>
          </p:nvSpPr>
          <p:spPr>
            <a:xfrm>
              <a:off x="7786555" y="1563116"/>
              <a:ext cx="28846" cy="37482"/>
            </a:xfrm>
            <a:custGeom>
              <a:avLst/>
              <a:gdLst/>
              <a:ahLst/>
              <a:cxnLst/>
              <a:rect l="l" t="t" r="r" b="b"/>
              <a:pathLst>
                <a:path w="965" h="1254" extrusionOk="0">
                  <a:moveTo>
                    <a:pt x="312" y="1"/>
                  </a:moveTo>
                  <a:cubicBezTo>
                    <a:pt x="282" y="1"/>
                    <a:pt x="254" y="6"/>
                    <a:pt x="227" y="17"/>
                  </a:cubicBezTo>
                  <a:cubicBezTo>
                    <a:pt x="40" y="95"/>
                    <a:pt x="1" y="432"/>
                    <a:pt x="142" y="770"/>
                  </a:cubicBezTo>
                  <a:cubicBezTo>
                    <a:pt x="263" y="1059"/>
                    <a:pt x="476" y="1254"/>
                    <a:pt x="654" y="1254"/>
                  </a:cubicBezTo>
                  <a:cubicBezTo>
                    <a:pt x="683" y="1254"/>
                    <a:pt x="712" y="1248"/>
                    <a:pt x="739" y="1237"/>
                  </a:cubicBezTo>
                  <a:cubicBezTo>
                    <a:pt x="925" y="1159"/>
                    <a:pt x="965" y="822"/>
                    <a:pt x="824" y="486"/>
                  </a:cubicBezTo>
                  <a:cubicBezTo>
                    <a:pt x="703" y="197"/>
                    <a:pt x="489" y="1"/>
                    <a:pt x="3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38"/>
            <p:cNvSpPr/>
            <p:nvPr/>
          </p:nvSpPr>
          <p:spPr>
            <a:xfrm>
              <a:off x="7914465" y="1490454"/>
              <a:ext cx="28846" cy="37422"/>
            </a:xfrm>
            <a:custGeom>
              <a:avLst/>
              <a:gdLst/>
              <a:ahLst/>
              <a:cxnLst/>
              <a:rect l="l" t="t" r="r" b="b"/>
              <a:pathLst>
                <a:path w="965" h="1252" extrusionOk="0">
                  <a:moveTo>
                    <a:pt x="310" y="0"/>
                  </a:moveTo>
                  <a:cubicBezTo>
                    <a:pt x="281" y="0"/>
                    <a:pt x="253" y="5"/>
                    <a:pt x="226" y="16"/>
                  </a:cubicBezTo>
                  <a:cubicBezTo>
                    <a:pt x="40" y="94"/>
                    <a:pt x="0" y="430"/>
                    <a:pt x="141" y="767"/>
                  </a:cubicBezTo>
                  <a:cubicBezTo>
                    <a:pt x="262" y="1056"/>
                    <a:pt x="475" y="1252"/>
                    <a:pt x="652" y="1252"/>
                  </a:cubicBezTo>
                  <a:cubicBezTo>
                    <a:pt x="682" y="1252"/>
                    <a:pt x="711" y="1246"/>
                    <a:pt x="738" y="1234"/>
                  </a:cubicBezTo>
                  <a:cubicBezTo>
                    <a:pt x="925" y="1157"/>
                    <a:pt x="964" y="821"/>
                    <a:pt x="823" y="484"/>
                  </a:cubicBezTo>
                  <a:cubicBezTo>
                    <a:pt x="702" y="194"/>
                    <a:pt x="488" y="0"/>
                    <a:pt x="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38"/>
            <p:cNvSpPr/>
            <p:nvPr/>
          </p:nvSpPr>
          <p:spPr>
            <a:xfrm>
              <a:off x="7872645" y="1430046"/>
              <a:ext cx="66870" cy="32461"/>
            </a:xfrm>
            <a:custGeom>
              <a:avLst/>
              <a:gdLst/>
              <a:ahLst/>
              <a:cxnLst/>
              <a:rect l="l" t="t" r="r" b="b"/>
              <a:pathLst>
                <a:path w="2237" h="1086" extrusionOk="0">
                  <a:moveTo>
                    <a:pt x="1314" y="1"/>
                  </a:moveTo>
                  <a:cubicBezTo>
                    <a:pt x="405" y="1"/>
                    <a:pt x="49" y="795"/>
                    <a:pt x="44" y="805"/>
                  </a:cubicBezTo>
                  <a:cubicBezTo>
                    <a:pt x="0" y="908"/>
                    <a:pt x="47" y="1025"/>
                    <a:pt x="148" y="1070"/>
                  </a:cubicBezTo>
                  <a:cubicBezTo>
                    <a:pt x="174" y="1080"/>
                    <a:pt x="202" y="1086"/>
                    <a:pt x="228" y="1086"/>
                  </a:cubicBezTo>
                  <a:cubicBezTo>
                    <a:pt x="305" y="1086"/>
                    <a:pt x="380" y="1039"/>
                    <a:pt x="411" y="967"/>
                  </a:cubicBezTo>
                  <a:cubicBezTo>
                    <a:pt x="424" y="938"/>
                    <a:pt x="665" y="407"/>
                    <a:pt x="1317" y="407"/>
                  </a:cubicBezTo>
                  <a:cubicBezTo>
                    <a:pt x="1492" y="407"/>
                    <a:pt x="1696" y="445"/>
                    <a:pt x="1933" y="541"/>
                  </a:cubicBezTo>
                  <a:cubicBezTo>
                    <a:pt x="1957" y="551"/>
                    <a:pt x="1983" y="556"/>
                    <a:pt x="2008" y="556"/>
                  </a:cubicBezTo>
                  <a:cubicBezTo>
                    <a:pt x="2088" y="556"/>
                    <a:pt x="2163" y="507"/>
                    <a:pt x="2195" y="430"/>
                  </a:cubicBezTo>
                  <a:cubicBezTo>
                    <a:pt x="2236" y="325"/>
                    <a:pt x="2187" y="209"/>
                    <a:pt x="2084" y="167"/>
                  </a:cubicBezTo>
                  <a:cubicBezTo>
                    <a:pt x="1792" y="48"/>
                    <a:pt x="1536" y="1"/>
                    <a:pt x="1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38"/>
            <p:cNvSpPr/>
            <p:nvPr/>
          </p:nvSpPr>
          <p:spPr>
            <a:xfrm>
              <a:off x="7834413" y="1608190"/>
              <a:ext cx="77451" cy="24151"/>
            </a:xfrm>
            <a:custGeom>
              <a:avLst/>
              <a:gdLst/>
              <a:ahLst/>
              <a:cxnLst/>
              <a:rect l="l" t="t" r="r" b="b"/>
              <a:pathLst>
                <a:path w="2591" h="808" extrusionOk="0">
                  <a:moveTo>
                    <a:pt x="2367" y="0"/>
                  </a:moveTo>
                  <a:cubicBezTo>
                    <a:pt x="2319" y="0"/>
                    <a:pt x="2271" y="17"/>
                    <a:pt x="2232" y="52"/>
                  </a:cubicBezTo>
                  <a:cubicBezTo>
                    <a:pt x="2209" y="72"/>
                    <a:pt x="1826" y="405"/>
                    <a:pt x="1249" y="405"/>
                  </a:cubicBezTo>
                  <a:cubicBezTo>
                    <a:pt x="981" y="405"/>
                    <a:pt x="671" y="334"/>
                    <a:pt x="335" y="125"/>
                  </a:cubicBezTo>
                  <a:cubicBezTo>
                    <a:pt x="302" y="105"/>
                    <a:pt x="265" y="96"/>
                    <a:pt x="229" y="96"/>
                  </a:cubicBezTo>
                  <a:cubicBezTo>
                    <a:pt x="162" y="96"/>
                    <a:pt x="96" y="129"/>
                    <a:pt x="58" y="192"/>
                  </a:cubicBezTo>
                  <a:cubicBezTo>
                    <a:pt x="0" y="285"/>
                    <a:pt x="29" y="411"/>
                    <a:pt x="123" y="468"/>
                  </a:cubicBezTo>
                  <a:cubicBezTo>
                    <a:pt x="528" y="721"/>
                    <a:pt x="905" y="807"/>
                    <a:pt x="1237" y="807"/>
                  </a:cubicBezTo>
                  <a:cubicBezTo>
                    <a:pt x="1986" y="807"/>
                    <a:pt x="2493" y="357"/>
                    <a:pt x="2502" y="351"/>
                  </a:cubicBezTo>
                  <a:cubicBezTo>
                    <a:pt x="2585" y="277"/>
                    <a:pt x="2591" y="151"/>
                    <a:pt x="2516" y="68"/>
                  </a:cubicBezTo>
                  <a:cubicBezTo>
                    <a:pt x="2476" y="23"/>
                    <a:pt x="2422" y="0"/>
                    <a:pt x="23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38"/>
            <p:cNvSpPr/>
            <p:nvPr/>
          </p:nvSpPr>
          <p:spPr>
            <a:xfrm>
              <a:off x="7724588" y="1496461"/>
              <a:ext cx="58589" cy="43520"/>
            </a:xfrm>
            <a:custGeom>
              <a:avLst/>
              <a:gdLst/>
              <a:ahLst/>
              <a:cxnLst/>
              <a:rect l="l" t="t" r="r" b="b"/>
              <a:pathLst>
                <a:path w="1960" h="1456" extrusionOk="0">
                  <a:moveTo>
                    <a:pt x="1559" y="0"/>
                  </a:moveTo>
                  <a:cubicBezTo>
                    <a:pt x="156" y="0"/>
                    <a:pt x="13" y="1220"/>
                    <a:pt x="12" y="1234"/>
                  </a:cubicBezTo>
                  <a:cubicBezTo>
                    <a:pt x="0" y="1344"/>
                    <a:pt x="81" y="1441"/>
                    <a:pt x="189" y="1454"/>
                  </a:cubicBezTo>
                  <a:cubicBezTo>
                    <a:pt x="198" y="1455"/>
                    <a:pt x="205" y="1455"/>
                    <a:pt x="212" y="1455"/>
                  </a:cubicBezTo>
                  <a:cubicBezTo>
                    <a:pt x="314" y="1455"/>
                    <a:pt x="400" y="1379"/>
                    <a:pt x="412" y="1276"/>
                  </a:cubicBezTo>
                  <a:cubicBezTo>
                    <a:pt x="423" y="1184"/>
                    <a:pt x="541" y="404"/>
                    <a:pt x="1561" y="404"/>
                  </a:cubicBezTo>
                  <a:cubicBezTo>
                    <a:pt x="1616" y="404"/>
                    <a:pt x="1673" y="406"/>
                    <a:pt x="1734" y="411"/>
                  </a:cubicBezTo>
                  <a:cubicBezTo>
                    <a:pt x="1739" y="411"/>
                    <a:pt x="1744" y="412"/>
                    <a:pt x="1750" y="412"/>
                  </a:cubicBezTo>
                  <a:cubicBezTo>
                    <a:pt x="1857" y="412"/>
                    <a:pt x="1942" y="332"/>
                    <a:pt x="1951" y="226"/>
                  </a:cubicBezTo>
                  <a:cubicBezTo>
                    <a:pt x="1959" y="115"/>
                    <a:pt x="1876" y="17"/>
                    <a:pt x="1765" y="9"/>
                  </a:cubicBezTo>
                  <a:cubicBezTo>
                    <a:pt x="1693" y="3"/>
                    <a:pt x="1624" y="0"/>
                    <a:pt x="15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38"/>
            <p:cNvSpPr/>
            <p:nvPr/>
          </p:nvSpPr>
          <p:spPr>
            <a:xfrm>
              <a:off x="7872256" y="1510241"/>
              <a:ext cx="65016" cy="61633"/>
            </a:xfrm>
            <a:custGeom>
              <a:avLst/>
              <a:gdLst/>
              <a:ahLst/>
              <a:cxnLst/>
              <a:rect l="l" t="t" r="r" b="b"/>
              <a:pathLst>
                <a:path w="2175" h="2062" extrusionOk="0">
                  <a:moveTo>
                    <a:pt x="224" y="0"/>
                  </a:moveTo>
                  <a:cubicBezTo>
                    <a:pt x="208" y="0"/>
                    <a:pt x="192" y="2"/>
                    <a:pt x="176" y="6"/>
                  </a:cubicBezTo>
                  <a:cubicBezTo>
                    <a:pt x="67" y="33"/>
                    <a:pt x="1" y="142"/>
                    <a:pt x="27" y="251"/>
                  </a:cubicBezTo>
                  <a:cubicBezTo>
                    <a:pt x="63" y="393"/>
                    <a:pt x="260" y="1113"/>
                    <a:pt x="711" y="1268"/>
                  </a:cubicBezTo>
                  <a:cubicBezTo>
                    <a:pt x="732" y="1276"/>
                    <a:pt x="755" y="1280"/>
                    <a:pt x="777" y="1280"/>
                  </a:cubicBezTo>
                  <a:cubicBezTo>
                    <a:pt x="816" y="1280"/>
                    <a:pt x="855" y="1268"/>
                    <a:pt x="888" y="1246"/>
                  </a:cubicBezTo>
                  <a:cubicBezTo>
                    <a:pt x="970" y="1192"/>
                    <a:pt x="1184" y="1080"/>
                    <a:pt x="1367" y="1080"/>
                  </a:cubicBezTo>
                  <a:cubicBezTo>
                    <a:pt x="1432" y="1080"/>
                    <a:pt x="1493" y="1094"/>
                    <a:pt x="1543" y="1130"/>
                  </a:cubicBezTo>
                  <a:cubicBezTo>
                    <a:pt x="1690" y="1234"/>
                    <a:pt x="1508" y="1623"/>
                    <a:pt x="1425" y="1751"/>
                  </a:cubicBezTo>
                  <a:cubicBezTo>
                    <a:pt x="1365" y="1846"/>
                    <a:pt x="1391" y="1970"/>
                    <a:pt x="1485" y="2031"/>
                  </a:cubicBezTo>
                  <a:cubicBezTo>
                    <a:pt x="1521" y="2052"/>
                    <a:pt x="1557" y="2062"/>
                    <a:pt x="1594" y="2062"/>
                  </a:cubicBezTo>
                  <a:cubicBezTo>
                    <a:pt x="1659" y="2062"/>
                    <a:pt x="1725" y="2031"/>
                    <a:pt x="1762" y="1967"/>
                  </a:cubicBezTo>
                  <a:cubicBezTo>
                    <a:pt x="1954" y="1666"/>
                    <a:pt x="2174" y="1086"/>
                    <a:pt x="1776" y="801"/>
                  </a:cubicBezTo>
                  <a:cubicBezTo>
                    <a:pt x="1648" y="709"/>
                    <a:pt x="1506" y="675"/>
                    <a:pt x="1368" y="675"/>
                  </a:cubicBezTo>
                  <a:cubicBezTo>
                    <a:pt x="1129" y="675"/>
                    <a:pt x="901" y="775"/>
                    <a:pt x="771" y="845"/>
                  </a:cubicBezTo>
                  <a:cubicBezTo>
                    <a:pt x="617" y="719"/>
                    <a:pt x="476" y="379"/>
                    <a:pt x="418" y="153"/>
                  </a:cubicBezTo>
                  <a:cubicBezTo>
                    <a:pt x="397" y="62"/>
                    <a:pt x="314" y="0"/>
                    <a:pt x="2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38"/>
            <p:cNvSpPr/>
            <p:nvPr/>
          </p:nvSpPr>
          <p:spPr>
            <a:xfrm>
              <a:off x="7725634" y="1611299"/>
              <a:ext cx="100319" cy="79986"/>
            </a:xfrm>
            <a:custGeom>
              <a:avLst/>
              <a:gdLst/>
              <a:ahLst/>
              <a:cxnLst/>
              <a:rect l="l" t="t" r="r" b="b"/>
              <a:pathLst>
                <a:path w="3356" h="2676" extrusionOk="0">
                  <a:moveTo>
                    <a:pt x="1886" y="1"/>
                  </a:moveTo>
                  <a:cubicBezTo>
                    <a:pt x="1623" y="1"/>
                    <a:pt x="1347" y="66"/>
                    <a:pt x="1086" y="202"/>
                  </a:cubicBezTo>
                  <a:cubicBezTo>
                    <a:pt x="339" y="590"/>
                    <a:pt x="1" y="1415"/>
                    <a:pt x="328" y="2043"/>
                  </a:cubicBezTo>
                  <a:cubicBezTo>
                    <a:pt x="540" y="2451"/>
                    <a:pt x="982" y="2675"/>
                    <a:pt x="1470" y="2675"/>
                  </a:cubicBezTo>
                  <a:cubicBezTo>
                    <a:pt x="1733" y="2675"/>
                    <a:pt x="2009" y="2610"/>
                    <a:pt x="2270" y="2475"/>
                  </a:cubicBezTo>
                  <a:cubicBezTo>
                    <a:pt x="3017" y="2086"/>
                    <a:pt x="3356" y="1262"/>
                    <a:pt x="3028" y="634"/>
                  </a:cubicBezTo>
                  <a:cubicBezTo>
                    <a:pt x="2816" y="226"/>
                    <a:pt x="2374" y="1"/>
                    <a:pt x="1886" y="1"/>
                  </a:cubicBezTo>
                  <a:close/>
                </a:path>
              </a:pathLst>
            </a:custGeom>
            <a:solidFill>
              <a:srgbClr val="93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38"/>
            <p:cNvSpPr/>
            <p:nvPr/>
          </p:nvSpPr>
          <p:spPr>
            <a:xfrm>
              <a:off x="7934254" y="1515442"/>
              <a:ext cx="73057" cy="73440"/>
            </a:xfrm>
            <a:custGeom>
              <a:avLst/>
              <a:gdLst/>
              <a:ahLst/>
              <a:cxnLst/>
              <a:rect l="l" t="t" r="r" b="b"/>
              <a:pathLst>
                <a:path w="2444" h="2457" extrusionOk="0">
                  <a:moveTo>
                    <a:pt x="1012" y="1"/>
                  </a:moveTo>
                  <a:cubicBezTo>
                    <a:pt x="879" y="1"/>
                    <a:pt x="749" y="30"/>
                    <a:pt x="630" y="92"/>
                  </a:cubicBezTo>
                  <a:cubicBezTo>
                    <a:pt x="134" y="349"/>
                    <a:pt x="0" y="1066"/>
                    <a:pt x="326" y="1694"/>
                  </a:cubicBezTo>
                  <a:cubicBezTo>
                    <a:pt x="574" y="2170"/>
                    <a:pt x="1016" y="2457"/>
                    <a:pt x="1430" y="2457"/>
                  </a:cubicBezTo>
                  <a:cubicBezTo>
                    <a:pt x="1564" y="2457"/>
                    <a:pt x="1694" y="2427"/>
                    <a:pt x="1814" y="2365"/>
                  </a:cubicBezTo>
                  <a:cubicBezTo>
                    <a:pt x="2309" y="2106"/>
                    <a:pt x="2443" y="1391"/>
                    <a:pt x="2117" y="763"/>
                  </a:cubicBezTo>
                  <a:cubicBezTo>
                    <a:pt x="1869" y="288"/>
                    <a:pt x="1427" y="1"/>
                    <a:pt x="1012" y="1"/>
                  </a:cubicBezTo>
                  <a:close/>
                </a:path>
              </a:pathLst>
            </a:custGeom>
            <a:solidFill>
              <a:srgbClr val="93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38"/>
            <p:cNvSpPr/>
            <p:nvPr/>
          </p:nvSpPr>
          <p:spPr>
            <a:xfrm>
              <a:off x="7699448" y="1253336"/>
              <a:ext cx="281438" cy="214192"/>
            </a:xfrm>
            <a:custGeom>
              <a:avLst/>
              <a:gdLst/>
              <a:ahLst/>
              <a:cxnLst/>
              <a:rect l="l" t="t" r="r" b="b"/>
              <a:pathLst>
                <a:path w="9415" h="7166" extrusionOk="0">
                  <a:moveTo>
                    <a:pt x="2561" y="0"/>
                  </a:moveTo>
                  <a:cubicBezTo>
                    <a:pt x="909" y="0"/>
                    <a:pt x="214" y="488"/>
                    <a:pt x="0" y="1112"/>
                  </a:cubicBezTo>
                  <a:cubicBezTo>
                    <a:pt x="298" y="1080"/>
                    <a:pt x="735" y="1047"/>
                    <a:pt x="1262" y="1047"/>
                  </a:cubicBezTo>
                  <a:cubicBezTo>
                    <a:pt x="3783" y="1047"/>
                    <a:pt x="8348" y="1810"/>
                    <a:pt x="9415" y="7166"/>
                  </a:cubicBezTo>
                  <a:cubicBezTo>
                    <a:pt x="9238" y="5228"/>
                    <a:pt x="8319" y="490"/>
                    <a:pt x="3542" y="49"/>
                  </a:cubicBezTo>
                  <a:cubicBezTo>
                    <a:pt x="3182" y="16"/>
                    <a:pt x="2856" y="0"/>
                    <a:pt x="2561" y="0"/>
                  </a:cubicBezTo>
                  <a:close/>
                </a:path>
              </a:pathLst>
            </a:custGeom>
            <a:solidFill>
              <a:srgbClr val="FFFFF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0" name="Google Shape;2480;p38"/>
          <p:cNvGrpSpPr/>
          <p:nvPr/>
        </p:nvGrpSpPr>
        <p:grpSpPr>
          <a:xfrm>
            <a:off x="6677700" y="2453925"/>
            <a:ext cx="1686717" cy="2492548"/>
            <a:chOff x="7633326" y="3473715"/>
            <a:chExt cx="1003162" cy="1482424"/>
          </a:xfrm>
        </p:grpSpPr>
        <p:sp>
          <p:nvSpPr>
            <p:cNvPr id="2481" name="Google Shape;2481;p38"/>
            <p:cNvSpPr/>
            <p:nvPr/>
          </p:nvSpPr>
          <p:spPr>
            <a:xfrm>
              <a:off x="7633326" y="3473715"/>
              <a:ext cx="1003162" cy="1482424"/>
            </a:xfrm>
            <a:custGeom>
              <a:avLst/>
              <a:gdLst/>
              <a:ahLst/>
              <a:cxnLst/>
              <a:rect l="l" t="t" r="r" b="b"/>
              <a:pathLst>
                <a:path w="33559" h="49596" extrusionOk="0">
                  <a:moveTo>
                    <a:pt x="19249" y="0"/>
                  </a:moveTo>
                  <a:cubicBezTo>
                    <a:pt x="17542" y="0"/>
                    <a:pt x="16124" y="429"/>
                    <a:pt x="15202" y="1201"/>
                  </a:cubicBezTo>
                  <a:cubicBezTo>
                    <a:pt x="15054" y="1326"/>
                    <a:pt x="14362" y="1293"/>
                    <a:pt x="14146" y="1343"/>
                  </a:cubicBezTo>
                  <a:cubicBezTo>
                    <a:pt x="13752" y="1432"/>
                    <a:pt x="13367" y="1559"/>
                    <a:pt x="12997" y="1722"/>
                  </a:cubicBezTo>
                  <a:cubicBezTo>
                    <a:pt x="12160" y="2095"/>
                    <a:pt x="11416" y="2661"/>
                    <a:pt x="10836" y="3370"/>
                  </a:cubicBezTo>
                  <a:cubicBezTo>
                    <a:pt x="9377" y="5152"/>
                    <a:pt x="8958" y="7730"/>
                    <a:pt x="9268" y="9961"/>
                  </a:cubicBezTo>
                  <a:cubicBezTo>
                    <a:pt x="9284" y="10078"/>
                    <a:pt x="9303" y="10198"/>
                    <a:pt x="9275" y="10313"/>
                  </a:cubicBezTo>
                  <a:cubicBezTo>
                    <a:pt x="9236" y="10474"/>
                    <a:pt x="9071" y="10589"/>
                    <a:pt x="8924" y="10629"/>
                  </a:cubicBezTo>
                  <a:cubicBezTo>
                    <a:pt x="8705" y="10074"/>
                    <a:pt x="8215" y="9654"/>
                    <a:pt x="7629" y="9536"/>
                  </a:cubicBezTo>
                  <a:cubicBezTo>
                    <a:pt x="7509" y="9514"/>
                    <a:pt x="7387" y="9501"/>
                    <a:pt x="7265" y="9501"/>
                  </a:cubicBezTo>
                  <a:cubicBezTo>
                    <a:pt x="7179" y="9501"/>
                    <a:pt x="7079" y="9508"/>
                    <a:pt x="6967" y="9526"/>
                  </a:cubicBezTo>
                  <a:cubicBezTo>
                    <a:pt x="6967" y="9526"/>
                    <a:pt x="6967" y="9526"/>
                    <a:pt x="6967" y="9526"/>
                  </a:cubicBezTo>
                  <a:cubicBezTo>
                    <a:pt x="6933" y="9526"/>
                    <a:pt x="6027" y="8674"/>
                    <a:pt x="5820" y="8603"/>
                  </a:cubicBezTo>
                  <a:cubicBezTo>
                    <a:pt x="5653" y="8546"/>
                    <a:pt x="5486" y="8522"/>
                    <a:pt x="5320" y="8522"/>
                  </a:cubicBezTo>
                  <a:cubicBezTo>
                    <a:pt x="4851" y="8522"/>
                    <a:pt x="4386" y="8709"/>
                    <a:pt x="3927" y="8842"/>
                  </a:cubicBezTo>
                  <a:cubicBezTo>
                    <a:pt x="3703" y="8907"/>
                    <a:pt x="3480" y="8970"/>
                    <a:pt x="3268" y="9068"/>
                  </a:cubicBezTo>
                  <a:cubicBezTo>
                    <a:pt x="2952" y="9212"/>
                    <a:pt x="2668" y="9432"/>
                    <a:pt x="2459" y="9710"/>
                  </a:cubicBezTo>
                  <a:cubicBezTo>
                    <a:pt x="2387" y="9805"/>
                    <a:pt x="2324" y="9909"/>
                    <a:pt x="2239" y="9994"/>
                  </a:cubicBezTo>
                  <a:cubicBezTo>
                    <a:pt x="2134" y="10095"/>
                    <a:pt x="2005" y="10164"/>
                    <a:pt x="1886" y="10248"/>
                  </a:cubicBezTo>
                  <a:cubicBezTo>
                    <a:pt x="1595" y="10452"/>
                    <a:pt x="1381" y="10745"/>
                    <a:pt x="1258" y="11079"/>
                  </a:cubicBezTo>
                  <a:cubicBezTo>
                    <a:pt x="1187" y="11271"/>
                    <a:pt x="1235" y="11771"/>
                    <a:pt x="1144" y="11899"/>
                  </a:cubicBezTo>
                  <a:cubicBezTo>
                    <a:pt x="1122" y="11930"/>
                    <a:pt x="1101" y="11963"/>
                    <a:pt x="1080" y="11997"/>
                  </a:cubicBezTo>
                  <a:cubicBezTo>
                    <a:pt x="0" y="13750"/>
                    <a:pt x="2453" y="15349"/>
                    <a:pt x="3525" y="16360"/>
                  </a:cubicBezTo>
                  <a:cubicBezTo>
                    <a:pt x="4246" y="17043"/>
                    <a:pt x="4972" y="17727"/>
                    <a:pt x="5608" y="18491"/>
                  </a:cubicBezTo>
                  <a:cubicBezTo>
                    <a:pt x="6283" y="19298"/>
                    <a:pt x="6881" y="20233"/>
                    <a:pt x="7772" y="20825"/>
                  </a:cubicBezTo>
                  <a:cubicBezTo>
                    <a:pt x="8551" y="21342"/>
                    <a:pt x="9320" y="21873"/>
                    <a:pt x="10087" y="22422"/>
                  </a:cubicBezTo>
                  <a:lnTo>
                    <a:pt x="10238" y="22516"/>
                  </a:lnTo>
                  <a:cubicBezTo>
                    <a:pt x="10520" y="22696"/>
                    <a:pt x="10809" y="22881"/>
                    <a:pt x="11123" y="23060"/>
                  </a:cubicBezTo>
                  <a:cubicBezTo>
                    <a:pt x="11645" y="23361"/>
                    <a:pt x="10993" y="25455"/>
                    <a:pt x="10883" y="26008"/>
                  </a:cubicBezTo>
                  <a:cubicBezTo>
                    <a:pt x="10498" y="27911"/>
                    <a:pt x="9875" y="29591"/>
                    <a:pt x="9143" y="31376"/>
                  </a:cubicBezTo>
                  <a:lnTo>
                    <a:pt x="8184" y="33710"/>
                  </a:lnTo>
                  <a:cubicBezTo>
                    <a:pt x="7850" y="34528"/>
                    <a:pt x="7220" y="35480"/>
                    <a:pt x="7363" y="36384"/>
                  </a:cubicBezTo>
                  <a:cubicBezTo>
                    <a:pt x="7442" y="36885"/>
                    <a:pt x="7751" y="37327"/>
                    <a:pt x="8130" y="37662"/>
                  </a:cubicBezTo>
                  <a:cubicBezTo>
                    <a:pt x="9028" y="38456"/>
                    <a:pt x="10306" y="39020"/>
                    <a:pt x="11459" y="39303"/>
                  </a:cubicBezTo>
                  <a:cubicBezTo>
                    <a:pt x="11634" y="39347"/>
                    <a:pt x="11932" y="42387"/>
                    <a:pt x="11977" y="42640"/>
                  </a:cubicBezTo>
                  <a:cubicBezTo>
                    <a:pt x="12077" y="43220"/>
                    <a:pt x="12183" y="43802"/>
                    <a:pt x="12275" y="44296"/>
                  </a:cubicBezTo>
                  <a:cubicBezTo>
                    <a:pt x="12211" y="44324"/>
                    <a:pt x="12148" y="44352"/>
                    <a:pt x="12084" y="44383"/>
                  </a:cubicBezTo>
                  <a:cubicBezTo>
                    <a:pt x="10865" y="44942"/>
                    <a:pt x="9591" y="45679"/>
                    <a:pt x="9391" y="46911"/>
                  </a:cubicBezTo>
                  <a:cubicBezTo>
                    <a:pt x="9318" y="47376"/>
                    <a:pt x="9402" y="47836"/>
                    <a:pt x="9637" y="48244"/>
                  </a:cubicBezTo>
                  <a:cubicBezTo>
                    <a:pt x="10251" y="49311"/>
                    <a:pt x="11591" y="49596"/>
                    <a:pt x="12969" y="49596"/>
                  </a:cubicBezTo>
                  <a:cubicBezTo>
                    <a:pt x="14078" y="49596"/>
                    <a:pt x="15213" y="49411"/>
                    <a:pt x="16015" y="49302"/>
                  </a:cubicBezTo>
                  <a:cubicBezTo>
                    <a:pt x="16890" y="49182"/>
                    <a:pt x="17811" y="49030"/>
                    <a:pt x="18498" y="48472"/>
                  </a:cubicBezTo>
                  <a:cubicBezTo>
                    <a:pt x="19596" y="47576"/>
                    <a:pt x="19163" y="46342"/>
                    <a:pt x="18640" y="45274"/>
                  </a:cubicBezTo>
                  <a:cubicBezTo>
                    <a:pt x="18217" y="44409"/>
                    <a:pt x="18258" y="43367"/>
                    <a:pt x="18175" y="42421"/>
                  </a:cubicBezTo>
                  <a:lnTo>
                    <a:pt x="18175" y="42421"/>
                  </a:lnTo>
                  <a:cubicBezTo>
                    <a:pt x="18869" y="43035"/>
                    <a:pt x="19643" y="43531"/>
                    <a:pt x="20484" y="43899"/>
                  </a:cubicBezTo>
                  <a:cubicBezTo>
                    <a:pt x="20752" y="44018"/>
                    <a:pt x="21452" y="44133"/>
                    <a:pt x="21586" y="44419"/>
                  </a:cubicBezTo>
                  <a:cubicBezTo>
                    <a:pt x="21653" y="44557"/>
                    <a:pt x="21648" y="44716"/>
                    <a:pt x="21650" y="44870"/>
                  </a:cubicBezTo>
                  <a:cubicBezTo>
                    <a:pt x="21655" y="46052"/>
                    <a:pt x="21929" y="47450"/>
                    <a:pt x="22895" y="48237"/>
                  </a:cubicBezTo>
                  <a:cubicBezTo>
                    <a:pt x="23317" y="48580"/>
                    <a:pt x="23783" y="48732"/>
                    <a:pt x="24242" y="48732"/>
                  </a:cubicBezTo>
                  <a:cubicBezTo>
                    <a:pt x="25024" y="48732"/>
                    <a:pt x="25786" y="48290"/>
                    <a:pt x="26275" y="47594"/>
                  </a:cubicBezTo>
                  <a:cubicBezTo>
                    <a:pt x="27194" y="46286"/>
                    <a:pt x="27526" y="44543"/>
                    <a:pt x="27800" y="43004"/>
                  </a:cubicBezTo>
                  <a:cubicBezTo>
                    <a:pt x="27896" y="42459"/>
                    <a:pt x="28113" y="41111"/>
                    <a:pt x="28042" y="40363"/>
                  </a:cubicBezTo>
                  <a:cubicBezTo>
                    <a:pt x="27935" y="39214"/>
                    <a:pt x="26887" y="38459"/>
                    <a:pt x="25795" y="38459"/>
                  </a:cubicBezTo>
                  <a:cubicBezTo>
                    <a:pt x="25652" y="38459"/>
                    <a:pt x="25509" y="38472"/>
                    <a:pt x="25366" y="38499"/>
                  </a:cubicBezTo>
                  <a:cubicBezTo>
                    <a:pt x="25069" y="38554"/>
                    <a:pt x="24778" y="38643"/>
                    <a:pt x="24488" y="38643"/>
                  </a:cubicBezTo>
                  <a:cubicBezTo>
                    <a:pt x="24320" y="38643"/>
                    <a:pt x="24152" y="38613"/>
                    <a:pt x="23984" y="38528"/>
                  </a:cubicBezTo>
                  <a:cubicBezTo>
                    <a:pt x="24134" y="38442"/>
                    <a:pt x="24296" y="38375"/>
                    <a:pt x="24457" y="38304"/>
                  </a:cubicBezTo>
                  <a:cubicBezTo>
                    <a:pt x="24895" y="38112"/>
                    <a:pt x="25125" y="37625"/>
                    <a:pt x="24995" y="37165"/>
                  </a:cubicBezTo>
                  <a:cubicBezTo>
                    <a:pt x="24295" y="34669"/>
                    <a:pt x="23595" y="32175"/>
                    <a:pt x="22896" y="29680"/>
                  </a:cubicBezTo>
                  <a:cubicBezTo>
                    <a:pt x="22770" y="29235"/>
                    <a:pt x="22645" y="28786"/>
                    <a:pt x="22651" y="28323"/>
                  </a:cubicBezTo>
                  <a:lnTo>
                    <a:pt x="22651" y="28323"/>
                  </a:lnTo>
                  <a:cubicBezTo>
                    <a:pt x="22924" y="28706"/>
                    <a:pt x="23835" y="28798"/>
                    <a:pt x="24268" y="28872"/>
                  </a:cubicBezTo>
                  <a:cubicBezTo>
                    <a:pt x="24451" y="28904"/>
                    <a:pt x="24636" y="28918"/>
                    <a:pt x="24821" y="28918"/>
                  </a:cubicBezTo>
                  <a:cubicBezTo>
                    <a:pt x="25301" y="28918"/>
                    <a:pt x="25782" y="28821"/>
                    <a:pt x="26234" y="28671"/>
                  </a:cubicBezTo>
                  <a:cubicBezTo>
                    <a:pt x="27080" y="28391"/>
                    <a:pt x="27850" y="27928"/>
                    <a:pt x="28644" y="27523"/>
                  </a:cubicBezTo>
                  <a:cubicBezTo>
                    <a:pt x="30363" y="26644"/>
                    <a:pt x="33128" y="26220"/>
                    <a:pt x="33391" y="23938"/>
                  </a:cubicBezTo>
                  <a:cubicBezTo>
                    <a:pt x="33372" y="23931"/>
                    <a:pt x="33375" y="23929"/>
                    <a:pt x="33375" y="23927"/>
                  </a:cubicBezTo>
                  <a:cubicBezTo>
                    <a:pt x="33396" y="23753"/>
                    <a:pt x="33458" y="23586"/>
                    <a:pt x="33494" y="23413"/>
                  </a:cubicBezTo>
                  <a:cubicBezTo>
                    <a:pt x="33559" y="23101"/>
                    <a:pt x="33532" y="22771"/>
                    <a:pt x="33417" y="22474"/>
                  </a:cubicBezTo>
                  <a:cubicBezTo>
                    <a:pt x="33344" y="22288"/>
                    <a:pt x="33238" y="22117"/>
                    <a:pt x="33163" y="21934"/>
                  </a:cubicBezTo>
                  <a:cubicBezTo>
                    <a:pt x="32727" y="20890"/>
                    <a:pt x="32388" y="20317"/>
                    <a:pt x="31472" y="19590"/>
                  </a:cubicBezTo>
                  <a:cubicBezTo>
                    <a:pt x="31259" y="19421"/>
                    <a:pt x="31005" y="19305"/>
                    <a:pt x="30738" y="19254"/>
                  </a:cubicBezTo>
                  <a:cubicBezTo>
                    <a:pt x="30606" y="19230"/>
                    <a:pt x="30467" y="19219"/>
                    <a:pt x="30350" y="19150"/>
                  </a:cubicBezTo>
                  <a:cubicBezTo>
                    <a:pt x="30158" y="19038"/>
                    <a:pt x="28434" y="16824"/>
                    <a:pt x="28234" y="16824"/>
                  </a:cubicBezTo>
                  <a:cubicBezTo>
                    <a:pt x="28227" y="16824"/>
                    <a:pt x="28222" y="16826"/>
                    <a:pt x="28219" y="16832"/>
                  </a:cubicBezTo>
                  <a:cubicBezTo>
                    <a:pt x="28395" y="16492"/>
                    <a:pt x="28510" y="16118"/>
                    <a:pt x="28552" y="15724"/>
                  </a:cubicBezTo>
                  <a:cubicBezTo>
                    <a:pt x="28639" y="14893"/>
                    <a:pt x="28381" y="14095"/>
                    <a:pt x="27825" y="13479"/>
                  </a:cubicBezTo>
                  <a:cubicBezTo>
                    <a:pt x="27787" y="13433"/>
                    <a:pt x="27746" y="13394"/>
                    <a:pt x="27705" y="13352"/>
                  </a:cubicBezTo>
                  <a:cubicBezTo>
                    <a:pt x="28035" y="12704"/>
                    <a:pt x="28280" y="12025"/>
                    <a:pt x="28429" y="11322"/>
                  </a:cubicBezTo>
                  <a:cubicBezTo>
                    <a:pt x="28929" y="9018"/>
                    <a:pt x="28449" y="6567"/>
                    <a:pt x="27002" y="4039"/>
                  </a:cubicBezTo>
                  <a:cubicBezTo>
                    <a:pt x="25296" y="1059"/>
                    <a:pt x="21758" y="0"/>
                    <a:pt x="19249"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38"/>
            <p:cNvSpPr/>
            <p:nvPr/>
          </p:nvSpPr>
          <p:spPr>
            <a:xfrm>
              <a:off x="8326383" y="4671497"/>
              <a:ext cx="99632" cy="211292"/>
            </a:xfrm>
            <a:custGeom>
              <a:avLst/>
              <a:gdLst/>
              <a:ahLst/>
              <a:cxnLst/>
              <a:rect l="l" t="t" r="r" b="b"/>
              <a:pathLst>
                <a:path w="3333" h="7069" extrusionOk="0">
                  <a:moveTo>
                    <a:pt x="2658" y="1"/>
                  </a:moveTo>
                  <a:cubicBezTo>
                    <a:pt x="2575" y="1"/>
                    <a:pt x="2489" y="8"/>
                    <a:pt x="2403" y="19"/>
                  </a:cubicBezTo>
                  <a:cubicBezTo>
                    <a:pt x="2232" y="42"/>
                    <a:pt x="2050" y="89"/>
                    <a:pt x="1885" y="139"/>
                  </a:cubicBezTo>
                  <a:cubicBezTo>
                    <a:pt x="1627" y="220"/>
                    <a:pt x="1419" y="305"/>
                    <a:pt x="1334" y="338"/>
                  </a:cubicBezTo>
                  <a:cubicBezTo>
                    <a:pt x="1308" y="351"/>
                    <a:pt x="1292" y="357"/>
                    <a:pt x="1292" y="357"/>
                  </a:cubicBezTo>
                  <a:cubicBezTo>
                    <a:pt x="1292" y="357"/>
                    <a:pt x="1011" y="940"/>
                    <a:pt x="708" y="1521"/>
                  </a:cubicBezTo>
                  <a:cubicBezTo>
                    <a:pt x="408" y="2103"/>
                    <a:pt x="84" y="2676"/>
                    <a:pt x="84" y="2676"/>
                  </a:cubicBezTo>
                  <a:cubicBezTo>
                    <a:pt x="84" y="2676"/>
                    <a:pt x="0" y="3421"/>
                    <a:pt x="24" y="4305"/>
                  </a:cubicBezTo>
                  <a:cubicBezTo>
                    <a:pt x="29" y="4415"/>
                    <a:pt x="32" y="4528"/>
                    <a:pt x="39" y="4641"/>
                  </a:cubicBezTo>
                  <a:cubicBezTo>
                    <a:pt x="94" y="5670"/>
                    <a:pt x="324" y="6751"/>
                    <a:pt x="815" y="7005"/>
                  </a:cubicBezTo>
                  <a:cubicBezTo>
                    <a:pt x="894" y="7045"/>
                    <a:pt x="980" y="7069"/>
                    <a:pt x="1070" y="7069"/>
                  </a:cubicBezTo>
                  <a:cubicBezTo>
                    <a:pt x="1099" y="7069"/>
                    <a:pt x="1128" y="7067"/>
                    <a:pt x="1158" y="7061"/>
                  </a:cubicBezTo>
                  <a:cubicBezTo>
                    <a:pt x="2448" y="6854"/>
                    <a:pt x="3333" y="1445"/>
                    <a:pt x="3241" y="453"/>
                  </a:cubicBezTo>
                  <a:cubicBezTo>
                    <a:pt x="3213" y="206"/>
                    <a:pt x="3080" y="76"/>
                    <a:pt x="2894" y="28"/>
                  </a:cubicBezTo>
                  <a:cubicBezTo>
                    <a:pt x="2823" y="9"/>
                    <a:pt x="2743" y="1"/>
                    <a:pt x="26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38"/>
            <p:cNvSpPr/>
            <p:nvPr/>
          </p:nvSpPr>
          <p:spPr>
            <a:xfrm>
              <a:off x="8350686" y="4672304"/>
              <a:ext cx="75329" cy="210485"/>
            </a:xfrm>
            <a:custGeom>
              <a:avLst/>
              <a:gdLst/>
              <a:ahLst/>
              <a:cxnLst/>
              <a:rect l="l" t="t" r="r" b="b"/>
              <a:pathLst>
                <a:path w="2520" h="7042" extrusionOk="0">
                  <a:moveTo>
                    <a:pt x="2081" y="1"/>
                  </a:moveTo>
                  <a:cubicBezTo>
                    <a:pt x="1975" y="1799"/>
                    <a:pt x="1653" y="3319"/>
                    <a:pt x="1237" y="4498"/>
                  </a:cubicBezTo>
                  <a:cubicBezTo>
                    <a:pt x="826" y="5676"/>
                    <a:pt x="334" y="6525"/>
                    <a:pt x="0" y="6978"/>
                  </a:cubicBezTo>
                  <a:cubicBezTo>
                    <a:pt x="80" y="7018"/>
                    <a:pt x="167" y="7042"/>
                    <a:pt x="256" y="7042"/>
                  </a:cubicBezTo>
                  <a:cubicBezTo>
                    <a:pt x="285" y="7042"/>
                    <a:pt x="314" y="7040"/>
                    <a:pt x="343" y="7034"/>
                  </a:cubicBezTo>
                  <a:cubicBezTo>
                    <a:pt x="1635" y="6827"/>
                    <a:pt x="2520" y="1418"/>
                    <a:pt x="2428" y="426"/>
                  </a:cubicBezTo>
                  <a:cubicBezTo>
                    <a:pt x="2401" y="177"/>
                    <a:pt x="2267" y="49"/>
                    <a:pt x="20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38"/>
            <p:cNvSpPr/>
            <p:nvPr/>
          </p:nvSpPr>
          <p:spPr>
            <a:xfrm>
              <a:off x="8119707" y="4530834"/>
              <a:ext cx="247450" cy="231618"/>
            </a:xfrm>
            <a:custGeom>
              <a:avLst/>
              <a:gdLst/>
              <a:ahLst/>
              <a:cxnLst/>
              <a:rect l="l" t="t" r="r" b="b"/>
              <a:pathLst>
                <a:path w="8278" h="7749" extrusionOk="0">
                  <a:moveTo>
                    <a:pt x="3683" y="1"/>
                  </a:moveTo>
                  <a:cubicBezTo>
                    <a:pt x="3664" y="1"/>
                    <a:pt x="3636" y="14"/>
                    <a:pt x="3586" y="28"/>
                  </a:cubicBezTo>
                  <a:cubicBezTo>
                    <a:pt x="3407" y="77"/>
                    <a:pt x="3226" y="128"/>
                    <a:pt x="3048" y="178"/>
                  </a:cubicBezTo>
                  <a:cubicBezTo>
                    <a:pt x="2032" y="464"/>
                    <a:pt x="1017" y="742"/>
                    <a:pt x="1" y="1020"/>
                  </a:cubicBezTo>
                  <a:cubicBezTo>
                    <a:pt x="299" y="1764"/>
                    <a:pt x="601" y="2516"/>
                    <a:pt x="972" y="3231"/>
                  </a:cubicBezTo>
                  <a:cubicBezTo>
                    <a:pt x="1157" y="3593"/>
                    <a:pt x="1362" y="3946"/>
                    <a:pt x="1593" y="4284"/>
                  </a:cubicBezTo>
                  <a:cubicBezTo>
                    <a:pt x="2422" y="5497"/>
                    <a:pt x="3494" y="6462"/>
                    <a:pt x="4849" y="7056"/>
                  </a:cubicBezTo>
                  <a:cubicBezTo>
                    <a:pt x="5527" y="7355"/>
                    <a:pt x="6243" y="7591"/>
                    <a:pt x="6965" y="7749"/>
                  </a:cubicBezTo>
                  <a:cubicBezTo>
                    <a:pt x="7287" y="7338"/>
                    <a:pt x="7576" y="6902"/>
                    <a:pt x="7798" y="6429"/>
                  </a:cubicBezTo>
                  <a:cubicBezTo>
                    <a:pt x="7905" y="6203"/>
                    <a:pt x="7996" y="5970"/>
                    <a:pt x="8070" y="5735"/>
                  </a:cubicBezTo>
                  <a:cubicBezTo>
                    <a:pt x="8107" y="5622"/>
                    <a:pt x="8138" y="5506"/>
                    <a:pt x="8166" y="5394"/>
                  </a:cubicBezTo>
                  <a:cubicBezTo>
                    <a:pt x="8185" y="5327"/>
                    <a:pt x="8278" y="5087"/>
                    <a:pt x="8247" y="5032"/>
                  </a:cubicBezTo>
                  <a:cubicBezTo>
                    <a:pt x="8229" y="5001"/>
                    <a:pt x="8073" y="4975"/>
                    <a:pt x="8042" y="4965"/>
                  </a:cubicBezTo>
                  <a:cubicBezTo>
                    <a:pt x="7924" y="4930"/>
                    <a:pt x="7804" y="4896"/>
                    <a:pt x="7685" y="4854"/>
                  </a:cubicBezTo>
                  <a:cubicBezTo>
                    <a:pt x="7438" y="4768"/>
                    <a:pt x="7190" y="4672"/>
                    <a:pt x="6950" y="4566"/>
                  </a:cubicBezTo>
                  <a:cubicBezTo>
                    <a:pt x="6435" y="4337"/>
                    <a:pt x="5929" y="4048"/>
                    <a:pt x="5517" y="3661"/>
                  </a:cubicBezTo>
                  <a:cubicBezTo>
                    <a:pt x="5358" y="3511"/>
                    <a:pt x="5214" y="3351"/>
                    <a:pt x="5082" y="3177"/>
                  </a:cubicBezTo>
                  <a:cubicBezTo>
                    <a:pt x="4713" y="2686"/>
                    <a:pt x="4449" y="2118"/>
                    <a:pt x="4226" y="1545"/>
                  </a:cubicBezTo>
                  <a:cubicBezTo>
                    <a:pt x="4038" y="1063"/>
                    <a:pt x="3897" y="569"/>
                    <a:pt x="3734" y="77"/>
                  </a:cubicBezTo>
                  <a:cubicBezTo>
                    <a:pt x="3715" y="19"/>
                    <a:pt x="3705" y="1"/>
                    <a:pt x="3683" y="1"/>
                  </a:cubicBezTo>
                  <a:close/>
                </a:path>
              </a:pathLst>
            </a:custGeom>
            <a:solidFill>
              <a:srgbClr val="EED0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38"/>
            <p:cNvSpPr/>
            <p:nvPr/>
          </p:nvSpPr>
          <p:spPr>
            <a:xfrm>
              <a:off x="8119707" y="4530834"/>
              <a:ext cx="151944" cy="107335"/>
            </a:xfrm>
            <a:custGeom>
              <a:avLst/>
              <a:gdLst/>
              <a:ahLst/>
              <a:cxnLst/>
              <a:rect l="l" t="t" r="r" b="b"/>
              <a:pathLst>
                <a:path w="5083" h="3591" extrusionOk="0">
                  <a:moveTo>
                    <a:pt x="3683" y="1"/>
                  </a:moveTo>
                  <a:cubicBezTo>
                    <a:pt x="3664" y="1"/>
                    <a:pt x="3636" y="14"/>
                    <a:pt x="3586" y="28"/>
                  </a:cubicBezTo>
                  <a:cubicBezTo>
                    <a:pt x="3407" y="77"/>
                    <a:pt x="3226" y="130"/>
                    <a:pt x="3048" y="178"/>
                  </a:cubicBezTo>
                  <a:cubicBezTo>
                    <a:pt x="2032" y="464"/>
                    <a:pt x="1017" y="742"/>
                    <a:pt x="1" y="1020"/>
                  </a:cubicBezTo>
                  <a:cubicBezTo>
                    <a:pt x="300" y="1764"/>
                    <a:pt x="601" y="2516"/>
                    <a:pt x="972" y="3231"/>
                  </a:cubicBezTo>
                  <a:cubicBezTo>
                    <a:pt x="1601" y="3472"/>
                    <a:pt x="2275" y="3591"/>
                    <a:pt x="2950" y="3591"/>
                  </a:cubicBezTo>
                  <a:cubicBezTo>
                    <a:pt x="3679" y="3591"/>
                    <a:pt x="4408" y="3452"/>
                    <a:pt x="5082" y="3177"/>
                  </a:cubicBezTo>
                  <a:cubicBezTo>
                    <a:pt x="4713" y="2687"/>
                    <a:pt x="4450" y="2121"/>
                    <a:pt x="4226" y="1545"/>
                  </a:cubicBezTo>
                  <a:cubicBezTo>
                    <a:pt x="4038" y="1063"/>
                    <a:pt x="3897" y="569"/>
                    <a:pt x="3734" y="77"/>
                  </a:cubicBezTo>
                  <a:cubicBezTo>
                    <a:pt x="3715" y="19"/>
                    <a:pt x="3705" y="1"/>
                    <a:pt x="3683" y="1"/>
                  </a:cubicBezTo>
                  <a:close/>
                </a:path>
              </a:pathLst>
            </a:custGeom>
            <a:solidFill>
              <a:srgbClr val="EED0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38"/>
            <p:cNvSpPr/>
            <p:nvPr/>
          </p:nvSpPr>
          <p:spPr>
            <a:xfrm>
              <a:off x="7810797" y="3899946"/>
              <a:ext cx="209457" cy="186543"/>
            </a:xfrm>
            <a:custGeom>
              <a:avLst/>
              <a:gdLst/>
              <a:ahLst/>
              <a:cxnLst/>
              <a:rect l="l" t="t" r="r" b="b"/>
              <a:pathLst>
                <a:path w="7007" h="6241" extrusionOk="0">
                  <a:moveTo>
                    <a:pt x="5189" y="0"/>
                  </a:moveTo>
                  <a:cubicBezTo>
                    <a:pt x="2742" y="0"/>
                    <a:pt x="1283" y="755"/>
                    <a:pt x="0" y="1858"/>
                  </a:cubicBezTo>
                  <a:lnTo>
                    <a:pt x="313" y="2275"/>
                  </a:lnTo>
                  <a:cubicBezTo>
                    <a:pt x="934" y="1881"/>
                    <a:pt x="1527" y="1558"/>
                    <a:pt x="2246" y="1286"/>
                  </a:cubicBezTo>
                  <a:lnTo>
                    <a:pt x="2246" y="1286"/>
                  </a:lnTo>
                  <a:cubicBezTo>
                    <a:pt x="1721" y="1744"/>
                    <a:pt x="1088" y="2207"/>
                    <a:pt x="686" y="2817"/>
                  </a:cubicBezTo>
                  <a:lnTo>
                    <a:pt x="1184" y="3517"/>
                  </a:lnTo>
                  <a:cubicBezTo>
                    <a:pt x="1601" y="3106"/>
                    <a:pt x="1893" y="2915"/>
                    <a:pt x="2407" y="2555"/>
                  </a:cubicBezTo>
                  <a:lnTo>
                    <a:pt x="2407" y="2555"/>
                  </a:lnTo>
                  <a:cubicBezTo>
                    <a:pt x="1990" y="3033"/>
                    <a:pt x="1732" y="3447"/>
                    <a:pt x="1492" y="3932"/>
                  </a:cubicBezTo>
                  <a:lnTo>
                    <a:pt x="2013" y="4647"/>
                  </a:lnTo>
                  <a:cubicBezTo>
                    <a:pt x="2402" y="4129"/>
                    <a:pt x="2518" y="3995"/>
                    <a:pt x="3252" y="3524"/>
                  </a:cubicBezTo>
                  <a:lnTo>
                    <a:pt x="3252" y="3524"/>
                  </a:lnTo>
                  <a:cubicBezTo>
                    <a:pt x="2901" y="4275"/>
                    <a:pt x="2769" y="4543"/>
                    <a:pt x="2542" y="5414"/>
                  </a:cubicBezTo>
                  <a:lnTo>
                    <a:pt x="3158" y="6241"/>
                  </a:lnTo>
                  <a:cubicBezTo>
                    <a:pt x="3876" y="4388"/>
                    <a:pt x="5426" y="2299"/>
                    <a:pt x="7007" y="121"/>
                  </a:cubicBezTo>
                  <a:cubicBezTo>
                    <a:pt x="6344" y="39"/>
                    <a:pt x="5741" y="0"/>
                    <a:pt x="51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38"/>
            <p:cNvSpPr/>
            <p:nvPr/>
          </p:nvSpPr>
          <p:spPr>
            <a:xfrm>
              <a:off x="8321750" y="3965435"/>
              <a:ext cx="178697" cy="203132"/>
            </a:xfrm>
            <a:custGeom>
              <a:avLst/>
              <a:gdLst/>
              <a:ahLst/>
              <a:cxnLst/>
              <a:rect l="l" t="t" r="r" b="b"/>
              <a:pathLst>
                <a:path w="5978" h="6796" extrusionOk="0">
                  <a:moveTo>
                    <a:pt x="0" y="0"/>
                  </a:moveTo>
                  <a:lnTo>
                    <a:pt x="0" y="0"/>
                  </a:lnTo>
                  <a:cubicBezTo>
                    <a:pt x="826" y="2482"/>
                    <a:pt x="1646" y="4869"/>
                    <a:pt x="1772" y="6795"/>
                  </a:cubicBezTo>
                  <a:lnTo>
                    <a:pt x="2583" y="6209"/>
                  </a:lnTo>
                  <a:cubicBezTo>
                    <a:pt x="2626" y="5337"/>
                    <a:pt x="2583" y="5052"/>
                    <a:pt x="2479" y="4253"/>
                  </a:cubicBezTo>
                  <a:lnTo>
                    <a:pt x="2479" y="4253"/>
                  </a:lnTo>
                  <a:cubicBezTo>
                    <a:pt x="3022" y="4904"/>
                    <a:pt x="3089" y="5062"/>
                    <a:pt x="3297" y="5655"/>
                  </a:cubicBezTo>
                  <a:lnTo>
                    <a:pt x="3989" y="5145"/>
                  </a:lnTo>
                  <a:cubicBezTo>
                    <a:pt x="3907" y="4627"/>
                    <a:pt x="3791" y="4168"/>
                    <a:pt x="3546" y="3604"/>
                  </a:cubicBezTo>
                  <a:lnTo>
                    <a:pt x="3546" y="3604"/>
                  </a:lnTo>
                  <a:cubicBezTo>
                    <a:pt x="3917" y="4085"/>
                    <a:pt x="4132" y="4348"/>
                    <a:pt x="4397" y="4850"/>
                  </a:cubicBezTo>
                  <a:lnTo>
                    <a:pt x="5062" y="4348"/>
                  </a:lnTo>
                  <a:cubicBezTo>
                    <a:pt x="4866" y="3665"/>
                    <a:pt x="4418" y="3051"/>
                    <a:pt x="4065" y="2475"/>
                  </a:cubicBezTo>
                  <a:lnTo>
                    <a:pt x="4065" y="2475"/>
                  </a:lnTo>
                  <a:cubicBezTo>
                    <a:pt x="4651" y="2938"/>
                    <a:pt x="5106" y="3409"/>
                    <a:pt x="5564" y="3957"/>
                  </a:cubicBezTo>
                  <a:lnTo>
                    <a:pt x="5978" y="3663"/>
                  </a:lnTo>
                  <a:cubicBezTo>
                    <a:pt x="4919" y="1954"/>
                    <a:pt x="3460" y="64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38"/>
            <p:cNvSpPr/>
            <p:nvPr/>
          </p:nvSpPr>
          <p:spPr>
            <a:xfrm>
              <a:off x="7960768" y="4824145"/>
              <a:ext cx="199353" cy="81749"/>
            </a:xfrm>
            <a:custGeom>
              <a:avLst/>
              <a:gdLst/>
              <a:ahLst/>
              <a:cxnLst/>
              <a:rect l="l" t="t" r="r" b="b"/>
              <a:pathLst>
                <a:path w="6669" h="2735" extrusionOk="0">
                  <a:moveTo>
                    <a:pt x="3458" y="1"/>
                  </a:moveTo>
                  <a:cubicBezTo>
                    <a:pt x="3458" y="1"/>
                    <a:pt x="2632" y="277"/>
                    <a:pt x="1789" y="664"/>
                  </a:cubicBezTo>
                  <a:cubicBezTo>
                    <a:pt x="947" y="1051"/>
                    <a:pt x="87" y="1548"/>
                    <a:pt x="16" y="1981"/>
                  </a:cubicBezTo>
                  <a:cubicBezTo>
                    <a:pt x="1" y="2077"/>
                    <a:pt x="16" y="2169"/>
                    <a:pt x="67" y="2256"/>
                  </a:cubicBezTo>
                  <a:cubicBezTo>
                    <a:pt x="269" y="2608"/>
                    <a:pt x="1126" y="2734"/>
                    <a:pt x="2152" y="2734"/>
                  </a:cubicBezTo>
                  <a:cubicBezTo>
                    <a:pt x="3798" y="2734"/>
                    <a:pt x="5879" y="2409"/>
                    <a:pt x="6389" y="2170"/>
                  </a:cubicBezTo>
                  <a:cubicBezTo>
                    <a:pt x="6595" y="2071"/>
                    <a:pt x="6669" y="1902"/>
                    <a:pt x="6652" y="1702"/>
                  </a:cubicBezTo>
                  <a:cubicBezTo>
                    <a:pt x="6621" y="1168"/>
                    <a:pt x="6019" y="428"/>
                    <a:pt x="5876" y="258"/>
                  </a:cubicBezTo>
                  <a:lnTo>
                    <a:pt x="5874" y="258"/>
                  </a:lnTo>
                  <a:cubicBezTo>
                    <a:pt x="5854" y="237"/>
                    <a:pt x="5844" y="222"/>
                    <a:pt x="5844" y="222"/>
                  </a:cubicBezTo>
                  <a:lnTo>
                    <a:pt x="345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38"/>
            <p:cNvSpPr/>
            <p:nvPr/>
          </p:nvSpPr>
          <p:spPr>
            <a:xfrm>
              <a:off x="8014246" y="4824205"/>
              <a:ext cx="122141" cy="29770"/>
            </a:xfrm>
            <a:custGeom>
              <a:avLst/>
              <a:gdLst/>
              <a:ahLst/>
              <a:cxnLst/>
              <a:rect l="l" t="t" r="r" b="b"/>
              <a:pathLst>
                <a:path w="4086" h="996" extrusionOk="0">
                  <a:moveTo>
                    <a:pt x="1669" y="0"/>
                  </a:moveTo>
                  <a:cubicBezTo>
                    <a:pt x="1669" y="0"/>
                    <a:pt x="843" y="277"/>
                    <a:pt x="0" y="664"/>
                  </a:cubicBezTo>
                  <a:cubicBezTo>
                    <a:pt x="351" y="906"/>
                    <a:pt x="793" y="995"/>
                    <a:pt x="1257" y="995"/>
                  </a:cubicBezTo>
                  <a:cubicBezTo>
                    <a:pt x="2540" y="995"/>
                    <a:pt x="3985" y="308"/>
                    <a:pt x="4085" y="259"/>
                  </a:cubicBezTo>
                  <a:cubicBezTo>
                    <a:pt x="4067" y="237"/>
                    <a:pt x="4057" y="223"/>
                    <a:pt x="4056" y="223"/>
                  </a:cubicBezTo>
                  <a:cubicBezTo>
                    <a:pt x="4056" y="223"/>
                    <a:pt x="4055" y="223"/>
                    <a:pt x="4055" y="223"/>
                  </a:cubicBezTo>
                  <a:lnTo>
                    <a:pt x="1669" y="0"/>
                  </a:lnTo>
                  <a:close/>
                </a:path>
              </a:pathLst>
            </a:custGeom>
            <a:solidFill>
              <a:srgbClr val="EED0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38"/>
            <p:cNvSpPr/>
            <p:nvPr/>
          </p:nvSpPr>
          <p:spPr>
            <a:xfrm>
              <a:off x="7960768" y="4875048"/>
              <a:ext cx="199353" cy="30846"/>
            </a:xfrm>
            <a:custGeom>
              <a:avLst/>
              <a:gdLst/>
              <a:ahLst/>
              <a:cxnLst/>
              <a:rect l="l" t="t" r="r" b="b"/>
              <a:pathLst>
                <a:path w="6669" h="1032" extrusionOk="0">
                  <a:moveTo>
                    <a:pt x="6652" y="0"/>
                  </a:moveTo>
                  <a:lnTo>
                    <a:pt x="6652" y="0"/>
                  </a:lnTo>
                  <a:cubicBezTo>
                    <a:pt x="5137" y="429"/>
                    <a:pt x="3781" y="565"/>
                    <a:pt x="2670" y="565"/>
                  </a:cubicBezTo>
                  <a:cubicBezTo>
                    <a:pt x="1454" y="565"/>
                    <a:pt x="532" y="402"/>
                    <a:pt x="16" y="281"/>
                  </a:cubicBezTo>
                  <a:lnTo>
                    <a:pt x="16" y="281"/>
                  </a:lnTo>
                  <a:cubicBezTo>
                    <a:pt x="1" y="374"/>
                    <a:pt x="16" y="466"/>
                    <a:pt x="67" y="553"/>
                  </a:cubicBezTo>
                  <a:cubicBezTo>
                    <a:pt x="270" y="905"/>
                    <a:pt x="1127" y="1031"/>
                    <a:pt x="2152" y="1031"/>
                  </a:cubicBezTo>
                  <a:cubicBezTo>
                    <a:pt x="3798" y="1031"/>
                    <a:pt x="5879" y="706"/>
                    <a:pt x="6389" y="467"/>
                  </a:cubicBezTo>
                  <a:cubicBezTo>
                    <a:pt x="6595" y="371"/>
                    <a:pt x="6669" y="199"/>
                    <a:pt x="66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38"/>
            <p:cNvSpPr/>
            <p:nvPr/>
          </p:nvSpPr>
          <p:spPr>
            <a:xfrm>
              <a:off x="8013170" y="4556749"/>
              <a:ext cx="123366" cy="278336"/>
            </a:xfrm>
            <a:custGeom>
              <a:avLst/>
              <a:gdLst/>
              <a:ahLst/>
              <a:cxnLst/>
              <a:rect l="l" t="t" r="r" b="b"/>
              <a:pathLst>
                <a:path w="4127" h="9312" extrusionOk="0">
                  <a:moveTo>
                    <a:pt x="3511" y="1"/>
                  </a:moveTo>
                  <a:lnTo>
                    <a:pt x="1" y="21"/>
                  </a:lnTo>
                  <a:cubicBezTo>
                    <a:pt x="1" y="21"/>
                    <a:pt x="73" y="678"/>
                    <a:pt x="148" y="1336"/>
                  </a:cubicBezTo>
                  <a:cubicBezTo>
                    <a:pt x="211" y="1836"/>
                    <a:pt x="272" y="2337"/>
                    <a:pt x="297" y="2547"/>
                  </a:cubicBezTo>
                  <a:cubicBezTo>
                    <a:pt x="307" y="2616"/>
                    <a:pt x="311" y="2653"/>
                    <a:pt x="311" y="2653"/>
                  </a:cubicBezTo>
                  <a:lnTo>
                    <a:pt x="311" y="2670"/>
                  </a:lnTo>
                  <a:lnTo>
                    <a:pt x="382" y="3181"/>
                  </a:lnTo>
                  <a:cubicBezTo>
                    <a:pt x="382" y="3181"/>
                    <a:pt x="587" y="4663"/>
                    <a:pt x="845" y="6131"/>
                  </a:cubicBezTo>
                  <a:cubicBezTo>
                    <a:pt x="1099" y="7599"/>
                    <a:pt x="1383" y="9060"/>
                    <a:pt x="1383" y="9060"/>
                  </a:cubicBezTo>
                  <a:cubicBezTo>
                    <a:pt x="2018" y="9222"/>
                    <a:pt x="2557" y="9312"/>
                    <a:pt x="3096" y="9312"/>
                  </a:cubicBezTo>
                  <a:cubicBezTo>
                    <a:pt x="3432" y="9312"/>
                    <a:pt x="3767" y="9277"/>
                    <a:pt x="4127" y="9204"/>
                  </a:cubicBezTo>
                  <a:cubicBezTo>
                    <a:pt x="4127" y="9204"/>
                    <a:pt x="3963" y="7621"/>
                    <a:pt x="3826" y="6069"/>
                  </a:cubicBezTo>
                  <a:cubicBezTo>
                    <a:pt x="3691" y="4518"/>
                    <a:pt x="3613" y="2980"/>
                    <a:pt x="3613" y="2980"/>
                  </a:cubicBezTo>
                  <a:lnTo>
                    <a:pt x="3590" y="2484"/>
                  </a:lnTo>
                  <a:lnTo>
                    <a:pt x="3590" y="2472"/>
                  </a:lnTo>
                  <a:cubicBezTo>
                    <a:pt x="3590" y="2472"/>
                    <a:pt x="3579" y="2163"/>
                    <a:pt x="3562" y="1762"/>
                  </a:cubicBezTo>
                  <a:cubicBezTo>
                    <a:pt x="3557" y="1600"/>
                    <a:pt x="3548" y="1419"/>
                    <a:pt x="3542" y="1240"/>
                  </a:cubicBezTo>
                  <a:cubicBezTo>
                    <a:pt x="3528" y="620"/>
                    <a:pt x="3511" y="1"/>
                    <a:pt x="3511" y="1"/>
                  </a:cubicBezTo>
                  <a:close/>
                </a:path>
              </a:pathLst>
            </a:custGeom>
            <a:solidFill>
              <a:srgbClr val="EED0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38"/>
            <p:cNvSpPr/>
            <p:nvPr/>
          </p:nvSpPr>
          <p:spPr>
            <a:xfrm>
              <a:off x="8013259" y="4556809"/>
              <a:ext cx="106447" cy="76130"/>
            </a:xfrm>
            <a:custGeom>
              <a:avLst/>
              <a:gdLst/>
              <a:ahLst/>
              <a:cxnLst/>
              <a:rect l="l" t="t" r="r" b="b"/>
              <a:pathLst>
                <a:path w="3561" h="2547" extrusionOk="0">
                  <a:moveTo>
                    <a:pt x="3510" y="0"/>
                  </a:moveTo>
                  <a:lnTo>
                    <a:pt x="1" y="20"/>
                  </a:lnTo>
                  <a:cubicBezTo>
                    <a:pt x="1" y="20"/>
                    <a:pt x="73" y="679"/>
                    <a:pt x="146" y="1337"/>
                  </a:cubicBezTo>
                  <a:cubicBezTo>
                    <a:pt x="210" y="1837"/>
                    <a:pt x="270" y="2338"/>
                    <a:pt x="297" y="2547"/>
                  </a:cubicBezTo>
                  <a:cubicBezTo>
                    <a:pt x="930" y="2514"/>
                    <a:pt x="1558" y="2384"/>
                    <a:pt x="2153" y="2163"/>
                  </a:cubicBezTo>
                  <a:cubicBezTo>
                    <a:pt x="2613" y="1990"/>
                    <a:pt x="3081" y="1762"/>
                    <a:pt x="3561" y="1762"/>
                  </a:cubicBezTo>
                  <a:cubicBezTo>
                    <a:pt x="3555" y="1599"/>
                    <a:pt x="3548" y="1420"/>
                    <a:pt x="3541" y="1239"/>
                  </a:cubicBezTo>
                  <a:cubicBezTo>
                    <a:pt x="3527" y="620"/>
                    <a:pt x="3510" y="0"/>
                    <a:pt x="3510" y="0"/>
                  </a:cubicBezTo>
                  <a:close/>
                </a:path>
              </a:pathLst>
            </a:custGeom>
            <a:solidFill>
              <a:srgbClr val="EED0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38"/>
            <p:cNvSpPr/>
            <p:nvPr/>
          </p:nvSpPr>
          <p:spPr>
            <a:xfrm>
              <a:off x="8451274" y="4095935"/>
              <a:ext cx="138073" cy="140334"/>
            </a:xfrm>
            <a:custGeom>
              <a:avLst/>
              <a:gdLst/>
              <a:ahLst/>
              <a:cxnLst/>
              <a:rect l="l" t="t" r="r" b="b"/>
              <a:pathLst>
                <a:path w="4619" h="4695" extrusionOk="0">
                  <a:moveTo>
                    <a:pt x="2985" y="0"/>
                  </a:moveTo>
                  <a:cubicBezTo>
                    <a:pt x="2723" y="0"/>
                    <a:pt x="2328" y="285"/>
                    <a:pt x="1971" y="596"/>
                  </a:cubicBezTo>
                  <a:cubicBezTo>
                    <a:pt x="1545" y="968"/>
                    <a:pt x="1172" y="1373"/>
                    <a:pt x="1172" y="1373"/>
                  </a:cubicBezTo>
                  <a:cubicBezTo>
                    <a:pt x="1172" y="1373"/>
                    <a:pt x="1248" y="227"/>
                    <a:pt x="811" y="160"/>
                  </a:cubicBezTo>
                  <a:cubicBezTo>
                    <a:pt x="804" y="158"/>
                    <a:pt x="797" y="158"/>
                    <a:pt x="790" y="158"/>
                  </a:cubicBezTo>
                  <a:cubicBezTo>
                    <a:pt x="584" y="158"/>
                    <a:pt x="449" y="633"/>
                    <a:pt x="360" y="1115"/>
                  </a:cubicBezTo>
                  <a:cubicBezTo>
                    <a:pt x="269" y="1612"/>
                    <a:pt x="226" y="2120"/>
                    <a:pt x="226" y="2120"/>
                  </a:cubicBezTo>
                  <a:cubicBezTo>
                    <a:pt x="0" y="2834"/>
                    <a:pt x="651" y="4422"/>
                    <a:pt x="1387" y="4652"/>
                  </a:cubicBezTo>
                  <a:cubicBezTo>
                    <a:pt x="1483" y="4682"/>
                    <a:pt x="1578" y="4695"/>
                    <a:pt x="1669" y="4695"/>
                  </a:cubicBezTo>
                  <a:cubicBezTo>
                    <a:pt x="1926" y="4695"/>
                    <a:pt x="2161" y="4594"/>
                    <a:pt x="2341" y="4477"/>
                  </a:cubicBezTo>
                  <a:cubicBezTo>
                    <a:pt x="2588" y="4321"/>
                    <a:pt x="2742" y="4133"/>
                    <a:pt x="2742" y="4133"/>
                  </a:cubicBezTo>
                  <a:cubicBezTo>
                    <a:pt x="2742" y="4133"/>
                    <a:pt x="3174" y="4062"/>
                    <a:pt x="3596" y="3935"/>
                  </a:cubicBezTo>
                  <a:cubicBezTo>
                    <a:pt x="4019" y="3810"/>
                    <a:pt x="4434" y="3630"/>
                    <a:pt x="4400" y="3421"/>
                  </a:cubicBezTo>
                  <a:cubicBezTo>
                    <a:pt x="4357" y="3152"/>
                    <a:pt x="3832" y="3105"/>
                    <a:pt x="3475" y="3105"/>
                  </a:cubicBezTo>
                  <a:cubicBezTo>
                    <a:pt x="3287" y="3105"/>
                    <a:pt x="3145" y="3118"/>
                    <a:pt x="3145" y="3118"/>
                  </a:cubicBezTo>
                  <a:cubicBezTo>
                    <a:pt x="3145" y="3118"/>
                    <a:pt x="3531" y="3045"/>
                    <a:pt x="3899" y="2891"/>
                  </a:cubicBezTo>
                  <a:cubicBezTo>
                    <a:pt x="4267" y="2740"/>
                    <a:pt x="4619" y="2507"/>
                    <a:pt x="4548" y="2205"/>
                  </a:cubicBezTo>
                  <a:cubicBezTo>
                    <a:pt x="4521" y="2083"/>
                    <a:pt x="4296" y="2045"/>
                    <a:pt x="4021" y="2045"/>
                  </a:cubicBezTo>
                  <a:cubicBezTo>
                    <a:pt x="3914" y="2045"/>
                    <a:pt x="3799" y="2051"/>
                    <a:pt x="3686" y="2059"/>
                  </a:cubicBezTo>
                  <a:cubicBezTo>
                    <a:pt x="3279" y="2092"/>
                    <a:pt x="2883" y="2162"/>
                    <a:pt x="2883" y="2162"/>
                  </a:cubicBezTo>
                  <a:cubicBezTo>
                    <a:pt x="2883" y="2162"/>
                    <a:pt x="3247" y="1954"/>
                    <a:pt x="3576" y="1698"/>
                  </a:cubicBezTo>
                  <a:cubicBezTo>
                    <a:pt x="3906" y="1443"/>
                    <a:pt x="4203" y="1138"/>
                    <a:pt x="4074" y="950"/>
                  </a:cubicBezTo>
                  <a:cubicBezTo>
                    <a:pt x="4026" y="879"/>
                    <a:pt x="3933" y="851"/>
                    <a:pt x="3816" y="851"/>
                  </a:cubicBezTo>
                  <a:cubicBezTo>
                    <a:pt x="3622" y="851"/>
                    <a:pt x="3360" y="928"/>
                    <a:pt x="3110" y="1022"/>
                  </a:cubicBezTo>
                  <a:cubicBezTo>
                    <a:pt x="2708" y="1174"/>
                    <a:pt x="2337" y="1371"/>
                    <a:pt x="2337" y="1371"/>
                  </a:cubicBezTo>
                  <a:cubicBezTo>
                    <a:pt x="2337" y="1371"/>
                    <a:pt x="2619" y="1090"/>
                    <a:pt x="2856" y="781"/>
                  </a:cubicBezTo>
                  <a:cubicBezTo>
                    <a:pt x="3094" y="471"/>
                    <a:pt x="3289" y="138"/>
                    <a:pt x="3126" y="37"/>
                  </a:cubicBezTo>
                  <a:cubicBezTo>
                    <a:pt x="3085" y="12"/>
                    <a:pt x="3038" y="0"/>
                    <a:pt x="2985" y="0"/>
                  </a:cubicBezTo>
                  <a:close/>
                </a:path>
              </a:pathLst>
            </a:custGeom>
            <a:solidFill>
              <a:srgbClr val="EED0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38"/>
            <p:cNvSpPr/>
            <p:nvPr/>
          </p:nvSpPr>
          <p:spPr>
            <a:xfrm>
              <a:off x="8485860" y="4139724"/>
              <a:ext cx="23346" cy="38080"/>
            </a:xfrm>
            <a:custGeom>
              <a:avLst/>
              <a:gdLst/>
              <a:ahLst/>
              <a:cxnLst/>
              <a:rect l="l" t="t" r="r" b="b"/>
              <a:pathLst>
                <a:path w="781" h="1274" extrusionOk="0">
                  <a:moveTo>
                    <a:pt x="93" y="1"/>
                  </a:moveTo>
                  <a:cubicBezTo>
                    <a:pt x="59" y="1"/>
                    <a:pt x="28" y="21"/>
                    <a:pt x="15" y="54"/>
                  </a:cubicBezTo>
                  <a:cubicBezTo>
                    <a:pt x="1" y="96"/>
                    <a:pt x="22" y="144"/>
                    <a:pt x="64" y="160"/>
                  </a:cubicBezTo>
                  <a:cubicBezTo>
                    <a:pt x="256" y="232"/>
                    <a:pt x="423" y="381"/>
                    <a:pt x="515" y="565"/>
                  </a:cubicBezTo>
                  <a:cubicBezTo>
                    <a:pt x="539" y="613"/>
                    <a:pt x="558" y="664"/>
                    <a:pt x="573" y="716"/>
                  </a:cubicBezTo>
                  <a:cubicBezTo>
                    <a:pt x="614" y="861"/>
                    <a:pt x="614" y="1022"/>
                    <a:pt x="571" y="1169"/>
                  </a:cubicBezTo>
                  <a:cubicBezTo>
                    <a:pt x="558" y="1213"/>
                    <a:pt x="582" y="1259"/>
                    <a:pt x="628" y="1270"/>
                  </a:cubicBezTo>
                  <a:cubicBezTo>
                    <a:pt x="636" y="1273"/>
                    <a:pt x="643" y="1274"/>
                    <a:pt x="651" y="1274"/>
                  </a:cubicBezTo>
                  <a:cubicBezTo>
                    <a:pt x="687" y="1274"/>
                    <a:pt x="719" y="1251"/>
                    <a:pt x="729" y="1214"/>
                  </a:cubicBezTo>
                  <a:cubicBezTo>
                    <a:pt x="780" y="1036"/>
                    <a:pt x="780" y="847"/>
                    <a:pt x="731" y="671"/>
                  </a:cubicBezTo>
                  <a:cubicBezTo>
                    <a:pt x="715" y="610"/>
                    <a:pt x="693" y="549"/>
                    <a:pt x="663" y="491"/>
                  </a:cubicBezTo>
                  <a:cubicBezTo>
                    <a:pt x="551" y="271"/>
                    <a:pt x="354" y="95"/>
                    <a:pt x="122" y="6"/>
                  </a:cubicBezTo>
                  <a:cubicBezTo>
                    <a:pt x="113" y="2"/>
                    <a:pt x="103" y="1"/>
                    <a:pt x="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38"/>
            <p:cNvSpPr/>
            <p:nvPr/>
          </p:nvSpPr>
          <p:spPr>
            <a:xfrm>
              <a:off x="8202180" y="4094949"/>
              <a:ext cx="290734" cy="194434"/>
            </a:xfrm>
            <a:custGeom>
              <a:avLst/>
              <a:gdLst/>
              <a:ahLst/>
              <a:cxnLst/>
              <a:rect l="l" t="t" r="r" b="b"/>
              <a:pathLst>
                <a:path w="9726" h="6505" extrusionOk="0">
                  <a:moveTo>
                    <a:pt x="2584" y="1"/>
                  </a:moveTo>
                  <a:cubicBezTo>
                    <a:pt x="1723" y="571"/>
                    <a:pt x="861" y="1140"/>
                    <a:pt x="0" y="1710"/>
                  </a:cubicBezTo>
                  <a:cubicBezTo>
                    <a:pt x="288" y="2181"/>
                    <a:pt x="675" y="2616"/>
                    <a:pt x="1023" y="3041"/>
                  </a:cubicBezTo>
                  <a:cubicBezTo>
                    <a:pt x="1356" y="3446"/>
                    <a:pt x="1702" y="3845"/>
                    <a:pt x="2065" y="4228"/>
                  </a:cubicBezTo>
                  <a:cubicBezTo>
                    <a:pt x="2975" y="5192"/>
                    <a:pt x="4083" y="6244"/>
                    <a:pt x="5440" y="6471"/>
                  </a:cubicBezTo>
                  <a:cubicBezTo>
                    <a:pt x="5576" y="6494"/>
                    <a:pt x="5711" y="6504"/>
                    <a:pt x="5844" y="6504"/>
                  </a:cubicBezTo>
                  <a:cubicBezTo>
                    <a:pt x="6755" y="6504"/>
                    <a:pt x="7600" y="6007"/>
                    <a:pt x="8370" y="5541"/>
                  </a:cubicBezTo>
                  <a:cubicBezTo>
                    <a:pt x="8552" y="5429"/>
                    <a:pt x="8736" y="5318"/>
                    <a:pt x="8915" y="5203"/>
                  </a:cubicBezTo>
                  <a:cubicBezTo>
                    <a:pt x="9065" y="5109"/>
                    <a:pt x="9216" y="5013"/>
                    <a:pt x="9365" y="4915"/>
                  </a:cubicBezTo>
                  <a:cubicBezTo>
                    <a:pt x="9422" y="4879"/>
                    <a:pt x="9710" y="4743"/>
                    <a:pt x="9720" y="4682"/>
                  </a:cubicBezTo>
                  <a:cubicBezTo>
                    <a:pt x="9725" y="4651"/>
                    <a:pt x="9646" y="4548"/>
                    <a:pt x="9629" y="4523"/>
                  </a:cubicBezTo>
                  <a:cubicBezTo>
                    <a:pt x="9564" y="4407"/>
                    <a:pt x="9501" y="4291"/>
                    <a:pt x="9436" y="4177"/>
                  </a:cubicBezTo>
                  <a:cubicBezTo>
                    <a:pt x="9130" y="3631"/>
                    <a:pt x="8822" y="3086"/>
                    <a:pt x="8517" y="2541"/>
                  </a:cubicBezTo>
                  <a:cubicBezTo>
                    <a:pt x="7890" y="2894"/>
                    <a:pt x="7262" y="3260"/>
                    <a:pt x="6606" y="3552"/>
                  </a:cubicBezTo>
                  <a:cubicBezTo>
                    <a:pt x="6388" y="3650"/>
                    <a:pt x="6192" y="3735"/>
                    <a:pt x="5987" y="3735"/>
                  </a:cubicBezTo>
                  <a:cubicBezTo>
                    <a:pt x="5871" y="3735"/>
                    <a:pt x="5752" y="3708"/>
                    <a:pt x="5623" y="3641"/>
                  </a:cubicBezTo>
                  <a:cubicBezTo>
                    <a:pt x="5324" y="3483"/>
                    <a:pt x="5080" y="3233"/>
                    <a:pt x="4847" y="2993"/>
                  </a:cubicBezTo>
                  <a:cubicBezTo>
                    <a:pt x="3973" y="2102"/>
                    <a:pt x="3246" y="1054"/>
                    <a:pt x="2584" y="1"/>
                  </a:cubicBezTo>
                  <a:close/>
                </a:path>
              </a:pathLst>
            </a:custGeom>
            <a:solidFill>
              <a:srgbClr val="EED0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38"/>
            <p:cNvSpPr/>
            <p:nvPr/>
          </p:nvSpPr>
          <p:spPr>
            <a:xfrm>
              <a:off x="8202180" y="4094949"/>
              <a:ext cx="106298" cy="97950"/>
            </a:xfrm>
            <a:custGeom>
              <a:avLst/>
              <a:gdLst/>
              <a:ahLst/>
              <a:cxnLst/>
              <a:rect l="l" t="t" r="r" b="b"/>
              <a:pathLst>
                <a:path w="3556" h="3277" extrusionOk="0">
                  <a:moveTo>
                    <a:pt x="2584" y="1"/>
                  </a:moveTo>
                  <a:lnTo>
                    <a:pt x="0" y="1710"/>
                  </a:lnTo>
                  <a:cubicBezTo>
                    <a:pt x="14" y="1734"/>
                    <a:pt x="301" y="2129"/>
                    <a:pt x="604" y="2514"/>
                  </a:cubicBezTo>
                  <a:cubicBezTo>
                    <a:pt x="903" y="2901"/>
                    <a:pt x="1221" y="3277"/>
                    <a:pt x="1221" y="3277"/>
                  </a:cubicBezTo>
                  <a:lnTo>
                    <a:pt x="3556" y="1435"/>
                  </a:lnTo>
                  <a:cubicBezTo>
                    <a:pt x="3556" y="1435"/>
                    <a:pt x="3297" y="1085"/>
                    <a:pt x="3055" y="722"/>
                  </a:cubicBezTo>
                  <a:cubicBezTo>
                    <a:pt x="2933" y="543"/>
                    <a:pt x="2813" y="359"/>
                    <a:pt x="2724" y="224"/>
                  </a:cubicBezTo>
                  <a:cubicBezTo>
                    <a:pt x="2641" y="89"/>
                    <a:pt x="2584" y="1"/>
                    <a:pt x="2584" y="1"/>
                  </a:cubicBezTo>
                  <a:close/>
                </a:path>
              </a:pathLst>
            </a:custGeom>
            <a:solidFill>
              <a:srgbClr val="DEB0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38"/>
            <p:cNvSpPr/>
            <p:nvPr/>
          </p:nvSpPr>
          <p:spPr>
            <a:xfrm>
              <a:off x="7702945" y="3775933"/>
              <a:ext cx="155411" cy="156653"/>
            </a:xfrm>
            <a:custGeom>
              <a:avLst/>
              <a:gdLst/>
              <a:ahLst/>
              <a:cxnLst/>
              <a:rect l="l" t="t" r="r" b="b"/>
              <a:pathLst>
                <a:path w="5199" h="5241" extrusionOk="0">
                  <a:moveTo>
                    <a:pt x="2869" y="0"/>
                  </a:moveTo>
                  <a:cubicBezTo>
                    <a:pt x="2857" y="0"/>
                    <a:pt x="2846" y="1"/>
                    <a:pt x="2835" y="3"/>
                  </a:cubicBezTo>
                  <a:cubicBezTo>
                    <a:pt x="2633" y="29"/>
                    <a:pt x="2655" y="423"/>
                    <a:pt x="2753" y="820"/>
                  </a:cubicBezTo>
                  <a:cubicBezTo>
                    <a:pt x="2844" y="1215"/>
                    <a:pt x="3002" y="1602"/>
                    <a:pt x="3002" y="1602"/>
                  </a:cubicBezTo>
                  <a:cubicBezTo>
                    <a:pt x="3002" y="1602"/>
                    <a:pt x="2722" y="1263"/>
                    <a:pt x="2401" y="946"/>
                  </a:cubicBezTo>
                  <a:cubicBezTo>
                    <a:pt x="2127" y="676"/>
                    <a:pt x="1824" y="420"/>
                    <a:pt x="1610" y="420"/>
                  </a:cubicBezTo>
                  <a:cubicBezTo>
                    <a:pt x="1573" y="420"/>
                    <a:pt x="1539" y="428"/>
                    <a:pt x="1508" y="444"/>
                  </a:cubicBezTo>
                  <a:cubicBezTo>
                    <a:pt x="1295" y="560"/>
                    <a:pt x="1443" y="999"/>
                    <a:pt x="1654" y="1397"/>
                  </a:cubicBezTo>
                  <a:cubicBezTo>
                    <a:pt x="1866" y="1794"/>
                    <a:pt x="2141" y="2150"/>
                    <a:pt x="2141" y="2150"/>
                  </a:cubicBezTo>
                  <a:cubicBezTo>
                    <a:pt x="2141" y="2150"/>
                    <a:pt x="1779" y="1917"/>
                    <a:pt x="1393" y="1701"/>
                  </a:cubicBezTo>
                  <a:cubicBezTo>
                    <a:pt x="1098" y="1539"/>
                    <a:pt x="789" y="1384"/>
                    <a:pt x="608" y="1384"/>
                  </a:cubicBezTo>
                  <a:cubicBezTo>
                    <a:pt x="552" y="1384"/>
                    <a:pt x="508" y="1399"/>
                    <a:pt x="482" y="1434"/>
                  </a:cubicBezTo>
                  <a:cubicBezTo>
                    <a:pt x="280" y="1701"/>
                    <a:pt x="531" y="2104"/>
                    <a:pt x="836" y="2425"/>
                  </a:cubicBezTo>
                  <a:cubicBezTo>
                    <a:pt x="1141" y="2747"/>
                    <a:pt x="1496" y="2987"/>
                    <a:pt x="1496" y="2987"/>
                  </a:cubicBezTo>
                  <a:cubicBezTo>
                    <a:pt x="1496" y="2987"/>
                    <a:pt x="1211" y="2831"/>
                    <a:pt x="897" y="2718"/>
                  </a:cubicBezTo>
                  <a:cubicBezTo>
                    <a:pt x="719" y="2656"/>
                    <a:pt x="533" y="2604"/>
                    <a:pt x="383" y="2604"/>
                  </a:cubicBezTo>
                  <a:cubicBezTo>
                    <a:pt x="265" y="2604"/>
                    <a:pt x="170" y="2636"/>
                    <a:pt x="117" y="2721"/>
                  </a:cubicBezTo>
                  <a:cubicBezTo>
                    <a:pt x="0" y="2917"/>
                    <a:pt x="347" y="3296"/>
                    <a:pt x="724" y="3610"/>
                  </a:cubicBezTo>
                  <a:cubicBezTo>
                    <a:pt x="918" y="3766"/>
                    <a:pt x="1115" y="3910"/>
                    <a:pt x="1264" y="4011"/>
                  </a:cubicBezTo>
                  <a:cubicBezTo>
                    <a:pt x="1412" y="4116"/>
                    <a:pt x="1515" y="4178"/>
                    <a:pt x="1515" y="4178"/>
                  </a:cubicBezTo>
                  <a:cubicBezTo>
                    <a:pt x="1515" y="4178"/>
                    <a:pt x="1605" y="4428"/>
                    <a:pt x="1800" y="4689"/>
                  </a:cubicBezTo>
                  <a:cubicBezTo>
                    <a:pt x="1989" y="4954"/>
                    <a:pt x="2304" y="5215"/>
                    <a:pt x="2713" y="5239"/>
                  </a:cubicBezTo>
                  <a:cubicBezTo>
                    <a:pt x="2728" y="5240"/>
                    <a:pt x="2742" y="5241"/>
                    <a:pt x="2757" y="5241"/>
                  </a:cubicBezTo>
                  <a:cubicBezTo>
                    <a:pt x="3582" y="5241"/>
                    <a:pt x="4744" y="3886"/>
                    <a:pt x="4781" y="3121"/>
                  </a:cubicBezTo>
                  <a:cubicBezTo>
                    <a:pt x="4781" y="3121"/>
                    <a:pt x="4922" y="2605"/>
                    <a:pt x="5029" y="2085"/>
                  </a:cubicBezTo>
                  <a:cubicBezTo>
                    <a:pt x="5132" y="1568"/>
                    <a:pt x="5199" y="1051"/>
                    <a:pt x="4979" y="1005"/>
                  </a:cubicBezTo>
                  <a:cubicBezTo>
                    <a:pt x="4962" y="1002"/>
                    <a:pt x="4945" y="1000"/>
                    <a:pt x="4928" y="1000"/>
                  </a:cubicBezTo>
                  <a:cubicBezTo>
                    <a:pt x="4725" y="1000"/>
                    <a:pt x="4529" y="1237"/>
                    <a:pt x="4386" y="1490"/>
                  </a:cubicBezTo>
                  <a:cubicBezTo>
                    <a:pt x="4230" y="1761"/>
                    <a:pt x="4133" y="2051"/>
                    <a:pt x="4133" y="2051"/>
                  </a:cubicBezTo>
                  <a:cubicBezTo>
                    <a:pt x="4133" y="2051"/>
                    <a:pt x="4084" y="1917"/>
                    <a:pt x="4003" y="1718"/>
                  </a:cubicBezTo>
                  <a:cubicBezTo>
                    <a:pt x="3919" y="1520"/>
                    <a:pt x="3807" y="1257"/>
                    <a:pt x="3681" y="995"/>
                  </a:cubicBezTo>
                  <a:cubicBezTo>
                    <a:pt x="3436" y="493"/>
                    <a:pt x="3153" y="0"/>
                    <a:pt x="2869" y="0"/>
                  </a:cubicBezTo>
                  <a:close/>
                </a:path>
              </a:pathLst>
            </a:custGeom>
            <a:solidFill>
              <a:srgbClr val="EED0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38"/>
            <p:cNvSpPr/>
            <p:nvPr/>
          </p:nvSpPr>
          <p:spPr>
            <a:xfrm>
              <a:off x="7790142" y="3838911"/>
              <a:ext cx="34765" cy="31624"/>
            </a:xfrm>
            <a:custGeom>
              <a:avLst/>
              <a:gdLst/>
              <a:ahLst/>
              <a:cxnLst/>
              <a:rect l="l" t="t" r="r" b="b"/>
              <a:pathLst>
                <a:path w="1163" h="1058" extrusionOk="0">
                  <a:moveTo>
                    <a:pt x="1078" y="0"/>
                  </a:moveTo>
                  <a:cubicBezTo>
                    <a:pt x="818" y="0"/>
                    <a:pt x="556" y="98"/>
                    <a:pt x="355" y="273"/>
                  </a:cubicBezTo>
                  <a:cubicBezTo>
                    <a:pt x="304" y="318"/>
                    <a:pt x="256" y="367"/>
                    <a:pt x="217" y="422"/>
                  </a:cubicBezTo>
                  <a:cubicBezTo>
                    <a:pt x="98" y="577"/>
                    <a:pt x="22" y="767"/>
                    <a:pt x="5" y="963"/>
                  </a:cubicBezTo>
                  <a:cubicBezTo>
                    <a:pt x="1" y="1012"/>
                    <a:pt x="37" y="1055"/>
                    <a:pt x="85" y="1057"/>
                  </a:cubicBezTo>
                  <a:cubicBezTo>
                    <a:pt x="87" y="1058"/>
                    <a:pt x="89" y="1058"/>
                    <a:pt x="91" y="1058"/>
                  </a:cubicBezTo>
                  <a:cubicBezTo>
                    <a:pt x="138" y="1058"/>
                    <a:pt x="177" y="1023"/>
                    <a:pt x="181" y="978"/>
                  </a:cubicBezTo>
                  <a:cubicBezTo>
                    <a:pt x="193" y="817"/>
                    <a:pt x="255" y="658"/>
                    <a:pt x="354" y="528"/>
                  </a:cubicBezTo>
                  <a:cubicBezTo>
                    <a:pt x="389" y="482"/>
                    <a:pt x="426" y="441"/>
                    <a:pt x="468" y="402"/>
                  </a:cubicBezTo>
                  <a:cubicBezTo>
                    <a:pt x="633" y="256"/>
                    <a:pt x="853" y="175"/>
                    <a:pt x="1068" y="174"/>
                  </a:cubicBezTo>
                  <a:cubicBezTo>
                    <a:pt x="1116" y="174"/>
                    <a:pt x="1157" y="134"/>
                    <a:pt x="1158" y="88"/>
                  </a:cubicBezTo>
                  <a:cubicBezTo>
                    <a:pt x="1162" y="40"/>
                    <a:pt x="1124" y="0"/>
                    <a:pt x="10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38"/>
            <p:cNvSpPr/>
            <p:nvPr/>
          </p:nvSpPr>
          <p:spPr>
            <a:xfrm>
              <a:off x="7784103" y="3881205"/>
              <a:ext cx="282394" cy="260192"/>
            </a:xfrm>
            <a:custGeom>
              <a:avLst/>
              <a:gdLst/>
              <a:ahLst/>
              <a:cxnLst/>
              <a:rect l="l" t="t" r="r" b="b"/>
              <a:pathLst>
                <a:path w="9447" h="8705" extrusionOk="0">
                  <a:moveTo>
                    <a:pt x="1971" y="1"/>
                  </a:moveTo>
                  <a:cubicBezTo>
                    <a:pt x="1538" y="376"/>
                    <a:pt x="1109" y="752"/>
                    <a:pt x="678" y="1130"/>
                  </a:cubicBezTo>
                  <a:cubicBezTo>
                    <a:pt x="481" y="1302"/>
                    <a:pt x="286" y="1475"/>
                    <a:pt x="88" y="1647"/>
                  </a:cubicBezTo>
                  <a:cubicBezTo>
                    <a:pt x="70" y="1662"/>
                    <a:pt x="7" y="1702"/>
                    <a:pt x="5" y="1724"/>
                  </a:cubicBezTo>
                  <a:cubicBezTo>
                    <a:pt x="1" y="1760"/>
                    <a:pt x="145" y="1908"/>
                    <a:pt x="162" y="1930"/>
                  </a:cubicBezTo>
                  <a:cubicBezTo>
                    <a:pt x="231" y="2021"/>
                    <a:pt x="302" y="2110"/>
                    <a:pt x="374" y="2197"/>
                  </a:cubicBezTo>
                  <a:cubicBezTo>
                    <a:pt x="1168" y="3177"/>
                    <a:pt x="1991" y="4135"/>
                    <a:pt x="2909" y="5003"/>
                  </a:cubicBezTo>
                  <a:cubicBezTo>
                    <a:pt x="3813" y="5857"/>
                    <a:pt x="4763" y="6715"/>
                    <a:pt x="5821" y="7382"/>
                  </a:cubicBezTo>
                  <a:cubicBezTo>
                    <a:pt x="6171" y="7600"/>
                    <a:pt x="6515" y="7826"/>
                    <a:pt x="6872" y="8032"/>
                  </a:cubicBezTo>
                  <a:cubicBezTo>
                    <a:pt x="6989" y="8099"/>
                    <a:pt x="7105" y="8165"/>
                    <a:pt x="7225" y="8226"/>
                  </a:cubicBezTo>
                  <a:cubicBezTo>
                    <a:pt x="7537" y="8392"/>
                    <a:pt x="7859" y="8546"/>
                    <a:pt x="8172" y="8704"/>
                  </a:cubicBezTo>
                  <a:lnTo>
                    <a:pt x="8332" y="8323"/>
                  </a:lnTo>
                  <a:cubicBezTo>
                    <a:pt x="8704" y="7439"/>
                    <a:pt x="9075" y="6552"/>
                    <a:pt x="9447" y="5668"/>
                  </a:cubicBezTo>
                  <a:cubicBezTo>
                    <a:pt x="8898" y="5431"/>
                    <a:pt x="8360" y="5194"/>
                    <a:pt x="7831" y="4913"/>
                  </a:cubicBezTo>
                  <a:cubicBezTo>
                    <a:pt x="7777" y="4885"/>
                    <a:pt x="7725" y="4856"/>
                    <a:pt x="7671" y="4824"/>
                  </a:cubicBezTo>
                  <a:cubicBezTo>
                    <a:pt x="5486" y="3621"/>
                    <a:pt x="3596" y="1877"/>
                    <a:pt x="1971" y="1"/>
                  </a:cubicBezTo>
                  <a:close/>
                </a:path>
              </a:pathLst>
            </a:custGeom>
            <a:solidFill>
              <a:srgbClr val="EED0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38"/>
            <p:cNvSpPr/>
            <p:nvPr/>
          </p:nvSpPr>
          <p:spPr>
            <a:xfrm>
              <a:off x="7998762" y="4025365"/>
              <a:ext cx="67736" cy="116033"/>
            </a:xfrm>
            <a:custGeom>
              <a:avLst/>
              <a:gdLst/>
              <a:ahLst/>
              <a:cxnLst/>
              <a:rect l="l" t="t" r="r" b="b"/>
              <a:pathLst>
                <a:path w="2266" h="3882" extrusionOk="0">
                  <a:moveTo>
                    <a:pt x="490" y="1"/>
                  </a:moveTo>
                  <a:cubicBezTo>
                    <a:pt x="297" y="695"/>
                    <a:pt x="129" y="1394"/>
                    <a:pt x="55" y="2108"/>
                  </a:cubicBezTo>
                  <a:cubicBezTo>
                    <a:pt x="10" y="2537"/>
                    <a:pt x="0" y="2972"/>
                    <a:pt x="44" y="3403"/>
                  </a:cubicBezTo>
                  <a:cubicBezTo>
                    <a:pt x="356" y="3569"/>
                    <a:pt x="678" y="3723"/>
                    <a:pt x="991" y="3881"/>
                  </a:cubicBezTo>
                  <a:lnTo>
                    <a:pt x="1151" y="3500"/>
                  </a:lnTo>
                  <a:cubicBezTo>
                    <a:pt x="1523" y="2616"/>
                    <a:pt x="1894" y="1729"/>
                    <a:pt x="2266" y="845"/>
                  </a:cubicBezTo>
                  <a:cubicBezTo>
                    <a:pt x="1717" y="608"/>
                    <a:pt x="1179" y="371"/>
                    <a:pt x="650" y="90"/>
                  </a:cubicBezTo>
                  <a:cubicBezTo>
                    <a:pt x="596" y="62"/>
                    <a:pt x="544" y="33"/>
                    <a:pt x="490" y="1"/>
                  </a:cubicBezTo>
                  <a:close/>
                </a:path>
              </a:pathLst>
            </a:custGeom>
            <a:solidFill>
              <a:srgbClr val="DEB0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38"/>
            <p:cNvSpPr/>
            <p:nvPr/>
          </p:nvSpPr>
          <p:spPr>
            <a:xfrm>
              <a:off x="7900236" y="4021808"/>
              <a:ext cx="428927" cy="591105"/>
            </a:xfrm>
            <a:custGeom>
              <a:avLst/>
              <a:gdLst/>
              <a:ahLst/>
              <a:cxnLst/>
              <a:rect l="l" t="t" r="r" b="b"/>
              <a:pathLst>
                <a:path w="14349" h="19776" extrusionOk="0">
                  <a:moveTo>
                    <a:pt x="4012" y="0"/>
                  </a:moveTo>
                  <a:lnTo>
                    <a:pt x="4012" y="0"/>
                  </a:lnTo>
                  <a:cubicBezTo>
                    <a:pt x="4012" y="0"/>
                    <a:pt x="3622" y="3278"/>
                    <a:pt x="4181" y="4233"/>
                  </a:cubicBezTo>
                  <a:cubicBezTo>
                    <a:pt x="3827" y="6144"/>
                    <a:pt x="3416" y="8332"/>
                    <a:pt x="3190" y="9525"/>
                  </a:cubicBezTo>
                  <a:cubicBezTo>
                    <a:pt x="3130" y="9841"/>
                    <a:pt x="3084" y="10084"/>
                    <a:pt x="3053" y="10238"/>
                  </a:cubicBezTo>
                  <a:cubicBezTo>
                    <a:pt x="3035" y="10352"/>
                    <a:pt x="3021" y="10417"/>
                    <a:pt x="3021" y="10420"/>
                  </a:cubicBezTo>
                  <a:lnTo>
                    <a:pt x="861" y="15679"/>
                  </a:lnTo>
                  <a:lnTo>
                    <a:pt x="0" y="17775"/>
                  </a:lnTo>
                  <a:lnTo>
                    <a:pt x="626" y="18246"/>
                  </a:lnTo>
                  <a:lnTo>
                    <a:pt x="1521" y="18920"/>
                  </a:lnTo>
                  <a:cubicBezTo>
                    <a:pt x="1792" y="19059"/>
                    <a:pt x="2071" y="19167"/>
                    <a:pt x="2360" y="19244"/>
                  </a:cubicBezTo>
                  <a:lnTo>
                    <a:pt x="2363" y="19244"/>
                  </a:lnTo>
                  <a:cubicBezTo>
                    <a:pt x="2743" y="19350"/>
                    <a:pt x="3134" y="19403"/>
                    <a:pt x="3527" y="19403"/>
                  </a:cubicBezTo>
                  <a:cubicBezTo>
                    <a:pt x="3857" y="19403"/>
                    <a:pt x="4189" y="19366"/>
                    <a:pt x="4516" y="19291"/>
                  </a:cubicBezTo>
                  <a:lnTo>
                    <a:pt x="6042" y="18935"/>
                  </a:lnTo>
                  <a:cubicBezTo>
                    <a:pt x="6367" y="18860"/>
                    <a:pt x="6698" y="18822"/>
                    <a:pt x="7028" y="18822"/>
                  </a:cubicBezTo>
                  <a:cubicBezTo>
                    <a:pt x="7323" y="18822"/>
                    <a:pt x="7616" y="18852"/>
                    <a:pt x="7905" y="18911"/>
                  </a:cubicBezTo>
                  <a:cubicBezTo>
                    <a:pt x="8291" y="18987"/>
                    <a:pt x="8668" y="19117"/>
                    <a:pt x="9025" y="19299"/>
                  </a:cubicBezTo>
                  <a:cubicBezTo>
                    <a:pt x="9529" y="19556"/>
                    <a:pt x="10074" y="19710"/>
                    <a:pt x="10629" y="19758"/>
                  </a:cubicBezTo>
                  <a:cubicBezTo>
                    <a:pt x="10759" y="19770"/>
                    <a:pt x="10890" y="19776"/>
                    <a:pt x="11021" y="19776"/>
                  </a:cubicBezTo>
                  <a:cubicBezTo>
                    <a:pt x="11623" y="19776"/>
                    <a:pt x="12227" y="19653"/>
                    <a:pt x="12791" y="19401"/>
                  </a:cubicBezTo>
                  <a:lnTo>
                    <a:pt x="14348" y="18715"/>
                  </a:lnTo>
                  <a:lnTo>
                    <a:pt x="12719" y="12915"/>
                  </a:lnTo>
                  <a:lnTo>
                    <a:pt x="12177" y="10981"/>
                  </a:lnTo>
                  <a:cubicBezTo>
                    <a:pt x="12177" y="10967"/>
                    <a:pt x="12176" y="10943"/>
                    <a:pt x="12175" y="10909"/>
                  </a:cubicBezTo>
                  <a:cubicBezTo>
                    <a:pt x="12165" y="10787"/>
                    <a:pt x="12135" y="10533"/>
                    <a:pt x="12098" y="10181"/>
                  </a:cubicBezTo>
                  <a:cubicBezTo>
                    <a:pt x="11977" y="9058"/>
                    <a:pt x="11751" y="6956"/>
                    <a:pt x="11683" y="5079"/>
                  </a:cubicBezTo>
                  <a:lnTo>
                    <a:pt x="13435" y="3134"/>
                  </a:lnTo>
                  <a:cubicBezTo>
                    <a:pt x="13435" y="3134"/>
                    <a:pt x="12471" y="1736"/>
                    <a:pt x="10753" y="1516"/>
                  </a:cubicBezTo>
                  <a:cubicBezTo>
                    <a:pt x="9805" y="1395"/>
                    <a:pt x="6962" y="950"/>
                    <a:pt x="6962" y="950"/>
                  </a:cubicBezTo>
                  <a:cubicBezTo>
                    <a:pt x="6018" y="809"/>
                    <a:pt x="5100" y="527"/>
                    <a:pt x="4243" y="112"/>
                  </a:cubicBezTo>
                  <a:lnTo>
                    <a:pt x="40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38"/>
            <p:cNvSpPr/>
            <p:nvPr/>
          </p:nvSpPr>
          <p:spPr>
            <a:xfrm>
              <a:off x="7900236" y="4407837"/>
              <a:ext cx="428927" cy="205075"/>
            </a:xfrm>
            <a:custGeom>
              <a:avLst/>
              <a:gdLst/>
              <a:ahLst/>
              <a:cxnLst/>
              <a:rect l="l" t="t" r="r" b="b"/>
              <a:pathLst>
                <a:path w="14349" h="6861" extrusionOk="0">
                  <a:moveTo>
                    <a:pt x="12721" y="0"/>
                  </a:moveTo>
                  <a:cubicBezTo>
                    <a:pt x="11673" y="1933"/>
                    <a:pt x="9649" y="4333"/>
                    <a:pt x="6184" y="4333"/>
                  </a:cubicBezTo>
                  <a:cubicBezTo>
                    <a:pt x="4690" y="4333"/>
                    <a:pt x="2928" y="3886"/>
                    <a:pt x="861" y="2764"/>
                  </a:cubicBezTo>
                  <a:lnTo>
                    <a:pt x="0" y="4860"/>
                  </a:lnTo>
                  <a:lnTo>
                    <a:pt x="626" y="5331"/>
                  </a:lnTo>
                  <a:lnTo>
                    <a:pt x="1521" y="6005"/>
                  </a:lnTo>
                  <a:cubicBezTo>
                    <a:pt x="1792" y="6144"/>
                    <a:pt x="2071" y="6252"/>
                    <a:pt x="2360" y="6329"/>
                  </a:cubicBezTo>
                  <a:lnTo>
                    <a:pt x="2363" y="6329"/>
                  </a:lnTo>
                  <a:cubicBezTo>
                    <a:pt x="2743" y="6435"/>
                    <a:pt x="3134" y="6488"/>
                    <a:pt x="3527" y="6488"/>
                  </a:cubicBezTo>
                  <a:cubicBezTo>
                    <a:pt x="3857" y="6488"/>
                    <a:pt x="4189" y="6451"/>
                    <a:pt x="4516" y="6376"/>
                  </a:cubicBezTo>
                  <a:lnTo>
                    <a:pt x="6042" y="6020"/>
                  </a:lnTo>
                  <a:cubicBezTo>
                    <a:pt x="6367" y="5945"/>
                    <a:pt x="6698" y="5907"/>
                    <a:pt x="7028" y="5907"/>
                  </a:cubicBezTo>
                  <a:cubicBezTo>
                    <a:pt x="7323" y="5907"/>
                    <a:pt x="7616" y="5937"/>
                    <a:pt x="7905" y="5996"/>
                  </a:cubicBezTo>
                  <a:cubicBezTo>
                    <a:pt x="8291" y="6072"/>
                    <a:pt x="8668" y="6202"/>
                    <a:pt x="9025" y="6384"/>
                  </a:cubicBezTo>
                  <a:cubicBezTo>
                    <a:pt x="9529" y="6641"/>
                    <a:pt x="10074" y="6795"/>
                    <a:pt x="10629" y="6843"/>
                  </a:cubicBezTo>
                  <a:cubicBezTo>
                    <a:pt x="10759" y="6855"/>
                    <a:pt x="10890" y="6861"/>
                    <a:pt x="11021" y="6861"/>
                  </a:cubicBezTo>
                  <a:cubicBezTo>
                    <a:pt x="11623" y="6861"/>
                    <a:pt x="12227" y="6738"/>
                    <a:pt x="12791" y="6486"/>
                  </a:cubicBezTo>
                  <a:lnTo>
                    <a:pt x="14348" y="5800"/>
                  </a:lnTo>
                  <a:lnTo>
                    <a:pt x="12721" y="0"/>
                  </a:lnTo>
                  <a:close/>
                </a:path>
              </a:pathLst>
            </a:custGeom>
            <a:solidFill>
              <a:srgbClr val="FFFFF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38"/>
            <p:cNvSpPr/>
            <p:nvPr/>
          </p:nvSpPr>
          <p:spPr>
            <a:xfrm>
              <a:off x="8058606" y="4029101"/>
              <a:ext cx="187426" cy="83572"/>
            </a:xfrm>
            <a:custGeom>
              <a:avLst/>
              <a:gdLst/>
              <a:ahLst/>
              <a:cxnLst/>
              <a:rect l="l" t="t" r="r" b="b"/>
              <a:pathLst>
                <a:path w="6270" h="2796" extrusionOk="0">
                  <a:moveTo>
                    <a:pt x="2283" y="1"/>
                  </a:moveTo>
                  <a:cubicBezTo>
                    <a:pt x="1465" y="1"/>
                    <a:pt x="769" y="211"/>
                    <a:pt x="492" y="833"/>
                  </a:cubicBezTo>
                  <a:cubicBezTo>
                    <a:pt x="0" y="1939"/>
                    <a:pt x="25" y="2190"/>
                    <a:pt x="159" y="2190"/>
                  </a:cubicBezTo>
                  <a:cubicBezTo>
                    <a:pt x="188" y="2190"/>
                    <a:pt x="222" y="2178"/>
                    <a:pt x="257" y="2161"/>
                  </a:cubicBezTo>
                  <a:cubicBezTo>
                    <a:pt x="459" y="2061"/>
                    <a:pt x="1270" y="1981"/>
                    <a:pt x="1851" y="1981"/>
                  </a:cubicBezTo>
                  <a:cubicBezTo>
                    <a:pt x="2104" y="1981"/>
                    <a:pt x="2313" y="1996"/>
                    <a:pt x="2409" y="2031"/>
                  </a:cubicBezTo>
                  <a:cubicBezTo>
                    <a:pt x="2741" y="2153"/>
                    <a:pt x="3082" y="2156"/>
                    <a:pt x="3082" y="2156"/>
                  </a:cubicBezTo>
                  <a:cubicBezTo>
                    <a:pt x="3082" y="2156"/>
                    <a:pt x="4381" y="2174"/>
                    <a:pt x="5207" y="2789"/>
                  </a:cubicBezTo>
                  <a:cubicBezTo>
                    <a:pt x="5212" y="2793"/>
                    <a:pt x="5218" y="2795"/>
                    <a:pt x="5225" y="2795"/>
                  </a:cubicBezTo>
                  <a:cubicBezTo>
                    <a:pt x="5436" y="2795"/>
                    <a:pt x="6270" y="840"/>
                    <a:pt x="4780" y="419"/>
                  </a:cubicBezTo>
                  <a:cubicBezTo>
                    <a:pt x="4017" y="205"/>
                    <a:pt x="3090" y="1"/>
                    <a:pt x="2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38"/>
            <p:cNvSpPr/>
            <p:nvPr/>
          </p:nvSpPr>
          <p:spPr>
            <a:xfrm>
              <a:off x="8100007" y="3996820"/>
              <a:ext cx="101485" cy="97262"/>
            </a:xfrm>
            <a:custGeom>
              <a:avLst/>
              <a:gdLst/>
              <a:ahLst/>
              <a:cxnLst/>
              <a:rect l="l" t="t" r="r" b="b"/>
              <a:pathLst>
                <a:path w="3395" h="3254" extrusionOk="0">
                  <a:moveTo>
                    <a:pt x="341" y="0"/>
                  </a:moveTo>
                  <a:cubicBezTo>
                    <a:pt x="362" y="211"/>
                    <a:pt x="1" y="1999"/>
                    <a:pt x="1" y="1999"/>
                  </a:cubicBezTo>
                  <a:lnTo>
                    <a:pt x="896" y="3015"/>
                  </a:lnTo>
                  <a:cubicBezTo>
                    <a:pt x="1072" y="3173"/>
                    <a:pt x="1295" y="3254"/>
                    <a:pt x="1520" y="3254"/>
                  </a:cubicBezTo>
                  <a:cubicBezTo>
                    <a:pt x="1687" y="3254"/>
                    <a:pt x="1854" y="3209"/>
                    <a:pt x="2004" y="3118"/>
                  </a:cubicBezTo>
                  <a:lnTo>
                    <a:pt x="3267" y="2349"/>
                  </a:lnTo>
                  <a:lnTo>
                    <a:pt x="3394" y="166"/>
                  </a:lnTo>
                  <a:lnTo>
                    <a:pt x="341" y="0"/>
                  </a:lnTo>
                  <a:close/>
                </a:path>
              </a:pathLst>
            </a:custGeom>
            <a:solidFill>
              <a:srgbClr val="DEB0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38"/>
            <p:cNvSpPr/>
            <p:nvPr/>
          </p:nvSpPr>
          <p:spPr>
            <a:xfrm>
              <a:off x="7909084" y="3820648"/>
              <a:ext cx="106537" cy="97053"/>
            </a:xfrm>
            <a:custGeom>
              <a:avLst/>
              <a:gdLst/>
              <a:ahLst/>
              <a:cxnLst/>
              <a:rect l="l" t="t" r="r" b="b"/>
              <a:pathLst>
                <a:path w="3564" h="3247" extrusionOk="0">
                  <a:moveTo>
                    <a:pt x="1555" y="1"/>
                  </a:moveTo>
                  <a:cubicBezTo>
                    <a:pt x="1033" y="1"/>
                    <a:pt x="563" y="276"/>
                    <a:pt x="341" y="774"/>
                  </a:cubicBezTo>
                  <a:cubicBezTo>
                    <a:pt x="1" y="1539"/>
                    <a:pt x="369" y="2536"/>
                    <a:pt x="1165" y="3007"/>
                  </a:cubicBezTo>
                  <a:cubicBezTo>
                    <a:pt x="1441" y="3169"/>
                    <a:pt x="1732" y="3246"/>
                    <a:pt x="2009" y="3246"/>
                  </a:cubicBezTo>
                  <a:cubicBezTo>
                    <a:pt x="2530" y="3246"/>
                    <a:pt x="3000" y="2972"/>
                    <a:pt x="3222" y="2473"/>
                  </a:cubicBezTo>
                  <a:cubicBezTo>
                    <a:pt x="3563" y="1709"/>
                    <a:pt x="3194" y="710"/>
                    <a:pt x="2399" y="241"/>
                  </a:cubicBezTo>
                  <a:cubicBezTo>
                    <a:pt x="2123" y="78"/>
                    <a:pt x="1831" y="1"/>
                    <a:pt x="1555" y="1"/>
                  </a:cubicBezTo>
                  <a:close/>
                </a:path>
              </a:pathLst>
            </a:custGeom>
            <a:solidFill>
              <a:srgbClr val="DEB0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38"/>
            <p:cNvSpPr/>
            <p:nvPr/>
          </p:nvSpPr>
          <p:spPr>
            <a:xfrm>
              <a:off x="7935688" y="3847848"/>
              <a:ext cx="47977" cy="43101"/>
            </a:xfrm>
            <a:custGeom>
              <a:avLst/>
              <a:gdLst/>
              <a:ahLst/>
              <a:cxnLst/>
              <a:rect l="l" t="t" r="r" b="b"/>
              <a:pathLst>
                <a:path w="1605" h="1442" extrusionOk="0">
                  <a:moveTo>
                    <a:pt x="256" y="0"/>
                  </a:moveTo>
                  <a:cubicBezTo>
                    <a:pt x="198" y="0"/>
                    <a:pt x="141" y="3"/>
                    <a:pt x="85" y="7"/>
                  </a:cubicBezTo>
                  <a:cubicBezTo>
                    <a:pt x="35" y="10"/>
                    <a:pt x="0" y="53"/>
                    <a:pt x="3" y="101"/>
                  </a:cubicBezTo>
                  <a:cubicBezTo>
                    <a:pt x="7" y="146"/>
                    <a:pt x="40" y="180"/>
                    <a:pt x="89" y="180"/>
                  </a:cubicBezTo>
                  <a:cubicBezTo>
                    <a:pt x="92" y="180"/>
                    <a:pt x="95" y="180"/>
                    <a:pt x="97" y="180"/>
                  </a:cubicBezTo>
                  <a:cubicBezTo>
                    <a:pt x="150" y="176"/>
                    <a:pt x="201" y="174"/>
                    <a:pt x="250" y="174"/>
                  </a:cubicBezTo>
                  <a:cubicBezTo>
                    <a:pt x="933" y="174"/>
                    <a:pt x="1325" y="556"/>
                    <a:pt x="1414" y="1317"/>
                  </a:cubicBezTo>
                  <a:cubicBezTo>
                    <a:pt x="1419" y="1343"/>
                    <a:pt x="1420" y="1360"/>
                    <a:pt x="1421" y="1371"/>
                  </a:cubicBezTo>
                  <a:cubicBezTo>
                    <a:pt x="1431" y="1412"/>
                    <a:pt x="1468" y="1442"/>
                    <a:pt x="1509" y="1442"/>
                  </a:cubicBezTo>
                  <a:lnTo>
                    <a:pt x="1527" y="1442"/>
                  </a:lnTo>
                  <a:cubicBezTo>
                    <a:pt x="1574" y="1433"/>
                    <a:pt x="1605" y="1387"/>
                    <a:pt x="1596" y="1339"/>
                  </a:cubicBezTo>
                  <a:cubicBezTo>
                    <a:pt x="1595" y="1330"/>
                    <a:pt x="1594" y="1316"/>
                    <a:pt x="1591" y="1299"/>
                  </a:cubicBezTo>
                  <a:cubicBezTo>
                    <a:pt x="1465" y="249"/>
                    <a:pt x="828" y="0"/>
                    <a:pt x="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38"/>
            <p:cNvSpPr/>
            <p:nvPr/>
          </p:nvSpPr>
          <p:spPr>
            <a:xfrm>
              <a:off x="7940920" y="3863929"/>
              <a:ext cx="38113" cy="19399"/>
            </a:xfrm>
            <a:custGeom>
              <a:avLst/>
              <a:gdLst/>
              <a:ahLst/>
              <a:cxnLst/>
              <a:rect l="l" t="t" r="r" b="b"/>
              <a:pathLst>
                <a:path w="1275" h="649" extrusionOk="0">
                  <a:moveTo>
                    <a:pt x="844" y="1"/>
                  </a:moveTo>
                  <a:cubicBezTo>
                    <a:pt x="465" y="1"/>
                    <a:pt x="159" y="305"/>
                    <a:pt x="25" y="514"/>
                  </a:cubicBezTo>
                  <a:cubicBezTo>
                    <a:pt x="0" y="554"/>
                    <a:pt x="11" y="607"/>
                    <a:pt x="52" y="634"/>
                  </a:cubicBezTo>
                  <a:cubicBezTo>
                    <a:pt x="68" y="642"/>
                    <a:pt x="85" y="648"/>
                    <a:pt x="100" y="648"/>
                  </a:cubicBezTo>
                  <a:cubicBezTo>
                    <a:pt x="129" y="648"/>
                    <a:pt x="157" y="634"/>
                    <a:pt x="172" y="609"/>
                  </a:cubicBezTo>
                  <a:cubicBezTo>
                    <a:pt x="187" y="586"/>
                    <a:pt x="457" y="176"/>
                    <a:pt x="841" y="176"/>
                  </a:cubicBezTo>
                  <a:cubicBezTo>
                    <a:pt x="932" y="176"/>
                    <a:pt x="1029" y="199"/>
                    <a:pt x="1131" y="256"/>
                  </a:cubicBezTo>
                  <a:cubicBezTo>
                    <a:pt x="1144" y="263"/>
                    <a:pt x="1159" y="266"/>
                    <a:pt x="1174" y="266"/>
                  </a:cubicBezTo>
                  <a:cubicBezTo>
                    <a:pt x="1205" y="266"/>
                    <a:pt x="1235" y="251"/>
                    <a:pt x="1251" y="222"/>
                  </a:cubicBezTo>
                  <a:cubicBezTo>
                    <a:pt x="1275" y="179"/>
                    <a:pt x="1259" y="126"/>
                    <a:pt x="1217" y="102"/>
                  </a:cubicBezTo>
                  <a:cubicBezTo>
                    <a:pt x="1088" y="30"/>
                    <a:pt x="962" y="1"/>
                    <a:pt x="8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38"/>
            <p:cNvSpPr/>
            <p:nvPr/>
          </p:nvSpPr>
          <p:spPr>
            <a:xfrm>
              <a:off x="8336278" y="3894177"/>
              <a:ext cx="105132" cy="90059"/>
            </a:xfrm>
            <a:custGeom>
              <a:avLst/>
              <a:gdLst/>
              <a:ahLst/>
              <a:cxnLst/>
              <a:rect l="l" t="t" r="r" b="b"/>
              <a:pathLst>
                <a:path w="3517" h="3013" extrusionOk="0">
                  <a:moveTo>
                    <a:pt x="1933" y="0"/>
                  </a:moveTo>
                  <a:cubicBezTo>
                    <a:pt x="1927" y="0"/>
                    <a:pt x="1921" y="0"/>
                    <a:pt x="1915" y="0"/>
                  </a:cubicBezTo>
                  <a:cubicBezTo>
                    <a:pt x="991" y="10"/>
                    <a:pt x="172" y="692"/>
                    <a:pt x="86" y="1523"/>
                  </a:cubicBezTo>
                  <a:cubicBezTo>
                    <a:pt x="0" y="2349"/>
                    <a:pt x="670" y="3012"/>
                    <a:pt x="1584" y="3012"/>
                  </a:cubicBezTo>
                  <a:cubicBezTo>
                    <a:pt x="1590" y="3012"/>
                    <a:pt x="1596" y="3012"/>
                    <a:pt x="1602" y="3012"/>
                  </a:cubicBezTo>
                  <a:cubicBezTo>
                    <a:pt x="2526" y="3004"/>
                    <a:pt x="3345" y="2321"/>
                    <a:pt x="3431" y="1489"/>
                  </a:cubicBezTo>
                  <a:cubicBezTo>
                    <a:pt x="3517" y="665"/>
                    <a:pt x="2848" y="0"/>
                    <a:pt x="1933" y="0"/>
                  </a:cubicBezTo>
                  <a:close/>
                </a:path>
              </a:pathLst>
            </a:custGeom>
            <a:solidFill>
              <a:srgbClr val="DEB0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38"/>
            <p:cNvSpPr/>
            <p:nvPr/>
          </p:nvSpPr>
          <p:spPr>
            <a:xfrm>
              <a:off x="8360431" y="3924247"/>
              <a:ext cx="61459" cy="24958"/>
            </a:xfrm>
            <a:custGeom>
              <a:avLst/>
              <a:gdLst/>
              <a:ahLst/>
              <a:cxnLst/>
              <a:rect l="l" t="t" r="r" b="b"/>
              <a:pathLst>
                <a:path w="2056" h="835" extrusionOk="0">
                  <a:moveTo>
                    <a:pt x="1167" y="1"/>
                  </a:moveTo>
                  <a:cubicBezTo>
                    <a:pt x="819" y="1"/>
                    <a:pt x="429" y="161"/>
                    <a:pt x="57" y="658"/>
                  </a:cubicBezTo>
                  <a:cubicBezTo>
                    <a:pt x="47" y="673"/>
                    <a:pt x="37" y="684"/>
                    <a:pt x="33" y="691"/>
                  </a:cubicBezTo>
                  <a:cubicBezTo>
                    <a:pt x="1" y="728"/>
                    <a:pt x="5" y="783"/>
                    <a:pt x="41" y="814"/>
                  </a:cubicBezTo>
                  <a:cubicBezTo>
                    <a:pt x="57" y="828"/>
                    <a:pt x="78" y="835"/>
                    <a:pt x="98" y="835"/>
                  </a:cubicBezTo>
                  <a:cubicBezTo>
                    <a:pt x="123" y="835"/>
                    <a:pt x="147" y="825"/>
                    <a:pt x="167" y="805"/>
                  </a:cubicBezTo>
                  <a:cubicBezTo>
                    <a:pt x="174" y="797"/>
                    <a:pt x="184" y="783"/>
                    <a:pt x="198" y="763"/>
                  </a:cubicBezTo>
                  <a:cubicBezTo>
                    <a:pt x="493" y="369"/>
                    <a:pt x="818" y="171"/>
                    <a:pt x="1169" y="171"/>
                  </a:cubicBezTo>
                  <a:cubicBezTo>
                    <a:pt x="1404" y="171"/>
                    <a:pt x="1650" y="259"/>
                    <a:pt x="1907" y="437"/>
                  </a:cubicBezTo>
                  <a:cubicBezTo>
                    <a:pt x="1923" y="446"/>
                    <a:pt x="1940" y="451"/>
                    <a:pt x="1958" y="451"/>
                  </a:cubicBezTo>
                  <a:cubicBezTo>
                    <a:pt x="1986" y="451"/>
                    <a:pt x="2014" y="438"/>
                    <a:pt x="2030" y="413"/>
                  </a:cubicBezTo>
                  <a:cubicBezTo>
                    <a:pt x="2056" y="373"/>
                    <a:pt x="2046" y="320"/>
                    <a:pt x="2006" y="291"/>
                  </a:cubicBezTo>
                  <a:cubicBezTo>
                    <a:pt x="1803" y="152"/>
                    <a:pt x="1505" y="1"/>
                    <a:pt x="1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38"/>
            <p:cNvSpPr/>
            <p:nvPr/>
          </p:nvSpPr>
          <p:spPr>
            <a:xfrm>
              <a:off x="8374361" y="3929806"/>
              <a:ext cx="27441" cy="31235"/>
            </a:xfrm>
            <a:custGeom>
              <a:avLst/>
              <a:gdLst/>
              <a:ahLst/>
              <a:cxnLst/>
              <a:rect l="l" t="t" r="r" b="b"/>
              <a:pathLst>
                <a:path w="918" h="1045" extrusionOk="0">
                  <a:moveTo>
                    <a:pt x="89" y="1"/>
                  </a:moveTo>
                  <a:cubicBezTo>
                    <a:pt x="41" y="1"/>
                    <a:pt x="0" y="40"/>
                    <a:pt x="0" y="88"/>
                  </a:cubicBezTo>
                  <a:cubicBezTo>
                    <a:pt x="0" y="135"/>
                    <a:pt x="40" y="176"/>
                    <a:pt x="88" y="176"/>
                  </a:cubicBezTo>
                  <a:cubicBezTo>
                    <a:pt x="695" y="184"/>
                    <a:pt x="739" y="928"/>
                    <a:pt x="740" y="959"/>
                  </a:cubicBezTo>
                  <a:cubicBezTo>
                    <a:pt x="744" y="1006"/>
                    <a:pt x="782" y="1043"/>
                    <a:pt x="829" y="1043"/>
                  </a:cubicBezTo>
                  <a:cubicBezTo>
                    <a:pt x="829" y="1043"/>
                    <a:pt x="830" y="1043"/>
                    <a:pt x="833" y="1044"/>
                  </a:cubicBezTo>
                  <a:cubicBezTo>
                    <a:pt x="881" y="1043"/>
                    <a:pt x="918" y="1000"/>
                    <a:pt x="916" y="952"/>
                  </a:cubicBezTo>
                  <a:cubicBezTo>
                    <a:pt x="902" y="628"/>
                    <a:pt x="710" y="11"/>
                    <a:pt x="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38"/>
            <p:cNvSpPr/>
            <p:nvPr/>
          </p:nvSpPr>
          <p:spPr>
            <a:xfrm>
              <a:off x="7969676" y="3543687"/>
              <a:ext cx="469013" cy="488612"/>
            </a:xfrm>
            <a:custGeom>
              <a:avLst/>
              <a:gdLst/>
              <a:ahLst/>
              <a:cxnLst/>
              <a:rect l="l" t="t" r="r" b="b"/>
              <a:pathLst>
                <a:path w="15690" h="16347" extrusionOk="0">
                  <a:moveTo>
                    <a:pt x="7620" y="1"/>
                  </a:moveTo>
                  <a:cubicBezTo>
                    <a:pt x="4205" y="1"/>
                    <a:pt x="1149" y="2385"/>
                    <a:pt x="366" y="5763"/>
                  </a:cubicBezTo>
                  <a:cubicBezTo>
                    <a:pt x="115" y="6841"/>
                    <a:pt x="112" y="7912"/>
                    <a:pt x="313" y="8920"/>
                  </a:cubicBezTo>
                  <a:cubicBezTo>
                    <a:pt x="466" y="9685"/>
                    <a:pt x="433" y="10476"/>
                    <a:pt x="282" y="11244"/>
                  </a:cubicBezTo>
                  <a:cubicBezTo>
                    <a:pt x="1" y="12662"/>
                    <a:pt x="557" y="15158"/>
                    <a:pt x="6199" y="16092"/>
                  </a:cubicBezTo>
                  <a:cubicBezTo>
                    <a:pt x="7265" y="16269"/>
                    <a:pt x="8180" y="16346"/>
                    <a:pt x="8962" y="16346"/>
                  </a:cubicBezTo>
                  <a:cubicBezTo>
                    <a:pt x="12618" y="16346"/>
                    <a:pt x="13406" y="14655"/>
                    <a:pt x="13458" y="13455"/>
                  </a:cubicBezTo>
                  <a:cubicBezTo>
                    <a:pt x="13495" y="12625"/>
                    <a:pt x="13743" y="11815"/>
                    <a:pt x="14148" y="11088"/>
                  </a:cubicBezTo>
                  <a:cubicBezTo>
                    <a:pt x="14552" y="10360"/>
                    <a:pt x="14841" y="9550"/>
                    <a:pt x="14985" y="8680"/>
                  </a:cubicBezTo>
                  <a:cubicBezTo>
                    <a:pt x="15689" y="4432"/>
                    <a:pt x="12653" y="426"/>
                    <a:pt x="8283" y="31"/>
                  </a:cubicBezTo>
                  <a:cubicBezTo>
                    <a:pt x="8061" y="10"/>
                    <a:pt x="7839" y="1"/>
                    <a:pt x="7620" y="1"/>
                  </a:cubicBezTo>
                  <a:close/>
                </a:path>
              </a:pathLst>
            </a:custGeom>
            <a:solidFill>
              <a:srgbClr val="EED0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38"/>
            <p:cNvSpPr/>
            <p:nvPr/>
          </p:nvSpPr>
          <p:spPr>
            <a:xfrm>
              <a:off x="7942205" y="3603886"/>
              <a:ext cx="475440" cy="302965"/>
            </a:xfrm>
            <a:custGeom>
              <a:avLst/>
              <a:gdLst/>
              <a:ahLst/>
              <a:cxnLst/>
              <a:rect l="l" t="t" r="r" b="b"/>
              <a:pathLst>
                <a:path w="15905" h="10136" extrusionOk="0">
                  <a:moveTo>
                    <a:pt x="7918" y="1"/>
                  </a:moveTo>
                  <a:cubicBezTo>
                    <a:pt x="7099" y="1"/>
                    <a:pt x="6231" y="60"/>
                    <a:pt x="5325" y="182"/>
                  </a:cubicBezTo>
                  <a:cubicBezTo>
                    <a:pt x="1" y="897"/>
                    <a:pt x="1288" y="8304"/>
                    <a:pt x="1288" y="8304"/>
                  </a:cubicBezTo>
                  <a:cubicBezTo>
                    <a:pt x="2763" y="6519"/>
                    <a:pt x="3419" y="3485"/>
                    <a:pt x="3419" y="3485"/>
                  </a:cubicBezTo>
                  <a:cubicBezTo>
                    <a:pt x="3431" y="3485"/>
                    <a:pt x="3443" y="3485"/>
                    <a:pt x="3455" y="3485"/>
                  </a:cubicBezTo>
                  <a:cubicBezTo>
                    <a:pt x="4701" y="3485"/>
                    <a:pt x="6734" y="2181"/>
                    <a:pt x="6734" y="2181"/>
                  </a:cubicBezTo>
                  <a:cubicBezTo>
                    <a:pt x="8427" y="4178"/>
                    <a:pt x="13699" y="4855"/>
                    <a:pt x="13699" y="4855"/>
                  </a:cubicBezTo>
                  <a:cubicBezTo>
                    <a:pt x="13361" y="6853"/>
                    <a:pt x="14313" y="9892"/>
                    <a:pt x="14351" y="10136"/>
                  </a:cubicBezTo>
                  <a:cubicBezTo>
                    <a:pt x="14351" y="10136"/>
                    <a:pt x="15904" y="6666"/>
                    <a:pt x="15283" y="3791"/>
                  </a:cubicBezTo>
                  <a:cubicBezTo>
                    <a:pt x="14770" y="1408"/>
                    <a:pt x="11918" y="1"/>
                    <a:pt x="7918" y="1"/>
                  </a:cubicBezTo>
                  <a:close/>
                </a:path>
              </a:pathLst>
            </a:custGeom>
            <a:solidFill>
              <a:srgbClr val="DEB0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38"/>
            <p:cNvSpPr/>
            <p:nvPr/>
          </p:nvSpPr>
          <p:spPr>
            <a:xfrm>
              <a:off x="7932131" y="3557616"/>
              <a:ext cx="248048" cy="294566"/>
            </a:xfrm>
            <a:custGeom>
              <a:avLst/>
              <a:gdLst/>
              <a:ahLst/>
              <a:cxnLst/>
              <a:rect l="l" t="t" r="r" b="b"/>
              <a:pathLst>
                <a:path w="8298" h="9855" extrusionOk="0">
                  <a:moveTo>
                    <a:pt x="5458" y="0"/>
                  </a:moveTo>
                  <a:cubicBezTo>
                    <a:pt x="3940" y="0"/>
                    <a:pt x="2143" y="772"/>
                    <a:pt x="1305" y="2942"/>
                  </a:cubicBezTo>
                  <a:cubicBezTo>
                    <a:pt x="1291" y="2980"/>
                    <a:pt x="1275" y="3020"/>
                    <a:pt x="1261" y="3058"/>
                  </a:cubicBezTo>
                  <a:cubicBezTo>
                    <a:pt x="0" y="6523"/>
                    <a:pt x="1628" y="9854"/>
                    <a:pt x="1628" y="9854"/>
                  </a:cubicBezTo>
                  <a:cubicBezTo>
                    <a:pt x="1628" y="9854"/>
                    <a:pt x="3113" y="7072"/>
                    <a:pt x="3075" y="4580"/>
                  </a:cubicBezTo>
                  <a:cubicBezTo>
                    <a:pt x="3075" y="4580"/>
                    <a:pt x="6873" y="3822"/>
                    <a:pt x="7870" y="1877"/>
                  </a:cubicBezTo>
                  <a:cubicBezTo>
                    <a:pt x="8297" y="1040"/>
                    <a:pt x="7450" y="289"/>
                    <a:pt x="6210" y="66"/>
                  </a:cubicBezTo>
                  <a:cubicBezTo>
                    <a:pt x="5971" y="23"/>
                    <a:pt x="5719" y="0"/>
                    <a:pt x="54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38"/>
            <p:cNvSpPr/>
            <p:nvPr/>
          </p:nvSpPr>
          <p:spPr>
            <a:xfrm>
              <a:off x="8099439" y="3521808"/>
              <a:ext cx="347650" cy="390961"/>
            </a:xfrm>
            <a:custGeom>
              <a:avLst/>
              <a:gdLst/>
              <a:ahLst/>
              <a:cxnLst/>
              <a:rect l="l" t="t" r="r" b="b"/>
              <a:pathLst>
                <a:path w="11630" h="13080" extrusionOk="0">
                  <a:moveTo>
                    <a:pt x="3642" y="1"/>
                  </a:moveTo>
                  <a:cubicBezTo>
                    <a:pt x="1634" y="1"/>
                    <a:pt x="0" y="743"/>
                    <a:pt x="66" y="2006"/>
                  </a:cubicBezTo>
                  <a:cubicBezTo>
                    <a:pt x="72" y="2129"/>
                    <a:pt x="93" y="2252"/>
                    <a:pt x="133" y="2383"/>
                  </a:cubicBezTo>
                  <a:cubicBezTo>
                    <a:pt x="1029" y="5425"/>
                    <a:pt x="9285" y="6737"/>
                    <a:pt x="9285" y="6737"/>
                  </a:cubicBezTo>
                  <a:cubicBezTo>
                    <a:pt x="8487" y="10077"/>
                    <a:pt x="9130" y="13079"/>
                    <a:pt x="9130" y="13079"/>
                  </a:cubicBezTo>
                  <a:cubicBezTo>
                    <a:pt x="10126" y="12112"/>
                    <a:pt x="10933" y="10873"/>
                    <a:pt x="11257" y="9373"/>
                  </a:cubicBezTo>
                  <a:cubicBezTo>
                    <a:pt x="11629" y="7656"/>
                    <a:pt x="11363" y="5601"/>
                    <a:pt x="10006" y="3230"/>
                  </a:cubicBezTo>
                  <a:cubicBezTo>
                    <a:pt x="8710" y="967"/>
                    <a:pt x="5933" y="1"/>
                    <a:pt x="36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38"/>
            <p:cNvSpPr/>
            <p:nvPr/>
          </p:nvSpPr>
          <p:spPr>
            <a:xfrm>
              <a:off x="8099529" y="3521808"/>
              <a:ext cx="347560" cy="280159"/>
            </a:xfrm>
            <a:custGeom>
              <a:avLst/>
              <a:gdLst/>
              <a:ahLst/>
              <a:cxnLst/>
              <a:rect l="l" t="t" r="r" b="b"/>
              <a:pathLst>
                <a:path w="11627" h="9373" extrusionOk="0">
                  <a:moveTo>
                    <a:pt x="3642" y="1"/>
                  </a:moveTo>
                  <a:cubicBezTo>
                    <a:pt x="1634" y="1"/>
                    <a:pt x="0" y="743"/>
                    <a:pt x="66" y="2006"/>
                  </a:cubicBezTo>
                  <a:cubicBezTo>
                    <a:pt x="692" y="1521"/>
                    <a:pt x="1781" y="895"/>
                    <a:pt x="3242" y="895"/>
                  </a:cubicBezTo>
                  <a:cubicBezTo>
                    <a:pt x="4223" y="895"/>
                    <a:pt x="5371" y="1177"/>
                    <a:pt x="6659" y="1974"/>
                  </a:cubicBezTo>
                  <a:cubicBezTo>
                    <a:pt x="9849" y="3947"/>
                    <a:pt x="10914" y="7257"/>
                    <a:pt x="11254" y="9373"/>
                  </a:cubicBezTo>
                  <a:cubicBezTo>
                    <a:pt x="11626" y="7656"/>
                    <a:pt x="11360" y="5601"/>
                    <a:pt x="10005" y="3230"/>
                  </a:cubicBezTo>
                  <a:cubicBezTo>
                    <a:pt x="8708" y="967"/>
                    <a:pt x="5931" y="1"/>
                    <a:pt x="3642"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38"/>
            <p:cNvSpPr/>
            <p:nvPr/>
          </p:nvSpPr>
          <p:spPr>
            <a:xfrm>
              <a:off x="7971111" y="3557586"/>
              <a:ext cx="146623" cy="87936"/>
            </a:xfrm>
            <a:custGeom>
              <a:avLst/>
              <a:gdLst/>
              <a:ahLst/>
              <a:cxnLst/>
              <a:rect l="l" t="t" r="r" b="b"/>
              <a:pathLst>
                <a:path w="4905" h="2942" extrusionOk="0">
                  <a:moveTo>
                    <a:pt x="4150" y="1"/>
                  </a:moveTo>
                  <a:cubicBezTo>
                    <a:pt x="2633" y="1"/>
                    <a:pt x="838" y="773"/>
                    <a:pt x="1" y="2942"/>
                  </a:cubicBezTo>
                  <a:cubicBezTo>
                    <a:pt x="270" y="2571"/>
                    <a:pt x="588" y="2233"/>
                    <a:pt x="948" y="1948"/>
                  </a:cubicBezTo>
                  <a:cubicBezTo>
                    <a:pt x="1840" y="1237"/>
                    <a:pt x="2980" y="840"/>
                    <a:pt x="4121" y="840"/>
                  </a:cubicBezTo>
                  <a:cubicBezTo>
                    <a:pt x="4209" y="840"/>
                    <a:pt x="4297" y="843"/>
                    <a:pt x="4385" y="847"/>
                  </a:cubicBezTo>
                  <a:lnTo>
                    <a:pt x="4904" y="67"/>
                  </a:lnTo>
                  <a:cubicBezTo>
                    <a:pt x="4665" y="24"/>
                    <a:pt x="4412" y="1"/>
                    <a:pt x="4150"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38"/>
            <p:cNvSpPr/>
            <p:nvPr/>
          </p:nvSpPr>
          <p:spPr>
            <a:xfrm>
              <a:off x="8078365" y="3855858"/>
              <a:ext cx="20028" cy="35479"/>
            </a:xfrm>
            <a:custGeom>
              <a:avLst/>
              <a:gdLst/>
              <a:ahLst/>
              <a:cxnLst/>
              <a:rect l="l" t="t" r="r" b="b"/>
              <a:pathLst>
                <a:path w="670" h="1187" extrusionOk="0">
                  <a:moveTo>
                    <a:pt x="379" y="1"/>
                  </a:moveTo>
                  <a:cubicBezTo>
                    <a:pt x="225" y="1"/>
                    <a:pt x="76" y="232"/>
                    <a:pt x="40" y="540"/>
                  </a:cubicBezTo>
                  <a:cubicBezTo>
                    <a:pt x="1" y="866"/>
                    <a:pt x="104" y="1154"/>
                    <a:pt x="266" y="1183"/>
                  </a:cubicBezTo>
                  <a:cubicBezTo>
                    <a:pt x="276" y="1185"/>
                    <a:pt x="285" y="1186"/>
                    <a:pt x="295" y="1186"/>
                  </a:cubicBezTo>
                  <a:cubicBezTo>
                    <a:pt x="447" y="1186"/>
                    <a:pt x="594" y="955"/>
                    <a:pt x="632" y="647"/>
                  </a:cubicBezTo>
                  <a:cubicBezTo>
                    <a:pt x="670" y="321"/>
                    <a:pt x="570" y="32"/>
                    <a:pt x="406" y="3"/>
                  </a:cubicBezTo>
                  <a:cubicBezTo>
                    <a:pt x="397" y="2"/>
                    <a:pt x="388" y="1"/>
                    <a:pt x="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38"/>
            <p:cNvSpPr/>
            <p:nvPr/>
          </p:nvSpPr>
          <p:spPr>
            <a:xfrm>
              <a:off x="8253386" y="3878306"/>
              <a:ext cx="22001" cy="34553"/>
            </a:xfrm>
            <a:custGeom>
              <a:avLst/>
              <a:gdLst/>
              <a:ahLst/>
              <a:cxnLst/>
              <a:rect l="l" t="t" r="r" b="b"/>
              <a:pathLst>
                <a:path w="736" h="1156" extrusionOk="0">
                  <a:moveTo>
                    <a:pt x="461" y="0"/>
                  </a:moveTo>
                  <a:cubicBezTo>
                    <a:pt x="317" y="0"/>
                    <a:pt x="159" y="188"/>
                    <a:pt x="85" y="461"/>
                  </a:cubicBezTo>
                  <a:cubicBezTo>
                    <a:pt x="1" y="774"/>
                    <a:pt x="58" y="1080"/>
                    <a:pt x="215" y="1144"/>
                  </a:cubicBezTo>
                  <a:cubicBezTo>
                    <a:pt x="235" y="1152"/>
                    <a:pt x="255" y="1156"/>
                    <a:pt x="276" y="1156"/>
                  </a:cubicBezTo>
                  <a:cubicBezTo>
                    <a:pt x="420" y="1156"/>
                    <a:pt x="577" y="968"/>
                    <a:pt x="651" y="694"/>
                  </a:cubicBezTo>
                  <a:cubicBezTo>
                    <a:pt x="736" y="382"/>
                    <a:pt x="678" y="77"/>
                    <a:pt x="521" y="12"/>
                  </a:cubicBezTo>
                  <a:cubicBezTo>
                    <a:pt x="502" y="4"/>
                    <a:pt x="481" y="0"/>
                    <a:pt x="4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38"/>
            <p:cNvSpPr/>
            <p:nvPr/>
          </p:nvSpPr>
          <p:spPr>
            <a:xfrm>
              <a:off x="8053435" y="3775574"/>
              <a:ext cx="70068" cy="24868"/>
            </a:xfrm>
            <a:custGeom>
              <a:avLst/>
              <a:gdLst/>
              <a:ahLst/>
              <a:cxnLst/>
              <a:rect l="l" t="t" r="r" b="b"/>
              <a:pathLst>
                <a:path w="2344" h="832" extrusionOk="0">
                  <a:moveTo>
                    <a:pt x="1206" y="1"/>
                  </a:moveTo>
                  <a:cubicBezTo>
                    <a:pt x="860" y="1"/>
                    <a:pt x="462" y="130"/>
                    <a:pt x="68" y="535"/>
                  </a:cubicBezTo>
                  <a:cubicBezTo>
                    <a:pt x="1" y="603"/>
                    <a:pt x="2" y="715"/>
                    <a:pt x="71" y="783"/>
                  </a:cubicBezTo>
                  <a:cubicBezTo>
                    <a:pt x="105" y="816"/>
                    <a:pt x="149" y="832"/>
                    <a:pt x="192" y="832"/>
                  </a:cubicBezTo>
                  <a:cubicBezTo>
                    <a:pt x="239" y="832"/>
                    <a:pt x="284" y="814"/>
                    <a:pt x="318" y="778"/>
                  </a:cubicBezTo>
                  <a:cubicBezTo>
                    <a:pt x="634" y="453"/>
                    <a:pt x="948" y="350"/>
                    <a:pt x="1219" y="350"/>
                  </a:cubicBezTo>
                  <a:cubicBezTo>
                    <a:pt x="1674" y="350"/>
                    <a:pt x="2009" y="640"/>
                    <a:pt x="2032" y="660"/>
                  </a:cubicBezTo>
                  <a:cubicBezTo>
                    <a:pt x="2065" y="691"/>
                    <a:pt x="2108" y="706"/>
                    <a:pt x="2150" y="706"/>
                  </a:cubicBezTo>
                  <a:cubicBezTo>
                    <a:pt x="2197" y="706"/>
                    <a:pt x="2244" y="687"/>
                    <a:pt x="2279" y="648"/>
                  </a:cubicBezTo>
                  <a:cubicBezTo>
                    <a:pt x="2344" y="575"/>
                    <a:pt x="2338" y="466"/>
                    <a:pt x="2266" y="401"/>
                  </a:cubicBezTo>
                  <a:cubicBezTo>
                    <a:pt x="2260" y="395"/>
                    <a:pt x="1810" y="1"/>
                    <a:pt x="12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38"/>
            <p:cNvSpPr/>
            <p:nvPr/>
          </p:nvSpPr>
          <p:spPr>
            <a:xfrm>
              <a:off x="8267973" y="3793777"/>
              <a:ext cx="68185" cy="32162"/>
            </a:xfrm>
            <a:custGeom>
              <a:avLst/>
              <a:gdLst/>
              <a:ahLst/>
              <a:cxnLst/>
              <a:rect l="l" t="t" r="r" b="b"/>
              <a:pathLst>
                <a:path w="2281" h="1076" extrusionOk="0">
                  <a:moveTo>
                    <a:pt x="914" y="1"/>
                  </a:moveTo>
                  <a:cubicBezTo>
                    <a:pt x="469" y="1"/>
                    <a:pt x="122" y="190"/>
                    <a:pt x="115" y="193"/>
                  </a:cubicBezTo>
                  <a:cubicBezTo>
                    <a:pt x="31" y="240"/>
                    <a:pt x="1" y="346"/>
                    <a:pt x="49" y="430"/>
                  </a:cubicBezTo>
                  <a:cubicBezTo>
                    <a:pt x="82" y="488"/>
                    <a:pt x="141" y="521"/>
                    <a:pt x="202" y="521"/>
                  </a:cubicBezTo>
                  <a:cubicBezTo>
                    <a:pt x="231" y="521"/>
                    <a:pt x="260" y="514"/>
                    <a:pt x="288" y="498"/>
                  </a:cubicBezTo>
                  <a:cubicBezTo>
                    <a:pt x="308" y="487"/>
                    <a:pt x="568" y="345"/>
                    <a:pt x="902" y="345"/>
                  </a:cubicBezTo>
                  <a:cubicBezTo>
                    <a:pt x="1226" y="345"/>
                    <a:pt x="1619" y="478"/>
                    <a:pt x="1932" y="991"/>
                  </a:cubicBezTo>
                  <a:cubicBezTo>
                    <a:pt x="1964" y="1044"/>
                    <a:pt x="2024" y="1075"/>
                    <a:pt x="2082" y="1075"/>
                  </a:cubicBezTo>
                  <a:cubicBezTo>
                    <a:pt x="2113" y="1075"/>
                    <a:pt x="2145" y="1068"/>
                    <a:pt x="2170" y="1049"/>
                  </a:cubicBezTo>
                  <a:cubicBezTo>
                    <a:pt x="2254" y="999"/>
                    <a:pt x="2281" y="892"/>
                    <a:pt x="2230" y="809"/>
                  </a:cubicBezTo>
                  <a:cubicBezTo>
                    <a:pt x="1838" y="167"/>
                    <a:pt x="1332" y="1"/>
                    <a:pt x="9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38"/>
            <p:cNvSpPr/>
            <p:nvPr/>
          </p:nvSpPr>
          <p:spPr>
            <a:xfrm>
              <a:off x="8179133" y="3877768"/>
              <a:ext cx="23645" cy="48930"/>
            </a:xfrm>
            <a:custGeom>
              <a:avLst/>
              <a:gdLst/>
              <a:ahLst/>
              <a:cxnLst/>
              <a:rect l="l" t="t" r="r" b="b"/>
              <a:pathLst>
                <a:path w="791" h="1637" extrusionOk="0">
                  <a:moveTo>
                    <a:pt x="193" y="1"/>
                  </a:moveTo>
                  <a:cubicBezTo>
                    <a:pt x="151" y="1"/>
                    <a:pt x="113" y="34"/>
                    <a:pt x="108" y="76"/>
                  </a:cubicBezTo>
                  <a:lnTo>
                    <a:pt x="3" y="916"/>
                  </a:lnTo>
                  <a:cubicBezTo>
                    <a:pt x="0" y="942"/>
                    <a:pt x="7" y="966"/>
                    <a:pt x="23" y="984"/>
                  </a:cubicBezTo>
                  <a:cubicBezTo>
                    <a:pt x="38" y="1001"/>
                    <a:pt x="62" y="1012"/>
                    <a:pt x="86" y="1014"/>
                  </a:cubicBezTo>
                  <a:cubicBezTo>
                    <a:pt x="247" y="1019"/>
                    <a:pt x="586" y="1083"/>
                    <a:pt x="607" y="1232"/>
                  </a:cubicBezTo>
                  <a:cubicBezTo>
                    <a:pt x="610" y="1259"/>
                    <a:pt x="606" y="1280"/>
                    <a:pt x="588" y="1302"/>
                  </a:cubicBezTo>
                  <a:cubicBezTo>
                    <a:pt x="514" y="1393"/>
                    <a:pt x="281" y="1448"/>
                    <a:pt x="151" y="1460"/>
                  </a:cubicBezTo>
                  <a:cubicBezTo>
                    <a:pt x="102" y="1464"/>
                    <a:pt x="67" y="1508"/>
                    <a:pt x="72" y="1556"/>
                  </a:cubicBezTo>
                  <a:cubicBezTo>
                    <a:pt x="77" y="1601"/>
                    <a:pt x="115" y="1635"/>
                    <a:pt x="158" y="1635"/>
                  </a:cubicBezTo>
                  <a:cubicBezTo>
                    <a:pt x="163" y="1635"/>
                    <a:pt x="164" y="1635"/>
                    <a:pt x="168" y="1636"/>
                  </a:cubicBezTo>
                  <a:cubicBezTo>
                    <a:pt x="211" y="1633"/>
                    <a:pt x="580" y="1592"/>
                    <a:pt x="723" y="1413"/>
                  </a:cubicBezTo>
                  <a:cubicBezTo>
                    <a:pt x="771" y="1352"/>
                    <a:pt x="791" y="1283"/>
                    <a:pt x="780" y="1211"/>
                  </a:cubicBezTo>
                  <a:cubicBezTo>
                    <a:pt x="743" y="944"/>
                    <a:pt x="370" y="870"/>
                    <a:pt x="187" y="848"/>
                  </a:cubicBezTo>
                  <a:lnTo>
                    <a:pt x="281" y="98"/>
                  </a:lnTo>
                  <a:cubicBezTo>
                    <a:pt x="288" y="51"/>
                    <a:pt x="253" y="6"/>
                    <a:pt x="205" y="2"/>
                  </a:cubicBezTo>
                  <a:cubicBezTo>
                    <a:pt x="201" y="1"/>
                    <a:pt x="197" y="1"/>
                    <a:pt x="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38"/>
            <p:cNvSpPr/>
            <p:nvPr/>
          </p:nvSpPr>
          <p:spPr>
            <a:xfrm>
              <a:off x="8124489" y="3934051"/>
              <a:ext cx="93564" cy="27230"/>
            </a:xfrm>
            <a:custGeom>
              <a:avLst/>
              <a:gdLst/>
              <a:ahLst/>
              <a:cxnLst/>
              <a:rect l="l" t="t" r="r" b="b"/>
              <a:pathLst>
                <a:path w="3130" h="911" extrusionOk="0">
                  <a:moveTo>
                    <a:pt x="97" y="1"/>
                  </a:moveTo>
                  <a:cubicBezTo>
                    <a:pt x="74" y="1"/>
                    <a:pt x="51" y="10"/>
                    <a:pt x="34" y="28"/>
                  </a:cubicBezTo>
                  <a:cubicBezTo>
                    <a:pt x="0" y="64"/>
                    <a:pt x="2" y="119"/>
                    <a:pt x="37" y="153"/>
                  </a:cubicBezTo>
                  <a:cubicBezTo>
                    <a:pt x="685" y="759"/>
                    <a:pt x="1443" y="911"/>
                    <a:pt x="2040" y="911"/>
                  </a:cubicBezTo>
                  <a:cubicBezTo>
                    <a:pt x="2626" y="911"/>
                    <a:pt x="3052" y="765"/>
                    <a:pt x="3061" y="762"/>
                  </a:cubicBezTo>
                  <a:cubicBezTo>
                    <a:pt x="3107" y="747"/>
                    <a:pt x="3130" y="697"/>
                    <a:pt x="3114" y="652"/>
                  </a:cubicBezTo>
                  <a:cubicBezTo>
                    <a:pt x="3102" y="616"/>
                    <a:pt x="3068" y="594"/>
                    <a:pt x="3032" y="594"/>
                  </a:cubicBezTo>
                  <a:cubicBezTo>
                    <a:pt x="3022" y="594"/>
                    <a:pt x="3012" y="595"/>
                    <a:pt x="3003" y="599"/>
                  </a:cubicBezTo>
                  <a:cubicBezTo>
                    <a:pt x="2995" y="601"/>
                    <a:pt x="2592" y="738"/>
                    <a:pt x="2041" y="738"/>
                  </a:cubicBezTo>
                  <a:cubicBezTo>
                    <a:pt x="1480" y="738"/>
                    <a:pt x="765" y="596"/>
                    <a:pt x="157" y="26"/>
                  </a:cubicBezTo>
                  <a:cubicBezTo>
                    <a:pt x="140" y="9"/>
                    <a:pt x="118" y="1"/>
                    <a:pt x="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38"/>
            <p:cNvSpPr/>
            <p:nvPr/>
          </p:nvSpPr>
          <p:spPr>
            <a:xfrm>
              <a:off x="8247108" y="3915011"/>
              <a:ext cx="93862" cy="78670"/>
            </a:xfrm>
            <a:custGeom>
              <a:avLst/>
              <a:gdLst/>
              <a:ahLst/>
              <a:cxnLst/>
              <a:rect l="l" t="t" r="r" b="b"/>
              <a:pathLst>
                <a:path w="3140" h="2632" extrusionOk="0">
                  <a:moveTo>
                    <a:pt x="1521" y="0"/>
                  </a:moveTo>
                  <a:cubicBezTo>
                    <a:pt x="791" y="0"/>
                    <a:pt x="169" y="476"/>
                    <a:pt x="89" y="1134"/>
                  </a:cubicBezTo>
                  <a:cubicBezTo>
                    <a:pt x="0" y="1854"/>
                    <a:pt x="592" y="2519"/>
                    <a:pt x="1410" y="2619"/>
                  </a:cubicBezTo>
                  <a:cubicBezTo>
                    <a:pt x="1480" y="2627"/>
                    <a:pt x="1550" y="2632"/>
                    <a:pt x="1618" y="2632"/>
                  </a:cubicBezTo>
                  <a:cubicBezTo>
                    <a:pt x="2349" y="2632"/>
                    <a:pt x="2971" y="2156"/>
                    <a:pt x="3051" y="1498"/>
                  </a:cubicBezTo>
                  <a:cubicBezTo>
                    <a:pt x="3139" y="778"/>
                    <a:pt x="2548" y="113"/>
                    <a:pt x="1729" y="13"/>
                  </a:cubicBezTo>
                  <a:cubicBezTo>
                    <a:pt x="1659" y="5"/>
                    <a:pt x="1590" y="0"/>
                    <a:pt x="1521" y="0"/>
                  </a:cubicBezTo>
                  <a:close/>
                </a:path>
              </a:pathLst>
            </a:custGeom>
            <a:solidFill>
              <a:srgbClr val="E6B7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38"/>
            <p:cNvSpPr/>
            <p:nvPr/>
          </p:nvSpPr>
          <p:spPr>
            <a:xfrm>
              <a:off x="7995264" y="3882789"/>
              <a:ext cx="98287" cy="79627"/>
            </a:xfrm>
            <a:custGeom>
              <a:avLst/>
              <a:gdLst/>
              <a:ahLst/>
              <a:cxnLst/>
              <a:rect l="l" t="t" r="r" b="b"/>
              <a:pathLst>
                <a:path w="3288" h="2664" extrusionOk="0">
                  <a:moveTo>
                    <a:pt x="1534" y="0"/>
                  </a:moveTo>
                  <a:cubicBezTo>
                    <a:pt x="938" y="0"/>
                    <a:pt x="405" y="330"/>
                    <a:pt x="229" y="865"/>
                  </a:cubicBezTo>
                  <a:cubicBezTo>
                    <a:pt x="0" y="1553"/>
                    <a:pt x="450" y="2321"/>
                    <a:pt x="1234" y="2579"/>
                  </a:cubicBezTo>
                  <a:cubicBezTo>
                    <a:pt x="1408" y="2636"/>
                    <a:pt x="1585" y="2663"/>
                    <a:pt x="1756" y="2663"/>
                  </a:cubicBezTo>
                  <a:cubicBezTo>
                    <a:pt x="2352" y="2663"/>
                    <a:pt x="2885" y="2334"/>
                    <a:pt x="3062" y="1798"/>
                  </a:cubicBezTo>
                  <a:cubicBezTo>
                    <a:pt x="3287" y="1111"/>
                    <a:pt x="2837" y="343"/>
                    <a:pt x="2057" y="85"/>
                  </a:cubicBezTo>
                  <a:cubicBezTo>
                    <a:pt x="1882" y="28"/>
                    <a:pt x="1706" y="0"/>
                    <a:pt x="1534" y="0"/>
                  </a:cubicBezTo>
                  <a:close/>
                </a:path>
              </a:pathLst>
            </a:custGeom>
            <a:solidFill>
              <a:srgbClr val="E6B7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38"/>
            <p:cNvSpPr/>
            <p:nvPr/>
          </p:nvSpPr>
          <p:spPr>
            <a:xfrm>
              <a:off x="7991587" y="4306480"/>
              <a:ext cx="272620" cy="42205"/>
            </a:xfrm>
            <a:custGeom>
              <a:avLst/>
              <a:gdLst/>
              <a:ahLst/>
              <a:cxnLst/>
              <a:rect l="l" t="t" r="r" b="b"/>
              <a:pathLst>
                <a:path w="9120" h="1412" extrusionOk="0">
                  <a:moveTo>
                    <a:pt x="136" y="1"/>
                  </a:moveTo>
                  <a:cubicBezTo>
                    <a:pt x="76" y="316"/>
                    <a:pt x="30" y="560"/>
                    <a:pt x="0" y="714"/>
                  </a:cubicBezTo>
                  <a:cubicBezTo>
                    <a:pt x="2523" y="1179"/>
                    <a:pt x="5067" y="1411"/>
                    <a:pt x="7632" y="1411"/>
                  </a:cubicBezTo>
                  <a:cubicBezTo>
                    <a:pt x="8128" y="1411"/>
                    <a:pt x="8623" y="1403"/>
                    <a:pt x="9120" y="1385"/>
                  </a:cubicBezTo>
                  <a:cubicBezTo>
                    <a:pt x="9110" y="1260"/>
                    <a:pt x="9082" y="1006"/>
                    <a:pt x="9044" y="657"/>
                  </a:cubicBezTo>
                  <a:cubicBezTo>
                    <a:pt x="8563" y="673"/>
                    <a:pt x="8082" y="682"/>
                    <a:pt x="7603" y="682"/>
                  </a:cubicBezTo>
                  <a:cubicBezTo>
                    <a:pt x="5098" y="682"/>
                    <a:pt x="2609" y="458"/>
                    <a:pt x="136" y="1"/>
                  </a:cubicBezTo>
                  <a:close/>
                </a:path>
              </a:pathLst>
            </a:custGeom>
            <a:solidFill>
              <a:srgbClr val="F4D7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38"/>
            <p:cNvSpPr/>
            <p:nvPr/>
          </p:nvSpPr>
          <p:spPr>
            <a:xfrm>
              <a:off x="8129960" y="4115154"/>
              <a:ext cx="20805" cy="20803"/>
            </a:xfrm>
            <a:custGeom>
              <a:avLst/>
              <a:gdLst/>
              <a:ahLst/>
              <a:cxnLst/>
              <a:rect l="l" t="t" r="r" b="b"/>
              <a:pathLst>
                <a:path w="696" h="696" extrusionOk="0">
                  <a:moveTo>
                    <a:pt x="348" y="1"/>
                  </a:moveTo>
                  <a:cubicBezTo>
                    <a:pt x="156" y="1"/>
                    <a:pt x="1" y="156"/>
                    <a:pt x="1" y="348"/>
                  </a:cubicBezTo>
                  <a:cubicBezTo>
                    <a:pt x="1" y="540"/>
                    <a:pt x="156" y="695"/>
                    <a:pt x="348" y="695"/>
                  </a:cubicBezTo>
                  <a:cubicBezTo>
                    <a:pt x="540" y="695"/>
                    <a:pt x="695" y="540"/>
                    <a:pt x="695" y="348"/>
                  </a:cubicBezTo>
                  <a:cubicBezTo>
                    <a:pt x="695" y="156"/>
                    <a:pt x="539" y="1"/>
                    <a:pt x="348" y="1"/>
                  </a:cubicBezTo>
                  <a:close/>
                </a:path>
              </a:pathLst>
            </a:custGeom>
            <a:solidFill>
              <a:srgbClr val="FCF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38"/>
            <p:cNvSpPr/>
            <p:nvPr/>
          </p:nvSpPr>
          <p:spPr>
            <a:xfrm>
              <a:off x="8127239" y="4158136"/>
              <a:ext cx="20775" cy="20803"/>
            </a:xfrm>
            <a:custGeom>
              <a:avLst/>
              <a:gdLst/>
              <a:ahLst/>
              <a:cxnLst/>
              <a:rect l="l" t="t" r="r" b="b"/>
              <a:pathLst>
                <a:path w="695" h="696" extrusionOk="0">
                  <a:moveTo>
                    <a:pt x="353" y="1"/>
                  </a:moveTo>
                  <a:cubicBezTo>
                    <a:pt x="351" y="1"/>
                    <a:pt x="349" y="1"/>
                    <a:pt x="347" y="1"/>
                  </a:cubicBezTo>
                  <a:cubicBezTo>
                    <a:pt x="155" y="1"/>
                    <a:pt x="0" y="156"/>
                    <a:pt x="0" y="348"/>
                  </a:cubicBezTo>
                  <a:cubicBezTo>
                    <a:pt x="0" y="540"/>
                    <a:pt x="155" y="695"/>
                    <a:pt x="347" y="695"/>
                  </a:cubicBezTo>
                  <a:cubicBezTo>
                    <a:pt x="539" y="695"/>
                    <a:pt x="695" y="540"/>
                    <a:pt x="695" y="348"/>
                  </a:cubicBezTo>
                  <a:cubicBezTo>
                    <a:pt x="695" y="157"/>
                    <a:pt x="541" y="1"/>
                    <a:pt x="353" y="1"/>
                  </a:cubicBezTo>
                  <a:close/>
                </a:path>
              </a:pathLst>
            </a:custGeom>
            <a:solidFill>
              <a:srgbClr val="FCF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38"/>
            <p:cNvSpPr/>
            <p:nvPr/>
          </p:nvSpPr>
          <p:spPr>
            <a:xfrm>
              <a:off x="8326353" y="4681540"/>
              <a:ext cx="57274" cy="118604"/>
            </a:xfrm>
            <a:custGeom>
              <a:avLst/>
              <a:gdLst/>
              <a:ahLst/>
              <a:cxnLst/>
              <a:rect l="l" t="t" r="r" b="b"/>
              <a:pathLst>
                <a:path w="1916" h="3968" extrusionOk="0">
                  <a:moveTo>
                    <a:pt x="1334" y="1"/>
                  </a:moveTo>
                  <a:cubicBezTo>
                    <a:pt x="1307" y="14"/>
                    <a:pt x="1292" y="18"/>
                    <a:pt x="1292" y="18"/>
                  </a:cubicBezTo>
                  <a:cubicBezTo>
                    <a:pt x="1292" y="18"/>
                    <a:pt x="1011" y="602"/>
                    <a:pt x="707" y="1182"/>
                  </a:cubicBezTo>
                  <a:cubicBezTo>
                    <a:pt x="407" y="1765"/>
                    <a:pt x="82" y="2338"/>
                    <a:pt x="82" y="2338"/>
                  </a:cubicBezTo>
                  <a:cubicBezTo>
                    <a:pt x="82" y="2338"/>
                    <a:pt x="0" y="3082"/>
                    <a:pt x="24" y="3967"/>
                  </a:cubicBezTo>
                  <a:cubicBezTo>
                    <a:pt x="1167" y="3332"/>
                    <a:pt x="1915" y="676"/>
                    <a:pt x="1334" y="1"/>
                  </a:cubicBezTo>
                  <a:close/>
                </a:path>
              </a:pathLst>
            </a:custGeom>
            <a:solidFill>
              <a:srgbClr val="EED0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9" name="Google Shape;2529;p38"/>
          <p:cNvGrpSpPr/>
          <p:nvPr/>
        </p:nvGrpSpPr>
        <p:grpSpPr>
          <a:xfrm>
            <a:off x="7952708" y="1265828"/>
            <a:ext cx="246464" cy="231319"/>
            <a:chOff x="5946283" y="1650903"/>
            <a:chExt cx="246464" cy="231319"/>
          </a:xfrm>
        </p:grpSpPr>
        <p:sp>
          <p:nvSpPr>
            <p:cNvPr id="2530" name="Google Shape;2530;p3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3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2" name="Google Shape;2532;p38"/>
          <p:cNvGrpSpPr/>
          <p:nvPr/>
        </p:nvGrpSpPr>
        <p:grpSpPr>
          <a:xfrm>
            <a:off x="513733" y="1916553"/>
            <a:ext cx="246464" cy="231319"/>
            <a:chOff x="5946283" y="1650903"/>
            <a:chExt cx="246464" cy="231319"/>
          </a:xfrm>
        </p:grpSpPr>
        <p:sp>
          <p:nvSpPr>
            <p:cNvPr id="2533" name="Google Shape;2533;p3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3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5" name="Google Shape;2535;p38"/>
          <p:cNvGrpSpPr/>
          <p:nvPr/>
        </p:nvGrpSpPr>
        <p:grpSpPr>
          <a:xfrm>
            <a:off x="8424008" y="842616"/>
            <a:ext cx="246464" cy="231319"/>
            <a:chOff x="5946283" y="1650903"/>
            <a:chExt cx="246464" cy="231319"/>
          </a:xfrm>
        </p:grpSpPr>
        <p:sp>
          <p:nvSpPr>
            <p:cNvPr id="2536" name="Google Shape;2536;p3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3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8" name="Google Shape;2538;p38"/>
          <p:cNvGrpSpPr/>
          <p:nvPr/>
        </p:nvGrpSpPr>
        <p:grpSpPr>
          <a:xfrm>
            <a:off x="8146735" y="1753907"/>
            <a:ext cx="729307" cy="635095"/>
            <a:chOff x="5133595" y="1523392"/>
            <a:chExt cx="473946" cy="412721"/>
          </a:xfrm>
        </p:grpSpPr>
        <p:sp>
          <p:nvSpPr>
            <p:cNvPr id="2539" name="Google Shape;2539;p38"/>
            <p:cNvSpPr/>
            <p:nvPr/>
          </p:nvSpPr>
          <p:spPr>
            <a:xfrm>
              <a:off x="5133595" y="1523392"/>
              <a:ext cx="473946" cy="412721"/>
            </a:xfrm>
            <a:custGeom>
              <a:avLst/>
              <a:gdLst/>
              <a:ahLst/>
              <a:cxnLst/>
              <a:rect l="l" t="t" r="r" b="b"/>
              <a:pathLst>
                <a:path w="15855" h="13808" extrusionOk="0">
                  <a:moveTo>
                    <a:pt x="3218" y="1"/>
                  </a:moveTo>
                  <a:cubicBezTo>
                    <a:pt x="2663" y="1"/>
                    <a:pt x="2103" y="48"/>
                    <a:pt x="1542" y="147"/>
                  </a:cubicBezTo>
                  <a:cubicBezTo>
                    <a:pt x="1279" y="193"/>
                    <a:pt x="1008" y="252"/>
                    <a:pt x="794" y="410"/>
                  </a:cubicBezTo>
                  <a:cubicBezTo>
                    <a:pt x="0" y="986"/>
                    <a:pt x="283" y="2570"/>
                    <a:pt x="438" y="3386"/>
                  </a:cubicBezTo>
                  <a:cubicBezTo>
                    <a:pt x="671" y="4610"/>
                    <a:pt x="1200" y="5771"/>
                    <a:pt x="1928" y="6778"/>
                  </a:cubicBezTo>
                  <a:cubicBezTo>
                    <a:pt x="2390" y="7416"/>
                    <a:pt x="2946" y="7999"/>
                    <a:pt x="3526" y="8532"/>
                  </a:cubicBezTo>
                  <a:cubicBezTo>
                    <a:pt x="3856" y="8836"/>
                    <a:pt x="4202" y="9124"/>
                    <a:pt x="4559" y="9397"/>
                  </a:cubicBezTo>
                  <a:cubicBezTo>
                    <a:pt x="4737" y="9533"/>
                    <a:pt x="5577" y="9962"/>
                    <a:pt x="5622" y="10148"/>
                  </a:cubicBezTo>
                  <a:cubicBezTo>
                    <a:pt x="5859" y="11125"/>
                    <a:pt x="6355" y="12716"/>
                    <a:pt x="7165" y="13331"/>
                  </a:cubicBezTo>
                  <a:cubicBezTo>
                    <a:pt x="7597" y="13660"/>
                    <a:pt x="8154" y="13807"/>
                    <a:pt x="8975" y="13807"/>
                  </a:cubicBezTo>
                  <a:cubicBezTo>
                    <a:pt x="8984" y="13807"/>
                    <a:pt x="8993" y="13807"/>
                    <a:pt x="9003" y="13807"/>
                  </a:cubicBezTo>
                  <a:cubicBezTo>
                    <a:pt x="9811" y="13807"/>
                    <a:pt x="12342" y="13683"/>
                    <a:pt x="13028" y="12270"/>
                  </a:cubicBezTo>
                  <a:cubicBezTo>
                    <a:pt x="13137" y="12044"/>
                    <a:pt x="13195" y="11805"/>
                    <a:pt x="13205" y="11566"/>
                  </a:cubicBezTo>
                  <a:cubicBezTo>
                    <a:pt x="13535" y="11430"/>
                    <a:pt x="13820" y="11208"/>
                    <a:pt x="14026" y="10915"/>
                  </a:cubicBezTo>
                  <a:cubicBezTo>
                    <a:pt x="14173" y="10707"/>
                    <a:pt x="14306" y="10435"/>
                    <a:pt x="14357" y="10098"/>
                  </a:cubicBezTo>
                  <a:cubicBezTo>
                    <a:pt x="14875" y="9913"/>
                    <a:pt x="15295" y="9482"/>
                    <a:pt x="15491" y="8899"/>
                  </a:cubicBezTo>
                  <a:cubicBezTo>
                    <a:pt x="15854" y="7817"/>
                    <a:pt x="15565" y="4718"/>
                    <a:pt x="14385" y="3823"/>
                  </a:cubicBezTo>
                  <a:cubicBezTo>
                    <a:pt x="14132" y="3633"/>
                    <a:pt x="13542" y="3187"/>
                    <a:pt x="11247" y="3187"/>
                  </a:cubicBezTo>
                  <a:lnTo>
                    <a:pt x="11082" y="3187"/>
                  </a:lnTo>
                  <a:cubicBezTo>
                    <a:pt x="8880" y="1283"/>
                    <a:pt x="6116" y="1"/>
                    <a:pt x="3218"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38"/>
            <p:cNvSpPr/>
            <p:nvPr/>
          </p:nvSpPr>
          <p:spPr>
            <a:xfrm>
              <a:off x="5429023" y="1736897"/>
              <a:ext cx="95686" cy="107096"/>
            </a:xfrm>
            <a:custGeom>
              <a:avLst/>
              <a:gdLst/>
              <a:ahLst/>
              <a:cxnLst/>
              <a:rect l="l" t="t" r="r" b="b"/>
              <a:pathLst>
                <a:path w="3201" h="3583" extrusionOk="0">
                  <a:moveTo>
                    <a:pt x="2133" y="0"/>
                  </a:moveTo>
                  <a:cubicBezTo>
                    <a:pt x="2122" y="0"/>
                    <a:pt x="2112" y="3"/>
                    <a:pt x="2105" y="10"/>
                  </a:cubicBezTo>
                  <a:cubicBezTo>
                    <a:pt x="1975" y="130"/>
                    <a:pt x="1" y="2980"/>
                    <a:pt x="1" y="2980"/>
                  </a:cubicBezTo>
                  <a:cubicBezTo>
                    <a:pt x="1" y="2980"/>
                    <a:pt x="754" y="3583"/>
                    <a:pt x="1186" y="3583"/>
                  </a:cubicBezTo>
                  <a:cubicBezTo>
                    <a:pt x="1269" y="3583"/>
                    <a:pt x="1339" y="3561"/>
                    <a:pt x="1391" y="3509"/>
                  </a:cubicBezTo>
                  <a:cubicBezTo>
                    <a:pt x="1714" y="3183"/>
                    <a:pt x="3200" y="1368"/>
                    <a:pt x="3120" y="1132"/>
                  </a:cubicBezTo>
                  <a:cubicBezTo>
                    <a:pt x="3043" y="907"/>
                    <a:pt x="2322" y="0"/>
                    <a:pt x="21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38"/>
            <p:cNvSpPr/>
            <p:nvPr/>
          </p:nvSpPr>
          <p:spPr>
            <a:xfrm>
              <a:off x="5342305" y="1793777"/>
              <a:ext cx="146533" cy="94273"/>
            </a:xfrm>
            <a:custGeom>
              <a:avLst/>
              <a:gdLst/>
              <a:ahLst/>
              <a:cxnLst/>
              <a:rect l="l" t="t" r="r" b="b"/>
              <a:pathLst>
                <a:path w="4902" h="3154" extrusionOk="0">
                  <a:moveTo>
                    <a:pt x="69" y="0"/>
                  </a:moveTo>
                  <a:lnTo>
                    <a:pt x="69" y="0"/>
                  </a:lnTo>
                  <a:cubicBezTo>
                    <a:pt x="1" y="89"/>
                    <a:pt x="628" y="2604"/>
                    <a:pt x="1158" y="3006"/>
                  </a:cubicBezTo>
                  <a:cubicBezTo>
                    <a:pt x="1293" y="3109"/>
                    <a:pt x="1608" y="3154"/>
                    <a:pt x="1996" y="3154"/>
                  </a:cubicBezTo>
                  <a:cubicBezTo>
                    <a:pt x="3135" y="3154"/>
                    <a:pt x="4902" y="2770"/>
                    <a:pt x="4574" y="2353"/>
                  </a:cubicBezTo>
                  <a:cubicBezTo>
                    <a:pt x="4131" y="1795"/>
                    <a:pt x="69" y="0"/>
                    <a:pt x="69" y="0"/>
                  </a:cubicBezTo>
                  <a:close/>
                </a:path>
              </a:pathLst>
            </a:custGeom>
            <a:solidFill>
              <a:srgbClr val="6DA2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38"/>
            <p:cNvSpPr/>
            <p:nvPr/>
          </p:nvSpPr>
          <p:spPr>
            <a:xfrm>
              <a:off x="5439097" y="1666775"/>
              <a:ext cx="122679" cy="113373"/>
            </a:xfrm>
            <a:custGeom>
              <a:avLst/>
              <a:gdLst/>
              <a:ahLst/>
              <a:cxnLst/>
              <a:rect l="l" t="t" r="r" b="b"/>
              <a:pathLst>
                <a:path w="4104" h="3793" extrusionOk="0">
                  <a:moveTo>
                    <a:pt x="1024" y="1"/>
                  </a:moveTo>
                  <a:cubicBezTo>
                    <a:pt x="471" y="1"/>
                    <a:pt x="28" y="34"/>
                    <a:pt x="1" y="70"/>
                  </a:cubicBezTo>
                  <a:cubicBezTo>
                    <a:pt x="1" y="70"/>
                    <a:pt x="2824" y="3501"/>
                    <a:pt x="3480" y="3776"/>
                  </a:cubicBezTo>
                  <a:cubicBezTo>
                    <a:pt x="3506" y="3787"/>
                    <a:pt x="3530" y="3792"/>
                    <a:pt x="3553" y="3792"/>
                  </a:cubicBezTo>
                  <a:cubicBezTo>
                    <a:pt x="4104" y="3792"/>
                    <a:pt x="3701" y="697"/>
                    <a:pt x="3191" y="311"/>
                  </a:cubicBezTo>
                  <a:cubicBezTo>
                    <a:pt x="2876" y="72"/>
                    <a:pt x="1833" y="1"/>
                    <a:pt x="1024" y="1"/>
                  </a:cubicBezTo>
                  <a:close/>
                </a:path>
              </a:pathLst>
            </a:custGeom>
            <a:solidFill>
              <a:srgbClr val="6DA2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38"/>
            <p:cNvSpPr/>
            <p:nvPr/>
          </p:nvSpPr>
          <p:spPr>
            <a:xfrm>
              <a:off x="5342305" y="1793777"/>
              <a:ext cx="146533" cy="94273"/>
            </a:xfrm>
            <a:custGeom>
              <a:avLst/>
              <a:gdLst/>
              <a:ahLst/>
              <a:cxnLst/>
              <a:rect l="l" t="t" r="r" b="b"/>
              <a:pathLst>
                <a:path w="4902" h="3154" extrusionOk="0">
                  <a:moveTo>
                    <a:pt x="69" y="0"/>
                  </a:moveTo>
                  <a:lnTo>
                    <a:pt x="69" y="0"/>
                  </a:lnTo>
                  <a:cubicBezTo>
                    <a:pt x="1" y="89"/>
                    <a:pt x="628" y="2604"/>
                    <a:pt x="1158" y="3006"/>
                  </a:cubicBezTo>
                  <a:cubicBezTo>
                    <a:pt x="1293" y="3109"/>
                    <a:pt x="1608" y="3154"/>
                    <a:pt x="1996" y="3154"/>
                  </a:cubicBezTo>
                  <a:cubicBezTo>
                    <a:pt x="3135" y="3154"/>
                    <a:pt x="4902" y="2770"/>
                    <a:pt x="4574" y="2353"/>
                  </a:cubicBezTo>
                  <a:cubicBezTo>
                    <a:pt x="4131" y="1795"/>
                    <a:pt x="69"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38"/>
            <p:cNvSpPr/>
            <p:nvPr/>
          </p:nvSpPr>
          <p:spPr>
            <a:xfrm>
              <a:off x="5352080" y="1816912"/>
              <a:ext cx="42119" cy="57150"/>
            </a:xfrm>
            <a:custGeom>
              <a:avLst/>
              <a:gdLst/>
              <a:ahLst/>
              <a:cxnLst/>
              <a:rect l="l" t="t" r="r" b="b"/>
              <a:pathLst>
                <a:path w="1409" h="1912" extrusionOk="0">
                  <a:moveTo>
                    <a:pt x="295" y="0"/>
                  </a:moveTo>
                  <a:cubicBezTo>
                    <a:pt x="288" y="0"/>
                    <a:pt x="281" y="1"/>
                    <a:pt x="275" y="2"/>
                  </a:cubicBezTo>
                  <a:cubicBezTo>
                    <a:pt x="1" y="68"/>
                    <a:pt x="669" y="1912"/>
                    <a:pt x="1021" y="1912"/>
                  </a:cubicBezTo>
                  <a:cubicBezTo>
                    <a:pt x="1047" y="1912"/>
                    <a:pt x="1072" y="1902"/>
                    <a:pt x="1094" y="1880"/>
                  </a:cubicBezTo>
                  <a:cubicBezTo>
                    <a:pt x="1409" y="1569"/>
                    <a:pt x="605" y="0"/>
                    <a:pt x="295"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38"/>
            <p:cNvSpPr/>
            <p:nvPr/>
          </p:nvSpPr>
          <p:spPr>
            <a:xfrm>
              <a:off x="5439097" y="1666775"/>
              <a:ext cx="122679" cy="113373"/>
            </a:xfrm>
            <a:custGeom>
              <a:avLst/>
              <a:gdLst/>
              <a:ahLst/>
              <a:cxnLst/>
              <a:rect l="l" t="t" r="r" b="b"/>
              <a:pathLst>
                <a:path w="4104" h="3793" extrusionOk="0">
                  <a:moveTo>
                    <a:pt x="1024" y="1"/>
                  </a:moveTo>
                  <a:cubicBezTo>
                    <a:pt x="471" y="1"/>
                    <a:pt x="28" y="34"/>
                    <a:pt x="1" y="70"/>
                  </a:cubicBezTo>
                  <a:cubicBezTo>
                    <a:pt x="1" y="70"/>
                    <a:pt x="2824" y="3501"/>
                    <a:pt x="3480" y="3776"/>
                  </a:cubicBezTo>
                  <a:cubicBezTo>
                    <a:pt x="3506" y="3787"/>
                    <a:pt x="3530" y="3792"/>
                    <a:pt x="3553" y="3792"/>
                  </a:cubicBezTo>
                  <a:cubicBezTo>
                    <a:pt x="4104" y="3792"/>
                    <a:pt x="3701" y="697"/>
                    <a:pt x="3191" y="311"/>
                  </a:cubicBezTo>
                  <a:cubicBezTo>
                    <a:pt x="2876" y="72"/>
                    <a:pt x="1833" y="1"/>
                    <a:pt x="10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38"/>
            <p:cNvSpPr/>
            <p:nvPr/>
          </p:nvSpPr>
          <p:spPr>
            <a:xfrm>
              <a:off x="5183307" y="1571157"/>
              <a:ext cx="325440" cy="267874"/>
            </a:xfrm>
            <a:custGeom>
              <a:avLst/>
              <a:gdLst/>
              <a:ahLst/>
              <a:cxnLst/>
              <a:rect l="l" t="t" r="r" b="b"/>
              <a:pathLst>
                <a:path w="10887" h="8962" extrusionOk="0">
                  <a:moveTo>
                    <a:pt x="1567" y="0"/>
                  </a:moveTo>
                  <a:cubicBezTo>
                    <a:pt x="743" y="0"/>
                    <a:pt x="254" y="132"/>
                    <a:pt x="254" y="132"/>
                  </a:cubicBezTo>
                  <a:cubicBezTo>
                    <a:pt x="0" y="5949"/>
                    <a:pt x="8233" y="8961"/>
                    <a:pt x="8233" y="8961"/>
                  </a:cubicBezTo>
                  <a:lnTo>
                    <a:pt x="10887" y="5541"/>
                  </a:lnTo>
                  <a:cubicBezTo>
                    <a:pt x="7256" y="722"/>
                    <a:pt x="3495" y="0"/>
                    <a:pt x="15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38"/>
            <p:cNvSpPr/>
            <p:nvPr/>
          </p:nvSpPr>
          <p:spPr>
            <a:xfrm>
              <a:off x="5270832" y="1621910"/>
              <a:ext cx="155830" cy="125897"/>
            </a:xfrm>
            <a:custGeom>
              <a:avLst/>
              <a:gdLst/>
              <a:ahLst/>
              <a:cxnLst/>
              <a:rect l="l" t="t" r="r" b="b"/>
              <a:pathLst>
                <a:path w="5213" h="4212" extrusionOk="0">
                  <a:moveTo>
                    <a:pt x="2019" y="0"/>
                  </a:moveTo>
                  <a:cubicBezTo>
                    <a:pt x="1475" y="0"/>
                    <a:pt x="877" y="205"/>
                    <a:pt x="410" y="852"/>
                  </a:cubicBezTo>
                  <a:cubicBezTo>
                    <a:pt x="63" y="1333"/>
                    <a:pt x="1" y="1825"/>
                    <a:pt x="56" y="2242"/>
                  </a:cubicBezTo>
                  <a:cubicBezTo>
                    <a:pt x="146" y="2937"/>
                    <a:pt x="581" y="3531"/>
                    <a:pt x="1181" y="3890"/>
                  </a:cubicBezTo>
                  <a:cubicBezTo>
                    <a:pt x="1484" y="4070"/>
                    <a:pt x="1883" y="4212"/>
                    <a:pt x="2312" y="4212"/>
                  </a:cubicBezTo>
                  <a:cubicBezTo>
                    <a:pt x="2797" y="4212"/>
                    <a:pt x="3320" y="4030"/>
                    <a:pt x="3782" y="3517"/>
                  </a:cubicBezTo>
                  <a:cubicBezTo>
                    <a:pt x="5212" y="1932"/>
                    <a:pt x="3774" y="659"/>
                    <a:pt x="3215" y="323"/>
                  </a:cubicBezTo>
                  <a:cubicBezTo>
                    <a:pt x="2950" y="165"/>
                    <a:pt x="2506" y="0"/>
                    <a:pt x="2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38"/>
            <p:cNvSpPr/>
            <p:nvPr/>
          </p:nvSpPr>
          <p:spPr>
            <a:xfrm>
              <a:off x="5266946" y="1632909"/>
              <a:ext cx="132543" cy="102044"/>
            </a:xfrm>
            <a:custGeom>
              <a:avLst/>
              <a:gdLst/>
              <a:ahLst/>
              <a:cxnLst/>
              <a:rect l="l" t="t" r="r" b="b"/>
              <a:pathLst>
                <a:path w="4434" h="3414" extrusionOk="0">
                  <a:moveTo>
                    <a:pt x="2196" y="0"/>
                  </a:moveTo>
                  <a:cubicBezTo>
                    <a:pt x="1724" y="0"/>
                    <a:pt x="1244" y="241"/>
                    <a:pt x="878" y="834"/>
                  </a:cubicBezTo>
                  <a:cubicBezTo>
                    <a:pt x="0" y="2253"/>
                    <a:pt x="1243" y="3414"/>
                    <a:pt x="2409" y="3414"/>
                  </a:cubicBezTo>
                  <a:cubicBezTo>
                    <a:pt x="2914" y="3414"/>
                    <a:pt x="3404" y="3196"/>
                    <a:pt x="3701" y="2686"/>
                  </a:cubicBezTo>
                  <a:cubicBezTo>
                    <a:pt x="4434" y="1426"/>
                    <a:pt x="3342" y="0"/>
                    <a:pt x="21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38"/>
            <p:cNvSpPr/>
            <p:nvPr/>
          </p:nvSpPr>
          <p:spPr>
            <a:xfrm>
              <a:off x="5296868" y="1636108"/>
              <a:ext cx="30371" cy="97561"/>
            </a:xfrm>
            <a:custGeom>
              <a:avLst/>
              <a:gdLst/>
              <a:ahLst/>
              <a:cxnLst/>
              <a:rect l="l" t="t" r="r" b="b"/>
              <a:pathLst>
                <a:path w="1016" h="3264" extrusionOk="0">
                  <a:moveTo>
                    <a:pt x="673" y="0"/>
                  </a:moveTo>
                  <a:cubicBezTo>
                    <a:pt x="433" y="100"/>
                    <a:pt x="203" y="277"/>
                    <a:pt x="1" y="547"/>
                  </a:cubicBezTo>
                  <a:lnTo>
                    <a:pt x="235" y="2905"/>
                  </a:lnTo>
                  <a:cubicBezTo>
                    <a:pt x="464" y="3079"/>
                    <a:pt x="733" y="3203"/>
                    <a:pt x="1016" y="3264"/>
                  </a:cubicBezTo>
                  <a:lnTo>
                    <a:pt x="673" y="0"/>
                  </a:ln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38"/>
            <p:cNvSpPr/>
            <p:nvPr/>
          </p:nvSpPr>
          <p:spPr>
            <a:xfrm>
              <a:off x="5325117" y="1632969"/>
              <a:ext cx="26724" cy="101955"/>
            </a:xfrm>
            <a:custGeom>
              <a:avLst/>
              <a:gdLst/>
              <a:ahLst/>
              <a:cxnLst/>
              <a:rect l="l" t="t" r="r" b="b"/>
              <a:pathLst>
                <a:path w="894" h="3411" extrusionOk="0">
                  <a:moveTo>
                    <a:pt x="246" y="0"/>
                  </a:moveTo>
                  <a:cubicBezTo>
                    <a:pt x="164" y="0"/>
                    <a:pt x="82" y="8"/>
                    <a:pt x="0" y="23"/>
                  </a:cubicBezTo>
                  <a:lnTo>
                    <a:pt x="477" y="3411"/>
                  </a:lnTo>
                  <a:cubicBezTo>
                    <a:pt x="618" y="3410"/>
                    <a:pt x="759" y="3393"/>
                    <a:pt x="894" y="3355"/>
                  </a:cubicBezTo>
                  <a:lnTo>
                    <a:pt x="457" y="16"/>
                  </a:lnTo>
                  <a:cubicBezTo>
                    <a:pt x="388" y="6"/>
                    <a:pt x="317" y="0"/>
                    <a:pt x="246"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38"/>
            <p:cNvSpPr/>
            <p:nvPr/>
          </p:nvSpPr>
          <p:spPr>
            <a:xfrm>
              <a:off x="5188203" y="1570493"/>
              <a:ext cx="124353" cy="125269"/>
            </a:xfrm>
            <a:custGeom>
              <a:avLst/>
              <a:gdLst/>
              <a:ahLst/>
              <a:cxnLst/>
              <a:rect l="l" t="t" r="r" b="b"/>
              <a:pathLst>
                <a:path w="4160" h="4191" extrusionOk="0">
                  <a:moveTo>
                    <a:pt x="1380" y="0"/>
                  </a:moveTo>
                  <a:cubicBezTo>
                    <a:pt x="556" y="0"/>
                    <a:pt x="68" y="132"/>
                    <a:pt x="68" y="132"/>
                  </a:cubicBezTo>
                  <a:cubicBezTo>
                    <a:pt x="0" y="1686"/>
                    <a:pt x="540" y="3041"/>
                    <a:pt x="1364" y="4190"/>
                  </a:cubicBezTo>
                  <a:cubicBezTo>
                    <a:pt x="2259" y="3212"/>
                    <a:pt x="3427" y="1812"/>
                    <a:pt x="4160" y="464"/>
                  </a:cubicBezTo>
                  <a:cubicBezTo>
                    <a:pt x="3049" y="99"/>
                    <a:pt x="2090" y="0"/>
                    <a:pt x="13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38"/>
            <p:cNvSpPr/>
            <p:nvPr/>
          </p:nvSpPr>
          <p:spPr>
            <a:xfrm>
              <a:off x="5371898" y="1722699"/>
              <a:ext cx="155023" cy="103061"/>
            </a:xfrm>
            <a:custGeom>
              <a:avLst/>
              <a:gdLst/>
              <a:ahLst/>
              <a:cxnLst/>
              <a:rect l="l" t="t" r="r" b="b"/>
              <a:pathLst>
                <a:path w="5186" h="3448" extrusionOk="0">
                  <a:moveTo>
                    <a:pt x="1501" y="0"/>
                  </a:moveTo>
                  <a:cubicBezTo>
                    <a:pt x="1291" y="0"/>
                    <a:pt x="1107" y="68"/>
                    <a:pt x="964" y="223"/>
                  </a:cubicBezTo>
                  <a:cubicBezTo>
                    <a:pt x="0" y="1268"/>
                    <a:pt x="3268" y="3447"/>
                    <a:pt x="4410" y="3447"/>
                  </a:cubicBezTo>
                  <a:cubicBezTo>
                    <a:pt x="4564" y="3447"/>
                    <a:pt x="4679" y="3408"/>
                    <a:pt x="4740" y="3321"/>
                  </a:cubicBezTo>
                  <a:cubicBezTo>
                    <a:pt x="5186" y="2689"/>
                    <a:pt x="2824" y="0"/>
                    <a:pt x="15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38"/>
            <p:cNvSpPr/>
            <p:nvPr/>
          </p:nvSpPr>
          <p:spPr>
            <a:xfrm>
              <a:off x="5403226" y="1745475"/>
              <a:ext cx="107493" cy="76010"/>
            </a:xfrm>
            <a:custGeom>
              <a:avLst/>
              <a:gdLst/>
              <a:ahLst/>
              <a:cxnLst/>
              <a:rect l="l" t="t" r="r" b="b"/>
              <a:pathLst>
                <a:path w="3596" h="2543" extrusionOk="0">
                  <a:moveTo>
                    <a:pt x="352" y="1"/>
                  </a:moveTo>
                  <a:cubicBezTo>
                    <a:pt x="279" y="1"/>
                    <a:pt x="229" y="28"/>
                    <a:pt x="207" y="87"/>
                  </a:cubicBezTo>
                  <a:cubicBezTo>
                    <a:pt x="0" y="659"/>
                    <a:pt x="2828" y="2542"/>
                    <a:pt x="3341" y="2542"/>
                  </a:cubicBezTo>
                  <a:cubicBezTo>
                    <a:pt x="3374" y="2542"/>
                    <a:pt x="3398" y="2534"/>
                    <a:pt x="3410" y="2518"/>
                  </a:cubicBezTo>
                  <a:cubicBezTo>
                    <a:pt x="3596" y="2274"/>
                    <a:pt x="1022" y="1"/>
                    <a:pt x="352"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38"/>
            <p:cNvSpPr/>
            <p:nvPr/>
          </p:nvSpPr>
          <p:spPr>
            <a:xfrm>
              <a:off x="5191527" y="1588941"/>
              <a:ext cx="53388" cy="92151"/>
            </a:xfrm>
            <a:custGeom>
              <a:avLst/>
              <a:gdLst/>
              <a:ahLst/>
              <a:cxnLst/>
              <a:rect l="l" t="t" r="r" b="b"/>
              <a:pathLst>
                <a:path w="1786" h="3083" extrusionOk="0">
                  <a:moveTo>
                    <a:pt x="246" y="1"/>
                  </a:moveTo>
                  <a:cubicBezTo>
                    <a:pt x="224" y="1"/>
                    <a:pt x="207" y="13"/>
                    <a:pt x="194" y="38"/>
                  </a:cubicBezTo>
                  <a:cubicBezTo>
                    <a:pt x="1" y="417"/>
                    <a:pt x="1000" y="3082"/>
                    <a:pt x="1400" y="3082"/>
                  </a:cubicBezTo>
                  <a:cubicBezTo>
                    <a:pt x="1427" y="3082"/>
                    <a:pt x="1451" y="3070"/>
                    <a:pt x="1472" y="3045"/>
                  </a:cubicBezTo>
                  <a:cubicBezTo>
                    <a:pt x="1786" y="2663"/>
                    <a:pt x="569" y="1"/>
                    <a:pt x="24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 name="TextBox 163"/>
          <p:cNvSpPr txBox="1"/>
          <p:nvPr/>
        </p:nvSpPr>
        <p:spPr>
          <a:xfrm>
            <a:off x="1066800" y="985957"/>
            <a:ext cx="6628378" cy="1661993"/>
          </a:xfrm>
          <a:prstGeom prst="rect">
            <a:avLst/>
          </a:prstGeom>
          <a:noFill/>
        </p:spPr>
        <p:txBody>
          <a:bodyPr wrap="square" rtlCol="0">
            <a:spAutoFit/>
          </a:bodyPr>
          <a:lstStyle/>
          <a:p>
            <a:pPr algn="ctr">
              <a:lnSpc>
                <a:spcPct val="150000"/>
              </a:lnSpc>
            </a:pPr>
            <a:r>
              <a:rPr lang="en-US" sz="3400" b="1" dirty="0" smtClean="0">
                <a:solidFill>
                  <a:srgbClr val="002060"/>
                </a:solidFill>
                <a:latin typeface="Arial" pitchFamily="34" charset="0"/>
                <a:cs typeface="Arial" pitchFamily="34" charset="0"/>
              </a:rPr>
              <a:t>CHÀO MỪNG CÁC EM </a:t>
            </a:r>
          </a:p>
          <a:p>
            <a:pPr algn="ctr">
              <a:lnSpc>
                <a:spcPct val="150000"/>
              </a:lnSpc>
            </a:pPr>
            <a:r>
              <a:rPr lang="en-US" sz="3400" b="1" dirty="0" smtClean="0">
                <a:solidFill>
                  <a:srgbClr val="002060"/>
                </a:solidFill>
                <a:latin typeface="Arial" pitchFamily="34" charset="0"/>
                <a:cs typeface="Arial" pitchFamily="34" charset="0"/>
              </a:rPr>
              <a:t>ĐẾN VỚI TIẾT HỌC HÔM NAY!</a:t>
            </a:r>
            <a:endParaRPr lang="en-US" sz="3400" b="1" dirty="0">
              <a:solidFill>
                <a:srgbClr val="002060"/>
              </a:solidFill>
              <a:latin typeface="Arial" pitchFamily="34" charset="0"/>
              <a:cs typeface="Arial"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4"/>
                                        </p:tgtEl>
                                        <p:attrNameLst>
                                          <p:attrName>style.visibility</p:attrName>
                                        </p:attrNameLst>
                                      </p:cBhvr>
                                      <p:to>
                                        <p:strVal val="visible"/>
                                      </p:to>
                                    </p:set>
                                    <p:anim calcmode="lin" valueType="num">
                                      <p:cBhvr>
                                        <p:cTn id="7" dur="500" fill="hold"/>
                                        <p:tgtEl>
                                          <p:spTgt spid="164"/>
                                        </p:tgtEl>
                                        <p:attrNameLst>
                                          <p:attrName>ppt_w</p:attrName>
                                        </p:attrNameLst>
                                      </p:cBhvr>
                                      <p:tavLst>
                                        <p:tav tm="0">
                                          <p:val>
                                            <p:fltVal val="0"/>
                                          </p:val>
                                        </p:tav>
                                        <p:tav tm="100000">
                                          <p:val>
                                            <p:strVal val="#ppt_w"/>
                                          </p:val>
                                        </p:tav>
                                      </p:tavLst>
                                    </p:anim>
                                    <p:anim calcmode="lin" valueType="num">
                                      <p:cBhvr>
                                        <p:cTn id="8" dur="500" fill="hold"/>
                                        <p:tgtEl>
                                          <p:spTgt spid="164"/>
                                        </p:tgtEl>
                                        <p:attrNameLst>
                                          <p:attrName>ppt_h</p:attrName>
                                        </p:attrNameLst>
                                      </p:cBhvr>
                                      <p:tavLst>
                                        <p:tav tm="0">
                                          <p:val>
                                            <p:fltVal val="0"/>
                                          </p:val>
                                        </p:tav>
                                        <p:tav tm="100000">
                                          <p:val>
                                            <p:strVal val="#ppt_h"/>
                                          </p:val>
                                        </p:tav>
                                      </p:tavLst>
                                    </p:anim>
                                    <p:animEffect transition="in" filter="fade">
                                      <p:cBhvr>
                                        <p:cTn id="9" dur="500"/>
                                        <p:tgtEl>
                                          <p:spTgt spid="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67"/>
        <p:cNvGrpSpPr/>
        <p:nvPr/>
      </p:nvGrpSpPr>
      <p:grpSpPr>
        <a:xfrm>
          <a:off x="0" y="0"/>
          <a:ext cx="0" cy="0"/>
          <a:chOff x="0" y="0"/>
          <a:chExt cx="0" cy="0"/>
        </a:xfrm>
      </p:grpSpPr>
      <p:grpSp>
        <p:nvGrpSpPr>
          <p:cNvPr id="2614" name="Google Shape;2614;p40"/>
          <p:cNvGrpSpPr/>
          <p:nvPr/>
        </p:nvGrpSpPr>
        <p:grpSpPr>
          <a:xfrm>
            <a:off x="8458200" y="361950"/>
            <a:ext cx="664756" cy="578883"/>
            <a:chOff x="5133595" y="1523392"/>
            <a:chExt cx="473946" cy="412721"/>
          </a:xfrm>
        </p:grpSpPr>
        <p:sp>
          <p:nvSpPr>
            <p:cNvPr id="2615" name="Google Shape;2615;p40"/>
            <p:cNvSpPr/>
            <p:nvPr/>
          </p:nvSpPr>
          <p:spPr>
            <a:xfrm>
              <a:off x="5133595" y="1523392"/>
              <a:ext cx="473946" cy="412721"/>
            </a:xfrm>
            <a:custGeom>
              <a:avLst/>
              <a:gdLst/>
              <a:ahLst/>
              <a:cxnLst/>
              <a:rect l="l" t="t" r="r" b="b"/>
              <a:pathLst>
                <a:path w="15855" h="13808" extrusionOk="0">
                  <a:moveTo>
                    <a:pt x="3218" y="1"/>
                  </a:moveTo>
                  <a:cubicBezTo>
                    <a:pt x="2663" y="1"/>
                    <a:pt x="2103" y="48"/>
                    <a:pt x="1542" y="147"/>
                  </a:cubicBezTo>
                  <a:cubicBezTo>
                    <a:pt x="1279" y="193"/>
                    <a:pt x="1008" y="252"/>
                    <a:pt x="794" y="410"/>
                  </a:cubicBezTo>
                  <a:cubicBezTo>
                    <a:pt x="0" y="986"/>
                    <a:pt x="283" y="2570"/>
                    <a:pt x="438" y="3386"/>
                  </a:cubicBezTo>
                  <a:cubicBezTo>
                    <a:pt x="671" y="4610"/>
                    <a:pt x="1200" y="5771"/>
                    <a:pt x="1928" y="6778"/>
                  </a:cubicBezTo>
                  <a:cubicBezTo>
                    <a:pt x="2390" y="7416"/>
                    <a:pt x="2946" y="7999"/>
                    <a:pt x="3526" y="8532"/>
                  </a:cubicBezTo>
                  <a:cubicBezTo>
                    <a:pt x="3856" y="8836"/>
                    <a:pt x="4202" y="9124"/>
                    <a:pt x="4559" y="9397"/>
                  </a:cubicBezTo>
                  <a:cubicBezTo>
                    <a:pt x="4737" y="9533"/>
                    <a:pt x="5577" y="9962"/>
                    <a:pt x="5622" y="10148"/>
                  </a:cubicBezTo>
                  <a:cubicBezTo>
                    <a:pt x="5859" y="11125"/>
                    <a:pt x="6355" y="12716"/>
                    <a:pt x="7165" y="13331"/>
                  </a:cubicBezTo>
                  <a:cubicBezTo>
                    <a:pt x="7597" y="13660"/>
                    <a:pt x="8154" y="13807"/>
                    <a:pt x="8975" y="13807"/>
                  </a:cubicBezTo>
                  <a:cubicBezTo>
                    <a:pt x="8984" y="13807"/>
                    <a:pt x="8993" y="13807"/>
                    <a:pt x="9003" y="13807"/>
                  </a:cubicBezTo>
                  <a:cubicBezTo>
                    <a:pt x="9811" y="13807"/>
                    <a:pt x="12342" y="13683"/>
                    <a:pt x="13028" y="12270"/>
                  </a:cubicBezTo>
                  <a:cubicBezTo>
                    <a:pt x="13137" y="12044"/>
                    <a:pt x="13195" y="11805"/>
                    <a:pt x="13205" y="11566"/>
                  </a:cubicBezTo>
                  <a:cubicBezTo>
                    <a:pt x="13535" y="11430"/>
                    <a:pt x="13820" y="11208"/>
                    <a:pt x="14026" y="10915"/>
                  </a:cubicBezTo>
                  <a:cubicBezTo>
                    <a:pt x="14173" y="10707"/>
                    <a:pt x="14306" y="10435"/>
                    <a:pt x="14357" y="10098"/>
                  </a:cubicBezTo>
                  <a:cubicBezTo>
                    <a:pt x="14875" y="9913"/>
                    <a:pt x="15295" y="9482"/>
                    <a:pt x="15491" y="8899"/>
                  </a:cubicBezTo>
                  <a:cubicBezTo>
                    <a:pt x="15854" y="7817"/>
                    <a:pt x="15565" y="4718"/>
                    <a:pt x="14385" y="3823"/>
                  </a:cubicBezTo>
                  <a:cubicBezTo>
                    <a:pt x="14132" y="3633"/>
                    <a:pt x="13542" y="3187"/>
                    <a:pt x="11247" y="3187"/>
                  </a:cubicBezTo>
                  <a:lnTo>
                    <a:pt x="11082" y="3187"/>
                  </a:lnTo>
                  <a:cubicBezTo>
                    <a:pt x="8880" y="1283"/>
                    <a:pt x="6116" y="1"/>
                    <a:pt x="3218"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40"/>
            <p:cNvSpPr/>
            <p:nvPr/>
          </p:nvSpPr>
          <p:spPr>
            <a:xfrm>
              <a:off x="5429023" y="1736897"/>
              <a:ext cx="95686" cy="107096"/>
            </a:xfrm>
            <a:custGeom>
              <a:avLst/>
              <a:gdLst/>
              <a:ahLst/>
              <a:cxnLst/>
              <a:rect l="l" t="t" r="r" b="b"/>
              <a:pathLst>
                <a:path w="3201" h="3583" extrusionOk="0">
                  <a:moveTo>
                    <a:pt x="2133" y="0"/>
                  </a:moveTo>
                  <a:cubicBezTo>
                    <a:pt x="2122" y="0"/>
                    <a:pt x="2112" y="3"/>
                    <a:pt x="2105" y="10"/>
                  </a:cubicBezTo>
                  <a:cubicBezTo>
                    <a:pt x="1975" y="130"/>
                    <a:pt x="1" y="2980"/>
                    <a:pt x="1" y="2980"/>
                  </a:cubicBezTo>
                  <a:cubicBezTo>
                    <a:pt x="1" y="2980"/>
                    <a:pt x="754" y="3583"/>
                    <a:pt x="1186" y="3583"/>
                  </a:cubicBezTo>
                  <a:cubicBezTo>
                    <a:pt x="1269" y="3583"/>
                    <a:pt x="1339" y="3561"/>
                    <a:pt x="1391" y="3509"/>
                  </a:cubicBezTo>
                  <a:cubicBezTo>
                    <a:pt x="1714" y="3183"/>
                    <a:pt x="3200" y="1368"/>
                    <a:pt x="3120" y="1132"/>
                  </a:cubicBezTo>
                  <a:cubicBezTo>
                    <a:pt x="3043" y="907"/>
                    <a:pt x="2322" y="0"/>
                    <a:pt x="21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40"/>
            <p:cNvSpPr/>
            <p:nvPr/>
          </p:nvSpPr>
          <p:spPr>
            <a:xfrm>
              <a:off x="5342305" y="1793777"/>
              <a:ext cx="146533" cy="94273"/>
            </a:xfrm>
            <a:custGeom>
              <a:avLst/>
              <a:gdLst/>
              <a:ahLst/>
              <a:cxnLst/>
              <a:rect l="l" t="t" r="r" b="b"/>
              <a:pathLst>
                <a:path w="4902" h="3154" extrusionOk="0">
                  <a:moveTo>
                    <a:pt x="69" y="0"/>
                  </a:moveTo>
                  <a:lnTo>
                    <a:pt x="69" y="0"/>
                  </a:lnTo>
                  <a:cubicBezTo>
                    <a:pt x="1" y="89"/>
                    <a:pt x="628" y="2604"/>
                    <a:pt x="1158" y="3006"/>
                  </a:cubicBezTo>
                  <a:cubicBezTo>
                    <a:pt x="1293" y="3109"/>
                    <a:pt x="1608" y="3154"/>
                    <a:pt x="1996" y="3154"/>
                  </a:cubicBezTo>
                  <a:cubicBezTo>
                    <a:pt x="3135" y="3154"/>
                    <a:pt x="4902" y="2770"/>
                    <a:pt x="4574" y="2353"/>
                  </a:cubicBezTo>
                  <a:cubicBezTo>
                    <a:pt x="4131" y="1795"/>
                    <a:pt x="69" y="0"/>
                    <a:pt x="69" y="0"/>
                  </a:cubicBezTo>
                  <a:close/>
                </a:path>
              </a:pathLst>
            </a:custGeom>
            <a:solidFill>
              <a:srgbClr val="6DA2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40"/>
            <p:cNvSpPr/>
            <p:nvPr/>
          </p:nvSpPr>
          <p:spPr>
            <a:xfrm>
              <a:off x="5439097" y="1666775"/>
              <a:ext cx="122679" cy="113373"/>
            </a:xfrm>
            <a:custGeom>
              <a:avLst/>
              <a:gdLst/>
              <a:ahLst/>
              <a:cxnLst/>
              <a:rect l="l" t="t" r="r" b="b"/>
              <a:pathLst>
                <a:path w="4104" h="3793" extrusionOk="0">
                  <a:moveTo>
                    <a:pt x="1024" y="1"/>
                  </a:moveTo>
                  <a:cubicBezTo>
                    <a:pt x="471" y="1"/>
                    <a:pt x="28" y="34"/>
                    <a:pt x="1" y="70"/>
                  </a:cubicBezTo>
                  <a:cubicBezTo>
                    <a:pt x="1" y="70"/>
                    <a:pt x="2824" y="3501"/>
                    <a:pt x="3480" y="3776"/>
                  </a:cubicBezTo>
                  <a:cubicBezTo>
                    <a:pt x="3506" y="3787"/>
                    <a:pt x="3530" y="3792"/>
                    <a:pt x="3553" y="3792"/>
                  </a:cubicBezTo>
                  <a:cubicBezTo>
                    <a:pt x="4104" y="3792"/>
                    <a:pt x="3701" y="697"/>
                    <a:pt x="3191" y="311"/>
                  </a:cubicBezTo>
                  <a:cubicBezTo>
                    <a:pt x="2876" y="72"/>
                    <a:pt x="1833" y="1"/>
                    <a:pt x="1024" y="1"/>
                  </a:cubicBezTo>
                  <a:close/>
                </a:path>
              </a:pathLst>
            </a:custGeom>
            <a:solidFill>
              <a:srgbClr val="6DA2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40"/>
            <p:cNvSpPr/>
            <p:nvPr/>
          </p:nvSpPr>
          <p:spPr>
            <a:xfrm>
              <a:off x="5342305" y="1793777"/>
              <a:ext cx="146533" cy="94273"/>
            </a:xfrm>
            <a:custGeom>
              <a:avLst/>
              <a:gdLst/>
              <a:ahLst/>
              <a:cxnLst/>
              <a:rect l="l" t="t" r="r" b="b"/>
              <a:pathLst>
                <a:path w="4902" h="3154" extrusionOk="0">
                  <a:moveTo>
                    <a:pt x="69" y="0"/>
                  </a:moveTo>
                  <a:lnTo>
                    <a:pt x="69" y="0"/>
                  </a:lnTo>
                  <a:cubicBezTo>
                    <a:pt x="1" y="89"/>
                    <a:pt x="628" y="2604"/>
                    <a:pt x="1158" y="3006"/>
                  </a:cubicBezTo>
                  <a:cubicBezTo>
                    <a:pt x="1293" y="3109"/>
                    <a:pt x="1608" y="3154"/>
                    <a:pt x="1996" y="3154"/>
                  </a:cubicBezTo>
                  <a:cubicBezTo>
                    <a:pt x="3135" y="3154"/>
                    <a:pt x="4902" y="2770"/>
                    <a:pt x="4574" y="2353"/>
                  </a:cubicBezTo>
                  <a:cubicBezTo>
                    <a:pt x="4131" y="1795"/>
                    <a:pt x="69"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40"/>
            <p:cNvSpPr/>
            <p:nvPr/>
          </p:nvSpPr>
          <p:spPr>
            <a:xfrm>
              <a:off x="5352080" y="1816912"/>
              <a:ext cx="42119" cy="57150"/>
            </a:xfrm>
            <a:custGeom>
              <a:avLst/>
              <a:gdLst/>
              <a:ahLst/>
              <a:cxnLst/>
              <a:rect l="l" t="t" r="r" b="b"/>
              <a:pathLst>
                <a:path w="1409" h="1912" extrusionOk="0">
                  <a:moveTo>
                    <a:pt x="295" y="0"/>
                  </a:moveTo>
                  <a:cubicBezTo>
                    <a:pt x="288" y="0"/>
                    <a:pt x="281" y="1"/>
                    <a:pt x="275" y="2"/>
                  </a:cubicBezTo>
                  <a:cubicBezTo>
                    <a:pt x="1" y="68"/>
                    <a:pt x="669" y="1912"/>
                    <a:pt x="1021" y="1912"/>
                  </a:cubicBezTo>
                  <a:cubicBezTo>
                    <a:pt x="1047" y="1912"/>
                    <a:pt x="1072" y="1902"/>
                    <a:pt x="1094" y="1880"/>
                  </a:cubicBezTo>
                  <a:cubicBezTo>
                    <a:pt x="1409" y="1569"/>
                    <a:pt x="605" y="0"/>
                    <a:pt x="295"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40"/>
            <p:cNvSpPr/>
            <p:nvPr/>
          </p:nvSpPr>
          <p:spPr>
            <a:xfrm>
              <a:off x="5439097" y="1666775"/>
              <a:ext cx="122679" cy="113373"/>
            </a:xfrm>
            <a:custGeom>
              <a:avLst/>
              <a:gdLst/>
              <a:ahLst/>
              <a:cxnLst/>
              <a:rect l="l" t="t" r="r" b="b"/>
              <a:pathLst>
                <a:path w="4104" h="3793" extrusionOk="0">
                  <a:moveTo>
                    <a:pt x="1024" y="1"/>
                  </a:moveTo>
                  <a:cubicBezTo>
                    <a:pt x="471" y="1"/>
                    <a:pt x="28" y="34"/>
                    <a:pt x="1" y="70"/>
                  </a:cubicBezTo>
                  <a:cubicBezTo>
                    <a:pt x="1" y="70"/>
                    <a:pt x="2824" y="3501"/>
                    <a:pt x="3480" y="3776"/>
                  </a:cubicBezTo>
                  <a:cubicBezTo>
                    <a:pt x="3506" y="3787"/>
                    <a:pt x="3530" y="3792"/>
                    <a:pt x="3553" y="3792"/>
                  </a:cubicBezTo>
                  <a:cubicBezTo>
                    <a:pt x="4104" y="3792"/>
                    <a:pt x="3701" y="697"/>
                    <a:pt x="3191" y="311"/>
                  </a:cubicBezTo>
                  <a:cubicBezTo>
                    <a:pt x="2876" y="72"/>
                    <a:pt x="1833" y="1"/>
                    <a:pt x="10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40"/>
            <p:cNvSpPr/>
            <p:nvPr/>
          </p:nvSpPr>
          <p:spPr>
            <a:xfrm>
              <a:off x="5183307" y="1571157"/>
              <a:ext cx="325440" cy="267874"/>
            </a:xfrm>
            <a:custGeom>
              <a:avLst/>
              <a:gdLst/>
              <a:ahLst/>
              <a:cxnLst/>
              <a:rect l="l" t="t" r="r" b="b"/>
              <a:pathLst>
                <a:path w="10887" h="8962" extrusionOk="0">
                  <a:moveTo>
                    <a:pt x="1567" y="0"/>
                  </a:moveTo>
                  <a:cubicBezTo>
                    <a:pt x="743" y="0"/>
                    <a:pt x="254" y="132"/>
                    <a:pt x="254" y="132"/>
                  </a:cubicBezTo>
                  <a:cubicBezTo>
                    <a:pt x="0" y="5949"/>
                    <a:pt x="8233" y="8961"/>
                    <a:pt x="8233" y="8961"/>
                  </a:cubicBezTo>
                  <a:lnTo>
                    <a:pt x="10887" y="5541"/>
                  </a:lnTo>
                  <a:cubicBezTo>
                    <a:pt x="7256" y="722"/>
                    <a:pt x="3495" y="0"/>
                    <a:pt x="15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40"/>
            <p:cNvSpPr/>
            <p:nvPr/>
          </p:nvSpPr>
          <p:spPr>
            <a:xfrm>
              <a:off x="5270832" y="1621910"/>
              <a:ext cx="155830" cy="125897"/>
            </a:xfrm>
            <a:custGeom>
              <a:avLst/>
              <a:gdLst/>
              <a:ahLst/>
              <a:cxnLst/>
              <a:rect l="l" t="t" r="r" b="b"/>
              <a:pathLst>
                <a:path w="5213" h="4212" extrusionOk="0">
                  <a:moveTo>
                    <a:pt x="2019" y="0"/>
                  </a:moveTo>
                  <a:cubicBezTo>
                    <a:pt x="1475" y="0"/>
                    <a:pt x="877" y="205"/>
                    <a:pt x="410" y="852"/>
                  </a:cubicBezTo>
                  <a:cubicBezTo>
                    <a:pt x="63" y="1333"/>
                    <a:pt x="1" y="1825"/>
                    <a:pt x="56" y="2242"/>
                  </a:cubicBezTo>
                  <a:cubicBezTo>
                    <a:pt x="146" y="2937"/>
                    <a:pt x="581" y="3531"/>
                    <a:pt x="1181" y="3890"/>
                  </a:cubicBezTo>
                  <a:cubicBezTo>
                    <a:pt x="1484" y="4070"/>
                    <a:pt x="1883" y="4212"/>
                    <a:pt x="2312" y="4212"/>
                  </a:cubicBezTo>
                  <a:cubicBezTo>
                    <a:pt x="2797" y="4212"/>
                    <a:pt x="3320" y="4030"/>
                    <a:pt x="3782" y="3517"/>
                  </a:cubicBezTo>
                  <a:cubicBezTo>
                    <a:pt x="5212" y="1932"/>
                    <a:pt x="3774" y="659"/>
                    <a:pt x="3215" y="323"/>
                  </a:cubicBezTo>
                  <a:cubicBezTo>
                    <a:pt x="2950" y="165"/>
                    <a:pt x="2506" y="0"/>
                    <a:pt x="2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40"/>
            <p:cNvSpPr/>
            <p:nvPr/>
          </p:nvSpPr>
          <p:spPr>
            <a:xfrm>
              <a:off x="5266946" y="1632909"/>
              <a:ext cx="132543" cy="102044"/>
            </a:xfrm>
            <a:custGeom>
              <a:avLst/>
              <a:gdLst/>
              <a:ahLst/>
              <a:cxnLst/>
              <a:rect l="l" t="t" r="r" b="b"/>
              <a:pathLst>
                <a:path w="4434" h="3414" extrusionOk="0">
                  <a:moveTo>
                    <a:pt x="2196" y="0"/>
                  </a:moveTo>
                  <a:cubicBezTo>
                    <a:pt x="1724" y="0"/>
                    <a:pt x="1244" y="241"/>
                    <a:pt x="878" y="834"/>
                  </a:cubicBezTo>
                  <a:cubicBezTo>
                    <a:pt x="0" y="2253"/>
                    <a:pt x="1243" y="3414"/>
                    <a:pt x="2409" y="3414"/>
                  </a:cubicBezTo>
                  <a:cubicBezTo>
                    <a:pt x="2914" y="3414"/>
                    <a:pt x="3404" y="3196"/>
                    <a:pt x="3701" y="2686"/>
                  </a:cubicBezTo>
                  <a:cubicBezTo>
                    <a:pt x="4434" y="1426"/>
                    <a:pt x="3342" y="0"/>
                    <a:pt x="21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40"/>
            <p:cNvSpPr/>
            <p:nvPr/>
          </p:nvSpPr>
          <p:spPr>
            <a:xfrm>
              <a:off x="5296868" y="1636108"/>
              <a:ext cx="30371" cy="97561"/>
            </a:xfrm>
            <a:custGeom>
              <a:avLst/>
              <a:gdLst/>
              <a:ahLst/>
              <a:cxnLst/>
              <a:rect l="l" t="t" r="r" b="b"/>
              <a:pathLst>
                <a:path w="1016" h="3264" extrusionOk="0">
                  <a:moveTo>
                    <a:pt x="673" y="0"/>
                  </a:moveTo>
                  <a:cubicBezTo>
                    <a:pt x="433" y="100"/>
                    <a:pt x="203" y="277"/>
                    <a:pt x="1" y="547"/>
                  </a:cubicBezTo>
                  <a:lnTo>
                    <a:pt x="235" y="2905"/>
                  </a:lnTo>
                  <a:cubicBezTo>
                    <a:pt x="464" y="3079"/>
                    <a:pt x="733" y="3203"/>
                    <a:pt x="1016" y="3264"/>
                  </a:cubicBezTo>
                  <a:lnTo>
                    <a:pt x="673" y="0"/>
                  </a:ln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40"/>
            <p:cNvSpPr/>
            <p:nvPr/>
          </p:nvSpPr>
          <p:spPr>
            <a:xfrm>
              <a:off x="5325117" y="1632969"/>
              <a:ext cx="26724" cy="101955"/>
            </a:xfrm>
            <a:custGeom>
              <a:avLst/>
              <a:gdLst/>
              <a:ahLst/>
              <a:cxnLst/>
              <a:rect l="l" t="t" r="r" b="b"/>
              <a:pathLst>
                <a:path w="894" h="3411" extrusionOk="0">
                  <a:moveTo>
                    <a:pt x="246" y="0"/>
                  </a:moveTo>
                  <a:cubicBezTo>
                    <a:pt x="164" y="0"/>
                    <a:pt x="82" y="8"/>
                    <a:pt x="0" y="23"/>
                  </a:cubicBezTo>
                  <a:lnTo>
                    <a:pt x="477" y="3411"/>
                  </a:lnTo>
                  <a:cubicBezTo>
                    <a:pt x="618" y="3410"/>
                    <a:pt x="759" y="3393"/>
                    <a:pt x="894" y="3355"/>
                  </a:cubicBezTo>
                  <a:lnTo>
                    <a:pt x="457" y="16"/>
                  </a:lnTo>
                  <a:cubicBezTo>
                    <a:pt x="388" y="6"/>
                    <a:pt x="317" y="0"/>
                    <a:pt x="246"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40"/>
            <p:cNvSpPr/>
            <p:nvPr/>
          </p:nvSpPr>
          <p:spPr>
            <a:xfrm>
              <a:off x="5188203" y="1570493"/>
              <a:ext cx="124353" cy="125269"/>
            </a:xfrm>
            <a:custGeom>
              <a:avLst/>
              <a:gdLst/>
              <a:ahLst/>
              <a:cxnLst/>
              <a:rect l="l" t="t" r="r" b="b"/>
              <a:pathLst>
                <a:path w="4160" h="4191" extrusionOk="0">
                  <a:moveTo>
                    <a:pt x="1380" y="0"/>
                  </a:moveTo>
                  <a:cubicBezTo>
                    <a:pt x="556" y="0"/>
                    <a:pt x="68" y="132"/>
                    <a:pt x="68" y="132"/>
                  </a:cubicBezTo>
                  <a:cubicBezTo>
                    <a:pt x="0" y="1686"/>
                    <a:pt x="540" y="3041"/>
                    <a:pt x="1364" y="4190"/>
                  </a:cubicBezTo>
                  <a:cubicBezTo>
                    <a:pt x="2259" y="3212"/>
                    <a:pt x="3427" y="1812"/>
                    <a:pt x="4160" y="464"/>
                  </a:cubicBezTo>
                  <a:cubicBezTo>
                    <a:pt x="3049" y="99"/>
                    <a:pt x="2090" y="0"/>
                    <a:pt x="13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40"/>
            <p:cNvSpPr/>
            <p:nvPr/>
          </p:nvSpPr>
          <p:spPr>
            <a:xfrm>
              <a:off x="5371898" y="1722699"/>
              <a:ext cx="155023" cy="103061"/>
            </a:xfrm>
            <a:custGeom>
              <a:avLst/>
              <a:gdLst/>
              <a:ahLst/>
              <a:cxnLst/>
              <a:rect l="l" t="t" r="r" b="b"/>
              <a:pathLst>
                <a:path w="5186" h="3448" extrusionOk="0">
                  <a:moveTo>
                    <a:pt x="1501" y="0"/>
                  </a:moveTo>
                  <a:cubicBezTo>
                    <a:pt x="1291" y="0"/>
                    <a:pt x="1107" y="68"/>
                    <a:pt x="964" y="223"/>
                  </a:cubicBezTo>
                  <a:cubicBezTo>
                    <a:pt x="0" y="1268"/>
                    <a:pt x="3268" y="3447"/>
                    <a:pt x="4410" y="3447"/>
                  </a:cubicBezTo>
                  <a:cubicBezTo>
                    <a:pt x="4564" y="3447"/>
                    <a:pt x="4679" y="3408"/>
                    <a:pt x="4740" y="3321"/>
                  </a:cubicBezTo>
                  <a:cubicBezTo>
                    <a:pt x="5186" y="2689"/>
                    <a:pt x="2824" y="0"/>
                    <a:pt x="15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40"/>
            <p:cNvSpPr/>
            <p:nvPr/>
          </p:nvSpPr>
          <p:spPr>
            <a:xfrm>
              <a:off x="5403226" y="1745475"/>
              <a:ext cx="107493" cy="76010"/>
            </a:xfrm>
            <a:custGeom>
              <a:avLst/>
              <a:gdLst/>
              <a:ahLst/>
              <a:cxnLst/>
              <a:rect l="l" t="t" r="r" b="b"/>
              <a:pathLst>
                <a:path w="3596" h="2543" extrusionOk="0">
                  <a:moveTo>
                    <a:pt x="352" y="1"/>
                  </a:moveTo>
                  <a:cubicBezTo>
                    <a:pt x="279" y="1"/>
                    <a:pt x="229" y="28"/>
                    <a:pt x="207" y="87"/>
                  </a:cubicBezTo>
                  <a:cubicBezTo>
                    <a:pt x="0" y="659"/>
                    <a:pt x="2828" y="2542"/>
                    <a:pt x="3341" y="2542"/>
                  </a:cubicBezTo>
                  <a:cubicBezTo>
                    <a:pt x="3374" y="2542"/>
                    <a:pt x="3398" y="2534"/>
                    <a:pt x="3410" y="2518"/>
                  </a:cubicBezTo>
                  <a:cubicBezTo>
                    <a:pt x="3596" y="2274"/>
                    <a:pt x="1022" y="1"/>
                    <a:pt x="352"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40"/>
            <p:cNvSpPr/>
            <p:nvPr/>
          </p:nvSpPr>
          <p:spPr>
            <a:xfrm>
              <a:off x="5191527" y="1588941"/>
              <a:ext cx="53388" cy="92151"/>
            </a:xfrm>
            <a:custGeom>
              <a:avLst/>
              <a:gdLst/>
              <a:ahLst/>
              <a:cxnLst/>
              <a:rect l="l" t="t" r="r" b="b"/>
              <a:pathLst>
                <a:path w="1786" h="3083" extrusionOk="0">
                  <a:moveTo>
                    <a:pt x="246" y="1"/>
                  </a:moveTo>
                  <a:cubicBezTo>
                    <a:pt x="224" y="1"/>
                    <a:pt x="207" y="13"/>
                    <a:pt x="194" y="38"/>
                  </a:cubicBezTo>
                  <a:cubicBezTo>
                    <a:pt x="1" y="417"/>
                    <a:pt x="1000" y="3082"/>
                    <a:pt x="1400" y="3082"/>
                  </a:cubicBezTo>
                  <a:cubicBezTo>
                    <a:pt x="1427" y="3082"/>
                    <a:pt x="1451" y="3070"/>
                    <a:pt x="1472" y="3045"/>
                  </a:cubicBezTo>
                  <a:cubicBezTo>
                    <a:pt x="1786" y="2663"/>
                    <a:pt x="569" y="1"/>
                    <a:pt x="24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Rectangle 1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3"/>
          <p:cNvSpPr/>
          <p:nvPr/>
        </p:nvSpPr>
        <p:spPr>
          <a:xfrm>
            <a:off x="295399" y="62807"/>
            <a:ext cx="8229600" cy="1107996"/>
          </a:xfrm>
          <a:prstGeom prst="rect">
            <a:avLst/>
          </a:prstGeom>
        </p:spPr>
        <p:txBody>
          <a:bodyPr wrap="square">
            <a:spAutoFit/>
          </a:bodyPr>
          <a:lstStyle/>
          <a:p>
            <a:pPr algn="ctr">
              <a:lnSpc>
                <a:spcPct val="150000"/>
              </a:lnSpc>
            </a:pPr>
            <a:r>
              <a:rPr lang="de-DE" sz="2200" b="1" dirty="0">
                <a:solidFill>
                  <a:schemeClr val="accent4">
                    <a:lumMod val="50000"/>
                  </a:schemeClr>
                </a:solidFill>
              </a:rPr>
              <a:t>2. Đánh giá sự phù hợp giữa những phẩm chất, năng lực của bản thân với yêu cầu của một số nghề ở địa phương</a:t>
            </a:r>
            <a:endParaRPr lang="en-US" sz="2200" dirty="0">
              <a:solidFill>
                <a:schemeClr val="accent4">
                  <a:lumMod val="50000"/>
                </a:schemeClr>
              </a:solidFill>
            </a:endParaRPr>
          </a:p>
        </p:txBody>
      </p:sp>
      <p:sp>
        <p:nvSpPr>
          <p:cNvPr id="5" name="Rectangle 4"/>
          <p:cNvSpPr/>
          <p:nvPr/>
        </p:nvSpPr>
        <p:spPr>
          <a:xfrm>
            <a:off x="609600" y="1200150"/>
            <a:ext cx="5029200" cy="3831818"/>
          </a:xfrm>
          <a:prstGeom prst="rect">
            <a:avLst/>
          </a:prstGeom>
          <a:solidFill>
            <a:schemeClr val="accent5">
              <a:lumMod val="20000"/>
              <a:lumOff val="80000"/>
            </a:schemeClr>
          </a:solidFill>
          <a:ln>
            <a:solidFill>
              <a:schemeClr val="accent3">
                <a:lumMod val="50000"/>
              </a:schemeClr>
            </a:solidFill>
          </a:ln>
        </p:spPr>
        <p:txBody>
          <a:bodyPr wrap="square">
            <a:spAutoFit/>
          </a:bodyPr>
          <a:lstStyle/>
          <a:p>
            <a:pPr marL="342900" indent="-342900" algn="just">
              <a:lnSpc>
                <a:spcPct val="150000"/>
              </a:lnSpc>
              <a:buFont typeface="Arial" pitchFamily="34" charset="0"/>
              <a:buChar char="•"/>
            </a:pPr>
            <a:r>
              <a:rPr lang="de-DE" sz="1800" dirty="0" smtClean="0"/>
              <a:t>Xác </a:t>
            </a:r>
            <a:r>
              <a:rPr lang="de-DE" sz="1800" dirty="0"/>
              <a:t>định những nghề hiện có ở địa phương mà em quan tâm. </a:t>
            </a:r>
            <a:endParaRPr lang="en-US" sz="1800" dirty="0"/>
          </a:p>
          <a:p>
            <a:pPr marL="342900" indent="-342900" algn="just">
              <a:lnSpc>
                <a:spcPct val="150000"/>
              </a:lnSpc>
              <a:buFont typeface="Arial" pitchFamily="34" charset="0"/>
              <a:buChar char="•"/>
            </a:pPr>
            <a:r>
              <a:rPr lang="de-DE" sz="1800" dirty="0" smtClean="0"/>
              <a:t>Liệt </a:t>
            </a:r>
            <a:r>
              <a:rPr lang="de-DE" sz="1800" dirty="0"/>
              <a:t>kê những yêu cầu về phẩm chất, năng lực của một số nghề hiện có ở địa phương mà em quan tâm</a:t>
            </a:r>
            <a:r>
              <a:rPr lang="de-DE" sz="1800" dirty="0" smtClean="0"/>
              <a:t>.</a:t>
            </a:r>
          </a:p>
          <a:p>
            <a:pPr marL="342900" indent="-342900" algn="just">
              <a:lnSpc>
                <a:spcPct val="150000"/>
              </a:lnSpc>
              <a:buFont typeface="Arial" pitchFamily="34" charset="0"/>
              <a:buChar char="•"/>
            </a:pPr>
            <a:r>
              <a:rPr lang="de-DE" sz="1800" dirty="0" smtClean="0"/>
              <a:t>Lập bảng để đối chiếu, đánh giá sự phù hợp hoặc chưa phù hợp giữa những yêu cầu về phẩm chất, năng lực của nghề em quan tâm với phẩm chất, năng lực của bản thân.</a:t>
            </a:r>
            <a:endParaRPr lang="en-US" sz="1800" dirty="0"/>
          </a:p>
        </p:txBody>
      </p:sp>
      <p:pic>
        <p:nvPicPr>
          <p:cNvPr id="25" name="Picture 5">
            <a:extLst>
              <a:ext uri="{FF2B5EF4-FFF2-40B4-BE49-F238E27FC236}">
                <a16:creationId xmlns:a16="http://schemas.microsoft.com/office/drawing/2014/main" xmlns="" id="{D37E9C0D-E8F4-4753-B141-268BBC7C49B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5684286" y="1809750"/>
            <a:ext cx="2926314" cy="2743021"/>
          </a:xfrm>
          <a:prstGeom prst="rect">
            <a:avLst/>
          </a:prstGeom>
        </p:spPr>
      </p:pic>
    </p:spTree>
    <p:extLst>
      <p:ext uri="{BB962C8B-B14F-4D97-AF65-F5344CB8AC3E}">
        <p14:creationId xmlns:p14="http://schemas.microsoft.com/office/powerpoint/2010/main" val="122657962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fill="hold"/>
                                        <p:tgtEl>
                                          <p:spTgt spid="25"/>
                                        </p:tgtEl>
                                        <p:attrNameLst>
                                          <p:attrName>ppt_x</p:attrName>
                                        </p:attrNameLst>
                                      </p:cBhvr>
                                      <p:tavLst>
                                        <p:tav tm="0">
                                          <p:val>
                                            <p:strVal val="#ppt_x"/>
                                          </p:val>
                                        </p:tav>
                                        <p:tav tm="100000">
                                          <p:val>
                                            <p:strVal val="#ppt_x"/>
                                          </p:val>
                                        </p:tav>
                                      </p:tavLst>
                                    </p:anim>
                                    <p:anim calcmode="lin" valueType="num">
                                      <p:cBhvr additive="base">
                                        <p:cTn id="13" dur="500" fill="hold"/>
                                        <p:tgtEl>
                                          <p:spTgt spid="25"/>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5">
                                            <p:bg/>
                                          </p:spTgt>
                                        </p:tgtEl>
                                        <p:attrNameLst>
                                          <p:attrName>style.visibility</p:attrName>
                                        </p:attrNameLst>
                                      </p:cBhvr>
                                      <p:to>
                                        <p:strVal val="visible"/>
                                      </p:to>
                                    </p:set>
                                    <p:anim calcmode="lin" valueType="num">
                                      <p:cBhvr additive="base">
                                        <p:cTn id="16" dur="500" fill="hold"/>
                                        <p:tgtEl>
                                          <p:spTgt spid="5">
                                            <p:bg/>
                                          </p:spTgt>
                                        </p:tgtEl>
                                        <p:attrNameLst>
                                          <p:attrName>ppt_x</p:attrName>
                                        </p:attrNameLst>
                                      </p:cBhvr>
                                      <p:tavLst>
                                        <p:tav tm="0">
                                          <p:val>
                                            <p:strVal val="#ppt_x"/>
                                          </p:val>
                                        </p:tav>
                                        <p:tav tm="100000">
                                          <p:val>
                                            <p:strVal val="#ppt_x"/>
                                          </p:val>
                                        </p:tav>
                                      </p:tavLst>
                                    </p:anim>
                                    <p:anim calcmode="lin" valueType="num">
                                      <p:cBhvr additive="base">
                                        <p:cTn id="17"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 calcmode="lin" valueType="num">
                                      <p:cBhvr additive="base">
                                        <p:cTn id="2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 calcmode="lin" valueType="num">
                                      <p:cBhvr additive="base">
                                        <p:cTn id="2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5">
                                            <p:txEl>
                                              <p:pRg st="2" end="2"/>
                                            </p:txEl>
                                          </p:spTgt>
                                        </p:tgtEl>
                                        <p:attrNameLst>
                                          <p:attrName>style.visibility</p:attrName>
                                        </p:attrNameLst>
                                      </p:cBhvr>
                                      <p:to>
                                        <p:strVal val="visible"/>
                                      </p:to>
                                    </p:set>
                                    <p:anim calcmode="lin" valueType="num">
                                      <p:cBhvr additive="base">
                                        <p:cTn id="3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57"/>
        <p:cNvGrpSpPr/>
        <p:nvPr/>
      </p:nvGrpSpPr>
      <p:grpSpPr>
        <a:xfrm>
          <a:off x="0" y="0"/>
          <a:ext cx="0" cy="0"/>
          <a:chOff x="0" y="0"/>
          <a:chExt cx="0" cy="0"/>
        </a:xfrm>
      </p:grpSpPr>
      <p:grpSp>
        <p:nvGrpSpPr>
          <p:cNvPr id="2661" name="Google Shape;2661;p42"/>
          <p:cNvGrpSpPr/>
          <p:nvPr/>
        </p:nvGrpSpPr>
        <p:grpSpPr>
          <a:xfrm>
            <a:off x="306510" y="361950"/>
            <a:ext cx="527364" cy="427332"/>
            <a:chOff x="7109370" y="3456528"/>
            <a:chExt cx="364958" cy="295732"/>
          </a:xfrm>
        </p:grpSpPr>
        <p:sp>
          <p:nvSpPr>
            <p:cNvPr id="2662" name="Google Shape;2662;p42"/>
            <p:cNvSpPr/>
            <p:nvPr/>
          </p:nvSpPr>
          <p:spPr>
            <a:xfrm>
              <a:off x="7109370" y="3456528"/>
              <a:ext cx="364958" cy="295732"/>
            </a:xfrm>
            <a:custGeom>
              <a:avLst/>
              <a:gdLst/>
              <a:ahLst/>
              <a:cxnLst/>
              <a:rect l="l" t="t" r="r" b="b"/>
              <a:pathLst>
                <a:path w="12209" h="9894" extrusionOk="0">
                  <a:moveTo>
                    <a:pt x="1627" y="1"/>
                  </a:moveTo>
                  <a:cubicBezTo>
                    <a:pt x="850" y="1"/>
                    <a:pt x="266" y="842"/>
                    <a:pt x="652" y="1606"/>
                  </a:cubicBezTo>
                  <a:lnTo>
                    <a:pt x="1549" y="3370"/>
                  </a:lnTo>
                  <a:cubicBezTo>
                    <a:pt x="1729" y="3726"/>
                    <a:pt x="1704" y="4152"/>
                    <a:pt x="1482" y="4484"/>
                  </a:cubicBezTo>
                  <a:lnTo>
                    <a:pt x="459" y="6012"/>
                  </a:lnTo>
                  <a:cubicBezTo>
                    <a:pt x="0" y="6700"/>
                    <a:pt x="429" y="7627"/>
                    <a:pt x="1249" y="7720"/>
                  </a:cubicBezTo>
                  <a:lnTo>
                    <a:pt x="2843" y="7902"/>
                  </a:lnTo>
                  <a:cubicBezTo>
                    <a:pt x="3283" y="7950"/>
                    <a:pt x="3650" y="8261"/>
                    <a:pt x="3776" y="8686"/>
                  </a:cubicBezTo>
                  <a:lnTo>
                    <a:pt x="3897" y="9101"/>
                  </a:lnTo>
                  <a:cubicBezTo>
                    <a:pt x="4044" y="9600"/>
                    <a:pt x="4494" y="9894"/>
                    <a:pt x="4959" y="9894"/>
                  </a:cubicBezTo>
                  <a:cubicBezTo>
                    <a:pt x="5199" y="9894"/>
                    <a:pt x="5443" y="9815"/>
                    <a:pt x="5652" y="9646"/>
                  </a:cubicBezTo>
                  <a:lnTo>
                    <a:pt x="11527" y="4865"/>
                  </a:lnTo>
                  <a:cubicBezTo>
                    <a:pt x="12208" y="4310"/>
                    <a:pt x="11999" y="3222"/>
                    <a:pt x="11164" y="2959"/>
                  </a:cubicBezTo>
                  <a:lnTo>
                    <a:pt x="1968" y="54"/>
                  </a:lnTo>
                  <a:cubicBezTo>
                    <a:pt x="1852" y="18"/>
                    <a:pt x="1737" y="1"/>
                    <a:pt x="162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42"/>
            <p:cNvSpPr/>
            <p:nvPr/>
          </p:nvSpPr>
          <p:spPr>
            <a:xfrm>
              <a:off x="7188167" y="3514873"/>
              <a:ext cx="213582" cy="67492"/>
            </a:xfrm>
            <a:custGeom>
              <a:avLst/>
              <a:gdLst/>
              <a:ahLst/>
              <a:cxnLst/>
              <a:rect l="l" t="t" r="r" b="b"/>
              <a:pathLst>
                <a:path w="7145" h="2258" extrusionOk="0">
                  <a:moveTo>
                    <a:pt x="1" y="1"/>
                  </a:moveTo>
                  <a:lnTo>
                    <a:pt x="1068" y="2104"/>
                  </a:lnTo>
                  <a:lnTo>
                    <a:pt x="7145" y="2258"/>
                  </a:lnTo>
                  <a:lnTo>
                    <a:pt x="7145" y="2258"/>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42"/>
            <p:cNvSpPr/>
            <p:nvPr/>
          </p:nvSpPr>
          <p:spPr>
            <a:xfrm>
              <a:off x="7244394" y="3582335"/>
              <a:ext cx="157354" cy="110802"/>
            </a:xfrm>
            <a:custGeom>
              <a:avLst/>
              <a:gdLst/>
              <a:ahLst/>
              <a:cxnLst/>
              <a:rect l="l" t="t" r="r" b="b"/>
              <a:pathLst>
                <a:path w="5264" h="3707" extrusionOk="0">
                  <a:moveTo>
                    <a:pt x="5264" y="1"/>
                  </a:moveTo>
                  <a:lnTo>
                    <a:pt x="0" y="1278"/>
                  </a:lnTo>
                  <a:lnTo>
                    <a:pt x="711" y="3706"/>
                  </a:lnTo>
                  <a:lnTo>
                    <a:pt x="52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42"/>
            <p:cNvSpPr/>
            <p:nvPr/>
          </p:nvSpPr>
          <p:spPr>
            <a:xfrm>
              <a:off x="7176927" y="3577762"/>
              <a:ext cx="224821" cy="64533"/>
            </a:xfrm>
            <a:custGeom>
              <a:avLst/>
              <a:gdLst/>
              <a:ahLst/>
              <a:cxnLst/>
              <a:rect l="l" t="t" r="r" b="b"/>
              <a:pathLst>
                <a:path w="7521" h="2159" extrusionOk="0">
                  <a:moveTo>
                    <a:pt x="1444" y="0"/>
                  </a:moveTo>
                  <a:lnTo>
                    <a:pt x="0" y="2158"/>
                  </a:lnTo>
                  <a:lnTo>
                    <a:pt x="2257" y="1431"/>
                  </a:lnTo>
                  <a:lnTo>
                    <a:pt x="7521" y="154"/>
                  </a:lnTo>
                  <a:lnTo>
                    <a:pt x="14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42"/>
            <p:cNvSpPr/>
            <p:nvPr/>
          </p:nvSpPr>
          <p:spPr>
            <a:xfrm>
              <a:off x="7176927" y="3620535"/>
              <a:ext cx="76375" cy="30428"/>
            </a:xfrm>
            <a:custGeom>
              <a:avLst/>
              <a:gdLst/>
              <a:ahLst/>
              <a:cxnLst/>
              <a:rect l="l" t="t" r="r" b="b"/>
              <a:pathLst>
                <a:path w="2555" h="1018" extrusionOk="0">
                  <a:moveTo>
                    <a:pt x="2257" y="0"/>
                  </a:moveTo>
                  <a:lnTo>
                    <a:pt x="0" y="727"/>
                  </a:lnTo>
                  <a:lnTo>
                    <a:pt x="2555" y="1018"/>
                  </a:lnTo>
                  <a:lnTo>
                    <a:pt x="22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5" name="Google Shape;2745;p42"/>
          <p:cNvGrpSpPr/>
          <p:nvPr/>
        </p:nvGrpSpPr>
        <p:grpSpPr>
          <a:xfrm>
            <a:off x="7506278" y="67640"/>
            <a:ext cx="1603125" cy="938985"/>
            <a:chOff x="6479176" y="2546587"/>
            <a:chExt cx="992401" cy="581271"/>
          </a:xfrm>
        </p:grpSpPr>
        <p:sp>
          <p:nvSpPr>
            <p:cNvPr id="2746" name="Google Shape;2746;p42"/>
            <p:cNvSpPr/>
            <p:nvPr/>
          </p:nvSpPr>
          <p:spPr>
            <a:xfrm>
              <a:off x="6479176" y="2546587"/>
              <a:ext cx="992401" cy="581271"/>
            </a:xfrm>
            <a:custGeom>
              <a:avLst/>
              <a:gdLst/>
              <a:ahLst/>
              <a:cxnLst/>
              <a:rect l="l" t="t" r="r" b="b"/>
              <a:pathLst>
                <a:path w="33199" h="19447" extrusionOk="0">
                  <a:moveTo>
                    <a:pt x="18221" y="11659"/>
                  </a:moveTo>
                  <a:cubicBezTo>
                    <a:pt x="18283" y="11659"/>
                    <a:pt x="18347" y="11668"/>
                    <a:pt x="18413" y="11688"/>
                  </a:cubicBezTo>
                  <a:cubicBezTo>
                    <a:pt x="18584" y="11739"/>
                    <a:pt x="18762" y="11795"/>
                    <a:pt x="18948" y="11856"/>
                  </a:cubicBezTo>
                  <a:cubicBezTo>
                    <a:pt x="19304" y="11972"/>
                    <a:pt x="19661" y="12096"/>
                    <a:pt x="20011" y="12228"/>
                  </a:cubicBezTo>
                  <a:cubicBezTo>
                    <a:pt x="20433" y="12387"/>
                    <a:pt x="20556" y="12927"/>
                    <a:pt x="20250" y="13256"/>
                  </a:cubicBezTo>
                  <a:lnTo>
                    <a:pt x="18365" y="15282"/>
                  </a:lnTo>
                  <a:cubicBezTo>
                    <a:pt x="18372" y="15138"/>
                    <a:pt x="18372" y="14992"/>
                    <a:pt x="18365" y="14847"/>
                  </a:cubicBezTo>
                  <a:cubicBezTo>
                    <a:pt x="18330" y="14065"/>
                    <a:pt x="18091" y="13313"/>
                    <a:pt x="17686" y="12631"/>
                  </a:cubicBezTo>
                  <a:cubicBezTo>
                    <a:pt x="17421" y="12184"/>
                    <a:pt x="17752" y="11659"/>
                    <a:pt x="18221" y="11659"/>
                  </a:cubicBezTo>
                  <a:close/>
                  <a:moveTo>
                    <a:pt x="11153" y="12694"/>
                  </a:moveTo>
                  <a:cubicBezTo>
                    <a:pt x="11188" y="12694"/>
                    <a:pt x="11223" y="12697"/>
                    <a:pt x="11258" y="12703"/>
                  </a:cubicBezTo>
                  <a:lnTo>
                    <a:pt x="11439" y="12734"/>
                  </a:lnTo>
                  <a:cubicBezTo>
                    <a:pt x="13168" y="13037"/>
                    <a:pt x="14170" y="13510"/>
                    <a:pt x="14685" y="14270"/>
                  </a:cubicBezTo>
                  <a:cubicBezTo>
                    <a:pt x="14829" y="14477"/>
                    <a:pt x="14989" y="14809"/>
                    <a:pt x="14941" y="15208"/>
                  </a:cubicBezTo>
                  <a:cubicBezTo>
                    <a:pt x="14923" y="15352"/>
                    <a:pt x="14859" y="15617"/>
                    <a:pt x="14622" y="15752"/>
                  </a:cubicBezTo>
                  <a:cubicBezTo>
                    <a:pt x="14131" y="16027"/>
                    <a:pt x="13289" y="16028"/>
                    <a:pt x="13003" y="16028"/>
                  </a:cubicBezTo>
                  <a:cubicBezTo>
                    <a:pt x="12330" y="16028"/>
                    <a:pt x="11745" y="15914"/>
                    <a:pt x="11267" y="15688"/>
                  </a:cubicBezTo>
                  <a:cubicBezTo>
                    <a:pt x="10547" y="15349"/>
                    <a:pt x="9898" y="14555"/>
                    <a:pt x="10059" y="13816"/>
                  </a:cubicBezTo>
                  <a:cubicBezTo>
                    <a:pt x="10131" y="13485"/>
                    <a:pt x="10363" y="13156"/>
                    <a:pt x="10752" y="12837"/>
                  </a:cubicBezTo>
                  <a:cubicBezTo>
                    <a:pt x="10865" y="12743"/>
                    <a:pt x="11009" y="12694"/>
                    <a:pt x="11153" y="12694"/>
                  </a:cubicBezTo>
                  <a:close/>
                  <a:moveTo>
                    <a:pt x="1837" y="1"/>
                  </a:moveTo>
                  <a:cubicBezTo>
                    <a:pt x="936" y="1"/>
                    <a:pt x="184" y="702"/>
                    <a:pt x="123" y="1599"/>
                  </a:cubicBezTo>
                  <a:cubicBezTo>
                    <a:pt x="0" y="3429"/>
                    <a:pt x="603" y="5323"/>
                    <a:pt x="1972" y="7388"/>
                  </a:cubicBezTo>
                  <a:cubicBezTo>
                    <a:pt x="3080" y="9061"/>
                    <a:pt x="4366" y="10334"/>
                    <a:pt x="5799" y="11174"/>
                  </a:cubicBezTo>
                  <a:cubicBezTo>
                    <a:pt x="6058" y="11327"/>
                    <a:pt x="6328" y="11465"/>
                    <a:pt x="6609" y="11592"/>
                  </a:cubicBezTo>
                  <a:cubicBezTo>
                    <a:pt x="6911" y="11730"/>
                    <a:pt x="7048" y="12083"/>
                    <a:pt x="6931" y="12394"/>
                  </a:cubicBezTo>
                  <a:cubicBezTo>
                    <a:pt x="6643" y="13143"/>
                    <a:pt x="6552" y="13959"/>
                    <a:pt x="6678" y="14758"/>
                  </a:cubicBezTo>
                  <a:cubicBezTo>
                    <a:pt x="6842" y="15802"/>
                    <a:pt x="7365" y="16819"/>
                    <a:pt x="8154" y="17619"/>
                  </a:cubicBezTo>
                  <a:cubicBezTo>
                    <a:pt x="9332" y="18816"/>
                    <a:pt x="11010" y="19447"/>
                    <a:pt x="13010" y="19447"/>
                  </a:cubicBezTo>
                  <a:cubicBezTo>
                    <a:pt x="13370" y="19447"/>
                    <a:pt x="13738" y="19426"/>
                    <a:pt x="14104" y="19383"/>
                  </a:cubicBezTo>
                  <a:cubicBezTo>
                    <a:pt x="15511" y="19220"/>
                    <a:pt x="16550" y="18755"/>
                    <a:pt x="17278" y="17963"/>
                  </a:cubicBezTo>
                  <a:cubicBezTo>
                    <a:pt x="17702" y="17505"/>
                    <a:pt x="18011" y="16937"/>
                    <a:pt x="18189" y="16319"/>
                  </a:cubicBezTo>
                  <a:cubicBezTo>
                    <a:pt x="18268" y="16046"/>
                    <a:pt x="18526" y="15865"/>
                    <a:pt x="18807" y="15865"/>
                  </a:cubicBezTo>
                  <a:cubicBezTo>
                    <a:pt x="18815" y="15865"/>
                    <a:pt x="18824" y="15866"/>
                    <a:pt x="18832" y="15866"/>
                  </a:cubicBezTo>
                  <a:lnTo>
                    <a:pt x="21192" y="15953"/>
                  </a:lnTo>
                  <a:cubicBezTo>
                    <a:pt x="21542" y="15966"/>
                    <a:pt x="21818" y="16265"/>
                    <a:pt x="21802" y="16615"/>
                  </a:cubicBezTo>
                  <a:cubicBezTo>
                    <a:pt x="21786" y="16982"/>
                    <a:pt x="22081" y="17281"/>
                    <a:pt x="22436" y="17281"/>
                  </a:cubicBezTo>
                  <a:cubicBezTo>
                    <a:pt x="22462" y="17281"/>
                    <a:pt x="22489" y="17279"/>
                    <a:pt x="22515" y="17276"/>
                  </a:cubicBezTo>
                  <a:lnTo>
                    <a:pt x="32460" y="16056"/>
                  </a:lnTo>
                  <a:cubicBezTo>
                    <a:pt x="32969" y="15994"/>
                    <a:pt x="33199" y="15387"/>
                    <a:pt x="32861" y="15005"/>
                  </a:cubicBezTo>
                  <a:lnTo>
                    <a:pt x="26580" y="7880"/>
                  </a:lnTo>
                  <a:cubicBezTo>
                    <a:pt x="26455" y="7738"/>
                    <a:pt x="26280" y="7665"/>
                    <a:pt x="26103" y="7665"/>
                  </a:cubicBezTo>
                  <a:cubicBezTo>
                    <a:pt x="25967" y="7665"/>
                    <a:pt x="25831" y="7708"/>
                    <a:pt x="25716" y="7795"/>
                  </a:cubicBezTo>
                  <a:lnTo>
                    <a:pt x="23392" y="9576"/>
                  </a:lnTo>
                  <a:cubicBezTo>
                    <a:pt x="23279" y="9662"/>
                    <a:pt x="23144" y="9706"/>
                    <a:pt x="23007" y="9706"/>
                  </a:cubicBezTo>
                  <a:cubicBezTo>
                    <a:pt x="22918" y="9706"/>
                    <a:pt x="22829" y="9687"/>
                    <a:pt x="22745" y="9650"/>
                  </a:cubicBezTo>
                  <a:cubicBezTo>
                    <a:pt x="21298" y="9006"/>
                    <a:pt x="19849" y="8499"/>
                    <a:pt x="18423" y="8144"/>
                  </a:cubicBezTo>
                  <a:cubicBezTo>
                    <a:pt x="17308" y="7864"/>
                    <a:pt x="16316" y="7729"/>
                    <a:pt x="15388" y="7729"/>
                  </a:cubicBezTo>
                  <a:cubicBezTo>
                    <a:pt x="15302" y="7729"/>
                    <a:pt x="15216" y="7730"/>
                    <a:pt x="15130" y="7731"/>
                  </a:cubicBezTo>
                  <a:cubicBezTo>
                    <a:pt x="14087" y="7760"/>
                    <a:pt x="13007" y="7993"/>
                    <a:pt x="11827" y="8444"/>
                  </a:cubicBezTo>
                  <a:cubicBezTo>
                    <a:pt x="11419" y="8600"/>
                    <a:pt x="10960" y="8783"/>
                    <a:pt x="10490" y="9005"/>
                  </a:cubicBezTo>
                  <a:cubicBezTo>
                    <a:pt x="10404" y="9046"/>
                    <a:pt x="10311" y="9068"/>
                    <a:pt x="10216" y="9068"/>
                  </a:cubicBezTo>
                  <a:cubicBezTo>
                    <a:pt x="10180" y="9068"/>
                    <a:pt x="10144" y="9065"/>
                    <a:pt x="10108" y="9058"/>
                  </a:cubicBezTo>
                  <a:cubicBezTo>
                    <a:pt x="9707" y="8991"/>
                    <a:pt x="9319" y="8913"/>
                    <a:pt x="8951" y="8811"/>
                  </a:cubicBezTo>
                  <a:cubicBezTo>
                    <a:pt x="8283" y="8631"/>
                    <a:pt x="7666" y="8343"/>
                    <a:pt x="7117" y="7960"/>
                  </a:cubicBezTo>
                  <a:cubicBezTo>
                    <a:pt x="6603" y="7602"/>
                    <a:pt x="6102" y="7136"/>
                    <a:pt x="5626" y="6574"/>
                  </a:cubicBezTo>
                  <a:cubicBezTo>
                    <a:pt x="5161" y="6026"/>
                    <a:pt x="4737" y="5414"/>
                    <a:pt x="4366" y="4752"/>
                  </a:cubicBezTo>
                  <a:cubicBezTo>
                    <a:pt x="3959" y="4023"/>
                    <a:pt x="3705" y="3366"/>
                    <a:pt x="3590" y="2742"/>
                  </a:cubicBezTo>
                  <a:cubicBezTo>
                    <a:pt x="3533" y="2434"/>
                    <a:pt x="3516" y="2124"/>
                    <a:pt x="3537" y="1817"/>
                  </a:cubicBezTo>
                  <a:cubicBezTo>
                    <a:pt x="3568" y="1349"/>
                    <a:pt x="3405" y="883"/>
                    <a:pt x="3086" y="540"/>
                  </a:cubicBezTo>
                  <a:cubicBezTo>
                    <a:pt x="2764" y="198"/>
                    <a:pt x="2309" y="1"/>
                    <a:pt x="183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42"/>
            <p:cNvSpPr/>
            <p:nvPr/>
          </p:nvSpPr>
          <p:spPr>
            <a:xfrm>
              <a:off x="7119713" y="2910677"/>
              <a:ext cx="269182" cy="74845"/>
            </a:xfrm>
            <a:custGeom>
              <a:avLst/>
              <a:gdLst/>
              <a:ahLst/>
              <a:cxnLst/>
              <a:rect l="l" t="t" r="r" b="b"/>
              <a:pathLst>
                <a:path w="9005" h="2504" extrusionOk="0">
                  <a:moveTo>
                    <a:pt x="2019" y="1"/>
                  </a:moveTo>
                  <a:lnTo>
                    <a:pt x="0" y="2169"/>
                  </a:lnTo>
                  <a:lnTo>
                    <a:pt x="9004" y="2503"/>
                  </a:lnTo>
                  <a:cubicBezTo>
                    <a:pt x="6684" y="1642"/>
                    <a:pt x="4355" y="807"/>
                    <a:pt x="20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42"/>
            <p:cNvSpPr/>
            <p:nvPr/>
          </p:nvSpPr>
          <p:spPr>
            <a:xfrm>
              <a:off x="7180454" y="2977810"/>
              <a:ext cx="208440" cy="33238"/>
            </a:xfrm>
            <a:custGeom>
              <a:avLst/>
              <a:gdLst/>
              <a:ahLst/>
              <a:cxnLst/>
              <a:rect l="l" t="t" r="r" b="b"/>
              <a:pathLst>
                <a:path w="6973" h="1112" extrusionOk="0">
                  <a:moveTo>
                    <a:pt x="50" y="1"/>
                  </a:moveTo>
                  <a:lnTo>
                    <a:pt x="1" y="1111"/>
                  </a:lnTo>
                  <a:lnTo>
                    <a:pt x="6972" y="257"/>
                  </a:lnTo>
                  <a:lnTo>
                    <a:pt x="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42"/>
            <p:cNvSpPr/>
            <p:nvPr/>
          </p:nvSpPr>
          <p:spPr>
            <a:xfrm>
              <a:off x="7200751" y="2834338"/>
              <a:ext cx="188143" cy="151184"/>
            </a:xfrm>
            <a:custGeom>
              <a:avLst/>
              <a:gdLst/>
              <a:ahLst/>
              <a:cxnLst/>
              <a:rect l="l" t="t" r="r" b="b"/>
              <a:pathLst>
                <a:path w="6294" h="5058" extrusionOk="0">
                  <a:moveTo>
                    <a:pt x="1834" y="0"/>
                  </a:moveTo>
                  <a:lnTo>
                    <a:pt x="1" y="1405"/>
                  </a:lnTo>
                  <a:lnTo>
                    <a:pt x="6293" y="5057"/>
                  </a:lnTo>
                  <a:lnTo>
                    <a:pt x="18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42"/>
            <p:cNvSpPr/>
            <p:nvPr/>
          </p:nvSpPr>
          <p:spPr>
            <a:xfrm>
              <a:off x="7199586" y="2876303"/>
              <a:ext cx="189309" cy="109218"/>
            </a:xfrm>
            <a:custGeom>
              <a:avLst/>
              <a:gdLst/>
              <a:ahLst/>
              <a:cxnLst/>
              <a:rect l="l" t="t" r="r" b="b"/>
              <a:pathLst>
                <a:path w="6333" h="3654" extrusionOk="0">
                  <a:moveTo>
                    <a:pt x="40" y="1"/>
                  </a:moveTo>
                  <a:lnTo>
                    <a:pt x="0" y="1377"/>
                  </a:lnTo>
                  <a:lnTo>
                    <a:pt x="6332" y="3653"/>
                  </a:lnTo>
                  <a:lnTo>
                    <a:pt x="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42"/>
            <p:cNvSpPr/>
            <p:nvPr/>
          </p:nvSpPr>
          <p:spPr>
            <a:xfrm>
              <a:off x="6527423" y="2594769"/>
              <a:ext cx="654018" cy="484995"/>
            </a:xfrm>
            <a:custGeom>
              <a:avLst/>
              <a:gdLst/>
              <a:ahLst/>
              <a:cxnLst/>
              <a:rect l="l" t="t" r="r" b="b"/>
              <a:pathLst>
                <a:path w="21879" h="16226" extrusionOk="0">
                  <a:moveTo>
                    <a:pt x="9027" y="9365"/>
                  </a:moveTo>
                  <a:lnTo>
                    <a:pt x="9027" y="9365"/>
                  </a:lnTo>
                  <a:cubicBezTo>
                    <a:pt x="9388" y="9420"/>
                    <a:pt x="9748" y="9474"/>
                    <a:pt x="10107" y="9537"/>
                  </a:cubicBezTo>
                  <a:cubicBezTo>
                    <a:pt x="11705" y="9816"/>
                    <a:pt x="13445" y="10338"/>
                    <a:pt x="14407" y="11753"/>
                  </a:cubicBezTo>
                  <a:cubicBezTo>
                    <a:pt x="14815" y="12350"/>
                    <a:pt x="15014" y="13063"/>
                    <a:pt x="14928" y="13787"/>
                  </a:cubicBezTo>
                  <a:cubicBezTo>
                    <a:pt x="14840" y="14519"/>
                    <a:pt x="14449" y="15176"/>
                    <a:pt x="13800" y="15540"/>
                  </a:cubicBezTo>
                  <a:cubicBezTo>
                    <a:pt x="13088" y="15941"/>
                    <a:pt x="12203" y="16024"/>
                    <a:pt x="11402" y="16025"/>
                  </a:cubicBezTo>
                  <a:cubicBezTo>
                    <a:pt x="11397" y="16025"/>
                    <a:pt x="11393" y="16025"/>
                    <a:pt x="11389" y="16025"/>
                  </a:cubicBezTo>
                  <a:cubicBezTo>
                    <a:pt x="10562" y="16025"/>
                    <a:pt x="9722" y="15887"/>
                    <a:pt x="8971" y="15531"/>
                  </a:cubicBezTo>
                  <a:cubicBezTo>
                    <a:pt x="7624" y="14896"/>
                    <a:pt x="6540" y="13406"/>
                    <a:pt x="6875" y="11863"/>
                  </a:cubicBezTo>
                  <a:cubicBezTo>
                    <a:pt x="7123" y="10718"/>
                    <a:pt x="8036" y="9930"/>
                    <a:pt x="9027" y="9365"/>
                  </a:cubicBezTo>
                  <a:close/>
                  <a:moveTo>
                    <a:pt x="224" y="0"/>
                  </a:moveTo>
                  <a:cubicBezTo>
                    <a:pt x="174" y="0"/>
                    <a:pt x="121" y="32"/>
                    <a:pt x="117" y="97"/>
                  </a:cubicBezTo>
                  <a:cubicBezTo>
                    <a:pt x="1" y="1827"/>
                    <a:pt x="767" y="3477"/>
                    <a:pt x="1702" y="4889"/>
                  </a:cubicBezTo>
                  <a:cubicBezTo>
                    <a:pt x="2563" y="6187"/>
                    <a:pt x="3645" y="7380"/>
                    <a:pt x="5001" y="8173"/>
                  </a:cubicBezTo>
                  <a:cubicBezTo>
                    <a:pt x="5742" y="8608"/>
                    <a:pt x="6548" y="8890"/>
                    <a:pt x="7385" y="9075"/>
                  </a:cubicBezTo>
                  <a:cubicBezTo>
                    <a:pt x="7818" y="9172"/>
                    <a:pt x="8256" y="9245"/>
                    <a:pt x="8694" y="9314"/>
                  </a:cubicBezTo>
                  <a:lnTo>
                    <a:pt x="8694" y="9314"/>
                  </a:lnTo>
                  <a:cubicBezTo>
                    <a:pt x="8057" y="9705"/>
                    <a:pt x="7488" y="10188"/>
                    <a:pt x="7090" y="10817"/>
                  </a:cubicBezTo>
                  <a:cubicBezTo>
                    <a:pt x="6696" y="11438"/>
                    <a:pt x="6538" y="12169"/>
                    <a:pt x="6652" y="12896"/>
                  </a:cubicBezTo>
                  <a:cubicBezTo>
                    <a:pt x="6771" y="13643"/>
                    <a:pt x="7159" y="14343"/>
                    <a:pt x="7687" y="14878"/>
                  </a:cubicBezTo>
                  <a:cubicBezTo>
                    <a:pt x="8650" y="15859"/>
                    <a:pt x="10040" y="16225"/>
                    <a:pt x="11395" y="16225"/>
                  </a:cubicBezTo>
                  <a:cubicBezTo>
                    <a:pt x="11701" y="16225"/>
                    <a:pt x="12005" y="16207"/>
                    <a:pt x="12302" y="16172"/>
                  </a:cubicBezTo>
                  <a:cubicBezTo>
                    <a:pt x="13088" y="16080"/>
                    <a:pt x="13923" y="15863"/>
                    <a:pt x="14479" y="15260"/>
                  </a:cubicBezTo>
                  <a:cubicBezTo>
                    <a:pt x="14963" y="14735"/>
                    <a:pt x="15175" y="14007"/>
                    <a:pt x="15142" y="13305"/>
                  </a:cubicBezTo>
                  <a:cubicBezTo>
                    <a:pt x="15070" y="11719"/>
                    <a:pt x="13787" y="10542"/>
                    <a:pt x="12408" y="9957"/>
                  </a:cubicBezTo>
                  <a:cubicBezTo>
                    <a:pt x="11419" y="9540"/>
                    <a:pt x="10369" y="9367"/>
                    <a:pt x="9316" y="9207"/>
                  </a:cubicBezTo>
                  <a:lnTo>
                    <a:pt x="9316" y="9207"/>
                  </a:lnTo>
                  <a:cubicBezTo>
                    <a:pt x="9480" y="9121"/>
                    <a:pt x="9643" y="9041"/>
                    <a:pt x="9805" y="8966"/>
                  </a:cubicBezTo>
                  <a:cubicBezTo>
                    <a:pt x="10603" y="8598"/>
                    <a:pt x="11438" y="8271"/>
                    <a:pt x="12298" y="8084"/>
                  </a:cubicBezTo>
                  <a:cubicBezTo>
                    <a:pt x="12790" y="7978"/>
                    <a:pt x="13290" y="7931"/>
                    <a:pt x="13791" y="7931"/>
                  </a:cubicBezTo>
                  <a:cubicBezTo>
                    <a:pt x="14228" y="7931"/>
                    <a:pt x="14666" y="7967"/>
                    <a:pt x="15100" y="8031"/>
                  </a:cubicBezTo>
                  <a:cubicBezTo>
                    <a:pt x="16029" y="8169"/>
                    <a:pt x="16939" y="8423"/>
                    <a:pt x="17830" y="8712"/>
                  </a:cubicBezTo>
                  <a:cubicBezTo>
                    <a:pt x="18717" y="9000"/>
                    <a:pt x="19590" y="9333"/>
                    <a:pt x="20444" y="9713"/>
                  </a:cubicBezTo>
                  <a:cubicBezTo>
                    <a:pt x="20860" y="9898"/>
                    <a:pt x="21272" y="10094"/>
                    <a:pt x="21677" y="10299"/>
                  </a:cubicBezTo>
                  <a:cubicBezTo>
                    <a:pt x="21693" y="10307"/>
                    <a:pt x="21709" y="10310"/>
                    <a:pt x="21724" y="10310"/>
                  </a:cubicBezTo>
                  <a:cubicBezTo>
                    <a:pt x="21816" y="10310"/>
                    <a:pt x="21878" y="10174"/>
                    <a:pt x="21778" y="10124"/>
                  </a:cubicBezTo>
                  <a:cubicBezTo>
                    <a:pt x="20075" y="9263"/>
                    <a:pt x="18273" y="8557"/>
                    <a:pt x="16419" y="8093"/>
                  </a:cubicBezTo>
                  <a:cubicBezTo>
                    <a:pt x="15556" y="7877"/>
                    <a:pt x="14669" y="7727"/>
                    <a:pt x="13776" y="7727"/>
                  </a:cubicBezTo>
                  <a:cubicBezTo>
                    <a:pt x="13704" y="7727"/>
                    <a:pt x="13632" y="7728"/>
                    <a:pt x="13560" y="7730"/>
                  </a:cubicBezTo>
                  <a:cubicBezTo>
                    <a:pt x="12601" y="7755"/>
                    <a:pt x="11678" y="7995"/>
                    <a:pt x="10786" y="8336"/>
                  </a:cubicBezTo>
                  <a:cubicBezTo>
                    <a:pt x="10186" y="8565"/>
                    <a:pt x="9555" y="8825"/>
                    <a:pt x="8967" y="9154"/>
                  </a:cubicBezTo>
                  <a:lnTo>
                    <a:pt x="8967" y="9154"/>
                  </a:lnTo>
                  <a:cubicBezTo>
                    <a:pt x="8276" y="9048"/>
                    <a:pt x="7586" y="8937"/>
                    <a:pt x="6913" y="8753"/>
                  </a:cubicBezTo>
                  <a:cubicBezTo>
                    <a:pt x="6077" y="8523"/>
                    <a:pt x="5294" y="8163"/>
                    <a:pt x="4583" y="7668"/>
                  </a:cubicBezTo>
                  <a:cubicBezTo>
                    <a:pt x="3912" y="7201"/>
                    <a:pt x="3315" y="6629"/>
                    <a:pt x="2786" y="6005"/>
                  </a:cubicBezTo>
                  <a:cubicBezTo>
                    <a:pt x="2241" y="5363"/>
                    <a:pt x="1760" y="4661"/>
                    <a:pt x="1349" y="3927"/>
                  </a:cubicBezTo>
                  <a:cubicBezTo>
                    <a:pt x="911" y="3145"/>
                    <a:pt x="556" y="2306"/>
                    <a:pt x="393" y="1419"/>
                  </a:cubicBezTo>
                  <a:cubicBezTo>
                    <a:pt x="314" y="984"/>
                    <a:pt x="288" y="540"/>
                    <a:pt x="319" y="97"/>
                  </a:cubicBezTo>
                  <a:cubicBezTo>
                    <a:pt x="323" y="32"/>
                    <a:pt x="274"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p:cNvSpPr txBox="1"/>
          <p:nvPr/>
        </p:nvSpPr>
        <p:spPr>
          <a:xfrm>
            <a:off x="3929739" y="205085"/>
            <a:ext cx="1260303" cy="461665"/>
          </a:xfrm>
          <a:prstGeom prst="rect">
            <a:avLst/>
          </a:prstGeom>
          <a:noFill/>
        </p:spPr>
        <p:txBody>
          <a:bodyPr wrap="square" rtlCol="0">
            <a:spAutoFit/>
          </a:bodyPr>
          <a:lstStyle/>
          <a:p>
            <a:r>
              <a:rPr lang="en-US" sz="2400" b="1" dirty="0" smtClean="0">
                <a:solidFill>
                  <a:srgbClr val="FF0000"/>
                </a:solidFill>
              </a:rPr>
              <a:t>Gợi ý:</a:t>
            </a:r>
            <a:endParaRPr lang="en-US" sz="2400" b="1" dirty="0">
              <a:solidFill>
                <a:srgbClr val="FF0000"/>
              </a:solidFill>
            </a:endParaRPr>
          </a:p>
        </p:txBody>
      </p:sp>
      <p:pic>
        <p:nvPicPr>
          <p:cNvPr id="5122" name="Picture 2"/>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246011" y="791085"/>
            <a:ext cx="8627760" cy="4142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5122"/>
                                        </p:tgtEl>
                                        <p:attrNameLst>
                                          <p:attrName>style.visibility</p:attrName>
                                        </p:attrNameLst>
                                      </p:cBhvr>
                                      <p:to>
                                        <p:strVal val="visible"/>
                                      </p:to>
                                    </p:set>
                                    <p:anim calcmode="lin" valueType="num">
                                      <p:cBhvr>
                                        <p:cTn id="13" dur="500" fill="hold"/>
                                        <p:tgtEl>
                                          <p:spTgt spid="5122"/>
                                        </p:tgtEl>
                                        <p:attrNameLst>
                                          <p:attrName>ppt_w</p:attrName>
                                        </p:attrNameLst>
                                      </p:cBhvr>
                                      <p:tavLst>
                                        <p:tav tm="0">
                                          <p:val>
                                            <p:fltVal val="0"/>
                                          </p:val>
                                        </p:tav>
                                        <p:tav tm="100000">
                                          <p:val>
                                            <p:strVal val="#ppt_w"/>
                                          </p:val>
                                        </p:tav>
                                      </p:tavLst>
                                    </p:anim>
                                    <p:anim calcmode="lin" valueType="num">
                                      <p:cBhvr>
                                        <p:cTn id="14" dur="500" fill="hold"/>
                                        <p:tgtEl>
                                          <p:spTgt spid="5122"/>
                                        </p:tgtEl>
                                        <p:attrNameLst>
                                          <p:attrName>ppt_h</p:attrName>
                                        </p:attrNameLst>
                                      </p:cBhvr>
                                      <p:tavLst>
                                        <p:tav tm="0">
                                          <p:val>
                                            <p:fltVal val="0"/>
                                          </p:val>
                                        </p:tav>
                                        <p:tav tm="100000">
                                          <p:val>
                                            <p:strVal val="#ppt_h"/>
                                          </p:val>
                                        </p:tav>
                                      </p:tavLst>
                                    </p:anim>
                                    <p:animEffect transition="in" filter="fade">
                                      <p:cBhvr>
                                        <p:cTn id="15"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62"/>
        <p:cNvGrpSpPr/>
        <p:nvPr/>
      </p:nvGrpSpPr>
      <p:grpSpPr>
        <a:xfrm>
          <a:off x="0" y="0"/>
          <a:ext cx="0" cy="0"/>
          <a:chOff x="0" y="0"/>
          <a:chExt cx="0" cy="0"/>
        </a:xfrm>
      </p:grpSpPr>
      <p:sp>
        <p:nvSpPr>
          <p:cNvPr id="8" name="Rounded Rectangle 7"/>
          <p:cNvSpPr/>
          <p:nvPr/>
        </p:nvSpPr>
        <p:spPr>
          <a:xfrm>
            <a:off x="1905000" y="96083"/>
            <a:ext cx="6941329" cy="4990267"/>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895600" y="209550"/>
            <a:ext cx="4800600" cy="523220"/>
          </a:xfrm>
          <a:prstGeom prst="rect">
            <a:avLst/>
          </a:prstGeom>
          <a:noFill/>
        </p:spPr>
        <p:txBody>
          <a:bodyPr wrap="square" rtlCol="0">
            <a:spAutoFit/>
          </a:bodyPr>
          <a:lstStyle/>
          <a:p>
            <a:pPr algn="ctr"/>
            <a:r>
              <a:rPr lang="en-US" sz="2800" b="1" dirty="0" smtClean="0">
                <a:solidFill>
                  <a:srgbClr val="FF0000"/>
                </a:solidFill>
              </a:rPr>
              <a:t>KẾT LUẬN</a:t>
            </a:r>
            <a:endParaRPr lang="en-US" sz="2800" b="1" dirty="0">
              <a:solidFill>
                <a:srgbClr val="FF0000"/>
              </a:solidFill>
            </a:endParaRPr>
          </a:p>
        </p:txBody>
      </p:sp>
      <p:pic>
        <p:nvPicPr>
          <p:cNvPr id="4" name="Picture 14"/>
          <p:cNvPicPr>
            <a:picLocks noChangeAspect="1"/>
          </p:cNvPicPr>
          <p:nvPr/>
        </p:nvPicPr>
        <p:blipFill>
          <a:blip r:embed="rId3"/>
          <a:srcRect/>
          <a:stretch>
            <a:fillRect/>
          </a:stretch>
        </p:blipFill>
        <p:spPr>
          <a:xfrm>
            <a:off x="304800" y="2159590"/>
            <a:ext cx="1745471" cy="3002960"/>
          </a:xfrm>
          <a:prstGeom prst="rect">
            <a:avLst/>
          </a:prstGeom>
        </p:spPr>
      </p:pic>
      <p:sp>
        <p:nvSpPr>
          <p:cNvPr id="7" name="Rectangle 6"/>
          <p:cNvSpPr/>
          <p:nvPr/>
        </p:nvSpPr>
        <p:spPr>
          <a:xfrm>
            <a:off x="2191407" y="742950"/>
            <a:ext cx="6477000" cy="4247317"/>
          </a:xfrm>
          <a:prstGeom prst="rect">
            <a:avLst/>
          </a:prstGeom>
        </p:spPr>
        <p:txBody>
          <a:bodyPr wrap="square">
            <a:spAutoFit/>
          </a:bodyPr>
          <a:lstStyle/>
          <a:p>
            <a:pPr algn="just">
              <a:lnSpc>
                <a:spcPct val="150000"/>
              </a:lnSpc>
            </a:pPr>
            <a:r>
              <a:rPr lang="en-US" sz="2000" dirty="0"/>
              <a:t>Mỗi nghề đều có những yêu cầu về phẩm chất, năng lực riêng đối với người lao động. Ai đó có sự phù hợp cao giữa phẩm chất, năng lực của bản thân với yêu cầu của nghề sẽ là yếu tố đảm bảo cho sự thành công trong hoạt động nghề nghiệp sau này. Tuy nhiên, không phải ai cũng tự nhiên đạt được điều này. Điều quan trọng là bản thân mỗi người phải xác định được những phẩm chất, năng lực đã phù hợp và chưa phù hợp để có kế hoạch rèn luyện và quyết tâm rèn luyện theo kế hoạch.</a:t>
            </a:r>
          </a:p>
        </p:txBody>
      </p:sp>
    </p:spTree>
    <p:extLst>
      <p:ext uri="{BB962C8B-B14F-4D97-AF65-F5344CB8AC3E}">
        <p14:creationId xmlns:p14="http://schemas.microsoft.com/office/powerpoint/2010/main" val="413327801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0" dur="500"/>
                                        <p:tgtEl>
                                          <p:spTgt spid="7">
                                            <p:txEl>
                                              <p:pRg st="0" end="0"/>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67"/>
        <p:cNvGrpSpPr/>
        <p:nvPr/>
      </p:nvGrpSpPr>
      <p:grpSpPr>
        <a:xfrm>
          <a:off x="0" y="0"/>
          <a:ext cx="0" cy="0"/>
          <a:chOff x="0" y="0"/>
          <a:chExt cx="0" cy="0"/>
        </a:xfrm>
      </p:grpSpPr>
      <p:grpSp>
        <p:nvGrpSpPr>
          <p:cNvPr id="2584" name="Google Shape;2584;p40"/>
          <p:cNvGrpSpPr/>
          <p:nvPr/>
        </p:nvGrpSpPr>
        <p:grpSpPr>
          <a:xfrm>
            <a:off x="5094596" y="4240102"/>
            <a:ext cx="1449885" cy="726790"/>
            <a:chOff x="6554834" y="4413128"/>
            <a:chExt cx="1033713" cy="518173"/>
          </a:xfrm>
        </p:grpSpPr>
        <p:sp>
          <p:nvSpPr>
            <p:cNvPr id="2585" name="Google Shape;2585;p40"/>
            <p:cNvSpPr/>
            <p:nvPr/>
          </p:nvSpPr>
          <p:spPr>
            <a:xfrm>
              <a:off x="6554834" y="4413128"/>
              <a:ext cx="1033713" cy="518173"/>
            </a:xfrm>
            <a:custGeom>
              <a:avLst/>
              <a:gdLst/>
              <a:ahLst/>
              <a:cxnLst/>
              <a:rect l="l" t="t" r="r" b="b"/>
              <a:pathLst>
                <a:path w="34581" h="17336" extrusionOk="0">
                  <a:moveTo>
                    <a:pt x="743" y="0"/>
                  </a:moveTo>
                  <a:cubicBezTo>
                    <a:pt x="287" y="0"/>
                    <a:pt x="1" y="500"/>
                    <a:pt x="236" y="896"/>
                  </a:cubicBezTo>
                  <a:lnTo>
                    <a:pt x="4443" y="7949"/>
                  </a:lnTo>
                  <a:cubicBezTo>
                    <a:pt x="4558" y="8140"/>
                    <a:pt x="4755" y="8237"/>
                    <a:pt x="4952" y="8237"/>
                  </a:cubicBezTo>
                  <a:cubicBezTo>
                    <a:pt x="5130" y="8237"/>
                    <a:pt x="5309" y="8158"/>
                    <a:pt x="5429" y="7996"/>
                  </a:cubicBezTo>
                  <a:lnTo>
                    <a:pt x="6181" y="6972"/>
                  </a:lnTo>
                  <a:cubicBezTo>
                    <a:pt x="6294" y="6819"/>
                    <a:pt x="6471" y="6732"/>
                    <a:pt x="6655" y="6732"/>
                  </a:cubicBezTo>
                  <a:cubicBezTo>
                    <a:pt x="6702" y="6732"/>
                    <a:pt x="6749" y="6738"/>
                    <a:pt x="6795" y="6749"/>
                  </a:cubicBezTo>
                  <a:cubicBezTo>
                    <a:pt x="6904" y="6775"/>
                    <a:pt x="7004" y="6828"/>
                    <a:pt x="7080" y="6907"/>
                  </a:cubicBezTo>
                  <a:cubicBezTo>
                    <a:pt x="7621" y="7479"/>
                    <a:pt x="7993" y="8302"/>
                    <a:pt x="8382" y="9170"/>
                  </a:cubicBezTo>
                  <a:cubicBezTo>
                    <a:pt x="8510" y="9455"/>
                    <a:pt x="8637" y="9739"/>
                    <a:pt x="8771" y="10017"/>
                  </a:cubicBezTo>
                  <a:cubicBezTo>
                    <a:pt x="9086" y="10668"/>
                    <a:pt x="9559" y="11652"/>
                    <a:pt x="10418" y="12367"/>
                  </a:cubicBezTo>
                  <a:cubicBezTo>
                    <a:pt x="10943" y="12802"/>
                    <a:pt x="11552" y="13069"/>
                    <a:pt x="12198" y="13145"/>
                  </a:cubicBezTo>
                  <a:cubicBezTo>
                    <a:pt x="12313" y="13159"/>
                    <a:pt x="12420" y="13201"/>
                    <a:pt x="12510" y="13273"/>
                  </a:cubicBezTo>
                  <a:cubicBezTo>
                    <a:pt x="13031" y="13687"/>
                    <a:pt x="13613" y="14006"/>
                    <a:pt x="14234" y="14218"/>
                  </a:cubicBezTo>
                  <a:cubicBezTo>
                    <a:pt x="14790" y="14407"/>
                    <a:pt x="15377" y="14501"/>
                    <a:pt x="15977" y="14501"/>
                  </a:cubicBezTo>
                  <a:cubicBezTo>
                    <a:pt x="16496" y="14501"/>
                    <a:pt x="17020" y="14431"/>
                    <a:pt x="17536" y="14290"/>
                  </a:cubicBezTo>
                  <a:cubicBezTo>
                    <a:pt x="18588" y="14004"/>
                    <a:pt x="19489" y="13485"/>
                    <a:pt x="20155" y="13066"/>
                  </a:cubicBezTo>
                  <a:cubicBezTo>
                    <a:pt x="20347" y="12943"/>
                    <a:pt x="20542" y="12819"/>
                    <a:pt x="20738" y="12689"/>
                  </a:cubicBezTo>
                  <a:cubicBezTo>
                    <a:pt x="21700" y="12061"/>
                    <a:pt x="22609" y="11468"/>
                    <a:pt x="23479" y="11468"/>
                  </a:cubicBezTo>
                  <a:cubicBezTo>
                    <a:pt x="23520" y="11468"/>
                    <a:pt x="23561" y="11471"/>
                    <a:pt x="23600" y="11472"/>
                  </a:cubicBezTo>
                  <a:cubicBezTo>
                    <a:pt x="23802" y="11485"/>
                    <a:pt x="23897" y="11563"/>
                    <a:pt x="23963" y="11635"/>
                  </a:cubicBezTo>
                  <a:cubicBezTo>
                    <a:pt x="24176" y="11873"/>
                    <a:pt x="24361" y="12261"/>
                    <a:pt x="24556" y="12671"/>
                  </a:cubicBezTo>
                  <a:lnTo>
                    <a:pt x="24594" y="12752"/>
                  </a:lnTo>
                  <a:cubicBezTo>
                    <a:pt x="25157" y="13935"/>
                    <a:pt x="26209" y="15554"/>
                    <a:pt x="28010" y="16568"/>
                  </a:cubicBezTo>
                  <a:cubicBezTo>
                    <a:pt x="28889" y="17062"/>
                    <a:pt x="29890" y="17333"/>
                    <a:pt x="30823" y="17336"/>
                  </a:cubicBezTo>
                  <a:cubicBezTo>
                    <a:pt x="32056" y="17336"/>
                    <a:pt x="33126" y="16850"/>
                    <a:pt x="33839" y="15971"/>
                  </a:cubicBezTo>
                  <a:cubicBezTo>
                    <a:pt x="34250" y="15465"/>
                    <a:pt x="34494" y="14860"/>
                    <a:pt x="34544" y="14223"/>
                  </a:cubicBezTo>
                  <a:cubicBezTo>
                    <a:pt x="34580" y="13750"/>
                    <a:pt x="34421" y="13280"/>
                    <a:pt x="34100" y="12935"/>
                  </a:cubicBezTo>
                  <a:cubicBezTo>
                    <a:pt x="33781" y="12590"/>
                    <a:pt x="33324" y="12391"/>
                    <a:pt x="32848" y="12391"/>
                  </a:cubicBezTo>
                  <a:cubicBezTo>
                    <a:pt x="31986" y="12391"/>
                    <a:pt x="31276" y="13008"/>
                    <a:pt x="31149" y="13845"/>
                  </a:cubicBezTo>
                  <a:cubicBezTo>
                    <a:pt x="31122" y="13862"/>
                    <a:pt x="31085" y="13880"/>
                    <a:pt x="31044" y="13893"/>
                  </a:cubicBezTo>
                  <a:cubicBezTo>
                    <a:pt x="30980" y="13910"/>
                    <a:pt x="30899" y="13921"/>
                    <a:pt x="30807" y="13921"/>
                  </a:cubicBezTo>
                  <a:cubicBezTo>
                    <a:pt x="30596" y="13921"/>
                    <a:pt x="30339" y="13870"/>
                    <a:pt x="30085" y="13776"/>
                  </a:cubicBezTo>
                  <a:cubicBezTo>
                    <a:pt x="29301" y="13489"/>
                    <a:pt x="28524" y="12767"/>
                    <a:pt x="27952" y="11800"/>
                  </a:cubicBezTo>
                  <a:cubicBezTo>
                    <a:pt x="27840" y="11611"/>
                    <a:pt x="27727" y="11379"/>
                    <a:pt x="27610" y="11133"/>
                  </a:cubicBezTo>
                  <a:cubicBezTo>
                    <a:pt x="27190" y="10264"/>
                    <a:pt x="26667" y="9180"/>
                    <a:pt x="25486" y="8532"/>
                  </a:cubicBezTo>
                  <a:cubicBezTo>
                    <a:pt x="24904" y="8213"/>
                    <a:pt x="24237" y="8052"/>
                    <a:pt x="23497" y="8052"/>
                  </a:cubicBezTo>
                  <a:cubicBezTo>
                    <a:pt x="23264" y="8052"/>
                    <a:pt x="23020" y="8068"/>
                    <a:pt x="22776" y="8102"/>
                  </a:cubicBezTo>
                  <a:cubicBezTo>
                    <a:pt x="21897" y="8216"/>
                    <a:pt x="21033" y="8531"/>
                    <a:pt x="20055" y="9085"/>
                  </a:cubicBezTo>
                  <a:cubicBezTo>
                    <a:pt x="19633" y="9325"/>
                    <a:pt x="19236" y="9582"/>
                    <a:pt x="18853" y="9831"/>
                  </a:cubicBezTo>
                  <a:cubicBezTo>
                    <a:pt x="18030" y="10366"/>
                    <a:pt x="17253" y="10870"/>
                    <a:pt x="16450" y="11036"/>
                  </a:cubicBezTo>
                  <a:cubicBezTo>
                    <a:pt x="16308" y="11066"/>
                    <a:pt x="16163" y="11080"/>
                    <a:pt x="16018" y="11080"/>
                  </a:cubicBezTo>
                  <a:cubicBezTo>
                    <a:pt x="15963" y="11080"/>
                    <a:pt x="15909" y="11078"/>
                    <a:pt x="15855" y="11073"/>
                  </a:cubicBezTo>
                  <a:cubicBezTo>
                    <a:pt x="16005" y="10783"/>
                    <a:pt x="16124" y="10474"/>
                    <a:pt x="16201" y="10153"/>
                  </a:cubicBezTo>
                  <a:cubicBezTo>
                    <a:pt x="16526" y="8809"/>
                    <a:pt x="16138" y="7471"/>
                    <a:pt x="15185" y="6655"/>
                  </a:cubicBezTo>
                  <a:cubicBezTo>
                    <a:pt x="14649" y="6196"/>
                    <a:pt x="13971" y="5943"/>
                    <a:pt x="13277" y="5943"/>
                  </a:cubicBezTo>
                  <a:cubicBezTo>
                    <a:pt x="12735" y="5943"/>
                    <a:pt x="12208" y="6097"/>
                    <a:pt x="11755" y="6388"/>
                  </a:cubicBezTo>
                  <a:cubicBezTo>
                    <a:pt x="11713" y="6415"/>
                    <a:pt x="11672" y="6443"/>
                    <a:pt x="11634" y="6471"/>
                  </a:cubicBezTo>
                  <a:cubicBezTo>
                    <a:pt x="11532" y="6544"/>
                    <a:pt x="11417" y="6578"/>
                    <a:pt x="11302" y="6578"/>
                  </a:cubicBezTo>
                  <a:cubicBezTo>
                    <a:pt x="11094" y="6578"/>
                    <a:pt x="10889" y="6465"/>
                    <a:pt x="10780" y="6265"/>
                  </a:cubicBezTo>
                  <a:cubicBezTo>
                    <a:pt x="10576" y="5891"/>
                    <a:pt x="10348" y="5520"/>
                    <a:pt x="10075" y="5159"/>
                  </a:cubicBezTo>
                  <a:cubicBezTo>
                    <a:pt x="9801" y="4793"/>
                    <a:pt x="9501" y="4466"/>
                    <a:pt x="9180" y="4182"/>
                  </a:cubicBezTo>
                  <a:cubicBezTo>
                    <a:pt x="9173" y="4176"/>
                    <a:pt x="9166" y="4171"/>
                    <a:pt x="9161" y="4165"/>
                  </a:cubicBezTo>
                  <a:lnTo>
                    <a:pt x="9156" y="4144"/>
                  </a:lnTo>
                  <a:cubicBezTo>
                    <a:pt x="9106" y="3936"/>
                    <a:pt x="9171" y="3718"/>
                    <a:pt x="9327" y="3571"/>
                  </a:cubicBezTo>
                  <a:lnTo>
                    <a:pt x="11566" y="1482"/>
                  </a:lnTo>
                  <a:cubicBezTo>
                    <a:pt x="11950" y="1123"/>
                    <a:pt x="11713" y="481"/>
                    <a:pt x="11189" y="458"/>
                  </a:cubicBezTo>
                  <a:lnTo>
                    <a:pt x="771" y="1"/>
                  </a:lnTo>
                  <a:cubicBezTo>
                    <a:pt x="761" y="1"/>
                    <a:pt x="752" y="0"/>
                    <a:pt x="743"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40"/>
            <p:cNvSpPr/>
            <p:nvPr/>
          </p:nvSpPr>
          <p:spPr>
            <a:xfrm>
              <a:off x="6632106" y="4463851"/>
              <a:ext cx="182613" cy="47256"/>
            </a:xfrm>
            <a:custGeom>
              <a:avLst/>
              <a:gdLst/>
              <a:ahLst/>
              <a:cxnLst/>
              <a:rect l="l" t="t" r="r" b="b"/>
              <a:pathLst>
                <a:path w="6109" h="1581" extrusionOk="0">
                  <a:moveTo>
                    <a:pt x="1" y="1"/>
                  </a:moveTo>
                  <a:lnTo>
                    <a:pt x="4701" y="1580"/>
                  </a:lnTo>
                  <a:lnTo>
                    <a:pt x="6108" y="269"/>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40"/>
            <p:cNvSpPr/>
            <p:nvPr/>
          </p:nvSpPr>
          <p:spPr>
            <a:xfrm>
              <a:off x="6632106" y="4463851"/>
              <a:ext cx="110004" cy="122938"/>
            </a:xfrm>
            <a:custGeom>
              <a:avLst/>
              <a:gdLst/>
              <a:ahLst/>
              <a:cxnLst/>
              <a:rect l="l" t="t" r="r" b="b"/>
              <a:pathLst>
                <a:path w="3680" h="4113" extrusionOk="0">
                  <a:moveTo>
                    <a:pt x="1" y="1"/>
                  </a:moveTo>
                  <a:lnTo>
                    <a:pt x="2455" y="4112"/>
                  </a:lnTo>
                  <a:lnTo>
                    <a:pt x="3679" y="2450"/>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40"/>
            <p:cNvSpPr/>
            <p:nvPr/>
          </p:nvSpPr>
          <p:spPr>
            <a:xfrm>
              <a:off x="6632106" y="4463851"/>
              <a:ext cx="155620" cy="108770"/>
            </a:xfrm>
            <a:custGeom>
              <a:avLst/>
              <a:gdLst/>
              <a:ahLst/>
              <a:cxnLst/>
              <a:rect l="l" t="t" r="r" b="b"/>
              <a:pathLst>
                <a:path w="5206" h="3639" extrusionOk="0">
                  <a:moveTo>
                    <a:pt x="1" y="1"/>
                  </a:moveTo>
                  <a:lnTo>
                    <a:pt x="3679" y="2450"/>
                  </a:lnTo>
                  <a:lnTo>
                    <a:pt x="5205" y="3638"/>
                  </a:lnTo>
                  <a:lnTo>
                    <a:pt x="4701" y="1580"/>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40"/>
            <p:cNvSpPr/>
            <p:nvPr/>
          </p:nvSpPr>
          <p:spPr>
            <a:xfrm>
              <a:off x="6726716" y="4537052"/>
              <a:ext cx="61011" cy="35569"/>
            </a:xfrm>
            <a:custGeom>
              <a:avLst/>
              <a:gdLst/>
              <a:ahLst/>
              <a:cxnLst/>
              <a:rect l="l" t="t" r="r" b="b"/>
              <a:pathLst>
                <a:path w="2041" h="1190" extrusionOk="0">
                  <a:moveTo>
                    <a:pt x="514" y="1"/>
                  </a:moveTo>
                  <a:lnTo>
                    <a:pt x="0" y="699"/>
                  </a:lnTo>
                  <a:lnTo>
                    <a:pt x="2040" y="1189"/>
                  </a:lnTo>
                  <a:lnTo>
                    <a:pt x="51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40"/>
            <p:cNvSpPr/>
            <p:nvPr/>
          </p:nvSpPr>
          <p:spPr>
            <a:xfrm>
              <a:off x="6790776" y="4573308"/>
              <a:ext cx="748986" cy="309840"/>
            </a:xfrm>
            <a:custGeom>
              <a:avLst/>
              <a:gdLst/>
              <a:ahLst/>
              <a:cxnLst/>
              <a:rect l="l" t="t" r="r" b="b"/>
              <a:pathLst>
                <a:path w="25056" h="10366" extrusionOk="0">
                  <a:moveTo>
                    <a:pt x="5395" y="2389"/>
                  </a:moveTo>
                  <a:cubicBezTo>
                    <a:pt x="5948" y="2389"/>
                    <a:pt x="6401" y="2844"/>
                    <a:pt x="6545" y="3366"/>
                  </a:cubicBezTo>
                  <a:cubicBezTo>
                    <a:pt x="6732" y="4031"/>
                    <a:pt x="6513" y="4786"/>
                    <a:pt x="6070" y="5302"/>
                  </a:cubicBezTo>
                  <a:cubicBezTo>
                    <a:pt x="5827" y="5584"/>
                    <a:pt x="5509" y="5815"/>
                    <a:pt x="5159" y="5930"/>
                  </a:cubicBezTo>
                  <a:lnTo>
                    <a:pt x="5159" y="5930"/>
                  </a:lnTo>
                  <a:cubicBezTo>
                    <a:pt x="5113" y="5876"/>
                    <a:pt x="5069" y="5820"/>
                    <a:pt x="5026" y="5763"/>
                  </a:cubicBezTo>
                  <a:cubicBezTo>
                    <a:pt x="4603" y="5199"/>
                    <a:pt x="4283" y="4483"/>
                    <a:pt x="4277" y="3766"/>
                  </a:cubicBezTo>
                  <a:cubicBezTo>
                    <a:pt x="4271" y="3155"/>
                    <a:pt x="4587" y="2493"/>
                    <a:pt x="5251" y="2400"/>
                  </a:cubicBezTo>
                  <a:cubicBezTo>
                    <a:pt x="5300" y="2393"/>
                    <a:pt x="5348" y="2389"/>
                    <a:pt x="5395" y="2389"/>
                  </a:cubicBezTo>
                  <a:close/>
                  <a:moveTo>
                    <a:pt x="155" y="1"/>
                  </a:moveTo>
                  <a:cubicBezTo>
                    <a:pt x="73" y="1"/>
                    <a:pt x="1" y="103"/>
                    <a:pt x="78" y="171"/>
                  </a:cubicBezTo>
                  <a:cubicBezTo>
                    <a:pt x="1203" y="1172"/>
                    <a:pt x="1694" y="2642"/>
                    <a:pt x="2329" y="3962"/>
                  </a:cubicBezTo>
                  <a:cubicBezTo>
                    <a:pt x="2641" y="4611"/>
                    <a:pt x="2988" y="5303"/>
                    <a:pt x="3551" y="5770"/>
                  </a:cubicBezTo>
                  <a:cubicBezTo>
                    <a:pt x="3893" y="6054"/>
                    <a:pt x="4292" y="6205"/>
                    <a:pt x="4702" y="6205"/>
                  </a:cubicBezTo>
                  <a:cubicBezTo>
                    <a:pt x="4831" y="6205"/>
                    <a:pt x="4962" y="6190"/>
                    <a:pt x="5092" y="6159"/>
                  </a:cubicBezTo>
                  <a:lnTo>
                    <a:pt x="5092" y="6159"/>
                  </a:lnTo>
                  <a:cubicBezTo>
                    <a:pt x="5571" y="6691"/>
                    <a:pt x="6184" y="7104"/>
                    <a:pt x="6856" y="7331"/>
                  </a:cubicBezTo>
                  <a:cubicBezTo>
                    <a:pt x="7256" y="7467"/>
                    <a:pt x="7670" y="7530"/>
                    <a:pt x="8085" y="7530"/>
                  </a:cubicBezTo>
                  <a:cubicBezTo>
                    <a:pt x="8466" y="7530"/>
                    <a:pt x="8848" y="7477"/>
                    <a:pt x="9220" y="7377"/>
                  </a:cubicBezTo>
                  <a:cubicBezTo>
                    <a:pt x="10002" y="7165"/>
                    <a:pt x="10723" y="6771"/>
                    <a:pt x="11405" y="6343"/>
                  </a:cubicBezTo>
                  <a:cubicBezTo>
                    <a:pt x="12685" y="5540"/>
                    <a:pt x="14008" y="4500"/>
                    <a:pt x="15585" y="4500"/>
                  </a:cubicBezTo>
                  <a:cubicBezTo>
                    <a:pt x="15659" y="4500"/>
                    <a:pt x="15733" y="4502"/>
                    <a:pt x="15807" y="4507"/>
                  </a:cubicBezTo>
                  <a:cubicBezTo>
                    <a:pt x="16379" y="4542"/>
                    <a:pt x="16884" y="4774"/>
                    <a:pt x="17268" y="5200"/>
                  </a:cubicBezTo>
                  <a:cubicBezTo>
                    <a:pt x="17658" y="5635"/>
                    <a:pt x="17908" y="6181"/>
                    <a:pt x="18158" y="6702"/>
                  </a:cubicBezTo>
                  <a:cubicBezTo>
                    <a:pt x="18757" y="7958"/>
                    <a:pt x="19679" y="9116"/>
                    <a:pt x="20910" y="9806"/>
                  </a:cubicBezTo>
                  <a:cubicBezTo>
                    <a:pt x="21486" y="10129"/>
                    <a:pt x="22225" y="10365"/>
                    <a:pt x="22933" y="10365"/>
                  </a:cubicBezTo>
                  <a:cubicBezTo>
                    <a:pt x="23606" y="10365"/>
                    <a:pt x="24251" y="10152"/>
                    <a:pt x="24701" y="9597"/>
                  </a:cubicBezTo>
                  <a:cubicBezTo>
                    <a:pt x="24902" y="9348"/>
                    <a:pt x="25026" y="9056"/>
                    <a:pt x="25050" y="8737"/>
                  </a:cubicBezTo>
                  <a:cubicBezTo>
                    <a:pt x="25056" y="8672"/>
                    <a:pt x="25008" y="8640"/>
                    <a:pt x="24958" y="8640"/>
                  </a:cubicBezTo>
                  <a:cubicBezTo>
                    <a:pt x="24907" y="8640"/>
                    <a:pt x="24854" y="8672"/>
                    <a:pt x="24849" y="8737"/>
                  </a:cubicBezTo>
                  <a:cubicBezTo>
                    <a:pt x="24796" y="9409"/>
                    <a:pt x="24210" y="9905"/>
                    <a:pt x="23595" y="10080"/>
                  </a:cubicBezTo>
                  <a:cubicBezTo>
                    <a:pt x="23376" y="10142"/>
                    <a:pt x="23147" y="10169"/>
                    <a:pt x="22916" y="10169"/>
                  </a:cubicBezTo>
                  <a:cubicBezTo>
                    <a:pt x="22479" y="10169"/>
                    <a:pt x="22035" y="10071"/>
                    <a:pt x="21638" y="9926"/>
                  </a:cubicBezTo>
                  <a:cubicBezTo>
                    <a:pt x="20369" y="9458"/>
                    <a:pt x="19353" y="8403"/>
                    <a:pt x="18676" y="7259"/>
                  </a:cubicBezTo>
                  <a:cubicBezTo>
                    <a:pt x="18132" y="6342"/>
                    <a:pt x="17820" y="5132"/>
                    <a:pt x="16818" y="4582"/>
                  </a:cubicBezTo>
                  <a:cubicBezTo>
                    <a:pt x="16446" y="4377"/>
                    <a:pt x="16025" y="4300"/>
                    <a:pt x="15603" y="4300"/>
                  </a:cubicBezTo>
                  <a:cubicBezTo>
                    <a:pt x="15432" y="4300"/>
                    <a:pt x="15260" y="4313"/>
                    <a:pt x="15092" y="4335"/>
                  </a:cubicBezTo>
                  <a:cubicBezTo>
                    <a:pt x="14332" y="4435"/>
                    <a:pt x="13620" y="4746"/>
                    <a:pt x="12958" y="5121"/>
                  </a:cubicBezTo>
                  <a:cubicBezTo>
                    <a:pt x="11625" y="5879"/>
                    <a:pt x="10424" y="6932"/>
                    <a:pt x="8884" y="7251"/>
                  </a:cubicBezTo>
                  <a:cubicBezTo>
                    <a:pt x="8630" y="7303"/>
                    <a:pt x="8376" y="7329"/>
                    <a:pt x="8123" y="7329"/>
                  </a:cubicBezTo>
                  <a:cubicBezTo>
                    <a:pt x="7060" y="7329"/>
                    <a:pt x="6038" y="6877"/>
                    <a:pt x="5305" y="6095"/>
                  </a:cubicBezTo>
                  <a:lnTo>
                    <a:pt x="5305" y="6095"/>
                  </a:lnTo>
                  <a:cubicBezTo>
                    <a:pt x="5360" y="6074"/>
                    <a:pt x="5415" y="6051"/>
                    <a:pt x="5470" y="6024"/>
                  </a:cubicBezTo>
                  <a:cubicBezTo>
                    <a:pt x="6108" y="5718"/>
                    <a:pt x="6578" y="5094"/>
                    <a:pt x="6743" y="4412"/>
                  </a:cubicBezTo>
                  <a:cubicBezTo>
                    <a:pt x="6904" y="3749"/>
                    <a:pt x="6785" y="2980"/>
                    <a:pt x="6246" y="2517"/>
                  </a:cubicBezTo>
                  <a:cubicBezTo>
                    <a:pt x="6001" y="2308"/>
                    <a:pt x="5692" y="2193"/>
                    <a:pt x="5383" y="2193"/>
                  </a:cubicBezTo>
                  <a:cubicBezTo>
                    <a:pt x="5158" y="2193"/>
                    <a:pt x="4933" y="2254"/>
                    <a:pt x="4731" y="2383"/>
                  </a:cubicBezTo>
                  <a:cubicBezTo>
                    <a:pt x="4115" y="2779"/>
                    <a:pt x="4002" y="3574"/>
                    <a:pt x="4125" y="4246"/>
                  </a:cubicBezTo>
                  <a:cubicBezTo>
                    <a:pt x="4243" y="4884"/>
                    <a:pt x="4535" y="5480"/>
                    <a:pt x="4943" y="5985"/>
                  </a:cubicBezTo>
                  <a:lnTo>
                    <a:pt x="4943" y="5985"/>
                  </a:lnTo>
                  <a:cubicBezTo>
                    <a:pt x="4857" y="6000"/>
                    <a:pt x="4769" y="6009"/>
                    <a:pt x="4680" y="6009"/>
                  </a:cubicBezTo>
                  <a:cubicBezTo>
                    <a:pt x="4537" y="6009"/>
                    <a:pt x="4392" y="5987"/>
                    <a:pt x="4247" y="5940"/>
                  </a:cubicBezTo>
                  <a:cubicBezTo>
                    <a:pt x="3577" y="5721"/>
                    <a:pt x="3146" y="5072"/>
                    <a:pt x="2823" y="4486"/>
                  </a:cubicBezTo>
                  <a:cubicBezTo>
                    <a:pt x="2148" y="3265"/>
                    <a:pt x="1742" y="1891"/>
                    <a:pt x="896" y="767"/>
                  </a:cubicBezTo>
                  <a:cubicBezTo>
                    <a:pt x="695" y="498"/>
                    <a:pt x="472" y="248"/>
                    <a:pt x="220" y="25"/>
                  </a:cubicBezTo>
                  <a:cubicBezTo>
                    <a:pt x="200" y="8"/>
                    <a:pt x="177" y="1"/>
                    <a:pt x="1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4" name="Google Shape;2614;p40"/>
          <p:cNvGrpSpPr/>
          <p:nvPr/>
        </p:nvGrpSpPr>
        <p:grpSpPr>
          <a:xfrm>
            <a:off x="8276339" y="484200"/>
            <a:ext cx="664756" cy="578883"/>
            <a:chOff x="5133595" y="1523392"/>
            <a:chExt cx="473946" cy="412721"/>
          </a:xfrm>
        </p:grpSpPr>
        <p:sp>
          <p:nvSpPr>
            <p:cNvPr id="2615" name="Google Shape;2615;p40"/>
            <p:cNvSpPr/>
            <p:nvPr/>
          </p:nvSpPr>
          <p:spPr>
            <a:xfrm>
              <a:off x="5133595" y="1523392"/>
              <a:ext cx="473946" cy="412721"/>
            </a:xfrm>
            <a:custGeom>
              <a:avLst/>
              <a:gdLst/>
              <a:ahLst/>
              <a:cxnLst/>
              <a:rect l="l" t="t" r="r" b="b"/>
              <a:pathLst>
                <a:path w="15855" h="13808" extrusionOk="0">
                  <a:moveTo>
                    <a:pt x="3218" y="1"/>
                  </a:moveTo>
                  <a:cubicBezTo>
                    <a:pt x="2663" y="1"/>
                    <a:pt x="2103" y="48"/>
                    <a:pt x="1542" y="147"/>
                  </a:cubicBezTo>
                  <a:cubicBezTo>
                    <a:pt x="1279" y="193"/>
                    <a:pt x="1008" y="252"/>
                    <a:pt x="794" y="410"/>
                  </a:cubicBezTo>
                  <a:cubicBezTo>
                    <a:pt x="0" y="986"/>
                    <a:pt x="283" y="2570"/>
                    <a:pt x="438" y="3386"/>
                  </a:cubicBezTo>
                  <a:cubicBezTo>
                    <a:pt x="671" y="4610"/>
                    <a:pt x="1200" y="5771"/>
                    <a:pt x="1928" y="6778"/>
                  </a:cubicBezTo>
                  <a:cubicBezTo>
                    <a:pt x="2390" y="7416"/>
                    <a:pt x="2946" y="7999"/>
                    <a:pt x="3526" y="8532"/>
                  </a:cubicBezTo>
                  <a:cubicBezTo>
                    <a:pt x="3856" y="8836"/>
                    <a:pt x="4202" y="9124"/>
                    <a:pt x="4559" y="9397"/>
                  </a:cubicBezTo>
                  <a:cubicBezTo>
                    <a:pt x="4737" y="9533"/>
                    <a:pt x="5577" y="9962"/>
                    <a:pt x="5622" y="10148"/>
                  </a:cubicBezTo>
                  <a:cubicBezTo>
                    <a:pt x="5859" y="11125"/>
                    <a:pt x="6355" y="12716"/>
                    <a:pt x="7165" y="13331"/>
                  </a:cubicBezTo>
                  <a:cubicBezTo>
                    <a:pt x="7597" y="13660"/>
                    <a:pt x="8154" y="13807"/>
                    <a:pt x="8975" y="13807"/>
                  </a:cubicBezTo>
                  <a:cubicBezTo>
                    <a:pt x="8984" y="13807"/>
                    <a:pt x="8993" y="13807"/>
                    <a:pt x="9003" y="13807"/>
                  </a:cubicBezTo>
                  <a:cubicBezTo>
                    <a:pt x="9811" y="13807"/>
                    <a:pt x="12342" y="13683"/>
                    <a:pt x="13028" y="12270"/>
                  </a:cubicBezTo>
                  <a:cubicBezTo>
                    <a:pt x="13137" y="12044"/>
                    <a:pt x="13195" y="11805"/>
                    <a:pt x="13205" y="11566"/>
                  </a:cubicBezTo>
                  <a:cubicBezTo>
                    <a:pt x="13535" y="11430"/>
                    <a:pt x="13820" y="11208"/>
                    <a:pt x="14026" y="10915"/>
                  </a:cubicBezTo>
                  <a:cubicBezTo>
                    <a:pt x="14173" y="10707"/>
                    <a:pt x="14306" y="10435"/>
                    <a:pt x="14357" y="10098"/>
                  </a:cubicBezTo>
                  <a:cubicBezTo>
                    <a:pt x="14875" y="9913"/>
                    <a:pt x="15295" y="9482"/>
                    <a:pt x="15491" y="8899"/>
                  </a:cubicBezTo>
                  <a:cubicBezTo>
                    <a:pt x="15854" y="7817"/>
                    <a:pt x="15565" y="4718"/>
                    <a:pt x="14385" y="3823"/>
                  </a:cubicBezTo>
                  <a:cubicBezTo>
                    <a:pt x="14132" y="3633"/>
                    <a:pt x="13542" y="3187"/>
                    <a:pt x="11247" y="3187"/>
                  </a:cubicBezTo>
                  <a:lnTo>
                    <a:pt x="11082" y="3187"/>
                  </a:lnTo>
                  <a:cubicBezTo>
                    <a:pt x="8880" y="1283"/>
                    <a:pt x="6116" y="1"/>
                    <a:pt x="3218"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40"/>
            <p:cNvSpPr/>
            <p:nvPr/>
          </p:nvSpPr>
          <p:spPr>
            <a:xfrm>
              <a:off x="5429023" y="1736897"/>
              <a:ext cx="95686" cy="107096"/>
            </a:xfrm>
            <a:custGeom>
              <a:avLst/>
              <a:gdLst/>
              <a:ahLst/>
              <a:cxnLst/>
              <a:rect l="l" t="t" r="r" b="b"/>
              <a:pathLst>
                <a:path w="3201" h="3583" extrusionOk="0">
                  <a:moveTo>
                    <a:pt x="2133" y="0"/>
                  </a:moveTo>
                  <a:cubicBezTo>
                    <a:pt x="2122" y="0"/>
                    <a:pt x="2112" y="3"/>
                    <a:pt x="2105" y="10"/>
                  </a:cubicBezTo>
                  <a:cubicBezTo>
                    <a:pt x="1975" y="130"/>
                    <a:pt x="1" y="2980"/>
                    <a:pt x="1" y="2980"/>
                  </a:cubicBezTo>
                  <a:cubicBezTo>
                    <a:pt x="1" y="2980"/>
                    <a:pt x="754" y="3583"/>
                    <a:pt x="1186" y="3583"/>
                  </a:cubicBezTo>
                  <a:cubicBezTo>
                    <a:pt x="1269" y="3583"/>
                    <a:pt x="1339" y="3561"/>
                    <a:pt x="1391" y="3509"/>
                  </a:cubicBezTo>
                  <a:cubicBezTo>
                    <a:pt x="1714" y="3183"/>
                    <a:pt x="3200" y="1368"/>
                    <a:pt x="3120" y="1132"/>
                  </a:cubicBezTo>
                  <a:cubicBezTo>
                    <a:pt x="3043" y="907"/>
                    <a:pt x="2322" y="0"/>
                    <a:pt x="21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40"/>
            <p:cNvSpPr/>
            <p:nvPr/>
          </p:nvSpPr>
          <p:spPr>
            <a:xfrm>
              <a:off x="5342305" y="1793777"/>
              <a:ext cx="146533" cy="94273"/>
            </a:xfrm>
            <a:custGeom>
              <a:avLst/>
              <a:gdLst/>
              <a:ahLst/>
              <a:cxnLst/>
              <a:rect l="l" t="t" r="r" b="b"/>
              <a:pathLst>
                <a:path w="4902" h="3154" extrusionOk="0">
                  <a:moveTo>
                    <a:pt x="69" y="0"/>
                  </a:moveTo>
                  <a:lnTo>
                    <a:pt x="69" y="0"/>
                  </a:lnTo>
                  <a:cubicBezTo>
                    <a:pt x="1" y="89"/>
                    <a:pt x="628" y="2604"/>
                    <a:pt x="1158" y="3006"/>
                  </a:cubicBezTo>
                  <a:cubicBezTo>
                    <a:pt x="1293" y="3109"/>
                    <a:pt x="1608" y="3154"/>
                    <a:pt x="1996" y="3154"/>
                  </a:cubicBezTo>
                  <a:cubicBezTo>
                    <a:pt x="3135" y="3154"/>
                    <a:pt x="4902" y="2770"/>
                    <a:pt x="4574" y="2353"/>
                  </a:cubicBezTo>
                  <a:cubicBezTo>
                    <a:pt x="4131" y="1795"/>
                    <a:pt x="69" y="0"/>
                    <a:pt x="69" y="0"/>
                  </a:cubicBezTo>
                  <a:close/>
                </a:path>
              </a:pathLst>
            </a:custGeom>
            <a:solidFill>
              <a:srgbClr val="6DA2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40"/>
            <p:cNvSpPr/>
            <p:nvPr/>
          </p:nvSpPr>
          <p:spPr>
            <a:xfrm>
              <a:off x="5439097" y="1666775"/>
              <a:ext cx="122679" cy="113373"/>
            </a:xfrm>
            <a:custGeom>
              <a:avLst/>
              <a:gdLst/>
              <a:ahLst/>
              <a:cxnLst/>
              <a:rect l="l" t="t" r="r" b="b"/>
              <a:pathLst>
                <a:path w="4104" h="3793" extrusionOk="0">
                  <a:moveTo>
                    <a:pt x="1024" y="1"/>
                  </a:moveTo>
                  <a:cubicBezTo>
                    <a:pt x="471" y="1"/>
                    <a:pt x="28" y="34"/>
                    <a:pt x="1" y="70"/>
                  </a:cubicBezTo>
                  <a:cubicBezTo>
                    <a:pt x="1" y="70"/>
                    <a:pt x="2824" y="3501"/>
                    <a:pt x="3480" y="3776"/>
                  </a:cubicBezTo>
                  <a:cubicBezTo>
                    <a:pt x="3506" y="3787"/>
                    <a:pt x="3530" y="3792"/>
                    <a:pt x="3553" y="3792"/>
                  </a:cubicBezTo>
                  <a:cubicBezTo>
                    <a:pt x="4104" y="3792"/>
                    <a:pt x="3701" y="697"/>
                    <a:pt x="3191" y="311"/>
                  </a:cubicBezTo>
                  <a:cubicBezTo>
                    <a:pt x="2876" y="72"/>
                    <a:pt x="1833" y="1"/>
                    <a:pt x="1024" y="1"/>
                  </a:cubicBezTo>
                  <a:close/>
                </a:path>
              </a:pathLst>
            </a:custGeom>
            <a:solidFill>
              <a:srgbClr val="6DA2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40"/>
            <p:cNvSpPr/>
            <p:nvPr/>
          </p:nvSpPr>
          <p:spPr>
            <a:xfrm>
              <a:off x="5342305" y="1793777"/>
              <a:ext cx="146533" cy="94273"/>
            </a:xfrm>
            <a:custGeom>
              <a:avLst/>
              <a:gdLst/>
              <a:ahLst/>
              <a:cxnLst/>
              <a:rect l="l" t="t" r="r" b="b"/>
              <a:pathLst>
                <a:path w="4902" h="3154" extrusionOk="0">
                  <a:moveTo>
                    <a:pt x="69" y="0"/>
                  </a:moveTo>
                  <a:lnTo>
                    <a:pt x="69" y="0"/>
                  </a:lnTo>
                  <a:cubicBezTo>
                    <a:pt x="1" y="89"/>
                    <a:pt x="628" y="2604"/>
                    <a:pt x="1158" y="3006"/>
                  </a:cubicBezTo>
                  <a:cubicBezTo>
                    <a:pt x="1293" y="3109"/>
                    <a:pt x="1608" y="3154"/>
                    <a:pt x="1996" y="3154"/>
                  </a:cubicBezTo>
                  <a:cubicBezTo>
                    <a:pt x="3135" y="3154"/>
                    <a:pt x="4902" y="2770"/>
                    <a:pt x="4574" y="2353"/>
                  </a:cubicBezTo>
                  <a:cubicBezTo>
                    <a:pt x="4131" y="1795"/>
                    <a:pt x="69"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40"/>
            <p:cNvSpPr/>
            <p:nvPr/>
          </p:nvSpPr>
          <p:spPr>
            <a:xfrm>
              <a:off x="5352080" y="1816912"/>
              <a:ext cx="42119" cy="57150"/>
            </a:xfrm>
            <a:custGeom>
              <a:avLst/>
              <a:gdLst/>
              <a:ahLst/>
              <a:cxnLst/>
              <a:rect l="l" t="t" r="r" b="b"/>
              <a:pathLst>
                <a:path w="1409" h="1912" extrusionOk="0">
                  <a:moveTo>
                    <a:pt x="295" y="0"/>
                  </a:moveTo>
                  <a:cubicBezTo>
                    <a:pt x="288" y="0"/>
                    <a:pt x="281" y="1"/>
                    <a:pt x="275" y="2"/>
                  </a:cubicBezTo>
                  <a:cubicBezTo>
                    <a:pt x="1" y="68"/>
                    <a:pt x="669" y="1912"/>
                    <a:pt x="1021" y="1912"/>
                  </a:cubicBezTo>
                  <a:cubicBezTo>
                    <a:pt x="1047" y="1912"/>
                    <a:pt x="1072" y="1902"/>
                    <a:pt x="1094" y="1880"/>
                  </a:cubicBezTo>
                  <a:cubicBezTo>
                    <a:pt x="1409" y="1569"/>
                    <a:pt x="605" y="0"/>
                    <a:pt x="295"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40"/>
            <p:cNvSpPr/>
            <p:nvPr/>
          </p:nvSpPr>
          <p:spPr>
            <a:xfrm>
              <a:off x="5439097" y="1666775"/>
              <a:ext cx="122679" cy="113373"/>
            </a:xfrm>
            <a:custGeom>
              <a:avLst/>
              <a:gdLst/>
              <a:ahLst/>
              <a:cxnLst/>
              <a:rect l="l" t="t" r="r" b="b"/>
              <a:pathLst>
                <a:path w="4104" h="3793" extrusionOk="0">
                  <a:moveTo>
                    <a:pt x="1024" y="1"/>
                  </a:moveTo>
                  <a:cubicBezTo>
                    <a:pt x="471" y="1"/>
                    <a:pt x="28" y="34"/>
                    <a:pt x="1" y="70"/>
                  </a:cubicBezTo>
                  <a:cubicBezTo>
                    <a:pt x="1" y="70"/>
                    <a:pt x="2824" y="3501"/>
                    <a:pt x="3480" y="3776"/>
                  </a:cubicBezTo>
                  <a:cubicBezTo>
                    <a:pt x="3506" y="3787"/>
                    <a:pt x="3530" y="3792"/>
                    <a:pt x="3553" y="3792"/>
                  </a:cubicBezTo>
                  <a:cubicBezTo>
                    <a:pt x="4104" y="3792"/>
                    <a:pt x="3701" y="697"/>
                    <a:pt x="3191" y="311"/>
                  </a:cubicBezTo>
                  <a:cubicBezTo>
                    <a:pt x="2876" y="72"/>
                    <a:pt x="1833" y="1"/>
                    <a:pt x="10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40"/>
            <p:cNvSpPr/>
            <p:nvPr/>
          </p:nvSpPr>
          <p:spPr>
            <a:xfrm>
              <a:off x="5183307" y="1571157"/>
              <a:ext cx="325440" cy="267874"/>
            </a:xfrm>
            <a:custGeom>
              <a:avLst/>
              <a:gdLst/>
              <a:ahLst/>
              <a:cxnLst/>
              <a:rect l="l" t="t" r="r" b="b"/>
              <a:pathLst>
                <a:path w="10887" h="8962" extrusionOk="0">
                  <a:moveTo>
                    <a:pt x="1567" y="0"/>
                  </a:moveTo>
                  <a:cubicBezTo>
                    <a:pt x="743" y="0"/>
                    <a:pt x="254" y="132"/>
                    <a:pt x="254" y="132"/>
                  </a:cubicBezTo>
                  <a:cubicBezTo>
                    <a:pt x="0" y="5949"/>
                    <a:pt x="8233" y="8961"/>
                    <a:pt x="8233" y="8961"/>
                  </a:cubicBezTo>
                  <a:lnTo>
                    <a:pt x="10887" y="5541"/>
                  </a:lnTo>
                  <a:cubicBezTo>
                    <a:pt x="7256" y="722"/>
                    <a:pt x="3495" y="0"/>
                    <a:pt x="15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40"/>
            <p:cNvSpPr/>
            <p:nvPr/>
          </p:nvSpPr>
          <p:spPr>
            <a:xfrm>
              <a:off x="5270832" y="1621910"/>
              <a:ext cx="155830" cy="125897"/>
            </a:xfrm>
            <a:custGeom>
              <a:avLst/>
              <a:gdLst/>
              <a:ahLst/>
              <a:cxnLst/>
              <a:rect l="l" t="t" r="r" b="b"/>
              <a:pathLst>
                <a:path w="5213" h="4212" extrusionOk="0">
                  <a:moveTo>
                    <a:pt x="2019" y="0"/>
                  </a:moveTo>
                  <a:cubicBezTo>
                    <a:pt x="1475" y="0"/>
                    <a:pt x="877" y="205"/>
                    <a:pt x="410" y="852"/>
                  </a:cubicBezTo>
                  <a:cubicBezTo>
                    <a:pt x="63" y="1333"/>
                    <a:pt x="1" y="1825"/>
                    <a:pt x="56" y="2242"/>
                  </a:cubicBezTo>
                  <a:cubicBezTo>
                    <a:pt x="146" y="2937"/>
                    <a:pt x="581" y="3531"/>
                    <a:pt x="1181" y="3890"/>
                  </a:cubicBezTo>
                  <a:cubicBezTo>
                    <a:pt x="1484" y="4070"/>
                    <a:pt x="1883" y="4212"/>
                    <a:pt x="2312" y="4212"/>
                  </a:cubicBezTo>
                  <a:cubicBezTo>
                    <a:pt x="2797" y="4212"/>
                    <a:pt x="3320" y="4030"/>
                    <a:pt x="3782" y="3517"/>
                  </a:cubicBezTo>
                  <a:cubicBezTo>
                    <a:pt x="5212" y="1932"/>
                    <a:pt x="3774" y="659"/>
                    <a:pt x="3215" y="323"/>
                  </a:cubicBezTo>
                  <a:cubicBezTo>
                    <a:pt x="2950" y="165"/>
                    <a:pt x="2506" y="0"/>
                    <a:pt x="2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40"/>
            <p:cNvSpPr/>
            <p:nvPr/>
          </p:nvSpPr>
          <p:spPr>
            <a:xfrm>
              <a:off x="5266946" y="1632909"/>
              <a:ext cx="132543" cy="102044"/>
            </a:xfrm>
            <a:custGeom>
              <a:avLst/>
              <a:gdLst/>
              <a:ahLst/>
              <a:cxnLst/>
              <a:rect l="l" t="t" r="r" b="b"/>
              <a:pathLst>
                <a:path w="4434" h="3414" extrusionOk="0">
                  <a:moveTo>
                    <a:pt x="2196" y="0"/>
                  </a:moveTo>
                  <a:cubicBezTo>
                    <a:pt x="1724" y="0"/>
                    <a:pt x="1244" y="241"/>
                    <a:pt x="878" y="834"/>
                  </a:cubicBezTo>
                  <a:cubicBezTo>
                    <a:pt x="0" y="2253"/>
                    <a:pt x="1243" y="3414"/>
                    <a:pt x="2409" y="3414"/>
                  </a:cubicBezTo>
                  <a:cubicBezTo>
                    <a:pt x="2914" y="3414"/>
                    <a:pt x="3404" y="3196"/>
                    <a:pt x="3701" y="2686"/>
                  </a:cubicBezTo>
                  <a:cubicBezTo>
                    <a:pt x="4434" y="1426"/>
                    <a:pt x="3342" y="0"/>
                    <a:pt x="21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40"/>
            <p:cNvSpPr/>
            <p:nvPr/>
          </p:nvSpPr>
          <p:spPr>
            <a:xfrm>
              <a:off x="5296868" y="1636108"/>
              <a:ext cx="30371" cy="97561"/>
            </a:xfrm>
            <a:custGeom>
              <a:avLst/>
              <a:gdLst/>
              <a:ahLst/>
              <a:cxnLst/>
              <a:rect l="l" t="t" r="r" b="b"/>
              <a:pathLst>
                <a:path w="1016" h="3264" extrusionOk="0">
                  <a:moveTo>
                    <a:pt x="673" y="0"/>
                  </a:moveTo>
                  <a:cubicBezTo>
                    <a:pt x="433" y="100"/>
                    <a:pt x="203" y="277"/>
                    <a:pt x="1" y="547"/>
                  </a:cubicBezTo>
                  <a:lnTo>
                    <a:pt x="235" y="2905"/>
                  </a:lnTo>
                  <a:cubicBezTo>
                    <a:pt x="464" y="3079"/>
                    <a:pt x="733" y="3203"/>
                    <a:pt x="1016" y="3264"/>
                  </a:cubicBezTo>
                  <a:lnTo>
                    <a:pt x="673" y="0"/>
                  </a:ln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40"/>
            <p:cNvSpPr/>
            <p:nvPr/>
          </p:nvSpPr>
          <p:spPr>
            <a:xfrm>
              <a:off x="5325117" y="1632969"/>
              <a:ext cx="26724" cy="101955"/>
            </a:xfrm>
            <a:custGeom>
              <a:avLst/>
              <a:gdLst/>
              <a:ahLst/>
              <a:cxnLst/>
              <a:rect l="l" t="t" r="r" b="b"/>
              <a:pathLst>
                <a:path w="894" h="3411" extrusionOk="0">
                  <a:moveTo>
                    <a:pt x="246" y="0"/>
                  </a:moveTo>
                  <a:cubicBezTo>
                    <a:pt x="164" y="0"/>
                    <a:pt x="82" y="8"/>
                    <a:pt x="0" y="23"/>
                  </a:cubicBezTo>
                  <a:lnTo>
                    <a:pt x="477" y="3411"/>
                  </a:lnTo>
                  <a:cubicBezTo>
                    <a:pt x="618" y="3410"/>
                    <a:pt x="759" y="3393"/>
                    <a:pt x="894" y="3355"/>
                  </a:cubicBezTo>
                  <a:lnTo>
                    <a:pt x="457" y="16"/>
                  </a:lnTo>
                  <a:cubicBezTo>
                    <a:pt x="388" y="6"/>
                    <a:pt x="317" y="0"/>
                    <a:pt x="246"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40"/>
            <p:cNvSpPr/>
            <p:nvPr/>
          </p:nvSpPr>
          <p:spPr>
            <a:xfrm>
              <a:off x="5188203" y="1570493"/>
              <a:ext cx="124353" cy="125269"/>
            </a:xfrm>
            <a:custGeom>
              <a:avLst/>
              <a:gdLst/>
              <a:ahLst/>
              <a:cxnLst/>
              <a:rect l="l" t="t" r="r" b="b"/>
              <a:pathLst>
                <a:path w="4160" h="4191" extrusionOk="0">
                  <a:moveTo>
                    <a:pt x="1380" y="0"/>
                  </a:moveTo>
                  <a:cubicBezTo>
                    <a:pt x="556" y="0"/>
                    <a:pt x="68" y="132"/>
                    <a:pt x="68" y="132"/>
                  </a:cubicBezTo>
                  <a:cubicBezTo>
                    <a:pt x="0" y="1686"/>
                    <a:pt x="540" y="3041"/>
                    <a:pt x="1364" y="4190"/>
                  </a:cubicBezTo>
                  <a:cubicBezTo>
                    <a:pt x="2259" y="3212"/>
                    <a:pt x="3427" y="1812"/>
                    <a:pt x="4160" y="464"/>
                  </a:cubicBezTo>
                  <a:cubicBezTo>
                    <a:pt x="3049" y="99"/>
                    <a:pt x="2090" y="0"/>
                    <a:pt x="13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40"/>
            <p:cNvSpPr/>
            <p:nvPr/>
          </p:nvSpPr>
          <p:spPr>
            <a:xfrm>
              <a:off x="5371898" y="1722699"/>
              <a:ext cx="155023" cy="103061"/>
            </a:xfrm>
            <a:custGeom>
              <a:avLst/>
              <a:gdLst/>
              <a:ahLst/>
              <a:cxnLst/>
              <a:rect l="l" t="t" r="r" b="b"/>
              <a:pathLst>
                <a:path w="5186" h="3448" extrusionOk="0">
                  <a:moveTo>
                    <a:pt x="1501" y="0"/>
                  </a:moveTo>
                  <a:cubicBezTo>
                    <a:pt x="1291" y="0"/>
                    <a:pt x="1107" y="68"/>
                    <a:pt x="964" y="223"/>
                  </a:cubicBezTo>
                  <a:cubicBezTo>
                    <a:pt x="0" y="1268"/>
                    <a:pt x="3268" y="3447"/>
                    <a:pt x="4410" y="3447"/>
                  </a:cubicBezTo>
                  <a:cubicBezTo>
                    <a:pt x="4564" y="3447"/>
                    <a:pt x="4679" y="3408"/>
                    <a:pt x="4740" y="3321"/>
                  </a:cubicBezTo>
                  <a:cubicBezTo>
                    <a:pt x="5186" y="2689"/>
                    <a:pt x="2824" y="0"/>
                    <a:pt x="15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40"/>
            <p:cNvSpPr/>
            <p:nvPr/>
          </p:nvSpPr>
          <p:spPr>
            <a:xfrm>
              <a:off x="5403226" y="1745475"/>
              <a:ext cx="107493" cy="76010"/>
            </a:xfrm>
            <a:custGeom>
              <a:avLst/>
              <a:gdLst/>
              <a:ahLst/>
              <a:cxnLst/>
              <a:rect l="l" t="t" r="r" b="b"/>
              <a:pathLst>
                <a:path w="3596" h="2543" extrusionOk="0">
                  <a:moveTo>
                    <a:pt x="352" y="1"/>
                  </a:moveTo>
                  <a:cubicBezTo>
                    <a:pt x="279" y="1"/>
                    <a:pt x="229" y="28"/>
                    <a:pt x="207" y="87"/>
                  </a:cubicBezTo>
                  <a:cubicBezTo>
                    <a:pt x="0" y="659"/>
                    <a:pt x="2828" y="2542"/>
                    <a:pt x="3341" y="2542"/>
                  </a:cubicBezTo>
                  <a:cubicBezTo>
                    <a:pt x="3374" y="2542"/>
                    <a:pt x="3398" y="2534"/>
                    <a:pt x="3410" y="2518"/>
                  </a:cubicBezTo>
                  <a:cubicBezTo>
                    <a:pt x="3596" y="2274"/>
                    <a:pt x="1022" y="1"/>
                    <a:pt x="352"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40"/>
            <p:cNvSpPr/>
            <p:nvPr/>
          </p:nvSpPr>
          <p:spPr>
            <a:xfrm>
              <a:off x="5191527" y="1588941"/>
              <a:ext cx="53388" cy="92151"/>
            </a:xfrm>
            <a:custGeom>
              <a:avLst/>
              <a:gdLst/>
              <a:ahLst/>
              <a:cxnLst/>
              <a:rect l="l" t="t" r="r" b="b"/>
              <a:pathLst>
                <a:path w="1786" h="3083" extrusionOk="0">
                  <a:moveTo>
                    <a:pt x="246" y="1"/>
                  </a:moveTo>
                  <a:cubicBezTo>
                    <a:pt x="224" y="1"/>
                    <a:pt x="207" y="13"/>
                    <a:pt x="194" y="38"/>
                  </a:cubicBezTo>
                  <a:cubicBezTo>
                    <a:pt x="1" y="417"/>
                    <a:pt x="1000" y="3082"/>
                    <a:pt x="1400" y="3082"/>
                  </a:cubicBezTo>
                  <a:cubicBezTo>
                    <a:pt x="1427" y="3082"/>
                    <a:pt x="1451" y="3070"/>
                    <a:pt x="1472" y="3045"/>
                  </a:cubicBezTo>
                  <a:cubicBezTo>
                    <a:pt x="1786" y="2663"/>
                    <a:pt x="569" y="1"/>
                    <a:pt x="24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1" name="Google Shape;2631;p40"/>
          <p:cNvGrpSpPr/>
          <p:nvPr/>
        </p:nvGrpSpPr>
        <p:grpSpPr>
          <a:xfrm>
            <a:off x="1371600" y="4428725"/>
            <a:ext cx="564802" cy="618920"/>
            <a:chOff x="7969377" y="2856516"/>
            <a:chExt cx="402682" cy="441266"/>
          </a:xfrm>
        </p:grpSpPr>
        <p:sp>
          <p:nvSpPr>
            <p:cNvPr id="2632" name="Google Shape;2632;p40"/>
            <p:cNvSpPr/>
            <p:nvPr/>
          </p:nvSpPr>
          <p:spPr>
            <a:xfrm>
              <a:off x="7969377" y="2856516"/>
              <a:ext cx="402682" cy="441266"/>
            </a:xfrm>
            <a:custGeom>
              <a:avLst/>
              <a:gdLst/>
              <a:ahLst/>
              <a:cxnLst/>
              <a:rect l="l" t="t" r="r" b="b"/>
              <a:pathLst>
                <a:path w="13471" h="14763" extrusionOk="0">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40"/>
            <p:cNvSpPr/>
            <p:nvPr/>
          </p:nvSpPr>
          <p:spPr>
            <a:xfrm>
              <a:off x="8192465" y="3000168"/>
              <a:ext cx="59187" cy="228868"/>
            </a:xfrm>
            <a:custGeom>
              <a:avLst/>
              <a:gdLst/>
              <a:ahLst/>
              <a:cxnLst/>
              <a:rect l="l" t="t" r="r" b="b"/>
              <a:pathLst>
                <a:path w="1980" h="7657" extrusionOk="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40"/>
            <p:cNvSpPr/>
            <p:nvPr/>
          </p:nvSpPr>
          <p:spPr>
            <a:xfrm>
              <a:off x="8207023" y="3033614"/>
              <a:ext cx="124114" cy="96963"/>
            </a:xfrm>
            <a:custGeom>
              <a:avLst/>
              <a:gdLst/>
              <a:ahLst/>
              <a:cxnLst/>
              <a:rect l="l" t="t" r="r" b="b"/>
              <a:pathLst>
                <a:path w="4152" h="3244" extrusionOk="0">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40"/>
            <p:cNvSpPr/>
            <p:nvPr/>
          </p:nvSpPr>
          <p:spPr>
            <a:xfrm>
              <a:off x="8167893" y="2993592"/>
              <a:ext cx="54972" cy="143890"/>
            </a:xfrm>
            <a:custGeom>
              <a:avLst/>
              <a:gdLst/>
              <a:ahLst/>
              <a:cxnLst/>
              <a:rect l="l" t="t" r="r" b="b"/>
              <a:pathLst>
                <a:path w="1839" h="4814" extrusionOk="0">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40"/>
            <p:cNvSpPr/>
            <p:nvPr/>
          </p:nvSpPr>
          <p:spPr>
            <a:xfrm>
              <a:off x="8216349" y="2938923"/>
              <a:ext cx="97240" cy="82018"/>
            </a:xfrm>
            <a:custGeom>
              <a:avLst/>
              <a:gdLst/>
              <a:ahLst/>
              <a:cxnLst/>
              <a:rect l="l" t="t" r="r" b="b"/>
              <a:pathLst>
                <a:path w="3253" h="2744" extrusionOk="0">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40"/>
            <p:cNvSpPr/>
            <p:nvPr/>
          </p:nvSpPr>
          <p:spPr>
            <a:xfrm>
              <a:off x="8089754" y="2965884"/>
              <a:ext cx="59247" cy="228898"/>
            </a:xfrm>
            <a:custGeom>
              <a:avLst/>
              <a:gdLst/>
              <a:ahLst/>
              <a:cxnLst/>
              <a:rect l="l" t="t" r="r" b="b"/>
              <a:pathLst>
                <a:path w="1982" h="7658" extrusionOk="0">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40"/>
            <p:cNvSpPr/>
            <p:nvPr/>
          </p:nvSpPr>
          <p:spPr>
            <a:xfrm>
              <a:off x="8010240" y="2999331"/>
              <a:ext cx="124144" cy="96993"/>
            </a:xfrm>
            <a:custGeom>
              <a:avLst/>
              <a:gdLst/>
              <a:ahLst/>
              <a:cxnLst/>
              <a:rect l="l" t="t" r="r" b="b"/>
              <a:pathLst>
                <a:path w="4153" h="3245" extrusionOk="0">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40"/>
            <p:cNvSpPr/>
            <p:nvPr/>
          </p:nvSpPr>
          <p:spPr>
            <a:xfrm>
              <a:off x="8118571" y="2959338"/>
              <a:ext cx="54972" cy="143890"/>
            </a:xfrm>
            <a:custGeom>
              <a:avLst/>
              <a:gdLst/>
              <a:ahLst/>
              <a:cxnLst/>
              <a:rect l="l" t="t" r="r" b="b"/>
              <a:pathLst>
                <a:path w="1839" h="4814" extrusionOk="0">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40"/>
            <p:cNvSpPr/>
            <p:nvPr/>
          </p:nvSpPr>
          <p:spPr>
            <a:xfrm>
              <a:off x="8027727" y="2904669"/>
              <a:ext cx="97300" cy="81958"/>
            </a:xfrm>
            <a:custGeom>
              <a:avLst/>
              <a:gdLst/>
              <a:ahLst/>
              <a:cxnLst/>
              <a:rect l="l" t="t" r="r" b="b"/>
              <a:pathLst>
                <a:path w="3255" h="2742" extrusionOk="0">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40"/>
            <p:cNvSpPr/>
            <p:nvPr/>
          </p:nvSpPr>
          <p:spPr>
            <a:xfrm>
              <a:off x="8086586" y="3174307"/>
              <a:ext cx="93683" cy="39784"/>
            </a:xfrm>
            <a:custGeom>
              <a:avLst/>
              <a:gdLst/>
              <a:ahLst/>
              <a:cxnLst/>
              <a:rect l="l" t="t" r="r" b="b"/>
              <a:pathLst>
                <a:path w="3134" h="1331" extrusionOk="0">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40"/>
            <p:cNvSpPr/>
            <p:nvPr/>
          </p:nvSpPr>
          <p:spPr>
            <a:xfrm>
              <a:off x="8160600" y="3209188"/>
              <a:ext cx="93653" cy="39813"/>
            </a:xfrm>
            <a:custGeom>
              <a:avLst/>
              <a:gdLst/>
              <a:ahLst/>
              <a:cxnLst/>
              <a:rect l="l" t="t" r="r" b="b"/>
              <a:pathLst>
                <a:path w="3133" h="1332" extrusionOk="0">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Rectangle 1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p:nvPr/>
        </p:nvSpPr>
        <p:spPr>
          <a:xfrm>
            <a:off x="363514" y="133350"/>
            <a:ext cx="8094686" cy="1131848"/>
          </a:xfrm>
          <a:prstGeom prst="rect">
            <a:avLst/>
          </a:prstGeom>
        </p:spPr>
        <p:txBody>
          <a:bodyPr wrap="square">
            <a:spAutoFit/>
          </a:bodyPr>
          <a:lstStyle/>
          <a:p>
            <a:pPr algn="ctr">
              <a:lnSpc>
                <a:spcPct val="150000"/>
              </a:lnSpc>
            </a:pPr>
            <a:r>
              <a:rPr lang="de-DE" sz="2400" b="1" dirty="0">
                <a:solidFill>
                  <a:schemeClr val="bg2">
                    <a:lumMod val="50000"/>
                  </a:schemeClr>
                </a:solidFill>
              </a:rPr>
              <a:t>3. Rèn luyện phẩm chất, năng lực của bản thân phù hợp với yêu cầu của nghề em quan tâm ở địa phương</a:t>
            </a:r>
            <a:endParaRPr lang="en-US" sz="2400" dirty="0">
              <a:solidFill>
                <a:schemeClr val="bg2">
                  <a:lumMod val="50000"/>
                </a:schemeClr>
              </a:solidFill>
            </a:endParaRPr>
          </a:p>
        </p:txBody>
      </p:sp>
      <p:sp>
        <p:nvSpPr>
          <p:cNvPr id="4" name="Rectangle 3"/>
          <p:cNvSpPr/>
          <p:nvPr/>
        </p:nvSpPr>
        <p:spPr>
          <a:xfrm>
            <a:off x="618319" y="1441430"/>
            <a:ext cx="6011081" cy="3416320"/>
          </a:xfrm>
          <a:prstGeom prst="rect">
            <a:avLst/>
          </a:prstGeom>
          <a:solidFill>
            <a:schemeClr val="tx2"/>
          </a:solidFill>
        </p:spPr>
        <p:txBody>
          <a:bodyPr wrap="square">
            <a:spAutoFit/>
          </a:bodyPr>
          <a:lstStyle/>
          <a:p>
            <a:pPr marL="285750" indent="-285750" algn="just">
              <a:lnSpc>
                <a:spcPct val="150000"/>
              </a:lnSpc>
              <a:buFont typeface="Arial" pitchFamily="34" charset="0"/>
              <a:buChar char="•"/>
            </a:pPr>
            <a:r>
              <a:rPr lang="de-DE" sz="1800" dirty="0" smtClean="0"/>
              <a:t>Rèn </a:t>
            </a:r>
            <a:r>
              <a:rPr lang="de-DE" sz="1800" dirty="0"/>
              <a:t>luyện phẩm chất, năng lực của bản thân theo yêu cầu của nghề ở địa phương mà </a:t>
            </a:r>
            <a:r>
              <a:rPr lang="de-DE" sz="1800" dirty="0" smtClean="0"/>
              <a:t>học sinh </a:t>
            </a:r>
            <a:r>
              <a:rPr lang="de-DE" sz="1800" dirty="0"/>
              <a:t>quan tâm. Có thể lập kế hoạch rèn luyện, trong đó chỉ ra những phẩm chất, năng lực chưa phù hợp cần rèn luyện và cách thức rèn luyện những phẩm chất, năng lực đó. </a:t>
            </a:r>
            <a:endParaRPr lang="en-US" sz="1800" dirty="0"/>
          </a:p>
          <a:p>
            <a:pPr marL="285750" indent="-285750" algn="just">
              <a:lnSpc>
                <a:spcPct val="150000"/>
              </a:lnSpc>
              <a:buFont typeface="Arial" pitchFamily="34" charset="0"/>
              <a:buChar char="•"/>
            </a:pPr>
            <a:r>
              <a:rPr lang="de-DE" sz="1800" dirty="0" smtClean="0"/>
              <a:t>Tham </a:t>
            </a:r>
            <a:r>
              <a:rPr lang="de-DE" sz="1800" dirty="0"/>
              <a:t>gia một số hoạt động nghề ở địa phương phù hợp với sở thích, khả năng và điều kiện thực tế để rèn luyện phẩm chất, năng lực của bản thân. </a:t>
            </a:r>
            <a:endParaRPr lang="en-US" sz="1800" dirty="0"/>
          </a:p>
        </p:txBody>
      </p:sp>
      <p:pic>
        <p:nvPicPr>
          <p:cNvPr id="66" name="Picture 1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33"/>
              </a:ext>
            </a:extLst>
          </a:blip>
          <a:srcRect/>
          <a:stretch>
            <a:fillRect/>
          </a:stretch>
        </p:blipFill>
        <p:spPr>
          <a:xfrm>
            <a:off x="6646011" y="1047750"/>
            <a:ext cx="1888389" cy="4114800"/>
          </a:xfrm>
          <a:prstGeom prst="rect">
            <a:avLst/>
          </a:prstGeom>
        </p:spPr>
      </p:pic>
    </p:spTree>
    <p:extLst>
      <p:ext uri="{BB962C8B-B14F-4D97-AF65-F5344CB8AC3E}">
        <p14:creationId xmlns:p14="http://schemas.microsoft.com/office/powerpoint/2010/main" val="82077466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66"/>
                                        </p:tgtEl>
                                        <p:attrNameLst>
                                          <p:attrName>style.visibility</p:attrName>
                                        </p:attrNameLst>
                                      </p:cBhvr>
                                      <p:to>
                                        <p:strVal val="visible"/>
                                      </p:to>
                                    </p:set>
                                    <p:animEffect transition="in" filter="wipe(down)">
                                      <p:cBhvr>
                                        <p:cTn id="13" dur="500"/>
                                        <p:tgtEl>
                                          <p:spTgt spid="6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bg/>
                                          </p:spTgt>
                                        </p:tgtEl>
                                        <p:attrNameLst>
                                          <p:attrName>style.visibility</p:attrName>
                                        </p:attrNameLst>
                                      </p:cBhvr>
                                      <p:to>
                                        <p:strVal val="visible"/>
                                      </p:to>
                                    </p:set>
                                    <p:animEffect transition="in" filter="wipe(down)">
                                      <p:cBhvr>
                                        <p:cTn id="16" dur="500"/>
                                        <p:tgtEl>
                                          <p:spTgt spid="4">
                                            <p:bg/>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wipe(down)">
                                      <p:cBhvr>
                                        <p:cTn id="21" dur="500"/>
                                        <p:tgtEl>
                                          <p:spTgt spid="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wipe(down)">
                                      <p:cBhvr>
                                        <p:cTn id="26"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57"/>
        <p:cNvGrpSpPr/>
        <p:nvPr/>
      </p:nvGrpSpPr>
      <p:grpSpPr>
        <a:xfrm>
          <a:off x="0" y="0"/>
          <a:ext cx="0" cy="0"/>
          <a:chOff x="0" y="0"/>
          <a:chExt cx="0" cy="0"/>
        </a:xfrm>
      </p:grpSpPr>
      <p:grpSp>
        <p:nvGrpSpPr>
          <p:cNvPr id="2661" name="Google Shape;2661;p42"/>
          <p:cNvGrpSpPr/>
          <p:nvPr/>
        </p:nvGrpSpPr>
        <p:grpSpPr>
          <a:xfrm>
            <a:off x="306510" y="361950"/>
            <a:ext cx="527364" cy="427332"/>
            <a:chOff x="7109370" y="3456528"/>
            <a:chExt cx="364958" cy="295732"/>
          </a:xfrm>
        </p:grpSpPr>
        <p:sp>
          <p:nvSpPr>
            <p:cNvPr id="2662" name="Google Shape;2662;p42"/>
            <p:cNvSpPr/>
            <p:nvPr/>
          </p:nvSpPr>
          <p:spPr>
            <a:xfrm>
              <a:off x="7109370" y="3456528"/>
              <a:ext cx="364958" cy="295732"/>
            </a:xfrm>
            <a:custGeom>
              <a:avLst/>
              <a:gdLst/>
              <a:ahLst/>
              <a:cxnLst/>
              <a:rect l="l" t="t" r="r" b="b"/>
              <a:pathLst>
                <a:path w="12209" h="9894" extrusionOk="0">
                  <a:moveTo>
                    <a:pt x="1627" y="1"/>
                  </a:moveTo>
                  <a:cubicBezTo>
                    <a:pt x="850" y="1"/>
                    <a:pt x="266" y="842"/>
                    <a:pt x="652" y="1606"/>
                  </a:cubicBezTo>
                  <a:lnTo>
                    <a:pt x="1549" y="3370"/>
                  </a:lnTo>
                  <a:cubicBezTo>
                    <a:pt x="1729" y="3726"/>
                    <a:pt x="1704" y="4152"/>
                    <a:pt x="1482" y="4484"/>
                  </a:cubicBezTo>
                  <a:lnTo>
                    <a:pt x="459" y="6012"/>
                  </a:lnTo>
                  <a:cubicBezTo>
                    <a:pt x="0" y="6700"/>
                    <a:pt x="429" y="7627"/>
                    <a:pt x="1249" y="7720"/>
                  </a:cubicBezTo>
                  <a:lnTo>
                    <a:pt x="2843" y="7902"/>
                  </a:lnTo>
                  <a:cubicBezTo>
                    <a:pt x="3283" y="7950"/>
                    <a:pt x="3650" y="8261"/>
                    <a:pt x="3776" y="8686"/>
                  </a:cubicBezTo>
                  <a:lnTo>
                    <a:pt x="3897" y="9101"/>
                  </a:lnTo>
                  <a:cubicBezTo>
                    <a:pt x="4044" y="9600"/>
                    <a:pt x="4494" y="9894"/>
                    <a:pt x="4959" y="9894"/>
                  </a:cubicBezTo>
                  <a:cubicBezTo>
                    <a:pt x="5199" y="9894"/>
                    <a:pt x="5443" y="9815"/>
                    <a:pt x="5652" y="9646"/>
                  </a:cubicBezTo>
                  <a:lnTo>
                    <a:pt x="11527" y="4865"/>
                  </a:lnTo>
                  <a:cubicBezTo>
                    <a:pt x="12208" y="4310"/>
                    <a:pt x="11999" y="3222"/>
                    <a:pt x="11164" y="2959"/>
                  </a:cubicBezTo>
                  <a:lnTo>
                    <a:pt x="1968" y="54"/>
                  </a:lnTo>
                  <a:cubicBezTo>
                    <a:pt x="1852" y="18"/>
                    <a:pt x="1737" y="1"/>
                    <a:pt x="162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42"/>
            <p:cNvSpPr/>
            <p:nvPr/>
          </p:nvSpPr>
          <p:spPr>
            <a:xfrm>
              <a:off x="7188167" y="3514873"/>
              <a:ext cx="213582" cy="67492"/>
            </a:xfrm>
            <a:custGeom>
              <a:avLst/>
              <a:gdLst/>
              <a:ahLst/>
              <a:cxnLst/>
              <a:rect l="l" t="t" r="r" b="b"/>
              <a:pathLst>
                <a:path w="7145" h="2258" extrusionOk="0">
                  <a:moveTo>
                    <a:pt x="1" y="1"/>
                  </a:moveTo>
                  <a:lnTo>
                    <a:pt x="1068" y="2104"/>
                  </a:lnTo>
                  <a:lnTo>
                    <a:pt x="7145" y="2258"/>
                  </a:lnTo>
                  <a:lnTo>
                    <a:pt x="7145" y="2258"/>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42"/>
            <p:cNvSpPr/>
            <p:nvPr/>
          </p:nvSpPr>
          <p:spPr>
            <a:xfrm>
              <a:off x="7244394" y="3582335"/>
              <a:ext cx="157354" cy="110802"/>
            </a:xfrm>
            <a:custGeom>
              <a:avLst/>
              <a:gdLst/>
              <a:ahLst/>
              <a:cxnLst/>
              <a:rect l="l" t="t" r="r" b="b"/>
              <a:pathLst>
                <a:path w="5264" h="3707" extrusionOk="0">
                  <a:moveTo>
                    <a:pt x="5264" y="1"/>
                  </a:moveTo>
                  <a:lnTo>
                    <a:pt x="0" y="1278"/>
                  </a:lnTo>
                  <a:lnTo>
                    <a:pt x="711" y="3706"/>
                  </a:lnTo>
                  <a:lnTo>
                    <a:pt x="52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42"/>
            <p:cNvSpPr/>
            <p:nvPr/>
          </p:nvSpPr>
          <p:spPr>
            <a:xfrm>
              <a:off x="7176927" y="3577762"/>
              <a:ext cx="224821" cy="64533"/>
            </a:xfrm>
            <a:custGeom>
              <a:avLst/>
              <a:gdLst/>
              <a:ahLst/>
              <a:cxnLst/>
              <a:rect l="l" t="t" r="r" b="b"/>
              <a:pathLst>
                <a:path w="7521" h="2159" extrusionOk="0">
                  <a:moveTo>
                    <a:pt x="1444" y="0"/>
                  </a:moveTo>
                  <a:lnTo>
                    <a:pt x="0" y="2158"/>
                  </a:lnTo>
                  <a:lnTo>
                    <a:pt x="2257" y="1431"/>
                  </a:lnTo>
                  <a:lnTo>
                    <a:pt x="7521" y="154"/>
                  </a:lnTo>
                  <a:lnTo>
                    <a:pt x="14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42"/>
            <p:cNvSpPr/>
            <p:nvPr/>
          </p:nvSpPr>
          <p:spPr>
            <a:xfrm>
              <a:off x="7176927" y="3620535"/>
              <a:ext cx="76375" cy="30428"/>
            </a:xfrm>
            <a:custGeom>
              <a:avLst/>
              <a:gdLst/>
              <a:ahLst/>
              <a:cxnLst/>
              <a:rect l="l" t="t" r="r" b="b"/>
              <a:pathLst>
                <a:path w="2555" h="1018" extrusionOk="0">
                  <a:moveTo>
                    <a:pt x="2257" y="0"/>
                  </a:moveTo>
                  <a:lnTo>
                    <a:pt x="0" y="727"/>
                  </a:lnTo>
                  <a:lnTo>
                    <a:pt x="2555" y="1018"/>
                  </a:lnTo>
                  <a:lnTo>
                    <a:pt x="22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5" name="Google Shape;2745;p42"/>
          <p:cNvGrpSpPr/>
          <p:nvPr/>
        </p:nvGrpSpPr>
        <p:grpSpPr>
          <a:xfrm>
            <a:off x="7506278" y="67640"/>
            <a:ext cx="1603125" cy="938985"/>
            <a:chOff x="6479176" y="2546587"/>
            <a:chExt cx="992401" cy="581271"/>
          </a:xfrm>
        </p:grpSpPr>
        <p:sp>
          <p:nvSpPr>
            <p:cNvPr id="2746" name="Google Shape;2746;p42"/>
            <p:cNvSpPr/>
            <p:nvPr/>
          </p:nvSpPr>
          <p:spPr>
            <a:xfrm>
              <a:off x="6479176" y="2546587"/>
              <a:ext cx="992401" cy="581271"/>
            </a:xfrm>
            <a:custGeom>
              <a:avLst/>
              <a:gdLst/>
              <a:ahLst/>
              <a:cxnLst/>
              <a:rect l="l" t="t" r="r" b="b"/>
              <a:pathLst>
                <a:path w="33199" h="19447" extrusionOk="0">
                  <a:moveTo>
                    <a:pt x="18221" y="11659"/>
                  </a:moveTo>
                  <a:cubicBezTo>
                    <a:pt x="18283" y="11659"/>
                    <a:pt x="18347" y="11668"/>
                    <a:pt x="18413" y="11688"/>
                  </a:cubicBezTo>
                  <a:cubicBezTo>
                    <a:pt x="18584" y="11739"/>
                    <a:pt x="18762" y="11795"/>
                    <a:pt x="18948" y="11856"/>
                  </a:cubicBezTo>
                  <a:cubicBezTo>
                    <a:pt x="19304" y="11972"/>
                    <a:pt x="19661" y="12096"/>
                    <a:pt x="20011" y="12228"/>
                  </a:cubicBezTo>
                  <a:cubicBezTo>
                    <a:pt x="20433" y="12387"/>
                    <a:pt x="20556" y="12927"/>
                    <a:pt x="20250" y="13256"/>
                  </a:cubicBezTo>
                  <a:lnTo>
                    <a:pt x="18365" y="15282"/>
                  </a:lnTo>
                  <a:cubicBezTo>
                    <a:pt x="18372" y="15138"/>
                    <a:pt x="18372" y="14992"/>
                    <a:pt x="18365" y="14847"/>
                  </a:cubicBezTo>
                  <a:cubicBezTo>
                    <a:pt x="18330" y="14065"/>
                    <a:pt x="18091" y="13313"/>
                    <a:pt x="17686" y="12631"/>
                  </a:cubicBezTo>
                  <a:cubicBezTo>
                    <a:pt x="17421" y="12184"/>
                    <a:pt x="17752" y="11659"/>
                    <a:pt x="18221" y="11659"/>
                  </a:cubicBezTo>
                  <a:close/>
                  <a:moveTo>
                    <a:pt x="11153" y="12694"/>
                  </a:moveTo>
                  <a:cubicBezTo>
                    <a:pt x="11188" y="12694"/>
                    <a:pt x="11223" y="12697"/>
                    <a:pt x="11258" y="12703"/>
                  </a:cubicBezTo>
                  <a:lnTo>
                    <a:pt x="11439" y="12734"/>
                  </a:lnTo>
                  <a:cubicBezTo>
                    <a:pt x="13168" y="13037"/>
                    <a:pt x="14170" y="13510"/>
                    <a:pt x="14685" y="14270"/>
                  </a:cubicBezTo>
                  <a:cubicBezTo>
                    <a:pt x="14829" y="14477"/>
                    <a:pt x="14989" y="14809"/>
                    <a:pt x="14941" y="15208"/>
                  </a:cubicBezTo>
                  <a:cubicBezTo>
                    <a:pt x="14923" y="15352"/>
                    <a:pt x="14859" y="15617"/>
                    <a:pt x="14622" y="15752"/>
                  </a:cubicBezTo>
                  <a:cubicBezTo>
                    <a:pt x="14131" y="16027"/>
                    <a:pt x="13289" y="16028"/>
                    <a:pt x="13003" y="16028"/>
                  </a:cubicBezTo>
                  <a:cubicBezTo>
                    <a:pt x="12330" y="16028"/>
                    <a:pt x="11745" y="15914"/>
                    <a:pt x="11267" y="15688"/>
                  </a:cubicBezTo>
                  <a:cubicBezTo>
                    <a:pt x="10547" y="15349"/>
                    <a:pt x="9898" y="14555"/>
                    <a:pt x="10059" y="13816"/>
                  </a:cubicBezTo>
                  <a:cubicBezTo>
                    <a:pt x="10131" y="13485"/>
                    <a:pt x="10363" y="13156"/>
                    <a:pt x="10752" y="12837"/>
                  </a:cubicBezTo>
                  <a:cubicBezTo>
                    <a:pt x="10865" y="12743"/>
                    <a:pt x="11009" y="12694"/>
                    <a:pt x="11153" y="12694"/>
                  </a:cubicBezTo>
                  <a:close/>
                  <a:moveTo>
                    <a:pt x="1837" y="1"/>
                  </a:moveTo>
                  <a:cubicBezTo>
                    <a:pt x="936" y="1"/>
                    <a:pt x="184" y="702"/>
                    <a:pt x="123" y="1599"/>
                  </a:cubicBezTo>
                  <a:cubicBezTo>
                    <a:pt x="0" y="3429"/>
                    <a:pt x="603" y="5323"/>
                    <a:pt x="1972" y="7388"/>
                  </a:cubicBezTo>
                  <a:cubicBezTo>
                    <a:pt x="3080" y="9061"/>
                    <a:pt x="4366" y="10334"/>
                    <a:pt x="5799" y="11174"/>
                  </a:cubicBezTo>
                  <a:cubicBezTo>
                    <a:pt x="6058" y="11327"/>
                    <a:pt x="6328" y="11465"/>
                    <a:pt x="6609" y="11592"/>
                  </a:cubicBezTo>
                  <a:cubicBezTo>
                    <a:pt x="6911" y="11730"/>
                    <a:pt x="7048" y="12083"/>
                    <a:pt x="6931" y="12394"/>
                  </a:cubicBezTo>
                  <a:cubicBezTo>
                    <a:pt x="6643" y="13143"/>
                    <a:pt x="6552" y="13959"/>
                    <a:pt x="6678" y="14758"/>
                  </a:cubicBezTo>
                  <a:cubicBezTo>
                    <a:pt x="6842" y="15802"/>
                    <a:pt x="7365" y="16819"/>
                    <a:pt x="8154" y="17619"/>
                  </a:cubicBezTo>
                  <a:cubicBezTo>
                    <a:pt x="9332" y="18816"/>
                    <a:pt x="11010" y="19447"/>
                    <a:pt x="13010" y="19447"/>
                  </a:cubicBezTo>
                  <a:cubicBezTo>
                    <a:pt x="13370" y="19447"/>
                    <a:pt x="13738" y="19426"/>
                    <a:pt x="14104" y="19383"/>
                  </a:cubicBezTo>
                  <a:cubicBezTo>
                    <a:pt x="15511" y="19220"/>
                    <a:pt x="16550" y="18755"/>
                    <a:pt x="17278" y="17963"/>
                  </a:cubicBezTo>
                  <a:cubicBezTo>
                    <a:pt x="17702" y="17505"/>
                    <a:pt x="18011" y="16937"/>
                    <a:pt x="18189" y="16319"/>
                  </a:cubicBezTo>
                  <a:cubicBezTo>
                    <a:pt x="18268" y="16046"/>
                    <a:pt x="18526" y="15865"/>
                    <a:pt x="18807" y="15865"/>
                  </a:cubicBezTo>
                  <a:cubicBezTo>
                    <a:pt x="18815" y="15865"/>
                    <a:pt x="18824" y="15866"/>
                    <a:pt x="18832" y="15866"/>
                  </a:cubicBezTo>
                  <a:lnTo>
                    <a:pt x="21192" y="15953"/>
                  </a:lnTo>
                  <a:cubicBezTo>
                    <a:pt x="21542" y="15966"/>
                    <a:pt x="21818" y="16265"/>
                    <a:pt x="21802" y="16615"/>
                  </a:cubicBezTo>
                  <a:cubicBezTo>
                    <a:pt x="21786" y="16982"/>
                    <a:pt x="22081" y="17281"/>
                    <a:pt x="22436" y="17281"/>
                  </a:cubicBezTo>
                  <a:cubicBezTo>
                    <a:pt x="22462" y="17281"/>
                    <a:pt x="22489" y="17279"/>
                    <a:pt x="22515" y="17276"/>
                  </a:cubicBezTo>
                  <a:lnTo>
                    <a:pt x="32460" y="16056"/>
                  </a:lnTo>
                  <a:cubicBezTo>
                    <a:pt x="32969" y="15994"/>
                    <a:pt x="33199" y="15387"/>
                    <a:pt x="32861" y="15005"/>
                  </a:cubicBezTo>
                  <a:lnTo>
                    <a:pt x="26580" y="7880"/>
                  </a:lnTo>
                  <a:cubicBezTo>
                    <a:pt x="26455" y="7738"/>
                    <a:pt x="26280" y="7665"/>
                    <a:pt x="26103" y="7665"/>
                  </a:cubicBezTo>
                  <a:cubicBezTo>
                    <a:pt x="25967" y="7665"/>
                    <a:pt x="25831" y="7708"/>
                    <a:pt x="25716" y="7795"/>
                  </a:cubicBezTo>
                  <a:lnTo>
                    <a:pt x="23392" y="9576"/>
                  </a:lnTo>
                  <a:cubicBezTo>
                    <a:pt x="23279" y="9662"/>
                    <a:pt x="23144" y="9706"/>
                    <a:pt x="23007" y="9706"/>
                  </a:cubicBezTo>
                  <a:cubicBezTo>
                    <a:pt x="22918" y="9706"/>
                    <a:pt x="22829" y="9687"/>
                    <a:pt x="22745" y="9650"/>
                  </a:cubicBezTo>
                  <a:cubicBezTo>
                    <a:pt x="21298" y="9006"/>
                    <a:pt x="19849" y="8499"/>
                    <a:pt x="18423" y="8144"/>
                  </a:cubicBezTo>
                  <a:cubicBezTo>
                    <a:pt x="17308" y="7864"/>
                    <a:pt x="16316" y="7729"/>
                    <a:pt x="15388" y="7729"/>
                  </a:cubicBezTo>
                  <a:cubicBezTo>
                    <a:pt x="15302" y="7729"/>
                    <a:pt x="15216" y="7730"/>
                    <a:pt x="15130" y="7731"/>
                  </a:cubicBezTo>
                  <a:cubicBezTo>
                    <a:pt x="14087" y="7760"/>
                    <a:pt x="13007" y="7993"/>
                    <a:pt x="11827" y="8444"/>
                  </a:cubicBezTo>
                  <a:cubicBezTo>
                    <a:pt x="11419" y="8600"/>
                    <a:pt x="10960" y="8783"/>
                    <a:pt x="10490" y="9005"/>
                  </a:cubicBezTo>
                  <a:cubicBezTo>
                    <a:pt x="10404" y="9046"/>
                    <a:pt x="10311" y="9068"/>
                    <a:pt x="10216" y="9068"/>
                  </a:cubicBezTo>
                  <a:cubicBezTo>
                    <a:pt x="10180" y="9068"/>
                    <a:pt x="10144" y="9065"/>
                    <a:pt x="10108" y="9058"/>
                  </a:cubicBezTo>
                  <a:cubicBezTo>
                    <a:pt x="9707" y="8991"/>
                    <a:pt x="9319" y="8913"/>
                    <a:pt x="8951" y="8811"/>
                  </a:cubicBezTo>
                  <a:cubicBezTo>
                    <a:pt x="8283" y="8631"/>
                    <a:pt x="7666" y="8343"/>
                    <a:pt x="7117" y="7960"/>
                  </a:cubicBezTo>
                  <a:cubicBezTo>
                    <a:pt x="6603" y="7602"/>
                    <a:pt x="6102" y="7136"/>
                    <a:pt x="5626" y="6574"/>
                  </a:cubicBezTo>
                  <a:cubicBezTo>
                    <a:pt x="5161" y="6026"/>
                    <a:pt x="4737" y="5414"/>
                    <a:pt x="4366" y="4752"/>
                  </a:cubicBezTo>
                  <a:cubicBezTo>
                    <a:pt x="3959" y="4023"/>
                    <a:pt x="3705" y="3366"/>
                    <a:pt x="3590" y="2742"/>
                  </a:cubicBezTo>
                  <a:cubicBezTo>
                    <a:pt x="3533" y="2434"/>
                    <a:pt x="3516" y="2124"/>
                    <a:pt x="3537" y="1817"/>
                  </a:cubicBezTo>
                  <a:cubicBezTo>
                    <a:pt x="3568" y="1349"/>
                    <a:pt x="3405" y="883"/>
                    <a:pt x="3086" y="540"/>
                  </a:cubicBezTo>
                  <a:cubicBezTo>
                    <a:pt x="2764" y="198"/>
                    <a:pt x="2309" y="1"/>
                    <a:pt x="183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42"/>
            <p:cNvSpPr/>
            <p:nvPr/>
          </p:nvSpPr>
          <p:spPr>
            <a:xfrm>
              <a:off x="7119713" y="2910677"/>
              <a:ext cx="269182" cy="74845"/>
            </a:xfrm>
            <a:custGeom>
              <a:avLst/>
              <a:gdLst/>
              <a:ahLst/>
              <a:cxnLst/>
              <a:rect l="l" t="t" r="r" b="b"/>
              <a:pathLst>
                <a:path w="9005" h="2504" extrusionOk="0">
                  <a:moveTo>
                    <a:pt x="2019" y="1"/>
                  </a:moveTo>
                  <a:lnTo>
                    <a:pt x="0" y="2169"/>
                  </a:lnTo>
                  <a:lnTo>
                    <a:pt x="9004" y="2503"/>
                  </a:lnTo>
                  <a:cubicBezTo>
                    <a:pt x="6684" y="1642"/>
                    <a:pt x="4355" y="807"/>
                    <a:pt x="20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42"/>
            <p:cNvSpPr/>
            <p:nvPr/>
          </p:nvSpPr>
          <p:spPr>
            <a:xfrm>
              <a:off x="7180454" y="2977810"/>
              <a:ext cx="208440" cy="33238"/>
            </a:xfrm>
            <a:custGeom>
              <a:avLst/>
              <a:gdLst/>
              <a:ahLst/>
              <a:cxnLst/>
              <a:rect l="l" t="t" r="r" b="b"/>
              <a:pathLst>
                <a:path w="6973" h="1112" extrusionOk="0">
                  <a:moveTo>
                    <a:pt x="50" y="1"/>
                  </a:moveTo>
                  <a:lnTo>
                    <a:pt x="1" y="1111"/>
                  </a:lnTo>
                  <a:lnTo>
                    <a:pt x="6972" y="257"/>
                  </a:lnTo>
                  <a:lnTo>
                    <a:pt x="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42"/>
            <p:cNvSpPr/>
            <p:nvPr/>
          </p:nvSpPr>
          <p:spPr>
            <a:xfrm>
              <a:off x="7200751" y="2834338"/>
              <a:ext cx="188143" cy="151184"/>
            </a:xfrm>
            <a:custGeom>
              <a:avLst/>
              <a:gdLst/>
              <a:ahLst/>
              <a:cxnLst/>
              <a:rect l="l" t="t" r="r" b="b"/>
              <a:pathLst>
                <a:path w="6294" h="5058" extrusionOk="0">
                  <a:moveTo>
                    <a:pt x="1834" y="0"/>
                  </a:moveTo>
                  <a:lnTo>
                    <a:pt x="1" y="1405"/>
                  </a:lnTo>
                  <a:lnTo>
                    <a:pt x="6293" y="5057"/>
                  </a:lnTo>
                  <a:lnTo>
                    <a:pt x="18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42"/>
            <p:cNvSpPr/>
            <p:nvPr/>
          </p:nvSpPr>
          <p:spPr>
            <a:xfrm>
              <a:off x="7199586" y="2876303"/>
              <a:ext cx="189309" cy="109218"/>
            </a:xfrm>
            <a:custGeom>
              <a:avLst/>
              <a:gdLst/>
              <a:ahLst/>
              <a:cxnLst/>
              <a:rect l="l" t="t" r="r" b="b"/>
              <a:pathLst>
                <a:path w="6333" h="3654" extrusionOk="0">
                  <a:moveTo>
                    <a:pt x="40" y="1"/>
                  </a:moveTo>
                  <a:lnTo>
                    <a:pt x="0" y="1377"/>
                  </a:lnTo>
                  <a:lnTo>
                    <a:pt x="6332" y="3653"/>
                  </a:lnTo>
                  <a:lnTo>
                    <a:pt x="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42"/>
            <p:cNvSpPr/>
            <p:nvPr/>
          </p:nvSpPr>
          <p:spPr>
            <a:xfrm>
              <a:off x="6527423" y="2594769"/>
              <a:ext cx="654018" cy="484995"/>
            </a:xfrm>
            <a:custGeom>
              <a:avLst/>
              <a:gdLst/>
              <a:ahLst/>
              <a:cxnLst/>
              <a:rect l="l" t="t" r="r" b="b"/>
              <a:pathLst>
                <a:path w="21879" h="16226" extrusionOk="0">
                  <a:moveTo>
                    <a:pt x="9027" y="9365"/>
                  </a:moveTo>
                  <a:lnTo>
                    <a:pt x="9027" y="9365"/>
                  </a:lnTo>
                  <a:cubicBezTo>
                    <a:pt x="9388" y="9420"/>
                    <a:pt x="9748" y="9474"/>
                    <a:pt x="10107" y="9537"/>
                  </a:cubicBezTo>
                  <a:cubicBezTo>
                    <a:pt x="11705" y="9816"/>
                    <a:pt x="13445" y="10338"/>
                    <a:pt x="14407" y="11753"/>
                  </a:cubicBezTo>
                  <a:cubicBezTo>
                    <a:pt x="14815" y="12350"/>
                    <a:pt x="15014" y="13063"/>
                    <a:pt x="14928" y="13787"/>
                  </a:cubicBezTo>
                  <a:cubicBezTo>
                    <a:pt x="14840" y="14519"/>
                    <a:pt x="14449" y="15176"/>
                    <a:pt x="13800" y="15540"/>
                  </a:cubicBezTo>
                  <a:cubicBezTo>
                    <a:pt x="13088" y="15941"/>
                    <a:pt x="12203" y="16024"/>
                    <a:pt x="11402" y="16025"/>
                  </a:cubicBezTo>
                  <a:cubicBezTo>
                    <a:pt x="11397" y="16025"/>
                    <a:pt x="11393" y="16025"/>
                    <a:pt x="11389" y="16025"/>
                  </a:cubicBezTo>
                  <a:cubicBezTo>
                    <a:pt x="10562" y="16025"/>
                    <a:pt x="9722" y="15887"/>
                    <a:pt x="8971" y="15531"/>
                  </a:cubicBezTo>
                  <a:cubicBezTo>
                    <a:pt x="7624" y="14896"/>
                    <a:pt x="6540" y="13406"/>
                    <a:pt x="6875" y="11863"/>
                  </a:cubicBezTo>
                  <a:cubicBezTo>
                    <a:pt x="7123" y="10718"/>
                    <a:pt x="8036" y="9930"/>
                    <a:pt x="9027" y="9365"/>
                  </a:cubicBezTo>
                  <a:close/>
                  <a:moveTo>
                    <a:pt x="224" y="0"/>
                  </a:moveTo>
                  <a:cubicBezTo>
                    <a:pt x="174" y="0"/>
                    <a:pt x="121" y="32"/>
                    <a:pt x="117" y="97"/>
                  </a:cubicBezTo>
                  <a:cubicBezTo>
                    <a:pt x="1" y="1827"/>
                    <a:pt x="767" y="3477"/>
                    <a:pt x="1702" y="4889"/>
                  </a:cubicBezTo>
                  <a:cubicBezTo>
                    <a:pt x="2563" y="6187"/>
                    <a:pt x="3645" y="7380"/>
                    <a:pt x="5001" y="8173"/>
                  </a:cubicBezTo>
                  <a:cubicBezTo>
                    <a:pt x="5742" y="8608"/>
                    <a:pt x="6548" y="8890"/>
                    <a:pt x="7385" y="9075"/>
                  </a:cubicBezTo>
                  <a:cubicBezTo>
                    <a:pt x="7818" y="9172"/>
                    <a:pt x="8256" y="9245"/>
                    <a:pt x="8694" y="9314"/>
                  </a:cubicBezTo>
                  <a:lnTo>
                    <a:pt x="8694" y="9314"/>
                  </a:lnTo>
                  <a:cubicBezTo>
                    <a:pt x="8057" y="9705"/>
                    <a:pt x="7488" y="10188"/>
                    <a:pt x="7090" y="10817"/>
                  </a:cubicBezTo>
                  <a:cubicBezTo>
                    <a:pt x="6696" y="11438"/>
                    <a:pt x="6538" y="12169"/>
                    <a:pt x="6652" y="12896"/>
                  </a:cubicBezTo>
                  <a:cubicBezTo>
                    <a:pt x="6771" y="13643"/>
                    <a:pt x="7159" y="14343"/>
                    <a:pt x="7687" y="14878"/>
                  </a:cubicBezTo>
                  <a:cubicBezTo>
                    <a:pt x="8650" y="15859"/>
                    <a:pt x="10040" y="16225"/>
                    <a:pt x="11395" y="16225"/>
                  </a:cubicBezTo>
                  <a:cubicBezTo>
                    <a:pt x="11701" y="16225"/>
                    <a:pt x="12005" y="16207"/>
                    <a:pt x="12302" y="16172"/>
                  </a:cubicBezTo>
                  <a:cubicBezTo>
                    <a:pt x="13088" y="16080"/>
                    <a:pt x="13923" y="15863"/>
                    <a:pt x="14479" y="15260"/>
                  </a:cubicBezTo>
                  <a:cubicBezTo>
                    <a:pt x="14963" y="14735"/>
                    <a:pt x="15175" y="14007"/>
                    <a:pt x="15142" y="13305"/>
                  </a:cubicBezTo>
                  <a:cubicBezTo>
                    <a:pt x="15070" y="11719"/>
                    <a:pt x="13787" y="10542"/>
                    <a:pt x="12408" y="9957"/>
                  </a:cubicBezTo>
                  <a:cubicBezTo>
                    <a:pt x="11419" y="9540"/>
                    <a:pt x="10369" y="9367"/>
                    <a:pt x="9316" y="9207"/>
                  </a:cubicBezTo>
                  <a:lnTo>
                    <a:pt x="9316" y="9207"/>
                  </a:lnTo>
                  <a:cubicBezTo>
                    <a:pt x="9480" y="9121"/>
                    <a:pt x="9643" y="9041"/>
                    <a:pt x="9805" y="8966"/>
                  </a:cubicBezTo>
                  <a:cubicBezTo>
                    <a:pt x="10603" y="8598"/>
                    <a:pt x="11438" y="8271"/>
                    <a:pt x="12298" y="8084"/>
                  </a:cubicBezTo>
                  <a:cubicBezTo>
                    <a:pt x="12790" y="7978"/>
                    <a:pt x="13290" y="7931"/>
                    <a:pt x="13791" y="7931"/>
                  </a:cubicBezTo>
                  <a:cubicBezTo>
                    <a:pt x="14228" y="7931"/>
                    <a:pt x="14666" y="7967"/>
                    <a:pt x="15100" y="8031"/>
                  </a:cubicBezTo>
                  <a:cubicBezTo>
                    <a:pt x="16029" y="8169"/>
                    <a:pt x="16939" y="8423"/>
                    <a:pt x="17830" y="8712"/>
                  </a:cubicBezTo>
                  <a:cubicBezTo>
                    <a:pt x="18717" y="9000"/>
                    <a:pt x="19590" y="9333"/>
                    <a:pt x="20444" y="9713"/>
                  </a:cubicBezTo>
                  <a:cubicBezTo>
                    <a:pt x="20860" y="9898"/>
                    <a:pt x="21272" y="10094"/>
                    <a:pt x="21677" y="10299"/>
                  </a:cubicBezTo>
                  <a:cubicBezTo>
                    <a:pt x="21693" y="10307"/>
                    <a:pt x="21709" y="10310"/>
                    <a:pt x="21724" y="10310"/>
                  </a:cubicBezTo>
                  <a:cubicBezTo>
                    <a:pt x="21816" y="10310"/>
                    <a:pt x="21878" y="10174"/>
                    <a:pt x="21778" y="10124"/>
                  </a:cubicBezTo>
                  <a:cubicBezTo>
                    <a:pt x="20075" y="9263"/>
                    <a:pt x="18273" y="8557"/>
                    <a:pt x="16419" y="8093"/>
                  </a:cubicBezTo>
                  <a:cubicBezTo>
                    <a:pt x="15556" y="7877"/>
                    <a:pt x="14669" y="7727"/>
                    <a:pt x="13776" y="7727"/>
                  </a:cubicBezTo>
                  <a:cubicBezTo>
                    <a:pt x="13704" y="7727"/>
                    <a:pt x="13632" y="7728"/>
                    <a:pt x="13560" y="7730"/>
                  </a:cubicBezTo>
                  <a:cubicBezTo>
                    <a:pt x="12601" y="7755"/>
                    <a:pt x="11678" y="7995"/>
                    <a:pt x="10786" y="8336"/>
                  </a:cubicBezTo>
                  <a:cubicBezTo>
                    <a:pt x="10186" y="8565"/>
                    <a:pt x="9555" y="8825"/>
                    <a:pt x="8967" y="9154"/>
                  </a:cubicBezTo>
                  <a:lnTo>
                    <a:pt x="8967" y="9154"/>
                  </a:lnTo>
                  <a:cubicBezTo>
                    <a:pt x="8276" y="9048"/>
                    <a:pt x="7586" y="8937"/>
                    <a:pt x="6913" y="8753"/>
                  </a:cubicBezTo>
                  <a:cubicBezTo>
                    <a:pt x="6077" y="8523"/>
                    <a:pt x="5294" y="8163"/>
                    <a:pt x="4583" y="7668"/>
                  </a:cubicBezTo>
                  <a:cubicBezTo>
                    <a:pt x="3912" y="7201"/>
                    <a:pt x="3315" y="6629"/>
                    <a:pt x="2786" y="6005"/>
                  </a:cubicBezTo>
                  <a:cubicBezTo>
                    <a:pt x="2241" y="5363"/>
                    <a:pt x="1760" y="4661"/>
                    <a:pt x="1349" y="3927"/>
                  </a:cubicBezTo>
                  <a:cubicBezTo>
                    <a:pt x="911" y="3145"/>
                    <a:pt x="556" y="2306"/>
                    <a:pt x="393" y="1419"/>
                  </a:cubicBezTo>
                  <a:cubicBezTo>
                    <a:pt x="314" y="984"/>
                    <a:pt x="288" y="540"/>
                    <a:pt x="319" y="97"/>
                  </a:cubicBezTo>
                  <a:cubicBezTo>
                    <a:pt x="323" y="32"/>
                    <a:pt x="274"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2450338" y="361950"/>
            <a:ext cx="4339650" cy="646331"/>
          </a:xfrm>
          <a:prstGeom prst="rect">
            <a:avLst/>
          </a:prstGeom>
        </p:spPr>
        <p:txBody>
          <a:bodyPr wrap="none">
            <a:spAutoFit/>
          </a:bodyPr>
          <a:lstStyle/>
          <a:p>
            <a:pPr algn="ctr"/>
            <a:r>
              <a:rPr lang="en-US" sz="3600" b="1" dirty="0" smtClean="0">
                <a:solidFill>
                  <a:srgbClr val="FF0000"/>
                </a:solidFill>
              </a:rPr>
              <a:t>KẾT LUẬN CHUNG</a:t>
            </a:r>
            <a:endParaRPr lang="en-US" sz="3600" dirty="0">
              <a:solidFill>
                <a:srgbClr val="FF0000"/>
              </a:solidFill>
            </a:endParaRPr>
          </a:p>
        </p:txBody>
      </p:sp>
      <p:sp>
        <p:nvSpPr>
          <p:cNvPr id="2" name="Rectangle 1"/>
          <p:cNvSpPr/>
          <p:nvPr/>
        </p:nvSpPr>
        <p:spPr>
          <a:xfrm>
            <a:off x="838200" y="1035788"/>
            <a:ext cx="7282037" cy="3785652"/>
          </a:xfrm>
          <a:prstGeom prst="rect">
            <a:avLst/>
          </a:prstGeom>
          <a:solidFill>
            <a:schemeClr val="tx2"/>
          </a:solidFill>
        </p:spPr>
        <p:txBody>
          <a:bodyPr wrap="square">
            <a:spAutoFit/>
          </a:bodyPr>
          <a:lstStyle/>
          <a:p>
            <a:pPr algn="just">
              <a:lnSpc>
                <a:spcPct val="150000"/>
              </a:lnSpc>
            </a:pPr>
            <a:r>
              <a:rPr lang="de-DE" sz="2000" dirty="0"/>
              <a:t>Mỗi địa phương đều có nhiều nghề khác nhau. Mỗi nghề có những yêu cầu về phẩm chất, năng lực đối với người lao động khác nhau. Hiểu rõ bản thân cũng như yêu cầu của nghề em quan tâm giúp em có cơ sở để đánh giá sự phù hợp nghề cũng như những việc cần thực hiện để rèn luyện bản thân theo yêu cầu của nghề. Đây là yếu tố hết sức quan trọng để giúp mỗi chúng ta đến được với nghề mình yêu thích và đạt được thành công trong hoạt động nghề nghiệp tương lai.</a:t>
            </a:r>
            <a:endParaRPr lang="en-US" sz="2000" dirty="0"/>
          </a:p>
        </p:txBody>
      </p:sp>
    </p:spTree>
    <p:extLst>
      <p:ext uri="{BB962C8B-B14F-4D97-AF65-F5344CB8AC3E}">
        <p14:creationId xmlns:p14="http://schemas.microsoft.com/office/powerpoint/2010/main" val="38272591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60"/>
        <p:cNvGrpSpPr/>
        <p:nvPr/>
      </p:nvGrpSpPr>
      <p:grpSpPr>
        <a:xfrm>
          <a:off x="0" y="0"/>
          <a:ext cx="0" cy="0"/>
          <a:chOff x="0" y="0"/>
          <a:chExt cx="0" cy="0"/>
        </a:xfrm>
      </p:grpSpPr>
      <p:sp>
        <p:nvSpPr>
          <p:cNvPr id="46" name="TextBox 3"/>
          <p:cNvSpPr txBox="1"/>
          <p:nvPr/>
        </p:nvSpPr>
        <p:spPr>
          <a:xfrm>
            <a:off x="2204833" y="819150"/>
            <a:ext cx="4746531" cy="738664"/>
          </a:xfrm>
          <a:prstGeom prst="rect">
            <a:avLst/>
          </a:prstGeom>
        </p:spPr>
        <p:txBody>
          <a:bodyPr wrap="square" lIns="0" tIns="0" rIns="0" bIns="0" rtlCol="0" anchor="ctr">
            <a:spAutoFit/>
          </a:bodyPr>
          <a:lstStyle/>
          <a:p>
            <a:pPr algn="ctr">
              <a:lnSpc>
                <a:spcPct val="150000"/>
              </a:lnSpc>
            </a:pPr>
            <a:r>
              <a:rPr lang="en-US" sz="3200" b="1" dirty="0" smtClean="0">
                <a:solidFill>
                  <a:srgbClr val="413359"/>
                </a:solidFill>
                <a:latin typeface="Arial" panose="020B0604020202020204" pitchFamily="34" charset="0"/>
                <a:cs typeface="Arial" panose="020B0604020202020204" pitchFamily="34" charset="0"/>
              </a:rPr>
              <a:t>HƯỚNG DẪN VỀ NHÀ</a:t>
            </a:r>
            <a:endParaRPr lang="en-US" sz="3200" b="1" dirty="0">
              <a:solidFill>
                <a:srgbClr val="413359"/>
              </a:solidFill>
              <a:latin typeface="Arial" panose="020B0604020202020204" pitchFamily="34" charset="0"/>
              <a:cs typeface="Arial" panose="020B0604020202020204" pitchFamily="34" charset="0"/>
            </a:endParaRPr>
          </a:p>
        </p:txBody>
      </p:sp>
      <p:pic>
        <p:nvPicPr>
          <p:cNvPr id="47"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509017" y="1924871"/>
            <a:ext cx="1053734" cy="1899291"/>
          </a:xfrm>
          <a:prstGeom prst="rect">
            <a:avLst/>
          </a:prstGeom>
        </p:spPr>
      </p:pic>
      <p:pic>
        <p:nvPicPr>
          <p:cNvPr id="48"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762000" y="2459943"/>
            <a:ext cx="2423418" cy="1635807"/>
          </a:xfrm>
          <a:prstGeom prst="rect">
            <a:avLst/>
          </a:prstGeom>
        </p:spPr>
      </p:pic>
      <p:sp>
        <p:nvSpPr>
          <p:cNvPr id="49" name="TextBox 48"/>
          <p:cNvSpPr txBox="1"/>
          <p:nvPr/>
        </p:nvSpPr>
        <p:spPr>
          <a:xfrm>
            <a:off x="897723" y="2808499"/>
            <a:ext cx="2135291" cy="1015663"/>
          </a:xfrm>
          <a:prstGeom prst="rect">
            <a:avLst/>
          </a:prstGeom>
          <a:noFill/>
        </p:spPr>
        <p:txBody>
          <a:bodyPr wrap="square" rtlCol="0">
            <a:spAutoFit/>
          </a:bodyPr>
          <a:lstStyle/>
          <a:p>
            <a:pPr algn="ctr">
              <a:lnSpc>
                <a:spcPct val="150000"/>
              </a:lnSpc>
            </a:pPr>
            <a:r>
              <a:rPr lang="en-US" sz="2000" dirty="0" smtClean="0">
                <a:latin typeface="Arial" panose="020B0604020202020204" pitchFamily="34" charset="0"/>
                <a:cs typeface="Arial" panose="020B0604020202020204" pitchFamily="34" charset="0"/>
              </a:rPr>
              <a:t>Ôn lại kiến thức </a:t>
            </a:r>
          </a:p>
          <a:p>
            <a:pPr algn="ctr">
              <a:lnSpc>
                <a:spcPct val="150000"/>
              </a:lnSpc>
            </a:pPr>
            <a:r>
              <a:rPr lang="en-US" sz="2000" dirty="0" smtClean="0">
                <a:latin typeface="Arial" panose="020B0604020202020204" pitchFamily="34" charset="0"/>
                <a:cs typeface="Arial" panose="020B0604020202020204" pitchFamily="34" charset="0"/>
              </a:rPr>
              <a:t>đã học trong bài</a:t>
            </a:r>
            <a:endParaRPr lang="en-US" sz="2000" dirty="0">
              <a:latin typeface="Arial" panose="020B0604020202020204" pitchFamily="34" charset="0"/>
              <a:cs typeface="Arial" panose="020B0604020202020204" pitchFamily="34" charset="0"/>
            </a:endParaRPr>
          </a:p>
        </p:txBody>
      </p:sp>
      <p:pic>
        <p:nvPicPr>
          <p:cNvPr id="50"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4113407" y="1924871"/>
            <a:ext cx="1053734" cy="1899291"/>
          </a:xfrm>
          <a:prstGeom prst="rect">
            <a:avLst/>
          </a:prstGeom>
        </p:spPr>
      </p:pic>
      <p:pic>
        <p:nvPicPr>
          <p:cNvPr id="51"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3366390" y="2459943"/>
            <a:ext cx="2423418" cy="1635807"/>
          </a:xfrm>
          <a:prstGeom prst="rect">
            <a:avLst/>
          </a:prstGeom>
        </p:spPr>
      </p:pic>
      <p:sp>
        <p:nvSpPr>
          <p:cNvPr id="52" name="TextBox 51"/>
          <p:cNvSpPr txBox="1"/>
          <p:nvPr/>
        </p:nvSpPr>
        <p:spPr>
          <a:xfrm>
            <a:off x="3490217" y="2874516"/>
            <a:ext cx="2057398" cy="1015663"/>
          </a:xfrm>
          <a:prstGeom prst="rect">
            <a:avLst/>
          </a:prstGeom>
          <a:noFill/>
        </p:spPr>
        <p:txBody>
          <a:bodyPr wrap="square" rtlCol="0">
            <a:spAutoFit/>
          </a:bodyPr>
          <a:lstStyle/>
          <a:p>
            <a:pPr algn="ctr">
              <a:lnSpc>
                <a:spcPct val="150000"/>
              </a:lnSpc>
            </a:pPr>
            <a:r>
              <a:rPr lang="en-US" sz="2000" dirty="0" smtClean="0">
                <a:latin typeface="Arial" panose="020B0604020202020204" pitchFamily="34" charset="0"/>
                <a:cs typeface="Arial" panose="020B0604020202020204" pitchFamily="34" charset="0"/>
              </a:rPr>
              <a:t>Hoàn thành bài tập trong SBT</a:t>
            </a:r>
            <a:endParaRPr lang="en-US" sz="2000" dirty="0">
              <a:latin typeface="Arial" panose="020B0604020202020204" pitchFamily="34" charset="0"/>
              <a:cs typeface="Arial" panose="020B0604020202020204" pitchFamily="34" charset="0"/>
            </a:endParaRPr>
          </a:p>
        </p:txBody>
      </p:sp>
      <p:pic>
        <p:nvPicPr>
          <p:cNvPr id="53"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751834" y="1924871"/>
            <a:ext cx="1053734" cy="1899291"/>
          </a:xfrm>
          <a:prstGeom prst="rect">
            <a:avLst/>
          </a:prstGeom>
        </p:spPr>
      </p:pic>
      <p:pic>
        <p:nvPicPr>
          <p:cNvPr id="54"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6004817" y="2459943"/>
            <a:ext cx="2423418" cy="1635807"/>
          </a:xfrm>
          <a:prstGeom prst="rect">
            <a:avLst/>
          </a:prstGeom>
        </p:spPr>
      </p:pic>
      <p:sp>
        <p:nvSpPr>
          <p:cNvPr id="55" name="TextBox 54"/>
          <p:cNvSpPr txBox="1"/>
          <p:nvPr/>
        </p:nvSpPr>
        <p:spPr>
          <a:xfrm>
            <a:off x="6309617" y="2874516"/>
            <a:ext cx="1752599" cy="1015663"/>
          </a:xfrm>
          <a:prstGeom prst="rect">
            <a:avLst/>
          </a:prstGeom>
          <a:noFill/>
        </p:spPr>
        <p:txBody>
          <a:bodyPr wrap="square" rtlCol="0">
            <a:spAutoFit/>
          </a:bodyPr>
          <a:lstStyle/>
          <a:p>
            <a:pPr algn="ctr">
              <a:lnSpc>
                <a:spcPct val="150000"/>
              </a:lnSpc>
            </a:pPr>
            <a:r>
              <a:rPr lang="en-US" sz="2000" dirty="0" smtClean="0">
                <a:latin typeface="Arial" panose="020B0604020202020204" pitchFamily="34" charset="0"/>
                <a:cs typeface="Arial" panose="020B0604020202020204" pitchFamily="34" charset="0"/>
              </a:rPr>
              <a:t>Đọc và xem </a:t>
            </a:r>
          </a:p>
          <a:p>
            <a:pPr algn="ctr">
              <a:lnSpc>
                <a:spcPct val="150000"/>
              </a:lnSpc>
            </a:pPr>
            <a:r>
              <a:rPr lang="en-US" sz="2000" dirty="0" smtClean="0">
                <a:latin typeface="Arial" panose="020B0604020202020204" pitchFamily="34" charset="0"/>
                <a:cs typeface="Arial" panose="020B0604020202020204" pitchFamily="34" charset="0"/>
              </a:rPr>
              <a:t>trước bài </a:t>
            </a:r>
            <a:r>
              <a:rPr lang="en-US" sz="2000" dirty="0">
                <a:latin typeface="Arial" panose="020B0604020202020204" pitchFamily="34" charset="0"/>
                <a:cs typeface="Arial" panose="020B0604020202020204" pitchFamily="34" charset="0"/>
              </a:rPr>
              <a:t>mới </a:t>
            </a:r>
            <a:endParaRPr lang="en-US" sz="2000" dirty="0" smtClean="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anim calcmode="lin" valueType="num">
                                      <p:cBhvr>
                                        <p:cTn id="15" dur="500" fill="hold"/>
                                        <p:tgtEl>
                                          <p:spTgt spid="49"/>
                                        </p:tgtEl>
                                        <p:attrNameLst>
                                          <p:attrName>ppt_w</p:attrName>
                                        </p:attrNameLst>
                                      </p:cBhvr>
                                      <p:tavLst>
                                        <p:tav tm="0">
                                          <p:val>
                                            <p:fltVal val="0"/>
                                          </p:val>
                                        </p:tav>
                                        <p:tav tm="100000">
                                          <p:val>
                                            <p:strVal val="#ppt_w"/>
                                          </p:val>
                                        </p:tav>
                                      </p:tavLst>
                                    </p:anim>
                                    <p:anim calcmode="lin" valueType="num">
                                      <p:cBhvr>
                                        <p:cTn id="16" dur="500" fill="hold"/>
                                        <p:tgtEl>
                                          <p:spTgt spid="49"/>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nodeType="click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strVal val="#ppt_h"/>
                                          </p:val>
                                        </p:tav>
                                        <p:tav tm="100000">
                                          <p:val>
                                            <p:strVal val="#ppt_h"/>
                                          </p:val>
                                        </p:tav>
                                      </p:tavLst>
                                    </p:anim>
                                  </p:childTnLst>
                                </p:cTn>
                              </p:par>
                              <p:par>
                                <p:cTn id="23" presetID="17" presetClass="entr" presetSubtype="10" fill="hold" nodeType="withEffect">
                                  <p:stCondLst>
                                    <p:cond delay="0"/>
                                  </p:stCondLst>
                                  <p:childTnLst>
                                    <p:set>
                                      <p:cBhvr>
                                        <p:cTn id="24" dur="1" fill="hold">
                                          <p:stCondLst>
                                            <p:cond delay="0"/>
                                          </p:stCondLst>
                                        </p:cTn>
                                        <p:tgtEl>
                                          <p:spTgt spid="51"/>
                                        </p:tgtEl>
                                        <p:attrNameLst>
                                          <p:attrName>style.visibility</p:attrName>
                                        </p:attrNameLst>
                                      </p:cBhvr>
                                      <p:to>
                                        <p:strVal val="visible"/>
                                      </p:to>
                                    </p:set>
                                    <p:anim calcmode="lin" valueType="num">
                                      <p:cBhvr>
                                        <p:cTn id="25" dur="500" fill="hold"/>
                                        <p:tgtEl>
                                          <p:spTgt spid="51"/>
                                        </p:tgtEl>
                                        <p:attrNameLst>
                                          <p:attrName>ppt_w</p:attrName>
                                        </p:attrNameLst>
                                      </p:cBhvr>
                                      <p:tavLst>
                                        <p:tav tm="0">
                                          <p:val>
                                            <p:fltVal val="0"/>
                                          </p:val>
                                        </p:tav>
                                        <p:tav tm="100000">
                                          <p:val>
                                            <p:strVal val="#ppt_w"/>
                                          </p:val>
                                        </p:tav>
                                      </p:tavLst>
                                    </p:anim>
                                    <p:anim calcmode="lin" valueType="num">
                                      <p:cBhvr>
                                        <p:cTn id="26" dur="500" fill="hold"/>
                                        <p:tgtEl>
                                          <p:spTgt spid="51"/>
                                        </p:tgtEl>
                                        <p:attrNameLst>
                                          <p:attrName>ppt_h</p:attrName>
                                        </p:attrNameLst>
                                      </p:cBhvr>
                                      <p:tavLst>
                                        <p:tav tm="0">
                                          <p:val>
                                            <p:strVal val="#ppt_h"/>
                                          </p:val>
                                        </p:tav>
                                        <p:tav tm="100000">
                                          <p:val>
                                            <p:strVal val="#ppt_h"/>
                                          </p:val>
                                        </p:tav>
                                      </p:tavLst>
                                    </p:anim>
                                  </p:childTnLst>
                                </p:cTn>
                              </p:par>
                              <p:par>
                                <p:cTn id="27" presetID="50" presetClass="entr" presetSubtype="0" decel="100000"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strVal val="#ppt_w+.3"/>
                                          </p:val>
                                        </p:tav>
                                        <p:tav tm="100000">
                                          <p:val>
                                            <p:strVal val="#ppt_w"/>
                                          </p:val>
                                        </p:tav>
                                      </p:tavLst>
                                    </p:anim>
                                    <p:anim calcmode="lin" valueType="num">
                                      <p:cBhvr>
                                        <p:cTn id="30" dur="500" fill="hold"/>
                                        <p:tgtEl>
                                          <p:spTgt spid="52"/>
                                        </p:tgtEl>
                                        <p:attrNameLst>
                                          <p:attrName>ppt_h</p:attrName>
                                        </p:attrNameLst>
                                      </p:cBhvr>
                                      <p:tavLst>
                                        <p:tav tm="0">
                                          <p:val>
                                            <p:strVal val="#ppt_h"/>
                                          </p:val>
                                        </p:tav>
                                        <p:tav tm="100000">
                                          <p:val>
                                            <p:strVal val="#ppt_h"/>
                                          </p:val>
                                        </p:tav>
                                      </p:tavLst>
                                    </p:anim>
                                    <p:animEffect transition="in" filter="fade">
                                      <p:cBhvr>
                                        <p:cTn id="31" dur="500"/>
                                        <p:tgtEl>
                                          <p:spTgt spid="52"/>
                                        </p:tgtEl>
                                      </p:cBhvr>
                                    </p:animEffect>
                                  </p:childTnLst>
                                </p:cTn>
                              </p:par>
                            </p:childTnLst>
                          </p:cTn>
                        </p:par>
                      </p:childTnLst>
                    </p:cTn>
                  </p:par>
                  <p:par>
                    <p:cTn id="32" fill="hold">
                      <p:stCondLst>
                        <p:cond delay="indefinite"/>
                      </p:stCondLst>
                      <p:childTnLst>
                        <p:par>
                          <p:cTn id="33" fill="hold">
                            <p:stCondLst>
                              <p:cond delay="0"/>
                            </p:stCondLst>
                            <p:childTnLst>
                              <p:par>
                                <p:cTn id="34" presetID="17" presetClass="entr" presetSubtype="10" fill="hold" nodeType="click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p:cTn id="36" dur="500" fill="hold"/>
                                        <p:tgtEl>
                                          <p:spTgt spid="53"/>
                                        </p:tgtEl>
                                        <p:attrNameLst>
                                          <p:attrName>ppt_w</p:attrName>
                                        </p:attrNameLst>
                                      </p:cBhvr>
                                      <p:tavLst>
                                        <p:tav tm="0">
                                          <p:val>
                                            <p:fltVal val="0"/>
                                          </p:val>
                                        </p:tav>
                                        <p:tav tm="100000">
                                          <p:val>
                                            <p:strVal val="#ppt_w"/>
                                          </p:val>
                                        </p:tav>
                                      </p:tavLst>
                                    </p:anim>
                                    <p:anim calcmode="lin" valueType="num">
                                      <p:cBhvr>
                                        <p:cTn id="37" dur="500" fill="hold"/>
                                        <p:tgtEl>
                                          <p:spTgt spid="53"/>
                                        </p:tgtEl>
                                        <p:attrNameLst>
                                          <p:attrName>ppt_h</p:attrName>
                                        </p:attrNameLst>
                                      </p:cBhvr>
                                      <p:tavLst>
                                        <p:tav tm="0">
                                          <p:val>
                                            <p:strVal val="#ppt_h"/>
                                          </p:val>
                                        </p:tav>
                                        <p:tav tm="100000">
                                          <p:val>
                                            <p:strVal val="#ppt_h"/>
                                          </p:val>
                                        </p:tav>
                                      </p:tavLst>
                                    </p:anim>
                                  </p:childTnLst>
                                </p:cTn>
                              </p:par>
                              <p:par>
                                <p:cTn id="38" presetID="17" presetClass="entr" presetSubtype="10" fill="hold" nodeType="with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p:cTn id="40" dur="500" fill="hold"/>
                                        <p:tgtEl>
                                          <p:spTgt spid="54"/>
                                        </p:tgtEl>
                                        <p:attrNameLst>
                                          <p:attrName>ppt_w</p:attrName>
                                        </p:attrNameLst>
                                      </p:cBhvr>
                                      <p:tavLst>
                                        <p:tav tm="0">
                                          <p:val>
                                            <p:fltVal val="0"/>
                                          </p:val>
                                        </p:tav>
                                        <p:tav tm="100000">
                                          <p:val>
                                            <p:strVal val="#ppt_w"/>
                                          </p:val>
                                        </p:tav>
                                      </p:tavLst>
                                    </p:anim>
                                    <p:anim calcmode="lin" valueType="num">
                                      <p:cBhvr>
                                        <p:cTn id="41" dur="500" fill="hold"/>
                                        <p:tgtEl>
                                          <p:spTgt spid="54"/>
                                        </p:tgtEl>
                                        <p:attrNameLst>
                                          <p:attrName>ppt_h</p:attrName>
                                        </p:attrNameLst>
                                      </p:cBhvr>
                                      <p:tavLst>
                                        <p:tav tm="0">
                                          <p:val>
                                            <p:strVal val="#ppt_h"/>
                                          </p:val>
                                        </p:tav>
                                        <p:tav tm="100000">
                                          <p:val>
                                            <p:strVal val="#ppt_h"/>
                                          </p:val>
                                        </p:tav>
                                      </p:tavLst>
                                    </p:anim>
                                  </p:childTnLst>
                                </p:cTn>
                              </p:par>
                              <p:par>
                                <p:cTn id="42" presetID="16" presetClass="entr" presetSubtype="37" fill="hold" grpId="0" nodeType="with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barn(outVertical)">
                                      <p:cBhvr>
                                        <p:cTn id="44"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2" grpId="0"/>
      <p:bldP spid="5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79"/>
        <p:cNvGrpSpPr/>
        <p:nvPr/>
      </p:nvGrpSpPr>
      <p:grpSpPr>
        <a:xfrm>
          <a:off x="0" y="0"/>
          <a:ext cx="0" cy="0"/>
          <a:chOff x="0" y="0"/>
          <a:chExt cx="0" cy="0"/>
        </a:xfrm>
      </p:grpSpPr>
      <p:grpSp>
        <p:nvGrpSpPr>
          <p:cNvPr id="3781" name="Google Shape;3781;p54"/>
          <p:cNvGrpSpPr/>
          <p:nvPr/>
        </p:nvGrpSpPr>
        <p:grpSpPr>
          <a:xfrm>
            <a:off x="6414793" y="2668599"/>
            <a:ext cx="2052321" cy="2305040"/>
            <a:chOff x="3814081" y="25335"/>
            <a:chExt cx="1022174" cy="1147985"/>
          </a:xfrm>
        </p:grpSpPr>
        <p:sp>
          <p:nvSpPr>
            <p:cNvPr id="3782" name="Google Shape;3782;p54"/>
            <p:cNvSpPr/>
            <p:nvPr/>
          </p:nvSpPr>
          <p:spPr>
            <a:xfrm>
              <a:off x="3814081" y="25335"/>
              <a:ext cx="1022174" cy="1147985"/>
            </a:xfrm>
            <a:custGeom>
              <a:avLst/>
              <a:gdLst/>
              <a:ahLst/>
              <a:cxnLst/>
              <a:rect l="l" t="t" r="r" b="b"/>
              <a:pathLst>
                <a:path w="34195" h="38407" extrusionOk="0">
                  <a:moveTo>
                    <a:pt x="14220" y="1"/>
                  </a:moveTo>
                  <a:cubicBezTo>
                    <a:pt x="13813" y="1"/>
                    <a:pt x="13386" y="23"/>
                    <a:pt x="12945" y="74"/>
                  </a:cubicBezTo>
                  <a:cubicBezTo>
                    <a:pt x="7905" y="652"/>
                    <a:pt x="6388" y="2862"/>
                    <a:pt x="6001" y="4618"/>
                  </a:cubicBezTo>
                  <a:cubicBezTo>
                    <a:pt x="5840" y="5352"/>
                    <a:pt x="5879" y="6017"/>
                    <a:pt x="5970" y="6528"/>
                  </a:cubicBezTo>
                  <a:cubicBezTo>
                    <a:pt x="5980" y="6594"/>
                    <a:pt x="5973" y="6662"/>
                    <a:pt x="5946" y="6722"/>
                  </a:cubicBezTo>
                  <a:cubicBezTo>
                    <a:pt x="5391" y="8007"/>
                    <a:pt x="5273" y="10014"/>
                    <a:pt x="6966" y="12166"/>
                  </a:cubicBezTo>
                  <a:cubicBezTo>
                    <a:pt x="7044" y="12262"/>
                    <a:pt x="7067" y="12402"/>
                    <a:pt x="7010" y="12515"/>
                  </a:cubicBezTo>
                  <a:cubicBezTo>
                    <a:pt x="6868" y="12804"/>
                    <a:pt x="6776" y="13116"/>
                    <a:pt x="6743" y="13437"/>
                  </a:cubicBezTo>
                  <a:cubicBezTo>
                    <a:pt x="6743" y="13441"/>
                    <a:pt x="6742" y="13448"/>
                    <a:pt x="6742" y="13454"/>
                  </a:cubicBezTo>
                  <a:cubicBezTo>
                    <a:pt x="6472" y="13133"/>
                    <a:pt x="6098" y="12924"/>
                    <a:pt x="5680" y="12867"/>
                  </a:cubicBezTo>
                  <a:cubicBezTo>
                    <a:pt x="5597" y="12854"/>
                    <a:pt x="5512" y="12848"/>
                    <a:pt x="5428" y="12848"/>
                  </a:cubicBezTo>
                  <a:lnTo>
                    <a:pt x="5391" y="12848"/>
                  </a:lnTo>
                  <a:cubicBezTo>
                    <a:pt x="5066" y="12485"/>
                    <a:pt x="4608" y="12174"/>
                    <a:pt x="3960" y="12174"/>
                  </a:cubicBezTo>
                  <a:cubicBezTo>
                    <a:pt x="3888" y="12174"/>
                    <a:pt x="3813" y="12178"/>
                    <a:pt x="3741" y="12188"/>
                  </a:cubicBezTo>
                  <a:cubicBezTo>
                    <a:pt x="3503" y="12217"/>
                    <a:pt x="3275" y="12296"/>
                    <a:pt x="3072" y="12416"/>
                  </a:cubicBezTo>
                  <a:cubicBezTo>
                    <a:pt x="3024" y="12445"/>
                    <a:pt x="2973" y="12460"/>
                    <a:pt x="2918" y="12464"/>
                  </a:cubicBezTo>
                  <a:cubicBezTo>
                    <a:pt x="2684" y="12480"/>
                    <a:pt x="2455" y="12543"/>
                    <a:pt x="2248" y="12646"/>
                  </a:cubicBezTo>
                  <a:lnTo>
                    <a:pt x="2229" y="12658"/>
                  </a:lnTo>
                  <a:cubicBezTo>
                    <a:pt x="1957" y="12797"/>
                    <a:pt x="1733" y="13002"/>
                    <a:pt x="1570" y="13255"/>
                  </a:cubicBezTo>
                  <a:cubicBezTo>
                    <a:pt x="1541" y="13300"/>
                    <a:pt x="1502" y="13339"/>
                    <a:pt x="1450" y="13368"/>
                  </a:cubicBezTo>
                  <a:cubicBezTo>
                    <a:pt x="1257" y="13476"/>
                    <a:pt x="1083" y="13623"/>
                    <a:pt x="939" y="13807"/>
                  </a:cubicBezTo>
                  <a:cubicBezTo>
                    <a:pt x="729" y="14076"/>
                    <a:pt x="578" y="14442"/>
                    <a:pt x="554" y="14858"/>
                  </a:cubicBezTo>
                  <a:cubicBezTo>
                    <a:pt x="552" y="14909"/>
                    <a:pt x="538" y="14961"/>
                    <a:pt x="514" y="15005"/>
                  </a:cubicBezTo>
                  <a:cubicBezTo>
                    <a:pt x="270" y="15476"/>
                    <a:pt x="1" y="16510"/>
                    <a:pt x="1384" y="17645"/>
                  </a:cubicBezTo>
                  <a:cubicBezTo>
                    <a:pt x="1512" y="17752"/>
                    <a:pt x="1646" y="17851"/>
                    <a:pt x="1766" y="17935"/>
                  </a:cubicBezTo>
                  <a:cubicBezTo>
                    <a:pt x="1799" y="17958"/>
                    <a:pt x="1824" y="17986"/>
                    <a:pt x="1850" y="18019"/>
                  </a:cubicBezTo>
                  <a:cubicBezTo>
                    <a:pt x="1900" y="18092"/>
                    <a:pt x="1957" y="18168"/>
                    <a:pt x="2020" y="18244"/>
                  </a:cubicBezTo>
                  <a:cubicBezTo>
                    <a:pt x="2324" y="18607"/>
                    <a:pt x="2688" y="18875"/>
                    <a:pt x="3086" y="19036"/>
                  </a:cubicBezTo>
                  <a:cubicBezTo>
                    <a:pt x="3126" y="19052"/>
                    <a:pt x="3161" y="19076"/>
                    <a:pt x="3192" y="19105"/>
                  </a:cubicBezTo>
                  <a:cubicBezTo>
                    <a:pt x="4348" y="20249"/>
                    <a:pt x="6104" y="21494"/>
                    <a:pt x="8261" y="21494"/>
                  </a:cubicBezTo>
                  <a:lnTo>
                    <a:pt x="8385" y="21494"/>
                  </a:lnTo>
                  <a:cubicBezTo>
                    <a:pt x="8755" y="21484"/>
                    <a:pt x="9133" y="21451"/>
                    <a:pt x="9510" y="21395"/>
                  </a:cubicBezTo>
                  <a:lnTo>
                    <a:pt x="9542" y="21492"/>
                  </a:lnTo>
                  <a:lnTo>
                    <a:pt x="10170" y="21303"/>
                  </a:lnTo>
                  <a:cubicBezTo>
                    <a:pt x="10203" y="21293"/>
                    <a:pt x="10236" y="21288"/>
                    <a:pt x="10269" y="21288"/>
                  </a:cubicBezTo>
                  <a:cubicBezTo>
                    <a:pt x="10401" y="21288"/>
                    <a:pt x="10526" y="21367"/>
                    <a:pt x="10581" y="21494"/>
                  </a:cubicBezTo>
                  <a:lnTo>
                    <a:pt x="10903" y="22245"/>
                  </a:lnTo>
                  <a:cubicBezTo>
                    <a:pt x="10958" y="22372"/>
                    <a:pt x="11083" y="22448"/>
                    <a:pt x="11215" y="22448"/>
                  </a:cubicBezTo>
                  <a:cubicBezTo>
                    <a:pt x="11259" y="22448"/>
                    <a:pt x="11305" y="22440"/>
                    <a:pt x="11349" y="22421"/>
                  </a:cubicBezTo>
                  <a:lnTo>
                    <a:pt x="12738" y="21818"/>
                  </a:lnTo>
                  <a:cubicBezTo>
                    <a:pt x="12782" y="21799"/>
                    <a:pt x="12827" y="21790"/>
                    <a:pt x="12871" y="21790"/>
                  </a:cubicBezTo>
                  <a:cubicBezTo>
                    <a:pt x="13034" y="21790"/>
                    <a:pt x="13184" y="21909"/>
                    <a:pt x="13208" y="22082"/>
                  </a:cubicBezTo>
                  <a:lnTo>
                    <a:pt x="13406" y="23442"/>
                  </a:lnTo>
                  <a:cubicBezTo>
                    <a:pt x="13418" y="23516"/>
                    <a:pt x="13403" y="23594"/>
                    <a:pt x="13363" y="23662"/>
                  </a:cubicBezTo>
                  <a:lnTo>
                    <a:pt x="10954" y="27780"/>
                  </a:lnTo>
                  <a:cubicBezTo>
                    <a:pt x="10858" y="27948"/>
                    <a:pt x="10920" y="28166"/>
                    <a:pt x="11094" y="28253"/>
                  </a:cubicBezTo>
                  <a:lnTo>
                    <a:pt x="11228" y="28322"/>
                  </a:lnTo>
                  <a:cubicBezTo>
                    <a:pt x="11369" y="28394"/>
                    <a:pt x="11437" y="28557"/>
                    <a:pt x="11397" y="28711"/>
                  </a:cubicBezTo>
                  <a:lnTo>
                    <a:pt x="11397" y="28712"/>
                  </a:lnTo>
                  <a:cubicBezTo>
                    <a:pt x="11267" y="29219"/>
                    <a:pt x="11222" y="29683"/>
                    <a:pt x="11256" y="30131"/>
                  </a:cubicBezTo>
                  <a:cubicBezTo>
                    <a:pt x="11305" y="30750"/>
                    <a:pt x="11538" y="31239"/>
                    <a:pt x="11710" y="31596"/>
                  </a:cubicBezTo>
                  <a:lnTo>
                    <a:pt x="11743" y="31662"/>
                  </a:lnTo>
                  <a:cubicBezTo>
                    <a:pt x="12001" y="32204"/>
                    <a:pt x="12275" y="32739"/>
                    <a:pt x="12550" y="33270"/>
                  </a:cubicBezTo>
                  <a:cubicBezTo>
                    <a:pt x="12622" y="33411"/>
                    <a:pt x="12584" y="33579"/>
                    <a:pt x="12466" y="33685"/>
                  </a:cubicBezTo>
                  <a:cubicBezTo>
                    <a:pt x="12329" y="33810"/>
                    <a:pt x="12209" y="33959"/>
                    <a:pt x="12117" y="34128"/>
                  </a:cubicBezTo>
                  <a:cubicBezTo>
                    <a:pt x="12106" y="34145"/>
                    <a:pt x="12099" y="34160"/>
                    <a:pt x="12090" y="34179"/>
                  </a:cubicBezTo>
                  <a:cubicBezTo>
                    <a:pt x="11411" y="34873"/>
                    <a:pt x="10835" y="35695"/>
                    <a:pt x="10975" y="36650"/>
                  </a:cubicBezTo>
                  <a:cubicBezTo>
                    <a:pt x="11037" y="37105"/>
                    <a:pt x="11246" y="37516"/>
                    <a:pt x="11589" y="37836"/>
                  </a:cubicBezTo>
                  <a:cubicBezTo>
                    <a:pt x="11997" y="38216"/>
                    <a:pt x="12533" y="38406"/>
                    <a:pt x="13191" y="38406"/>
                  </a:cubicBezTo>
                  <a:cubicBezTo>
                    <a:pt x="14951" y="38406"/>
                    <a:pt x="18366" y="36807"/>
                    <a:pt x="19172" y="36076"/>
                  </a:cubicBezTo>
                  <a:cubicBezTo>
                    <a:pt x="19805" y="35498"/>
                    <a:pt x="20003" y="34637"/>
                    <a:pt x="19692" y="33850"/>
                  </a:cubicBezTo>
                  <a:cubicBezTo>
                    <a:pt x="19461" y="33239"/>
                    <a:pt x="18949" y="32728"/>
                    <a:pt x="18450" y="32351"/>
                  </a:cubicBezTo>
                  <a:lnTo>
                    <a:pt x="18367" y="32159"/>
                  </a:lnTo>
                  <a:cubicBezTo>
                    <a:pt x="18217" y="31799"/>
                    <a:pt x="18080" y="31470"/>
                    <a:pt x="17951" y="31160"/>
                  </a:cubicBezTo>
                  <a:cubicBezTo>
                    <a:pt x="17862" y="30938"/>
                    <a:pt x="18021" y="30694"/>
                    <a:pt x="18261" y="30691"/>
                  </a:cubicBezTo>
                  <a:cubicBezTo>
                    <a:pt x="18367" y="30688"/>
                    <a:pt x="18476" y="30688"/>
                    <a:pt x="18563" y="30687"/>
                  </a:cubicBezTo>
                  <a:cubicBezTo>
                    <a:pt x="18682" y="30687"/>
                    <a:pt x="18792" y="30620"/>
                    <a:pt x="18851" y="30517"/>
                  </a:cubicBezTo>
                  <a:lnTo>
                    <a:pt x="19858" y="28773"/>
                  </a:lnTo>
                  <a:cubicBezTo>
                    <a:pt x="19920" y="28663"/>
                    <a:pt x="20034" y="28601"/>
                    <a:pt x="20151" y="28601"/>
                  </a:cubicBezTo>
                  <a:cubicBezTo>
                    <a:pt x="20208" y="28601"/>
                    <a:pt x="20266" y="28616"/>
                    <a:pt x="20319" y="28647"/>
                  </a:cubicBezTo>
                  <a:lnTo>
                    <a:pt x="21664" y="29423"/>
                  </a:lnTo>
                  <a:cubicBezTo>
                    <a:pt x="21715" y="29452"/>
                    <a:pt x="21774" y="29468"/>
                    <a:pt x="21833" y="29468"/>
                  </a:cubicBezTo>
                  <a:cubicBezTo>
                    <a:pt x="21857" y="29468"/>
                    <a:pt x="21881" y="29465"/>
                    <a:pt x="21906" y="29460"/>
                  </a:cubicBezTo>
                  <a:lnTo>
                    <a:pt x="22384" y="29358"/>
                  </a:lnTo>
                  <a:cubicBezTo>
                    <a:pt x="22456" y="29340"/>
                    <a:pt x="22610" y="29303"/>
                    <a:pt x="22824" y="29220"/>
                  </a:cubicBezTo>
                  <a:cubicBezTo>
                    <a:pt x="22864" y="29205"/>
                    <a:pt x="22905" y="29198"/>
                    <a:pt x="22946" y="29198"/>
                  </a:cubicBezTo>
                  <a:cubicBezTo>
                    <a:pt x="23019" y="29198"/>
                    <a:pt x="23092" y="29221"/>
                    <a:pt x="23151" y="29267"/>
                  </a:cubicBezTo>
                  <a:lnTo>
                    <a:pt x="23235" y="29329"/>
                  </a:lnTo>
                  <a:cubicBezTo>
                    <a:pt x="23238" y="29332"/>
                    <a:pt x="24249" y="30094"/>
                    <a:pt x="25252" y="30869"/>
                  </a:cubicBezTo>
                  <a:cubicBezTo>
                    <a:pt x="25851" y="31332"/>
                    <a:pt x="26449" y="31796"/>
                    <a:pt x="26833" y="32097"/>
                  </a:cubicBezTo>
                  <a:cubicBezTo>
                    <a:pt x="26877" y="32132"/>
                    <a:pt x="26909" y="32176"/>
                    <a:pt x="26932" y="32229"/>
                  </a:cubicBezTo>
                  <a:cubicBezTo>
                    <a:pt x="27151" y="32733"/>
                    <a:pt x="27474" y="33263"/>
                    <a:pt x="27938" y="33603"/>
                  </a:cubicBezTo>
                  <a:cubicBezTo>
                    <a:pt x="28291" y="33863"/>
                    <a:pt x="28698" y="34002"/>
                    <a:pt x="29121" y="34002"/>
                  </a:cubicBezTo>
                  <a:cubicBezTo>
                    <a:pt x="29492" y="34002"/>
                    <a:pt x="29855" y="33892"/>
                    <a:pt x="30185" y="33686"/>
                  </a:cubicBezTo>
                  <a:cubicBezTo>
                    <a:pt x="30871" y="33249"/>
                    <a:pt x="31905" y="31971"/>
                    <a:pt x="32406" y="31285"/>
                  </a:cubicBezTo>
                  <a:cubicBezTo>
                    <a:pt x="33333" y="30015"/>
                    <a:pt x="34194" y="28550"/>
                    <a:pt x="33549" y="27315"/>
                  </a:cubicBezTo>
                  <a:cubicBezTo>
                    <a:pt x="33334" y="26915"/>
                    <a:pt x="33003" y="26612"/>
                    <a:pt x="32600" y="26440"/>
                  </a:cubicBezTo>
                  <a:cubicBezTo>
                    <a:pt x="32351" y="26332"/>
                    <a:pt x="32077" y="26277"/>
                    <a:pt x="31789" y="26277"/>
                  </a:cubicBezTo>
                  <a:cubicBezTo>
                    <a:pt x="31292" y="26277"/>
                    <a:pt x="30758" y="26438"/>
                    <a:pt x="30101" y="26794"/>
                  </a:cubicBezTo>
                  <a:cubicBezTo>
                    <a:pt x="30077" y="26807"/>
                    <a:pt x="30053" y="26815"/>
                    <a:pt x="30029" y="26821"/>
                  </a:cubicBezTo>
                  <a:cubicBezTo>
                    <a:pt x="29886" y="26859"/>
                    <a:pt x="29749" y="26910"/>
                    <a:pt x="29622" y="26979"/>
                  </a:cubicBezTo>
                  <a:cubicBezTo>
                    <a:pt x="29570" y="27007"/>
                    <a:pt x="29513" y="27022"/>
                    <a:pt x="29456" y="27022"/>
                  </a:cubicBezTo>
                  <a:cubicBezTo>
                    <a:pt x="29373" y="27022"/>
                    <a:pt x="29291" y="26992"/>
                    <a:pt x="29226" y="26932"/>
                  </a:cubicBezTo>
                  <a:lnTo>
                    <a:pt x="28665" y="26411"/>
                  </a:lnTo>
                  <a:lnTo>
                    <a:pt x="27327" y="25190"/>
                  </a:lnTo>
                  <a:cubicBezTo>
                    <a:pt x="27209" y="25084"/>
                    <a:pt x="27180" y="24911"/>
                    <a:pt x="27262" y="24771"/>
                  </a:cubicBezTo>
                  <a:lnTo>
                    <a:pt x="27348" y="24623"/>
                  </a:lnTo>
                  <a:cubicBezTo>
                    <a:pt x="27430" y="24486"/>
                    <a:pt x="27405" y="24314"/>
                    <a:pt x="27289" y="24204"/>
                  </a:cubicBezTo>
                  <a:lnTo>
                    <a:pt x="23633" y="20794"/>
                  </a:lnTo>
                  <a:cubicBezTo>
                    <a:pt x="23594" y="20758"/>
                    <a:pt x="23566" y="20715"/>
                    <a:pt x="23549" y="20664"/>
                  </a:cubicBezTo>
                  <a:lnTo>
                    <a:pt x="22335" y="17400"/>
                  </a:lnTo>
                  <a:cubicBezTo>
                    <a:pt x="22275" y="17248"/>
                    <a:pt x="22336" y="17076"/>
                    <a:pt x="22476" y="16991"/>
                  </a:cubicBezTo>
                  <a:lnTo>
                    <a:pt x="24911" y="15522"/>
                  </a:lnTo>
                  <a:cubicBezTo>
                    <a:pt x="25053" y="15436"/>
                    <a:pt x="25113" y="15258"/>
                    <a:pt x="25049" y="15102"/>
                  </a:cubicBezTo>
                  <a:lnTo>
                    <a:pt x="24762" y="14405"/>
                  </a:lnTo>
                  <a:lnTo>
                    <a:pt x="24843" y="14349"/>
                  </a:lnTo>
                  <a:cubicBezTo>
                    <a:pt x="24928" y="14288"/>
                    <a:pt x="25018" y="14217"/>
                    <a:pt x="25110" y="14144"/>
                  </a:cubicBezTo>
                  <a:lnTo>
                    <a:pt x="25247" y="14034"/>
                  </a:lnTo>
                  <a:cubicBezTo>
                    <a:pt x="25309" y="13983"/>
                    <a:pt x="25376" y="13932"/>
                    <a:pt x="25447" y="13877"/>
                  </a:cubicBezTo>
                  <a:cubicBezTo>
                    <a:pt x="25635" y="13726"/>
                    <a:pt x="25870" y="13540"/>
                    <a:pt x="26110" y="13324"/>
                  </a:cubicBezTo>
                  <a:lnTo>
                    <a:pt x="26523" y="12957"/>
                  </a:lnTo>
                  <a:cubicBezTo>
                    <a:pt x="26661" y="12837"/>
                    <a:pt x="26777" y="12720"/>
                    <a:pt x="26881" y="12618"/>
                  </a:cubicBezTo>
                  <a:cubicBezTo>
                    <a:pt x="26923" y="12576"/>
                    <a:pt x="27124" y="12381"/>
                    <a:pt x="27169" y="12337"/>
                  </a:cubicBezTo>
                  <a:cubicBezTo>
                    <a:pt x="27279" y="12231"/>
                    <a:pt x="27388" y="12126"/>
                    <a:pt x="27498" y="12007"/>
                  </a:cubicBezTo>
                  <a:lnTo>
                    <a:pt x="28105" y="11363"/>
                  </a:lnTo>
                  <a:lnTo>
                    <a:pt x="28616" y="10778"/>
                  </a:lnTo>
                  <a:cubicBezTo>
                    <a:pt x="28732" y="10642"/>
                    <a:pt x="28835" y="10518"/>
                    <a:pt x="28922" y="10406"/>
                  </a:cubicBezTo>
                  <a:cubicBezTo>
                    <a:pt x="28952" y="10370"/>
                    <a:pt x="28993" y="10340"/>
                    <a:pt x="29035" y="10317"/>
                  </a:cubicBezTo>
                  <a:cubicBezTo>
                    <a:pt x="29394" y="10142"/>
                    <a:pt x="29717" y="9877"/>
                    <a:pt x="29986" y="9535"/>
                  </a:cubicBezTo>
                  <a:lnTo>
                    <a:pt x="30013" y="9502"/>
                  </a:lnTo>
                  <a:cubicBezTo>
                    <a:pt x="30071" y="9423"/>
                    <a:pt x="30126" y="9344"/>
                    <a:pt x="30171" y="9267"/>
                  </a:cubicBezTo>
                  <a:cubicBezTo>
                    <a:pt x="30293" y="9177"/>
                    <a:pt x="30427" y="9077"/>
                    <a:pt x="30559" y="8971"/>
                  </a:cubicBezTo>
                  <a:cubicBezTo>
                    <a:pt x="31962" y="7822"/>
                    <a:pt x="31682" y="6779"/>
                    <a:pt x="31433" y="6305"/>
                  </a:cubicBezTo>
                  <a:cubicBezTo>
                    <a:pt x="31406" y="6259"/>
                    <a:pt x="31394" y="6210"/>
                    <a:pt x="31391" y="6156"/>
                  </a:cubicBezTo>
                  <a:cubicBezTo>
                    <a:pt x="31375" y="5772"/>
                    <a:pt x="31244" y="5401"/>
                    <a:pt x="31003" y="5085"/>
                  </a:cubicBezTo>
                  <a:cubicBezTo>
                    <a:pt x="30862" y="4902"/>
                    <a:pt x="30686" y="4753"/>
                    <a:pt x="30490" y="4645"/>
                  </a:cubicBezTo>
                  <a:cubicBezTo>
                    <a:pt x="30438" y="4615"/>
                    <a:pt x="30396" y="4575"/>
                    <a:pt x="30363" y="4525"/>
                  </a:cubicBezTo>
                  <a:cubicBezTo>
                    <a:pt x="30184" y="4235"/>
                    <a:pt x="29937" y="4029"/>
                    <a:pt x="29717" y="3911"/>
                  </a:cubicBezTo>
                  <a:lnTo>
                    <a:pt x="29698" y="3899"/>
                  </a:lnTo>
                  <a:cubicBezTo>
                    <a:pt x="29485" y="3789"/>
                    <a:pt x="29251" y="3722"/>
                    <a:pt x="29008" y="3705"/>
                  </a:cubicBezTo>
                  <a:cubicBezTo>
                    <a:pt x="28952" y="3699"/>
                    <a:pt x="28895" y="3681"/>
                    <a:pt x="28849" y="3651"/>
                  </a:cubicBezTo>
                  <a:cubicBezTo>
                    <a:pt x="28641" y="3523"/>
                    <a:pt x="28411" y="3436"/>
                    <a:pt x="28166" y="3404"/>
                  </a:cubicBezTo>
                  <a:cubicBezTo>
                    <a:pt x="28087" y="3394"/>
                    <a:pt x="28005" y="3388"/>
                    <a:pt x="27924" y="3388"/>
                  </a:cubicBezTo>
                  <a:cubicBezTo>
                    <a:pt x="27244" y="3388"/>
                    <a:pt x="26765" y="3734"/>
                    <a:pt x="26432" y="4129"/>
                  </a:cubicBezTo>
                  <a:lnTo>
                    <a:pt x="26377" y="4129"/>
                  </a:lnTo>
                  <a:cubicBezTo>
                    <a:pt x="26266" y="4129"/>
                    <a:pt x="26150" y="4138"/>
                    <a:pt x="26020" y="4163"/>
                  </a:cubicBezTo>
                  <a:cubicBezTo>
                    <a:pt x="25605" y="4249"/>
                    <a:pt x="24283" y="4695"/>
                    <a:pt x="24722" y="6864"/>
                  </a:cubicBezTo>
                  <a:cubicBezTo>
                    <a:pt x="24730" y="6912"/>
                    <a:pt x="24738" y="6958"/>
                    <a:pt x="24750" y="7003"/>
                  </a:cubicBezTo>
                  <a:cubicBezTo>
                    <a:pt x="24717" y="7111"/>
                    <a:pt x="24690" y="7199"/>
                    <a:pt x="24659" y="7308"/>
                  </a:cubicBezTo>
                  <a:cubicBezTo>
                    <a:pt x="24291" y="7679"/>
                    <a:pt x="23868" y="8090"/>
                    <a:pt x="23426" y="8457"/>
                  </a:cubicBezTo>
                  <a:cubicBezTo>
                    <a:pt x="23369" y="8504"/>
                    <a:pt x="23314" y="8553"/>
                    <a:pt x="23258" y="8598"/>
                  </a:cubicBezTo>
                  <a:cubicBezTo>
                    <a:pt x="23190" y="8659"/>
                    <a:pt x="23121" y="8717"/>
                    <a:pt x="23057" y="8768"/>
                  </a:cubicBezTo>
                  <a:lnTo>
                    <a:pt x="22949" y="8852"/>
                  </a:lnTo>
                  <a:cubicBezTo>
                    <a:pt x="22929" y="8610"/>
                    <a:pt x="22874" y="8365"/>
                    <a:pt x="22788" y="8131"/>
                  </a:cubicBezTo>
                  <a:cubicBezTo>
                    <a:pt x="22525" y="7431"/>
                    <a:pt x="21993" y="6899"/>
                    <a:pt x="21331" y="6628"/>
                  </a:cubicBezTo>
                  <a:cubicBezTo>
                    <a:pt x="21220" y="6581"/>
                    <a:pt x="21145" y="6474"/>
                    <a:pt x="21131" y="6354"/>
                  </a:cubicBezTo>
                  <a:cubicBezTo>
                    <a:pt x="21073" y="5854"/>
                    <a:pt x="20973" y="5304"/>
                    <a:pt x="20805" y="4742"/>
                  </a:cubicBezTo>
                  <a:cubicBezTo>
                    <a:pt x="19893" y="1686"/>
                    <a:pt x="17557" y="1"/>
                    <a:pt x="14220"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54"/>
            <p:cNvSpPr/>
            <p:nvPr/>
          </p:nvSpPr>
          <p:spPr>
            <a:xfrm>
              <a:off x="4658275" y="858758"/>
              <a:ext cx="127970" cy="134744"/>
            </a:xfrm>
            <a:custGeom>
              <a:avLst/>
              <a:gdLst/>
              <a:ahLst/>
              <a:cxnLst/>
              <a:rect l="l" t="t" r="r" b="b"/>
              <a:pathLst>
                <a:path w="4281" h="4508" extrusionOk="0">
                  <a:moveTo>
                    <a:pt x="3543" y="0"/>
                  </a:moveTo>
                  <a:cubicBezTo>
                    <a:pt x="3176" y="0"/>
                    <a:pt x="2582" y="321"/>
                    <a:pt x="2049" y="667"/>
                  </a:cubicBezTo>
                  <a:cubicBezTo>
                    <a:pt x="1421" y="1075"/>
                    <a:pt x="877" y="1518"/>
                    <a:pt x="877" y="1518"/>
                  </a:cubicBezTo>
                  <a:lnTo>
                    <a:pt x="1" y="3237"/>
                  </a:lnTo>
                  <a:cubicBezTo>
                    <a:pt x="1" y="3237"/>
                    <a:pt x="259" y="4140"/>
                    <a:pt x="649" y="4423"/>
                  </a:cubicBezTo>
                  <a:cubicBezTo>
                    <a:pt x="721" y="4476"/>
                    <a:pt x="798" y="4508"/>
                    <a:pt x="879" y="4508"/>
                  </a:cubicBezTo>
                  <a:cubicBezTo>
                    <a:pt x="943" y="4508"/>
                    <a:pt x="1009" y="4488"/>
                    <a:pt x="1078" y="4445"/>
                  </a:cubicBezTo>
                  <a:cubicBezTo>
                    <a:pt x="1700" y="4047"/>
                    <a:pt x="4280" y="948"/>
                    <a:pt x="3880" y="185"/>
                  </a:cubicBezTo>
                  <a:cubicBezTo>
                    <a:pt x="3841" y="113"/>
                    <a:pt x="3785" y="61"/>
                    <a:pt x="3714" y="32"/>
                  </a:cubicBezTo>
                  <a:cubicBezTo>
                    <a:pt x="3665" y="10"/>
                    <a:pt x="3608" y="0"/>
                    <a:pt x="35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54"/>
            <p:cNvSpPr/>
            <p:nvPr/>
          </p:nvSpPr>
          <p:spPr>
            <a:xfrm>
              <a:off x="4677645" y="859685"/>
              <a:ext cx="108599" cy="133818"/>
            </a:xfrm>
            <a:custGeom>
              <a:avLst/>
              <a:gdLst/>
              <a:ahLst/>
              <a:cxnLst/>
              <a:rect l="l" t="t" r="r" b="b"/>
              <a:pathLst>
                <a:path w="3633" h="4477" extrusionOk="0">
                  <a:moveTo>
                    <a:pt x="3066" y="1"/>
                  </a:moveTo>
                  <a:cubicBezTo>
                    <a:pt x="2801" y="774"/>
                    <a:pt x="1987" y="2626"/>
                    <a:pt x="1" y="4392"/>
                  </a:cubicBezTo>
                  <a:cubicBezTo>
                    <a:pt x="73" y="4445"/>
                    <a:pt x="150" y="4477"/>
                    <a:pt x="231" y="4477"/>
                  </a:cubicBezTo>
                  <a:cubicBezTo>
                    <a:pt x="295" y="4477"/>
                    <a:pt x="361" y="4457"/>
                    <a:pt x="430" y="4414"/>
                  </a:cubicBezTo>
                  <a:cubicBezTo>
                    <a:pt x="1052" y="4016"/>
                    <a:pt x="3632" y="917"/>
                    <a:pt x="3232" y="154"/>
                  </a:cubicBezTo>
                  <a:cubicBezTo>
                    <a:pt x="3193" y="82"/>
                    <a:pt x="3137" y="30"/>
                    <a:pt x="30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54"/>
            <p:cNvSpPr/>
            <p:nvPr/>
          </p:nvSpPr>
          <p:spPr>
            <a:xfrm>
              <a:off x="4696328" y="889186"/>
              <a:ext cx="13392" cy="29322"/>
            </a:xfrm>
            <a:custGeom>
              <a:avLst/>
              <a:gdLst/>
              <a:ahLst/>
              <a:cxnLst/>
              <a:rect l="l" t="t" r="r" b="b"/>
              <a:pathLst>
                <a:path w="448" h="981" extrusionOk="0">
                  <a:moveTo>
                    <a:pt x="147" y="1"/>
                  </a:moveTo>
                  <a:cubicBezTo>
                    <a:pt x="86" y="1"/>
                    <a:pt x="22" y="45"/>
                    <a:pt x="16" y="126"/>
                  </a:cubicBezTo>
                  <a:cubicBezTo>
                    <a:pt x="1" y="400"/>
                    <a:pt x="16" y="672"/>
                    <a:pt x="160" y="913"/>
                  </a:cubicBezTo>
                  <a:cubicBezTo>
                    <a:pt x="187" y="961"/>
                    <a:pt x="226" y="980"/>
                    <a:pt x="265" y="980"/>
                  </a:cubicBezTo>
                  <a:cubicBezTo>
                    <a:pt x="356" y="980"/>
                    <a:pt x="448" y="872"/>
                    <a:pt x="386" y="761"/>
                  </a:cubicBezTo>
                  <a:cubicBezTo>
                    <a:pt x="275" y="561"/>
                    <a:pt x="269" y="339"/>
                    <a:pt x="259" y="117"/>
                  </a:cubicBezTo>
                  <a:cubicBezTo>
                    <a:pt x="255" y="38"/>
                    <a:pt x="202" y="1"/>
                    <a:pt x="1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54"/>
            <p:cNvSpPr/>
            <p:nvPr/>
          </p:nvSpPr>
          <p:spPr>
            <a:xfrm>
              <a:off x="4708733" y="880996"/>
              <a:ext cx="12316" cy="29292"/>
            </a:xfrm>
            <a:custGeom>
              <a:avLst/>
              <a:gdLst/>
              <a:ahLst/>
              <a:cxnLst/>
              <a:rect l="l" t="t" r="r" b="b"/>
              <a:pathLst>
                <a:path w="412" h="980" extrusionOk="0">
                  <a:moveTo>
                    <a:pt x="143" y="0"/>
                  </a:moveTo>
                  <a:cubicBezTo>
                    <a:pt x="77" y="0"/>
                    <a:pt x="9" y="46"/>
                    <a:pt x="8" y="133"/>
                  </a:cubicBezTo>
                  <a:cubicBezTo>
                    <a:pt x="1" y="389"/>
                    <a:pt x="38" y="636"/>
                    <a:pt x="114" y="881"/>
                  </a:cubicBezTo>
                  <a:cubicBezTo>
                    <a:pt x="135" y="950"/>
                    <a:pt x="188" y="979"/>
                    <a:pt x="241" y="979"/>
                  </a:cubicBezTo>
                  <a:cubicBezTo>
                    <a:pt x="326" y="979"/>
                    <a:pt x="412" y="905"/>
                    <a:pt x="376" y="796"/>
                  </a:cubicBezTo>
                  <a:cubicBezTo>
                    <a:pt x="306" y="578"/>
                    <a:pt x="271" y="353"/>
                    <a:pt x="265" y="125"/>
                  </a:cubicBezTo>
                  <a:cubicBezTo>
                    <a:pt x="264" y="40"/>
                    <a:pt x="204" y="0"/>
                    <a:pt x="1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54"/>
            <p:cNvSpPr/>
            <p:nvPr/>
          </p:nvSpPr>
          <p:spPr>
            <a:xfrm>
              <a:off x="4719793" y="873554"/>
              <a:ext cx="13242" cy="29292"/>
            </a:xfrm>
            <a:custGeom>
              <a:avLst/>
              <a:gdLst/>
              <a:ahLst/>
              <a:cxnLst/>
              <a:rect l="l" t="t" r="r" b="b"/>
              <a:pathLst>
                <a:path w="443" h="980" extrusionOk="0">
                  <a:moveTo>
                    <a:pt x="137" y="1"/>
                  </a:moveTo>
                  <a:cubicBezTo>
                    <a:pt x="94" y="1"/>
                    <a:pt x="52" y="26"/>
                    <a:pt x="43" y="77"/>
                  </a:cubicBezTo>
                  <a:cubicBezTo>
                    <a:pt x="1" y="337"/>
                    <a:pt x="83" y="640"/>
                    <a:pt x="162" y="889"/>
                  </a:cubicBezTo>
                  <a:cubicBezTo>
                    <a:pt x="182" y="952"/>
                    <a:pt x="232" y="980"/>
                    <a:pt x="282" y="980"/>
                  </a:cubicBezTo>
                  <a:cubicBezTo>
                    <a:pt x="362" y="980"/>
                    <a:pt x="443" y="910"/>
                    <a:pt x="409" y="810"/>
                  </a:cubicBezTo>
                  <a:cubicBezTo>
                    <a:pt x="328" y="566"/>
                    <a:pt x="307" y="313"/>
                    <a:pt x="232" y="70"/>
                  </a:cubicBezTo>
                  <a:cubicBezTo>
                    <a:pt x="219" y="23"/>
                    <a:pt x="178" y="1"/>
                    <a:pt x="1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54"/>
            <p:cNvSpPr/>
            <p:nvPr/>
          </p:nvSpPr>
          <p:spPr>
            <a:xfrm>
              <a:off x="4478800" y="750975"/>
              <a:ext cx="212117" cy="205733"/>
            </a:xfrm>
            <a:custGeom>
              <a:avLst/>
              <a:gdLst/>
              <a:ahLst/>
              <a:cxnLst/>
              <a:rect l="l" t="t" r="r" b="b"/>
              <a:pathLst>
                <a:path w="7096" h="6883" extrusionOk="0">
                  <a:moveTo>
                    <a:pt x="1647" y="0"/>
                  </a:moveTo>
                  <a:lnTo>
                    <a:pt x="0" y="2299"/>
                  </a:lnTo>
                  <a:lnTo>
                    <a:pt x="1632" y="3516"/>
                  </a:lnTo>
                  <a:lnTo>
                    <a:pt x="1639" y="3522"/>
                  </a:lnTo>
                  <a:lnTo>
                    <a:pt x="1969" y="3769"/>
                  </a:lnTo>
                  <a:cubicBezTo>
                    <a:pt x="1969" y="3769"/>
                    <a:pt x="2987" y="4537"/>
                    <a:pt x="3996" y="5316"/>
                  </a:cubicBezTo>
                  <a:cubicBezTo>
                    <a:pt x="5005" y="6094"/>
                    <a:pt x="6009" y="6883"/>
                    <a:pt x="6009" y="6883"/>
                  </a:cubicBezTo>
                  <a:cubicBezTo>
                    <a:pt x="6544" y="6326"/>
                    <a:pt x="6829" y="5769"/>
                    <a:pt x="7096" y="4953"/>
                  </a:cubicBezTo>
                  <a:cubicBezTo>
                    <a:pt x="7096" y="4953"/>
                    <a:pt x="6217" y="4136"/>
                    <a:pt x="5336" y="3320"/>
                  </a:cubicBezTo>
                  <a:lnTo>
                    <a:pt x="3560" y="1701"/>
                  </a:lnTo>
                  <a:lnTo>
                    <a:pt x="3254" y="1424"/>
                  </a:lnTo>
                  <a:lnTo>
                    <a:pt x="3242" y="1414"/>
                  </a:lnTo>
                  <a:lnTo>
                    <a:pt x="1647" y="0"/>
                  </a:lnTo>
                  <a:close/>
                </a:path>
              </a:pathLst>
            </a:custGeom>
            <a:solidFill>
              <a:srgbClr val="EED0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54"/>
            <p:cNvSpPr/>
            <p:nvPr/>
          </p:nvSpPr>
          <p:spPr>
            <a:xfrm>
              <a:off x="4478800" y="750915"/>
              <a:ext cx="97330" cy="105302"/>
            </a:xfrm>
            <a:custGeom>
              <a:avLst/>
              <a:gdLst/>
              <a:ahLst/>
              <a:cxnLst/>
              <a:rect l="l" t="t" r="r" b="b"/>
              <a:pathLst>
                <a:path w="3256" h="3523" extrusionOk="0">
                  <a:moveTo>
                    <a:pt x="1647" y="1"/>
                  </a:moveTo>
                  <a:lnTo>
                    <a:pt x="0" y="2299"/>
                  </a:lnTo>
                  <a:lnTo>
                    <a:pt x="1632" y="3517"/>
                  </a:lnTo>
                  <a:lnTo>
                    <a:pt x="1639" y="3522"/>
                  </a:lnTo>
                  <a:cubicBezTo>
                    <a:pt x="2229" y="2862"/>
                    <a:pt x="2768" y="2162"/>
                    <a:pt x="3255" y="1423"/>
                  </a:cubicBezTo>
                  <a:lnTo>
                    <a:pt x="3242" y="1415"/>
                  </a:lnTo>
                  <a:lnTo>
                    <a:pt x="1647" y="1"/>
                  </a:lnTo>
                  <a:close/>
                </a:path>
              </a:pathLst>
            </a:custGeom>
            <a:solidFill>
              <a:srgbClr val="DEB0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54"/>
            <p:cNvSpPr/>
            <p:nvPr/>
          </p:nvSpPr>
          <p:spPr>
            <a:xfrm>
              <a:off x="4188096" y="1022884"/>
              <a:ext cx="171583" cy="102254"/>
            </a:xfrm>
            <a:custGeom>
              <a:avLst/>
              <a:gdLst/>
              <a:ahLst/>
              <a:cxnLst/>
              <a:rect l="l" t="t" r="r" b="b"/>
              <a:pathLst>
                <a:path w="5740" h="3421" extrusionOk="0">
                  <a:moveTo>
                    <a:pt x="4587" y="0"/>
                  </a:moveTo>
                  <a:lnTo>
                    <a:pt x="2480" y="441"/>
                  </a:lnTo>
                  <a:cubicBezTo>
                    <a:pt x="2480" y="441"/>
                    <a:pt x="1845" y="896"/>
                    <a:pt x="1224" y="1453"/>
                  </a:cubicBezTo>
                  <a:cubicBezTo>
                    <a:pt x="606" y="2007"/>
                    <a:pt x="0" y="2664"/>
                    <a:pt x="57" y="3059"/>
                  </a:cubicBezTo>
                  <a:cubicBezTo>
                    <a:pt x="69" y="3145"/>
                    <a:pt x="107" y="3220"/>
                    <a:pt x="175" y="3283"/>
                  </a:cubicBezTo>
                  <a:cubicBezTo>
                    <a:pt x="278" y="3379"/>
                    <a:pt x="452" y="3421"/>
                    <a:pt x="677" y="3421"/>
                  </a:cubicBezTo>
                  <a:cubicBezTo>
                    <a:pt x="1995" y="3421"/>
                    <a:pt x="5052" y="1983"/>
                    <a:pt x="5571" y="1512"/>
                  </a:cubicBezTo>
                  <a:cubicBezTo>
                    <a:pt x="5722" y="1375"/>
                    <a:pt x="5739" y="1210"/>
                    <a:pt x="5673" y="1045"/>
                  </a:cubicBezTo>
                  <a:cubicBezTo>
                    <a:pt x="5482" y="542"/>
                    <a:pt x="4587" y="0"/>
                    <a:pt x="45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54"/>
            <p:cNvSpPr/>
            <p:nvPr/>
          </p:nvSpPr>
          <p:spPr>
            <a:xfrm>
              <a:off x="4189769" y="1054089"/>
              <a:ext cx="169909" cy="71049"/>
            </a:xfrm>
            <a:custGeom>
              <a:avLst/>
              <a:gdLst/>
              <a:ahLst/>
              <a:cxnLst/>
              <a:rect l="l" t="t" r="r" b="b"/>
              <a:pathLst>
                <a:path w="5684" h="2377" extrusionOk="0">
                  <a:moveTo>
                    <a:pt x="5618" y="1"/>
                  </a:moveTo>
                  <a:cubicBezTo>
                    <a:pt x="3137" y="1620"/>
                    <a:pt x="910" y="1956"/>
                    <a:pt x="1" y="2015"/>
                  </a:cubicBezTo>
                  <a:cubicBezTo>
                    <a:pt x="13" y="2101"/>
                    <a:pt x="51" y="2176"/>
                    <a:pt x="119" y="2239"/>
                  </a:cubicBezTo>
                  <a:cubicBezTo>
                    <a:pt x="222" y="2335"/>
                    <a:pt x="396" y="2377"/>
                    <a:pt x="621" y="2377"/>
                  </a:cubicBezTo>
                  <a:cubicBezTo>
                    <a:pt x="1939" y="2377"/>
                    <a:pt x="4996" y="939"/>
                    <a:pt x="5515" y="468"/>
                  </a:cubicBezTo>
                  <a:cubicBezTo>
                    <a:pt x="5666" y="331"/>
                    <a:pt x="5683" y="166"/>
                    <a:pt x="56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54"/>
            <p:cNvSpPr/>
            <p:nvPr/>
          </p:nvSpPr>
          <p:spPr>
            <a:xfrm>
              <a:off x="4239331" y="1046019"/>
              <a:ext cx="34705" cy="18980"/>
            </a:xfrm>
            <a:custGeom>
              <a:avLst/>
              <a:gdLst/>
              <a:ahLst/>
              <a:cxnLst/>
              <a:rect l="l" t="t" r="r" b="b"/>
              <a:pathLst>
                <a:path w="1161" h="635" extrusionOk="0">
                  <a:moveTo>
                    <a:pt x="213" y="0"/>
                  </a:moveTo>
                  <a:cubicBezTo>
                    <a:pt x="66" y="0"/>
                    <a:pt x="0" y="210"/>
                    <a:pt x="165" y="262"/>
                  </a:cubicBezTo>
                  <a:cubicBezTo>
                    <a:pt x="401" y="337"/>
                    <a:pt x="639" y="408"/>
                    <a:pt x="821" y="587"/>
                  </a:cubicBezTo>
                  <a:cubicBezTo>
                    <a:pt x="856" y="620"/>
                    <a:pt x="897" y="635"/>
                    <a:pt x="935" y="635"/>
                  </a:cubicBezTo>
                  <a:cubicBezTo>
                    <a:pt x="1056" y="635"/>
                    <a:pt x="1161" y="498"/>
                    <a:pt x="1053" y="386"/>
                  </a:cubicBezTo>
                  <a:cubicBezTo>
                    <a:pt x="835" y="163"/>
                    <a:pt x="544" y="63"/>
                    <a:pt x="247" y="4"/>
                  </a:cubicBezTo>
                  <a:cubicBezTo>
                    <a:pt x="235" y="2"/>
                    <a:pt x="224" y="0"/>
                    <a:pt x="2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54"/>
            <p:cNvSpPr/>
            <p:nvPr/>
          </p:nvSpPr>
          <p:spPr>
            <a:xfrm>
              <a:off x="4226866" y="1056690"/>
              <a:ext cx="35213" cy="18621"/>
            </a:xfrm>
            <a:custGeom>
              <a:avLst/>
              <a:gdLst/>
              <a:ahLst/>
              <a:cxnLst/>
              <a:rect l="l" t="t" r="r" b="b"/>
              <a:pathLst>
                <a:path w="1178" h="623" extrusionOk="0">
                  <a:moveTo>
                    <a:pt x="216" y="0"/>
                  </a:moveTo>
                  <a:cubicBezTo>
                    <a:pt x="63" y="0"/>
                    <a:pt x="1" y="229"/>
                    <a:pt x="172" y="281"/>
                  </a:cubicBezTo>
                  <a:cubicBezTo>
                    <a:pt x="418" y="353"/>
                    <a:pt x="647" y="457"/>
                    <a:pt x="863" y="595"/>
                  </a:cubicBezTo>
                  <a:cubicBezTo>
                    <a:pt x="893" y="615"/>
                    <a:pt x="922" y="623"/>
                    <a:pt x="950" y="623"/>
                  </a:cubicBezTo>
                  <a:cubicBezTo>
                    <a:pt x="1086" y="623"/>
                    <a:pt x="1177" y="430"/>
                    <a:pt x="1032" y="337"/>
                  </a:cubicBezTo>
                  <a:cubicBezTo>
                    <a:pt x="791" y="183"/>
                    <a:pt x="534" y="72"/>
                    <a:pt x="257" y="5"/>
                  </a:cubicBezTo>
                  <a:cubicBezTo>
                    <a:pt x="243" y="2"/>
                    <a:pt x="229" y="0"/>
                    <a:pt x="2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54"/>
            <p:cNvSpPr/>
            <p:nvPr/>
          </p:nvSpPr>
          <p:spPr>
            <a:xfrm>
              <a:off x="4216673" y="1067151"/>
              <a:ext cx="33659" cy="18980"/>
            </a:xfrm>
            <a:custGeom>
              <a:avLst/>
              <a:gdLst/>
              <a:ahLst/>
              <a:cxnLst/>
              <a:rect l="l" t="t" r="r" b="b"/>
              <a:pathLst>
                <a:path w="1126" h="635" extrusionOk="0">
                  <a:moveTo>
                    <a:pt x="142" y="1"/>
                  </a:moveTo>
                  <a:cubicBezTo>
                    <a:pt x="39" y="1"/>
                    <a:pt x="0" y="145"/>
                    <a:pt x="90" y="202"/>
                  </a:cubicBezTo>
                  <a:cubicBezTo>
                    <a:pt x="330" y="353"/>
                    <a:pt x="597" y="449"/>
                    <a:pt x="835" y="608"/>
                  </a:cubicBezTo>
                  <a:cubicBezTo>
                    <a:pt x="863" y="627"/>
                    <a:pt x="890" y="635"/>
                    <a:pt x="917" y="635"/>
                  </a:cubicBezTo>
                  <a:cubicBezTo>
                    <a:pt x="1040" y="635"/>
                    <a:pt x="1126" y="454"/>
                    <a:pt x="992" y="367"/>
                  </a:cubicBezTo>
                  <a:cubicBezTo>
                    <a:pt x="746" y="207"/>
                    <a:pt x="444" y="31"/>
                    <a:pt x="154" y="1"/>
                  </a:cubicBezTo>
                  <a:cubicBezTo>
                    <a:pt x="150" y="1"/>
                    <a:pt x="146" y="1"/>
                    <a:pt x="1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54"/>
            <p:cNvSpPr/>
            <p:nvPr/>
          </p:nvSpPr>
          <p:spPr>
            <a:xfrm>
              <a:off x="4197781" y="812279"/>
              <a:ext cx="128807" cy="229286"/>
            </a:xfrm>
            <a:custGeom>
              <a:avLst/>
              <a:gdLst/>
              <a:ahLst/>
              <a:cxnLst/>
              <a:rect l="l" t="t" r="r" b="b"/>
              <a:pathLst>
                <a:path w="4309" h="7671" extrusionOk="0">
                  <a:moveTo>
                    <a:pt x="1551" y="0"/>
                  </a:moveTo>
                  <a:cubicBezTo>
                    <a:pt x="944" y="831"/>
                    <a:pt x="376" y="1777"/>
                    <a:pt x="118" y="2785"/>
                  </a:cubicBezTo>
                  <a:cubicBezTo>
                    <a:pt x="44" y="3076"/>
                    <a:pt x="1" y="3379"/>
                    <a:pt x="23" y="3680"/>
                  </a:cubicBezTo>
                  <a:cubicBezTo>
                    <a:pt x="50" y="4026"/>
                    <a:pt x="208" y="4332"/>
                    <a:pt x="356" y="4640"/>
                  </a:cubicBezTo>
                  <a:cubicBezTo>
                    <a:pt x="668" y="5292"/>
                    <a:pt x="1004" y="5934"/>
                    <a:pt x="1337" y="6576"/>
                  </a:cubicBezTo>
                  <a:cubicBezTo>
                    <a:pt x="1527" y="6942"/>
                    <a:pt x="1719" y="7307"/>
                    <a:pt x="1913" y="7670"/>
                  </a:cubicBezTo>
                  <a:cubicBezTo>
                    <a:pt x="2529" y="7640"/>
                    <a:pt x="3143" y="7560"/>
                    <a:pt x="3721" y="7338"/>
                  </a:cubicBezTo>
                  <a:cubicBezTo>
                    <a:pt x="3857" y="7286"/>
                    <a:pt x="3991" y="7227"/>
                    <a:pt x="4122" y="7162"/>
                  </a:cubicBezTo>
                  <a:cubicBezTo>
                    <a:pt x="4151" y="7148"/>
                    <a:pt x="4293" y="7098"/>
                    <a:pt x="4306" y="7067"/>
                  </a:cubicBezTo>
                  <a:cubicBezTo>
                    <a:pt x="4309" y="7060"/>
                    <a:pt x="4292" y="7039"/>
                    <a:pt x="4292" y="7032"/>
                  </a:cubicBezTo>
                  <a:cubicBezTo>
                    <a:pt x="4285" y="6971"/>
                    <a:pt x="4235" y="6898"/>
                    <a:pt x="4211" y="6842"/>
                  </a:cubicBezTo>
                  <a:cubicBezTo>
                    <a:pt x="4158" y="6712"/>
                    <a:pt x="4103" y="6583"/>
                    <a:pt x="4049" y="6455"/>
                  </a:cubicBezTo>
                  <a:cubicBezTo>
                    <a:pt x="3800" y="5863"/>
                    <a:pt x="3553" y="5271"/>
                    <a:pt x="3314" y="4676"/>
                  </a:cubicBezTo>
                  <a:cubicBezTo>
                    <a:pt x="3191" y="4371"/>
                    <a:pt x="3057" y="4065"/>
                    <a:pt x="2951" y="3755"/>
                  </a:cubicBezTo>
                  <a:cubicBezTo>
                    <a:pt x="2931" y="3701"/>
                    <a:pt x="2910" y="3635"/>
                    <a:pt x="2915" y="3577"/>
                  </a:cubicBezTo>
                  <a:cubicBezTo>
                    <a:pt x="2920" y="3513"/>
                    <a:pt x="2972" y="3455"/>
                    <a:pt x="2993" y="3421"/>
                  </a:cubicBezTo>
                  <a:cubicBezTo>
                    <a:pt x="3134" y="3204"/>
                    <a:pt x="3250" y="2974"/>
                    <a:pt x="3398" y="2758"/>
                  </a:cubicBezTo>
                  <a:cubicBezTo>
                    <a:pt x="3562" y="2520"/>
                    <a:pt x="3738" y="2289"/>
                    <a:pt x="3928" y="2071"/>
                  </a:cubicBezTo>
                  <a:cubicBezTo>
                    <a:pt x="3123" y="1396"/>
                    <a:pt x="2317" y="718"/>
                    <a:pt x="1551" y="0"/>
                  </a:cubicBezTo>
                  <a:close/>
                </a:path>
              </a:pathLst>
            </a:custGeom>
            <a:solidFill>
              <a:srgbClr val="EED0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54"/>
            <p:cNvSpPr/>
            <p:nvPr/>
          </p:nvSpPr>
          <p:spPr>
            <a:xfrm>
              <a:off x="4207526" y="812220"/>
              <a:ext cx="107643" cy="102164"/>
            </a:xfrm>
            <a:custGeom>
              <a:avLst/>
              <a:gdLst/>
              <a:ahLst/>
              <a:cxnLst/>
              <a:rect l="l" t="t" r="r" b="b"/>
              <a:pathLst>
                <a:path w="3601" h="3418" extrusionOk="0">
                  <a:moveTo>
                    <a:pt x="1226" y="1"/>
                  </a:moveTo>
                  <a:cubicBezTo>
                    <a:pt x="1226" y="1"/>
                    <a:pt x="1201" y="34"/>
                    <a:pt x="1160" y="91"/>
                  </a:cubicBezTo>
                  <a:cubicBezTo>
                    <a:pt x="1120" y="147"/>
                    <a:pt x="1065" y="225"/>
                    <a:pt x="1002" y="320"/>
                  </a:cubicBezTo>
                  <a:cubicBezTo>
                    <a:pt x="873" y="510"/>
                    <a:pt x="708" y="770"/>
                    <a:pt x="556" y="1035"/>
                  </a:cubicBezTo>
                  <a:cubicBezTo>
                    <a:pt x="402" y="1299"/>
                    <a:pt x="262" y="1574"/>
                    <a:pt x="163" y="1785"/>
                  </a:cubicBezTo>
                  <a:cubicBezTo>
                    <a:pt x="66" y="1995"/>
                    <a:pt x="9" y="2139"/>
                    <a:pt x="9" y="2139"/>
                  </a:cubicBezTo>
                  <a:lnTo>
                    <a:pt x="1" y="2156"/>
                  </a:lnTo>
                  <a:cubicBezTo>
                    <a:pt x="849" y="2658"/>
                    <a:pt x="1765" y="3027"/>
                    <a:pt x="2669" y="3418"/>
                  </a:cubicBezTo>
                  <a:lnTo>
                    <a:pt x="2670" y="3414"/>
                  </a:lnTo>
                  <a:cubicBezTo>
                    <a:pt x="2670" y="3414"/>
                    <a:pt x="2705" y="3344"/>
                    <a:pt x="2774" y="3224"/>
                  </a:cubicBezTo>
                  <a:cubicBezTo>
                    <a:pt x="2844" y="3106"/>
                    <a:pt x="2949" y="2935"/>
                    <a:pt x="3071" y="2760"/>
                  </a:cubicBezTo>
                  <a:cubicBezTo>
                    <a:pt x="3191" y="2585"/>
                    <a:pt x="3326" y="2407"/>
                    <a:pt x="3431" y="2277"/>
                  </a:cubicBezTo>
                  <a:cubicBezTo>
                    <a:pt x="3535" y="2146"/>
                    <a:pt x="3600" y="2070"/>
                    <a:pt x="3600" y="2070"/>
                  </a:cubicBezTo>
                  <a:cubicBezTo>
                    <a:pt x="3600" y="2070"/>
                    <a:pt x="2997" y="1566"/>
                    <a:pt x="2402" y="1049"/>
                  </a:cubicBezTo>
                  <a:cubicBezTo>
                    <a:pt x="2104" y="791"/>
                    <a:pt x="1809" y="530"/>
                    <a:pt x="1589" y="332"/>
                  </a:cubicBezTo>
                  <a:cubicBezTo>
                    <a:pt x="1369" y="135"/>
                    <a:pt x="1226" y="1"/>
                    <a:pt x="1226" y="1"/>
                  </a:cubicBezTo>
                  <a:close/>
                </a:path>
              </a:pathLst>
            </a:custGeom>
            <a:solidFill>
              <a:srgbClr val="DEB0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54"/>
            <p:cNvSpPr/>
            <p:nvPr/>
          </p:nvSpPr>
          <p:spPr>
            <a:xfrm>
              <a:off x="3869740" y="437279"/>
              <a:ext cx="112007" cy="114120"/>
            </a:xfrm>
            <a:custGeom>
              <a:avLst/>
              <a:gdLst/>
              <a:ahLst/>
              <a:cxnLst/>
              <a:rect l="l" t="t" r="r" b="b"/>
              <a:pathLst>
                <a:path w="3747" h="3818" extrusionOk="0">
                  <a:moveTo>
                    <a:pt x="2099" y="1"/>
                  </a:moveTo>
                  <a:cubicBezTo>
                    <a:pt x="2091" y="1"/>
                    <a:pt x="2083" y="1"/>
                    <a:pt x="2075" y="2"/>
                  </a:cubicBezTo>
                  <a:cubicBezTo>
                    <a:pt x="1928" y="20"/>
                    <a:pt x="1937" y="300"/>
                    <a:pt x="2000" y="585"/>
                  </a:cubicBezTo>
                  <a:cubicBezTo>
                    <a:pt x="2063" y="869"/>
                    <a:pt x="2177" y="1144"/>
                    <a:pt x="2177" y="1144"/>
                  </a:cubicBezTo>
                  <a:cubicBezTo>
                    <a:pt x="2177" y="1144"/>
                    <a:pt x="1975" y="904"/>
                    <a:pt x="1746" y="674"/>
                  </a:cubicBezTo>
                  <a:cubicBezTo>
                    <a:pt x="1548" y="477"/>
                    <a:pt x="1334" y="287"/>
                    <a:pt x="1179" y="287"/>
                  </a:cubicBezTo>
                  <a:cubicBezTo>
                    <a:pt x="1154" y="287"/>
                    <a:pt x="1130" y="292"/>
                    <a:pt x="1108" y="303"/>
                  </a:cubicBezTo>
                  <a:cubicBezTo>
                    <a:pt x="953" y="383"/>
                    <a:pt x="1051" y="706"/>
                    <a:pt x="1203" y="996"/>
                  </a:cubicBezTo>
                  <a:cubicBezTo>
                    <a:pt x="1355" y="1287"/>
                    <a:pt x="1556" y="1546"/>
                    <a:pt x="1556" y="1546"/>
                  </a:cubicBezTo>
                  <a:cubicBezTo>
                    <a:pt x="1556" y="1546"/>
                    <a:pt x="1292" y="1377"/>
                    <a:pt x="1011" y="1215"/>
                  </a:cubicBezTo>
                  <a:cubicBezTo>
                    <a:pt x="794" y="1091"/>
                    <a:pt x="566" y="970"/>
                    <a:pt x="436" y="970"/>
                  </a:cubicBezTo>
                  <a:cubicBezTo>
                    <a:pt x="398" y="970"/>
                    <a:pt x="368" y="981"/>
                    <a:pt x="349" y="1004"/>
                  </a:cubicBezTo>
                  <a:cubicBezTo>
                    <a:pt x="201" y="1196"/>
                    <a:pt x="383" y="1502"/>
                    <a:pt x="607" y="1742"/>
                  </a:cubicBezTo>
                  <a:cubicBezTo>
                    <a:pt x="832" y="1984"/>
                    <a:pt x="1097" y="2160"/>
                    <a:pt x="1097" y="2160"/>
                  </a:cubicBezTo>
                  <a:cubicBezTo>
                    <a:pt x="1097" y="2160"/>
                    <a:pt x="885" y="2047"/>
                    <a:pt x="652" y="1958"/>
                  </a:cubicBezTo>
                  <a:cubicBezTo>
                    <a:pt x="521" y="1909"/>
                    <a:pt x="381" y="1867"/>
                    <a:pt x="270" y="1867"/>
                  </a:cubicBezTo>
                  <a:cubicBezTo>
                    <a:pt x="187" y="1867"/>
                    <a:pt x="121" y="1890"/>
                    <a:pt x="85" y="1951"/>
                  </a:cubicBezTo>
                  <a:cubicBezTo>
                    <a:pt x="0" y="2095"/>
                    <a:pt x="260" y="2385"/>
                    <a:pt x="547" y="2622"/>
                  </a:cubicBezTo>
                  <a:cubicBezTo>
                    <a:pt x="835" y="2862"/>
                    <a:pt x="1152" y="3045"/>
                    <a:pt x="1152" y="3045"/>
                  </a:cubicBezTo>
                  <a:cubicBezTo>
                    <a:pt x="1152" y="3045"/>
                    <a:pt x="1228" y="3234"/>
                    <a:pt x="1391" y="3429"/>
                  </a:cubicBezTo>
                  <a:cubicBezTo>
                    <a:pt x="1552" y="3621"/>
                    <a:pt x="1801" y="3817"/>
                    <a:pt x="2113" y="3817"/>
                  </a:cubicBezTo>
                  <a:cubicBezTo>
                    <a:pt x="2114" y="3817"/>
                    <a:pt x="2115" y="3817"/>
                    <a:pt x="2116" y="3817"/>
                  </a:cubicBezTo>
                  <a:cubicBezTo>
                    <a:pt x="2426" y="3817"/>
                    <a:pt x="2768" y="3534"/>
                    <a:pt x="3027" y="3189"/>
                  </a:cubicBezTo>
                  <a:cubicBezTo>
                    <a:pt x="3285" y="2845"/>
                    <a:pt x="3478" y="2438"/>
                    <a:pt x="3475" y="2162"/>
                  </a:cubicBezTo>
                  <a:cubicBezTo>
                    <a:pt x="3475" y="2162"/>
                    <a:pt x="3559" y="1788"/>
                    <a:pt x="3628" y="1422"/>
                  </a:cubicBezTo>
                  <a:cubicBezTo>
                    <a:pt x="3693" y="1056"/>
                    <a:pt x="3746" y="698"/>
                    <a:pt x="3591" y="677"/>
                  </a:cubicBezTo>
                  <a:cubicBezTo>
                    <a:pt x="3582" y="675"/>
                    <a:pt x="3573" y="675"/>
                    <a:pt x="3564" y="675"/>
                  </a:cubicBezTo>
                  <a:cubicBezTo>
                    <a:pt x="3418" y="675"/>
                    <a:pt x="3271" y="851"/>
                    <a:pt x="3169" y="1037"/>
                  </a:cubicBezTo>
                  <a:cubicBezTo>
                    <a:pt x="3059" y="1231"/>
                    <a:pt x="2994" y="1440"/>
                    <a:pt x="2994" y="1440"/>
                  </a:cubicBezTo>
                  <a:cubicBezTo>
                    <a:pt x="2994" y="1440"/>
                    <a:pt x="2843" y="1072"/>
                    <a:pt x="2668" y="702"/>
                  </a:cubicBezTo>
                  <a:cubicBezTo>
                    <a:pt x="2494" y="349"/>
                    <a:pt x="2302" y="1"/>
                    <a:pt x="2099" y="1"/>
                  </a:cubicBezTo>
                  <a:close/>
                </a:path>
              </a:pathLst>
            </a:custGeom>
            <a:solidFill>
              <a:srgbClr val="EED0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54"/>
            <p:cNvSpPr/>
            <p:nvPr/>
          </p:nvSpPr>
          <p:spPr>
            <a:xfrm>
              <a:off x="3933621" y="481636"/>
              <a:ext cx="24422" cy="23613"/>
            </a:xfrm>
            <a:custGeom>
              <a:avLst/>
              <a:gdLst/>
              <a:ahLst/>
              <a:cxnLst/>
              <a:rect l="l" t="t" r="r" b="b"/>
              <a:pathLst>
                <a:path w="817" h="790" extrusionOk="0">
                  <a:moveTo>
                    <a:pt x="758" y="0"/>
                  </a:moveTo>
                  <a:cubicBezTo>
                    <a:pt x="757" y="0"/>
                    <a:pt x="756" y="0"/>
                    <a:pt x="756" y="0"/>
                  </a:cubicBezTo>
                  <a:cubicBezTo>
                    <a:pt x="568" y="9"/>
                    <a:pt x="381" y="83"/>
                    <a:pt x="240" y="213"/>
                  </a:cubicBezTo>
                  <a:cubicBezTo>
                    <a:pt x="202" y="247"/>
                    <a:pt x="171" y="284"/>
                    <a:pt x="142" y="325"/>
                  </a:cubicBezTo>
                  <a:cubicBezTo>
                    <a:pt x="58" y="439"/>
                    <a:pt x="9" y="577"/>
                    <a:pt x="2" y="720"/>
                  </a:cubicBezTo>
                  <a:cubicBezTo>
                    <a:pt x="0" y="755"/>
                    <a:pt x="29" y="786"/>
                    <a:pt x="64" y="789"/>
                  </a:cubicBezTo>
                  <a:cubicBezTo>
                    <a:pt x="65" y="789"/>
                    <a:pt x="66" y="789"/>
                    <a:pt x="67" y="789"/>
                  </a:cubicBezTo>
                  <a:cubicBezTo>
                    <a:pt x="101" y="789"/>
                    <a:pt x="129" y="763"/>
                    <a:pt x="130" y="728"/>
                  </a:cubicBezTo>
                  <a:cubicBezTo>
                    <a:pt x="136" y="610"/>
                    <a:pt x="177" y="494"/>
                    <a:pt x="243" y="398"/>
                  </a:cubicBezTo>
                  <a:cubicBezTo>
                    <a:pt x="266" y="366"/>
                    <a:pt x="294" y="333"/>
                    <a:pt x="325" y="305"/>
                  </a:cubicBezTo>
                  <a:cubicBezTo>
                    <a:pt x="439" y="196"/>
                    <a:pt x="597" y="130"/>
                    <a:pt x="753" y="123"/>
                  </a:cubicBezTo>
                  <a:cubicBezTo>
                    <a:pt x="788" y="122"/>
                    <a:pt x="815" y="92"/>
                    <a:pt x="816" y="58"/>
                  </a:cubicBezTo>
                  <a:cubicBezTo>
                    <a:pt x="816" y="26"/>
                    <a:pt x="792" y="0"/>
                    <a:pt x="7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54"/>
            <p:cNvSpPr/>
            <p:nvPr/>
          </p:nvSpPr>
          <p:spPr>
            <a:xfrm>
              <a:off x="3932903" y="510570"/>
              <a:ext cx="244282" cy="109069"/>
            </a:xfrm>
            <a:custGeom>
              <a:avLst/>
              <a:gdLst/>
              <a:ahLst/>
              <a:cxnLst/>
              <a:rect l="l" t="t" r="r" b="b"/>
              <a:pathLst>
                <a:path w="8172" h="3649" extrusionOk="0">
                  <a:moveTo>
                    <a:pt x="1312" y="0"/>
                  </a:moveTo>
                  <a:cubicBezTo>
                    <a:pt x="1065" y="257"/>
                    <a:pt x="818" y="509"/>
                    <a:pt x="572" y="767"/>
                  </a:cubicBezTo>
                  <a:cubicBezTo>
                    <a:pt x="421" y="925"/>
                    <a:pt x="269" y="1086"/>
                    <a:pt x="118" y="1245"/>
                  </a:cubicBezTo>
                  <a:cubicBezTo>
                    <a:pt x="92" y="1271"/>
                    <a:pt x="22" y="1320"/>
                    <a:pt x="12" y="1355"/>
                  </a:cubicBezTo>
                  <a:cubicBezTo>
                    <a:pt x="0" y="1395"/>
                    <a:pt x="112" y="1485"/>
                    <a:pt x="142" y="1516"/>
                  </a:cubicBezTo>
                  <a:cubicBezTo>
                    <a:pt x="1214" y="2638"/>
                    <a:pt x="2677" y="3649"/>
                    <a:pt x="4287" y="3649"/>
                  </a:cubicBezTo>
                  <a:cubicBezTo>
                    <a:pt x="4316" y="3649"/>
                    <a:pt x="4345" y="3648"/>
                    <a:pt x="4373" y="3648"/>
                  </a:cubicBezTo>
                  <a:cubicBezTo>
                    <a:pt x="5694" y="3619"/>
                    <a:pt x="7001" y="3217"/>
                    <a:pt x="8172" y="2619"/>
                  </a:cubicBezTo>
                  <a:cubicBezTo>
                    <a:pt x="8124" y="2534"/>
                    <a:pt x="8074" y="2448"/>
                    <a:pt x="8025" y="2363"/>
                  </a:cubicBezTo>
                  <a:cubicBezTo>
                    <a:pt x="7677" y="1758"/>
                    <a:pt x="7332" y="1155"/>
                    <a:pt x="6984" y="551"/>
                  </a:cubicBezTo>
                  <a:cubicBezTo>
                    <a:pt x="6637" y="760"/>
                    <a:pt x="6279" y="939"/>
                    <a:pt x="5903" y="1084"/>
                  </a:cubicBezTo>
                  <a:cubicBezTo>
                    <a:pt x="5519" y="1233"/>
                    <a:pt x="5121" y="1348"/>
                    <a:pt x="4718" y="1426"/>
                  </a:cubicBezTo>
                  <a:cubicBezTo>
                    <a:pt x="4531" y="1462"/>
                    <a:pt x="4335" y="1497"/>
                    <a:pt x="4144" y="1497"/>
                  </a:cubicBezTo>
                  <a:cubicBezTo>
                    <a:pt x="4127" y="1497"/>
                    <a:pt x="4110" y="1497"/>
                    <a:pt x="4094" y="1497"/>
                  </a:cubicBezTo>
                  <a:cubicBezTo>
                    <a:pt x="3892" y="1490"/>
                    <a:pt x="3684" y="1446"/>
                    <a:pt x="3488" y="1389"/>
                  </a:cubicBezTo>
                  <a:cubicBezTo>
                    <a:pt x="2654" y="1149"/>
                    <a:pt x="1926" y="599"/>
                    <a:pt x="1312" y="0"/>
                  </a:cubicBezTo>
                  <a:close/>
                </a:path>
              </a:pathLst>
            </a:custGeom>
            <a:solidFill>
              <a:srgbClr val="EED0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54"/>
            <p:cNvSpPr/>
            <p:nvPr/>
          </p:nvSpPr>
          <p:spPr>
            <a:xfrm>
              <a:off x="4108372" y="527009"/>
              <a:ext cx="68813" cy="81211"/>
            </a:xfrm>
            <a:custGeom>
              <a:avLst/>
              <a:gdLst/>
              <a:ahLst/>
              <a:cxnLst/>
              <a:rect l="l" t="t" r="r" b="b"/>
              <a:pathLst>
                <a:path w="2302" h="2717" extrusionOk="0">
                  <a:moveTo>
                    <a:pt x="1114" y="1"/>
                  </a:moveTo>
                  <a:cubicBezTo>
                    <a:pt x="1114" y="1"/>
                    <a:pt x="1050" y="40"/>
                    <a:pt x="951" y="98"/>
                  </a:cubicBezTo>
                  <a:cubicBezTo>
                    <a:pt x="852" y="156"/>
                    <a:pt x="718" y="231"/>
                    <a:pt x="577" y="297"/>
                  </a:cubicBezTo>
                  <a:cubicBezTo>
                    <a:pt x="297" y="436"/>
                    <a:pt x="1" y="547"/>
                    <a:pt x="1" y="547"/>
                  </a:cubicBezTo>
                  <a:lnTo>
                    <a:pt x="726" y="2717"/>
                  </a:lnTo>
                  <a:cubicBezTo>
                    <a:pt x="726" y="2717"/>
                    <a:pt x="1124" y="2597"/>
                    <a:pt x="1518" y="2436"/>
                  </a:cubicBezTo>
                  <a:cubicBezTo>
                    <a:pt x="1716" y="2358"/>
                    <a:pt x="1912" y="2266"/>
                    <a:pt x="2059" y="2194"/>
                  </a:cubicBezTo>
                  <a:cubicBezTo>
                    <a:pt x="2204" y="2118"/>
                    <a:pt x="2302" y="2069"/>
                    <a:pt x="2302" y="2069"/>
                  </a:cubicBezTo>
                  <a:lnTo>
                    <a:pt x="1114" y="1"/>
                  </a:lnTo>
                  <a:close/>
                </a:path>
              </a:pathLst>
            </a:custGeom>
            <a:solidFill>
              <a:srgbClr val="DEB0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54"/>
            <p:cNvSpPr/>
            <p:nvPr/>
          </p:nvSpPr>
          <p:spPr>
            <a:xfrm>
              <a:off x="4596427" y="174696"/>
              <a:ext cx="117089" cy="118245"/>
            </a:xfrm>
            <a:custGeom>
              <a:avLst/>
              <a:gdLst/>
              <a:ahLst/>
              <a:cxnLst/>
              <a:rect l="l" t="t" r="r" b="b"/>
              <a:pathLst>
                <a:path w="3917" h="3956" extrusionOk="0">
                  <a:moveTo>
                    <a:pt x="1745" y="0"/>
                  </a:moveTo>
                  <a:cubicBezTo>
                    <a:pt x="1531" y="0"/>
                    <a:pt x="1324" y="367"/>
                    <a:pt x="1138" y="743"/>
                  </a:cubicBezTo>
                  <a:cubicBezTo>
                    <a:pt x="1046" y="939"/>
                    <a:pt x="956" y="1135"/>
                    <a:pt x="895" y="1285"/>
                  </a:cubicBezTo>
                  <a:cubicBezTo>
                    <a:pt x="836" y="1435"/>
                    <a:pt x="795" y="1533"/>
                    <a:pt x="795" y="1533"/>
                  </a:cubicBezTo>
                  <a:cubicBezTo>
                    <a:pt x="795" y="1533"/>
                    <a:pt x="726" y="1317"/>
                    <a:pt x="607" y="1110"/>
                  </a:cubicBezTo>
                  <a:cubicBezTo>
                    <a:pt x="500" y="919"/>
                    <a:pt x="352" y="738"/>
                    <a:pt x="199" y="738"/>
                  </a:cubicBezTo>
                  <a:cubicBezTo>
                    <a:pt x="187" y="738"/>
                    <a:pt x="175" y="739"/>
                    <a:pt x="163" y="742"/>
                  </a:cubicBezTo>
                  <a:cubicBezTo>
                    <a:pt x="1" y="775"/>
                    <a:pt x="43" y="1159"/>
                    <a:pt x="123" y="1553"/>
                  </a:cubicBezTo>
                  <a:cubicBezTo>
                    <a:pt x="200" y="1943"/>
                    <a:pt x="303" y="2335"/>
                    <a:pt x="303" y="2335"/>
                  </a:cubicBezTo>
                  <a:cubicBezTo>
                    <a:pt x="317" y="2633"/>
                    <a:pt x="548" y="3039"/>
                    <a:pt x="850" y="3377"/>
                  </a:cubicBezTo>
                  <a:cubicBezTo>
                    <a:pt x="1147" y="3703"/>
                    <a:pt x="1515" y="3956"/>
                    <a:pt x="1826" y="3956"/>
                  </a:cubicBezTo>
                  <a:cubicBezTo>
                    <a:pt x="1833" y="3956"/>
                    <a:pt x="1841" y="3956"/>
                    <a:pt x="1848" y="3956"/>
                  </a:cubicBezTo>
                  <a:cubicBezTo>
                    <a:pt x="2159" y="3939"/>
                    <a:pt x="2392" y="3740"/>
                    <a:pt x="2544" y="3545"/>
                  </a:cubicBezTo>
                  <a:cubicBezTo>
                    <a:pt x="2691" y="3347"/>
                    <a:pt x="2759" y="3157"/>
                    <a:pt x="2759" y="3157"/>
                  </a:cubicBezTo>
                  <a:cubicBezTo>
                    <a:pt x="2759" y="3157"/>
                    <a:pt x="2836" y="3109"/>
                    <a:pt x="2953" y="3034"/>
                  </a:cubicBezTo>
                  <a:cubicBezTo>
                    <a:pt x="3069" y="2956"/>
                    <a:pt x="3216" y="2846"/>
                    <a:pt x="3363" y="2728"/>
                  </a:cubicBezTo>
                  <a:cubicBezTo>
                    <a:pt x="3653" y="2490"/>
                    <a:pt x="3916" y="2198"/>
                    <a:pt x="3829" y="2053"/>
                  </a:cubicBezTo>
                  <a:cubicBezTo>
                    <a:pt x="3789" y="1988"/>
                    <a:pt x="3716" y="1963"/>
                    <a:pt x="3627" y="1963"/>
                  </a:cubicBezTo>
                  <a:cubicBezTo>
                    <a:pt x="3513" y="1963"/>
                    <a:pt x="3372" y="2003"/>
                    <a:pt x="3239" y="2050"/>
                  </a:cubicBezTo>
                  <a:cubicBezTo>
                    <a:pt x="3121" y="2095"/>
                    <a:pt x="3006" y="2146"/>
                    <a:pt x="2924" y="2187"/>
                  </a:cubicBezTo>
                  <a:cubicBezTo>
                    <a:pt x="2839" y="2225"/>
                    <a:pt x="2784" y="2253"/>
                    <a:pt x="2784" y="2253"/>
                  </a:cubicBezTo>
                  <a:cubicBezTo>
                    <a:pt x="2784" y="2253"/>
                    <a:pt x="2853" y="2210"/>
                    <a:pt x="2948" y="2133"/>
                  </a:cubicBezTo>
                  <a:cubicBezTo>
                    <a:pt x="3044" y="2057"/>
                    <a:pt x="3168" y="1950"/>
                    <a:pt x="3285" y="1830"/>
                  </a:cubicBezTo>
                  <a:cubicBezTo>
                    <a:pt x="3399" y="1707"/>
                    <a:pt x="3505" y="1569"/>
                    <a:pt x="3563" y="1436"/>
                  </a:cubicBezTo>
                  <a:cubicBezTo>
                    <a:pt x="3622" y="1301"/>
                    <a:pt x="3631" y="1175"/>
                    <a:pt x="3555" y="1075"/>
                  </a:cubicBezTo>
                  <a:cubicBezTo>
                    <a:pt x="3535" y="1049"/>
                    <a:pt x="3502" y="1037"/>
                    <a:pt x="3461" y="1037"/>
                  </a:cubicBezTo>
                  <a:cubicBezTo>
                    <a:pt x="3325" y="1037"/>
                    <a:pt x="3090" y="1159"/>
                    <a:pt x="2864" y="1281"/>
                  </a:cubicBezTo>
                  <a:cubicBezTo>
                    <a:pt x="2720" y="1364"/>
                    <a:pt x="2579" y="1449"/>
                    <a:pt x="2473" y="1512"/>
                  </a:cubicBezTo>
                  <a:cubicBezTo>
                    <a:pt x="2369" y="1577"/>
                    <a:pt x="2300" y="1622"/>
                    <a:pt x="2300" y="1622"/>
                  </a:cubicBezTo>
                  <a:cubicBezTo>
                    <a:pt x="2300" y="1622"/>
                    <a:pt x="2352" y="1553"/>
                    <a:pt x="2424" y="1449"/>
                  </a:cubicBezTo>
                  <a:cubicBezTo>
                    <a:pt x="2496" y="1347"/>
                    <a:pt x="2588" y="1202"/>
                    <a:pt x="2667" y="1052"/>
                  </a:cubicBezTo>
                  <a:cubicBezTo>
                    <a:pt x="2828" y="753"/>
                    <a:pt x="2938" y="418"/>
                    <a:pt x="2776" y="332"/>
                  </a:cubicBezTo>
                  <a:cubicBezTo>
                    <a:pt x="2752" y="320"/>
                    <a:pt x="2726" y="314"/>
                    <a:pt x="2698" y="314"/>
                  </a:cubicBezTo>
                  <a:cubicBezTo>
                    <a:pt x="2536" y="314"/>
                    <a:pt x="2311" y="508"/>
                    <a:pt x="2102" y="712"/>
                  </a:cubicBezTo>
                  <a:cubicBezTo>
                    <a:pt x="1981" y="830"/>
                    <a:pt x="1869" y="953"/>
                    <a:pt x="1785" y="1046"/>
                  </a:cubicBezTo>
                  <a:cubicBezTo>
                    <a:pt x="1703" y="1141"/>
                    <a:pt x="1649" y="1205"/>
                    <a:pt x="1649" y="1205"/>
                  </a:cubicBezTo>
                  <a:cubicBezTo>
                    <a:pt x="1649" y="1205"/>
                    <a:pt x="1679" y="1130"/>
                    <a:pt x="1718" y="1021"/>
                  </a:cubicBezTo>
                  <a:cubicBezTo>
                    <a:pt x="1756" y="911"/>
                    <a:pt x="1804" y="763"/>
                    <a:pt x="1838" y="615"/>
                  </a:cubicBezTo>
                  <a:cubicBezTo>
                    <a:pt x="1910" y="318"/>
                    <a:pt x="1923" y="22"/>
                    <a:pt x="1771" y="2"/>
                  </a:cubicBezTo>
                  <a:cubicBezTo>
                    <a:pt x="1762" y="1"/>
                    <a:pt x="1753" y="0"/>
                    <a:pt x="1745" y="0"/>
                  </a:cubicBezTo>
                  <a:close/>
                </a:path>
              </a:pathLst>
            </a:custGeom>
            <a:solidFill>
              <a:srgbClr val="EED0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54"/>
            <p:cNvSpPr/>
            <p:nvPr/>
          </p:nvSpPr>
          <p:spPr>
            <a:xfrm>
              <a:off x="4621417" y="221772"/>
              <a:ext cx="26066" cy="24002"/>
            </a:xfrm>
            <a:custGeom>
              <a:avLst/>
              <a:gdLst/>
              <a:ahLst/>
              <a:cxnLst/>
              <a:rect l="l" t="t" r="r" b="b"/>
              <a:pathLst>
                <a:path w="872" h="803" extrusionOk="0">
                  <a:moveTo>
                    <a:pt x="66" y="1"/>
                  </a:moveTo>
                  <a:cubicBezTo>
                    <a:pt x="30" y="1"/>
                    <a:pt x="2" y="29"/>
                    <a:pt x="0" y="64"/>
                  </a:cubicBezTo>
                  <a:cubicBezTo>
                    <a:pt x="0" y="100"/>
                    <a:pt x="30" y="131"/>
                    <a:pt x="66" y="131"/>
                  </a:cubicBezTo>
                  <a:cubicBezTo>
                    <a:pt x="230" y="132"/>
                    <a:pt x="398" y="196"/>
                    <a:pt x="520" y="307"/>
                  </a:cubicBezTo>
                  <a:cubicBezTo>
                    <a:pt x="552" y="335"/>
                    <a:pt x="582" y="366"/>
                    <a:pt x="607" y="402"/>
                  </a:cubicBezTo>
                  <a:cubicBezTo>
                    <a:pt x="679" y="499"/>
                    <a:pt x="724" y="619"/>
                    <a:pt x="734" y="740"/>
                  </a:cubicBezTo>
                  <a:cubicBezTo>
                    <a:pt x="737" y="775"/>
                    <a:pt x="766" y="803"/>
                    <a:pt x="801" y="803"/>
                  </a:cubicBezTo>
                  <a:cubicBezTo>
                    <a:pt x="803" y="803"/>
                    <a:pt x="804" y="803"/>
                    <a:pt x="806" y="802"/>
                  </a:cubicBezTo>
                  <a:cubicBezTo>
                    <a:pt x="843" y="798"/>
                    <a:pt x="871" y="767"/>
                    <a:pt x="868" y="730"/>
                  </a:cubicBezTo>
                  <a:cubicBezTo>
                    <a:pt x="857" y="584"/>
                    <a:pt x="802" y="443"/>
                    <a:pt x="714" y="324"/>
                  </a:cubicBezTo>
                  <a:cubicBezTo>
                    <a:pt x="685" y="282"/>
                    <a:pt x="649" y="245"/>
                    <a:pt x="610" y="210"/>
                  </a:cubicBezTo>
                  <a:cubicBezTo>
                    <a:pt x="460" y="77"/>
                    <a:pt x="265" y="5"/>
                    <a:pt x="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54"/>
            <p:cNvSpPr/>
            <p:nvPr/>
          </p:nvSpPr>
          <p:spPr>
            <a:xfrm>
              <a:off x="4438385" y="253635"/>
              <a:ext cx="213253" cy="197633"/>
            </a:xfrm>
            <a:custGeom>
              <a:avLst/>
              <a:gdLst/>
              <a:ahLst/>
              <a:cxnLst/>
              <a:rect l="l" t="t" r="r" b="b"/>
              <a:pathLst>
                <a:path w="7134" h="6612" extrusionOk="0">
                  <a:moveTo>
                    <a:pt x="5660" y="0"/>
                  </a:moveTo>
                  <a:cubicBezTo>
                    <a:pt x="5660" y="0"/>
                    <a:pt x="5601" y="71"/>
                    <a:pt x="5489" y="188"/>
                  </a:cubicBezTo>
                  <a:cubicBezTo>
                    <a:pt x="5378" y="307"/>
                    <a:pt x="5227" y="478"/>
                    <a:pt x="5035" y="675"/>
                  </a:cubicBezTo>
                  <a:cubicBezTo>
                    <a:pt x="4647" y="1069"/>
                    <a:pt x="4126" y="1587"/>
                    <a:pt x="3563" y="2054"/>
                  </a:cubicBezTo>
                  <a:cubicBezTo>
                    <a:pt x="3422" y="2171"/>
                    <a:pt x="3287" y="2294"/>
                    <a:pt x="3145" y="2404"/>
                  </a:cubicBezTo>
                  <a:cubicBezTo>
                    <a:pt x="3002" y="2513"/>
                    <a:pt x="2863" y="2622"/>
                    <a:pt x="2728" y="2725"/>
                  </a:cubicBezTo>
                  <a:cubicBezTo>
                    <a:pt x="2463" y="2941"/>
                    <a:pt x="2194" y="3110"/>
                    <a:pt x="1972" y="3267"/>
                  </a:cubicBezTo>
                  <a:cubicBezTo>
                    <a:pt x="1859" y="3343"/>
                    <a:pt x="1757" y="3416"/>
                    <a:pt x="1666" y="3476"/>
                  </a:cubicBezTo>
                  <a:cubicBezTo>
                    <a:pt x="1572" y="3532"/>
                    <a:pt x="1489" y="3583"/>
                    <a:pt x="1423" y="3624"/>
                  </a:cubicBezTo>
                  <a:cubicBezTo>
                    <a:pt x="1289" y="3704"/>
                    <a:pt x="1211" y="3752"/>
                    <a:pt x="1211" y="3752"/>
                  </a:cubicBezTo>
                  <a:cubicBezTo>
                    <a:pt x="1211" y="3752"/>
                    <a:pt x="1136" y="3797"/>
                    <a:pt x="1026" y="3865"/>
                  </a:cubicBezTo>
                  <a:cubicBezTo>
                    <a:pt x="970" y="3899"/>
                    <a:pt x="908" y="3941"/>
                    <a:pt x="836" y="3978"/>
                  </a:cubicBezTo>
                  <a:cubicBezTo>
                    <a:pt x="762" y="4015"/>
                    <a:pt x="687" y="4056"/>
                    <a:pt x="610" y="4097"/>
                  </a:cubicBezTo>
                  <a:cubicBezTo>
                    <a:pt x="308" y="4255"/>
                    <a:pt x="0" y="4416"/>
                    <a:pt x="0" y="4416"/>
                  </a:cubicBezTo>
                  <a:lnTo>
                    <a:pt x="1165" y="6612"/>
                  </a:lnTo>
                  <a:lnTo>
                    <a:pt x="1849" y="6193"/>
                  </a:lnTo>
                  <a:cubicBezTo>
                    <a:pt x="1934" y="6139"/>
                    <a:pt x="2021" y="6087"/>
                    <a:pt x="2100" y="6037"/>
                  </a:cubicBezTo>
                  <a:cubicBezTo>
                    <a:pt x="2179" y="5988"/>
                    <a:pt x="2249" y="5934"/>
                    <a:pt x="2312" y="5892"/>
                  </a:cubicBezTo>
                  <a:cubicBezTo>
                    <a:pt x="2433" y="5806"/>
                    <a:pt x="2517" y="5749"/>
                    <a:pt x="2517" y="5749"/>
                  </a:cubicBezTo>
                  <a:cubicBezTo>
                    <a:pt x="2517" y="5749"/>
                    <a:pt x="2600" y="5692"/>
                    <a:pt x="2745" y="5587"/>
                  </a:cubicBezTo>
                  <a:cubicBezTo>
                    <a:pt x="2819" y="5536"/>
                    <a:pt x="2908" y="5473"/>
                    <a:pt x="3009" y="5402"/>
                  </a:cubicBezTo>
                  <a:cubicBezTo>
                    <a:pt x="3110" y="5329"/>
                    <a:pt x="3217" y="5240"/>
                    <a:pt x="3337" y="5145"/>
                  </a:cubicBezTo>
                  <a:cubicBezTo>
                    <a:pt x="3574" y="4953"/>
                    <a:pt x="3861" y="4743"/>
                    <a:pt x="4139" y="4486"/>
                  </a:cubicBezTo>
                  <a:cubicBezTo>
                    <a:pt x="4280" y="4361"/>
                    <a:pt x="4425" y="4232"/>
                    <a:pt x="4573" y="4099"/>
                  </a:cubicBezTo>
                  <a:cubicBezTo>
                    <a:pt x="4724" y="3968"/>
                    <a:pt x="4861" y="3824"/>
                    <a:pt x="5008" y="3684"/>
                  </a:cubicBezTo>
                  <a:cubicBezTo>
                    <a:pt x="5151" y="3543"/>
                    <a:pt x="5297" y="3408"/>
                    <a:pt x="5433" y="3265"/>
                  </a:cubicBezTo>
                  <a:cubicBezTo>
                    <a:pt x="5567" y="3123"/>
                    <a:pt x="5701" y="2981"/>
                    <a:pt x="5828" y="2845"/>
                  </a:cubicBezTo>
                  <a:cubicBezTo>
                    <a:pt x="5892" y="2777"/>
                    <a:pt x="5955" y="2709"/>
                    <a:pt x="6017" y="2644"/>
                  </a:cubicBezTo>
                  <a:cubicBezTo>
                    <a:pt x="6075" y="2576"/>
                    <a:pt x="6133" y="2510"/>
                    <a:pt x="6189" y="2447"/>
                  </a:cubicBezTo>
                  <a:cubicBezTo>
                    <a:pt x="6302" y="2318"/>
                    <a:pt x="6408" y="2195"/>
                    <a:pt x="6506" y="2082"/>
                  </a:cubicBezTo>
                  <a:cubicBezTo>
                    <a:pt x="6702" y="1857"/>
                    <a:pt x="6851" y="1659"/>
                    <a:pt x="6963" y="1525"/>
                  </a:cubicBezTo>
                  <a:cubicBezTo>
                    <a:pt x="7072" y="1389"/>
                    <a:pt x="7134" y="1313"/>
                    <a:pt x="7134" y="1313"/>
                  </a:cubicBezTo>
                  <a:lnTo>
                    <a:pt x="5660" y="0"/>
                  </a:lnTo>
                  <a:close/>
                </a:path>
              </a:pathLst>
            </a:custGeom>
            <a:solidFill>
              <a:srgbClr val="EED0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54"/>
            <p:cNvSpPr/>
            <p:nvPr/>
          </p:nvSpPr>
          <p:spPr>
            <a:xfrm>
              <a:off x="4438385" y="365783"/>
              <a:ext cx="75239" cy="85485"/>
            </a:xfrm>
            <a:custGeom>
              <a:avLst/>
              <a:gdLst/>
              <a:ahLst/>
              <a:cxnLst/>
              <a:rect l="l" t="t" r="r" b="b"/>
              <a:pathLst>
                <a:path w="2517" h="2860" extrusionOk="0">
                  <a:moveTo>
                    <a:pt x="1214" y="0"/>
                  </a:moveTo>
                  <a:cubicBezTo>
                    <a:pt x="1214" y="0"/>
                    <a:pt x="1141" y="45"/>
                    <a:pt x="1029" y="113"/>
                  </a:cubicBezTo>
                  <a:cubicBezTo>
                    <a:pt x="973" y="147"/>
                    <a:pt x="910" y="189"/>
                    <a:pt x="839" y="226"/>
                  </a:cubicBezTo>
                  <a:cubicBezTo>
                    <a:pt x="767" y="263"/>
                    <a:pt x="690" y="304"/>
                    <a:pt x="613" y="345"/>
                  </a:cubicBezTo>
                  <a:cubicBezTo>
                    <a:pt x="308" y="503"/>
                    <a:pt x="0" y="664"/>
                    <a:pt x="0" y="664"/>
                  </a:cubicBezTo>
                  <a:lnTo>
                    <a:pt x="1165" y="2860"/>
                  </a:lnTo>
                  <a:lnTo>
                    <a:pt x="1849" y="2441"/>
                  </a:lnTo>
                  <a:cubicBezTo>
                    <a:pt x="1934" y="2387"/>
                    <a:pt x="2021" y="2335"/>
                    <a:pt x="2100" y="2285"/>
                  </a:cubicBezTo>
                  <a:cubicBezTo>
                    <a:pt x="2179" y="2236"/>
                    <a:pt x="2249" y="2182"/>
                    <a:pt x="2312" y="2140"/>
                  </a:cubicBezTo>
                  <a:cubicBezTo>
                    <a:pt x="2433" y="2054"/>
                    <a:pt x="2517" y="1997"/>
                    <a:pt x="2517" y="1997"/>
                  </a:cubicBezTo>
                  <a:lnTo>
                    <a:pt x="1214" y="0"/>
                  </a:lnTo>
                  <a:close/>
                </a:path>
              </a:pathLst>
            </a:custGeom>
            <a:solidFill>
              <a:srgbClr val="DEB0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54"/>
            <p:cNvSpPr/>
            <p:nvPr/>
          </p:nvSpPr>
          <p:spPr>
            <a:xfrm>
              <a:off x="4203281" y="672484"/>
              <a:ext cx="371355" cy="222262"/>
            </a:xfrm>
            <a:custGeom>
              <a:avLst/>
              <a:gdLst/>
              <a:ahLst/>
              <a:cxnLst/>
              <a:rect l="l" t="t" r="r" b="b"/>
              <a:pathLst>
                <a:path w="12423" h="7436" extrusionOk="0">
                  <a:moveTo>
                    <a:pt x="9174" y="1"/>
                  </a:moveTo>
                  <a:lnTo>
                    <a:pt x="2077" y="2238"/>
                  </a:lnTo>
                  <a:lnTo>
                    <a:pt x="1893" y="2550"/>
                  </a:lnTo>
                  <a:lnTo>
                    <a:pt x="339" y="5208"/>
                  </a:lnTo>
                  <a:lnTo>
                    <a:pt x="0" y="5786"/>
                  </a:lnTo>
                  <a:cubicBezTo>
                    <a:pt x="1738" y="6681"/>
                    <a:pt x="3413" y="7435"/>
                    <a:pt x="4750" y="7435"/>
                  </a:cubicBezTo>
                  <a:cubicBezTo>
                    <a:pt x="4766" y="7435"/>
                    <a:pt x="4782" y="7435"/>
                    <a:pt x="4798" y="7435"/>
                  </a:cubicBezTo>
                  <a:lnTo>
                    <a:pt x="5077" y="6948"/>
                  </a:lnTo>
                  <a:lnTo>
                    <a:pt x="6417" y="4625"/>
                  </a:lnTo>
                  <a:lnTo>
                    <a:pt x="9024" y="6132"/>
                  </a:lnTo>
                  <a:cubicBezTo>
                    <a:pt x="10517" y="5273"/>
                    <a:pt x="11703" y="4263"/>
                    <a:pt x="12423" y="3030"/>
                  </a:cubicBezTo>
                  <a:lnTo>
                    <a:pt x="9260" y="80"/>
                  </a:lnTo>
                  <a:lnTo>
                    <a:pt x="9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54"/>
            <p:cNvSpPr/>
            <p:nvPr/>
          </p:nvSpPr>
          <p:spPr>
            <a:xfrm>
              <a:off x="4259867" y="672454"/>
              <a:ext cx="220218" cy="78073"/>
            </a:xfrm>
            <a:custGeom>
              <a:avLst/>
              <a:gdLst/>
              <a:ahLst/>
              <a:cxnLst/>
              <a:rect l="l" t="t" r="r" b="b"/>
              <a:pathLst>
                <a:path w="7367" h="2612" extrusionOk="0">
                  <a:moveTo>
                    <a:pt x="7281" y="0"/>
                  </a:moveTo>
                  <a:lnTo>
                    <a:pt x="184" y="2238"/>
                  </a:lnTo>
                  <a:lnTo>
                    <a:pt x="0" y="2549"/>
                  </a:lnTo>
                  <a:cubicBezTo>
                    <a:pt x="297" y="2592"/>
                    <a:pt x="594" y="2611"/>
                    <a:pt x="889" y="2611"/>
                  </a:cubicBezTo>
                  <a:cubicBezTo>
                    <a:pt x="3866" y="2611"/>
                    <a:pt x="6650" y="630"/>
                    <a:pt x="7367" y="79"/>
                  </a:cubicBezTo>
                  <a:lnTo>
                    <a:pt x="7281" y="0"/>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54"/>
            <p:cNvSpPr/>
            <p:nvPr/>
          </p:nvSpPr>
          <p:spPr>
            <a:xfrm>
              <a:off x="4358722" y="697442"/>
              <a:ext cx="37575" cy="111400"/>
            </a:xfrm>
            <a:custGeom>
              <a:avLst/>
              <a:gdLst/>
              <a:ahLst/>
              <a:cxnLst/>
              <a:rect l="l" t="t" r="r" b="b"/>
              <a:pathLst>
                <a:path w="1257" h="3727" extrusionOk="0">
                  <a:moveTo>
                    <a:pt x="74" y="1"/>
                  </a:moveTo>
                  <a:cubicBezTo>
                    <a:pt x="67" y="1"/>
                    <a:pt x="61" y="2"/>
                    <a:pt x="54" y="4"/>
                  </a:cubicBezTo>
                  <a:cubicBezTo>
                    <a:pt x="19" y="14"/>
                    <a:pt x="0" y="54"/>
                    <a:pt x="10" y="89"/>
                  </a:cubicBezTo>
                  <a:lnTo>
                    <a:pt x="1117" y="3678"/>
                  </a:lnTo>
                  <a:cubicBezTo>
                    <a:pt x="1125" y="3707"/>
                    <a:pt x="1153" y="3726"/>
                    <a:pt x="1182" y="3726"/>
                  </a:cubicBezTo>
                  <a:cubicBezTo>
                    <a:pt x="1189" y="3726"/>
                    <a:pt x="1196" y="3726"/>
                    <a:pt x="1201" y="3723"/>
                  </a:cubicBezTo>
                  <a:cubicBezTo>
                    <a:pt x="1237" y="3712"/>
                    <a:pt x="1256" y="3674"/>
                    <a:pt x="1245" y="3639"/>
                  </a:cubicBezTo>
                  <a:lnTo>
                    <a:pt x="138" y="48"/>
                  </a:lnTo>
                  <a:cubicBezTo>
                    <a:pt x="131" y="19"/>
                    <a:pt x="103" y="1"/>
                    <a:pt x="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54"/>
            <p:cNvSpPr/>
            <p:nvPr/>
          </p:nvSpPr>
          <p:spPr>
            <a:xfrm>
              <a:off x="4375043" y="690657"/>
              <a:ext cx="26604" cy="84140"/>
            </a:xfrm>
            <a:custGeom>
              <a:avLst/>
              <a:gdLst/>
              <a:ahLst/>
              <a:cxnLst/>
              <a:rect l="l" t="t" r="r" b="b"/>
              <a:pathLst>
                <a:path w="890" h="2815" extrusionOk="0">
                  <a:moveTo>
                    <a:pt x="79" y="1"/>
                  </a:moveTo>
                  <a:cubicBezTo>
                    <a:pt x="71" y="1"/>
                    <a:pt x="62" y="2"/>
                    <a:pt x="54" y="5"/>
                  </a:cubicBezTo>
                  <a:cubicBezTo>
                    <a:pt x="19" y="19"/>
                    <a:pt x="0" y="58"/>
                    <a:pt x="15" y="93"/>
                  </a:cubicBezTo>
                  <a:cubicBezTo>
                    <a:pt x="20" y="111"/>
                    <a:pt x="648" y="1756"/>
                    <a:pt x="703" y="2214"/>
                  </a:cubicBezTo>
                  <a:cubicBezTo>
                    <a:pt x="753" y="2612"/>
                    <a:pt x="315" y="2677"/>
                    <a:pt x="295" y="2680"/>
                  </a:cubicBezTo>
                  <a:cubicBezTo>
                    <a:pt x="259" y="2684"/>
                    <a:pt x="232" y="2718"/>
                    <a:pt x="238" y="2755"/>
                  </a:cubicBezTo>
                  <a:cubicBezTo>
                    <a:pt x="242" y="2789"/>
                    <a:pt x="270" y="2814"/>
                    <a:pt x="304" y="2814"/>
                  </a:cubicBezTo>
                  <a:cubicBezTo>
                    <a:pt x="305" y="2814"/>
                    <a:pt x="307" y="2813"/>
                    <a:pt x="309" y="2813"/>
                  </a:cubicBezTo>
                  <a:cubicBezTo>
                    <a:pt x="310" y="2813"/>
                    <a:pt x="311" y="2813"/>
                    <a:pt x="312" y="2814"/>
                  </a:cubicBezTo>
                  <a:cubicBezTo>
                    <a:pt x="517" y="2786"/>
                    <a:pt x="890" y="2624"/>
                    <a:pt x="839" y="2196"/>
                  </a:cubicBezTo>
                  <a:cubicBezTo>
                    <a:pt x="782" y="1722"/>
                    <a:pt x="168" y="113"/>
                    <a:pt x="142" y="43"/>
                  </a:cubicBezTo>
                  <a:cubicBezTo>
                    <a:pt x="131" y="16"/>
                    <a:pt x="106" y="1"/>
                    <a:pt x="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54"/>
            <p:cNvSpPr/>
            <p:nvPr/>
          </p:nvSpPr>
          <p:spPr>
            <a:xfrm>
              <a:off x="4452943" y="668150"/>
              <a:ext cx="52043" cy="37034"/>
            </a:xfrm>
            <a:custGeom>
              <a:avLst/>
              <a:gdLst/>
              <a:ahLst/>
              <a:cxnLst/>
              <a:rect l="l" t="t" r="r" b="b"/>
              <a:pathLst>
                <a:path w="1741" h="1239" extrusionOk="0">
                  <a:moveTo>
                    <a:pt x="78" y="0"/>
                  </a:moveTo>
                  <a:cubicBezTo>
                    <a:pt x="66" y="0"/>
                    <a:pt x="54" y="3"/>
                    <a:pt x="42" y="10"/>
                  </a:cubicBezTo>
                  <a:cubicBezTo>
                    <a:pt x="11" y="29"/>
                    <a:pt x="0" y="71"/>
                    <a:pt x="20" y="103"/>
                  </a:cubicBezTo>
                  <a:cubicBezTo>
                    <a:pt x="45" y="144"/>
                    <a:pt x="614" y="1097"/>
                    <a:pt x="1224" y="1224"/>
                  </a:cubicBezTo>
                  <a:cubicBezTo>
                    <a:pt x="1268" y="1233"/>
                    <a:pt x="1311" y="1238"/>
                    <a:pt x="1355" y="1238"/>
                  </a:cubicBezTo>
                  <a:cubicBezTo>
                    <a:pt x="1481" y="1238"/>
                    <a:pt x="1598" y="1199"/>
                    <a:pt x="1704" y="1120"/>
                  </a:cubicBezTo>
                  <a:cubicBezTo>
                    <a:pt x="1735" y="1097"/>
                    <a:pt x="1740" y="1055"/>
                    <a:pt x="1719" y="1024"/>
                  </a:cubicBezTo>
                  <a:cubicBezTo>
                    <a:pt x="1706" y="1005"/>
                    <a:pt x="1685" y="995"/>
                    <a:pt x="1664" y="995"/>
                  </a:cubicBezTo>
                  <a:cubicBezTo>
                    <a:pt x="1650" y="995"/>
                    <a:pt x="1636" y="999"/>
                    <a:pt x="1623" y="1008"/>
                  </a:cubicBezTo>
                  <a:cubicBezTo>
                    <a:pt x="1539" y="1069"/>
                    <a:pt x="1452" y="1099"/>
                    <a:pt x="1357" y="1099"/>
                  </a:cubicBezTo>
                  <a:cubicBezTo>
                    <a:pt x="1322" y="1099"/>
                    <a:pt x="1286" y="1095"/>
                    <a:pt x="1249" y="1087"/>
                  </a:cubicBezTo>
                  <a:cubicBezTo>
                    <a:pt x="702" y="974"/>
                    <a:pt x="141" y="41"/>
                    <a:pt x="137" y="33"/>
                  </a:cubicBezTo>
                  <a:cubicBezTo>
                    <a:pt x="124" y="12"/>
                    <a:pt x="102" y="0"/>
                    <a:pt x="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54"/>
            <p:cNvSpPr/>
            <p:nvPr/>
          </p:nvSpPr>
          <p:spPr>
            <a:xfrm>
              <a:off x="4247611" y="722579"/>
              <a:ext cx="35781" cy="51829"/>
            </a:xfrm>
            <a:custGeom>
              <a:avLst/>
              <a:gdLst/>
              <a:ahLst/>
              <a:cxnLst/>
              <a:rect l="l" t="t" r="r" b="b"/>
              <a:pathLst>
                <a:path w="1197" h="1734" extrusionOk="0">
                  <a:moveTo>
                    <a:pt x="1096" y="1"/>
                  </a:moveTo>
                  <a:cubicBezTo>
                    <a:pt x="1086" y="1"/>
                    <a:pt x="1076" y="3"/>
                    <a:pt x="1066" y="7"/>
                  </a:cubicBezTo>
                  <a:cubicBezTo>
                    <a:pt x="1038" y="21"/>
                    <a:pt x="1024" y="54"/>
                    <a:pt x="1031" y="83"/>
                  </a:cubicBezTo>
                  <a:cubicBezTo>
                    <a:pt x="1034" y="191"/>
                    <a:pt x="889" y="1107"/>
                    <a:pt x="495" y="1461"/>
                  </a:cubicBezTo>
                  <a:cubicBezTo>
                    <a:pt x="393" y="1555"/>
                    <a:pt x="286" y="1600"/>
                    <a:pt x="170" y="1600"/>
                  </a:cubicBezTo>
                  <a:cubicBezTo>
                    <a:pt x="142" y="1600"/>
                    <a:pt x="114" y="1598"/>
                    <a:pt x="85" y="1592"/>
                  </a:cubicBezTo>
                  <a:cubicBezTo>
                    <a:pt x="81" y="1592"/>
                    <a:pt x="77" y="1591"/>
                    <a:pt x="73" y="1591"/>
                  </a:cubicBezTo>
                  <a:cubicBezTo>
                    <a:pt x="41" y="1591"/>
                    <a:pt x="14" y="1614"/>
                    <a:pt x="8" y="1647"/>
                  </a:cubicBezTo>
                  <a:cubicBezTo>
                    <a:pt x="1" y="1683"/>
                    <a:pt x="25" y="1718"/>
                    <a:pt x="63" y="1725"/>
                  </a:cubicBezTo>
                  <a:cubicBezTo>
                    <a:pt x="100" y="1729"/>
                    <a:pt x="135" y="1733"/>
                    <a:pt x="170" y="1733"/>
                  </a:cubicBezTo>
                  <a:cubicBezTo>
                    <a:pt x="375" y="1733"/>
                    <a:pt x="560" y="1626"/>
                    <a:pt x="721" y="1412"/>
                  </a:cubicBezTo>
                  <a:cubicBezTo>
                    <a:pt x="1048" y="973"/>
                    <a:pt x="1196" y="117"/>
                    <a:pt x="1158" y="38"/>
                  </a:cubicBezTo>
                  <a:cubicBezTo>
                    <a:pt x="1145" y="14"/>
                    <a:pt x="1121" y="1"/>
                    <a:pt x="10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54"/>
            <p:cNvSpPr/>
            <p:nvPr/>
          </p:nvSpPr>
          <p:spPr>
            <a:xfrm>
              <a:off x="4121196" y="356786"/>
              <a:ext cx="384597" cy="382532"/>
            </a:xfrm>
            <a:custGeom>
              <a:avLst/>
              <a:gdLst/>
              <a:ahLst/>
              <a:cxnLst/>
              <a:rect l="l" t="t" r="r" b="b"/>
              <a:pathLst>
                <a:path w="12866" h="12798" extrusionOk="0">
                  <a:moveTo>
                    <a:pt x="11376" y="1"/>
                  </a:moveTo>
                  <a:lnTo>
                    <a:pt x="10268" y="550"/>
                  </a:lnTo>
                  <a:lnTo>
                    <a:pt x="1874" y="4698"/>
                  </a:lnTo>
                  <a:lnTo>
                    <a:pt x="1" y="5624"/>
                  </a:lnTo>
                  <a:lnTo>
                    <a:pt x="1604" y="9346"/>
                  </a:lnTo>
                  <a:lnTo>
                    <a:pt x="4161" y="8242"/>
                  </a:lnTo>
                  <a:lnTo>
                    <a:pt x="4369" y="9675"/>
                  </a:lnTo>
                  <a:lnTo>
                    <a:pt x="4823" y="12797"/>
                  </a:lnTo>
                  <a:cubicBezTo>
                    <a:pt x="7589" y="12453"/>
                    <a:pt x="10008" y="11761"/>
                    <a:pt x="11920" y="10561"/>
                  </a:cubicBezTo>
                  <a:lnTo>
                    <a:pt x="11376" y="9100"/>
                  </a:lnTo>
                  <a:lnTo>
                    <a:pt x="9982" y="5353"/>
                  </a:lnTo>
                  <a:lnTo>
                    <a:pt x="12865" y="3613"/>
                  </a:lnTo>
                  <a:lnTo>
                    <a:pt x="113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54"/>
            <p:cNvSpPr/>
            <p:nvPr/>
          </p:nvSpPr>
          <p:spPr>
            <a:xfrm>
              <a:off x="4177155" y="373195"/>
              <a:ext cx="251007" cy="138570"/>
            </a:xfrm>
            <a:custGeom>
              <a:avLst/>
              <a:gdLst/>
              <a:ahLst/>
              <a:cxnLst/>
              <a:rect l="l" t="t" r="r" b="b"/>
              <a:pathLst>
                <a:path w="8397" h="4636" extrusionOk="0">
                  <a:moveTo>
                    <a:pt x="8396" y="1"/>
                  </a:moveTo>
                  <a:lnTo>
                    <a:pt x="1" y="4150"/>
                  </a:lnTo>
                  <a:cubicBezTo>
                    <a:pt x="481" y="4375"/>
                    <a:pt x="1235" y="4635"/>
                    <a:pt x="2153" y="4635"/>
                  </a:cubicBezTo>
                  <a:cubicBezTo>
                    <a:pt x="2866" y="4635"/>
                    <a:pt x="3678" y="4479"/>
                    <a:pt x="4538" y="4029"/>
                  </a:cubicBezTo>
                  <a:cubicBezTo>
                    <a:pt x="6812" y="2842"/>
                    <a:pt x="8054" y="1021"/>
                    <a:pt x="8396" y="1"/>
                  </a:cubicBezTo>
                  <a:close/>
                </a:path>
              </a:pathLst>
            </a:custGeom>
            <a:solidFill>
              <a:srgbClr val="FFFFF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54"/>
            <p:cNvSpPr/>
            <p:nvPr/>
          </p:nvSpPr>
          <p:spPr>
            <a:xfrm>
              <a:off x="4228002" y="441315"/>
              <a:ext cx="77780" cy="74964"/>
            </a:xfrm>
            <a:custGeom>
              <a:avLst/>
              <a:gdLst/>
              <a:ahLst/>
              <a:cxnLst/>
              <a:rect l="l" t="t" r="r" b="b"/>
              <a:pathLst>
                <a:path w="2602" h="2508" extrusionOk="0">
                  <a:moveTo>
                    <a:pt x="2589" y="1574"/>
                  </a:moveTo>
                  <a:lnTo>
                    <a:pt x="2599" y="1589"/>
                  </a:lnTo>
                  <a:cubicBezTo>
                    <a:pt x="2601" y="1582"/>
                    <a:pt x="2598" y="1577"/>
                    <a:pt x="2589" y="1574"/>
                  </a:cubicBezTo>
                  <a:close/>
                  <a:moveTo>
                    <a:pt x="1072" y="1"/>
                  </a:moveTo>
                  <a:cubicBezTo>
                    <a:pt x="897" y="1"/>
                    <a:pt x="703" y="62"/>
                    <a:pt x="523" y="250"/>
                  </a:cubicBezTo>
                  <a:cubicBezTo>
                    <a:pt x="0" y="792"/>
                    <a:pt x="856" y="2508"/>
                    <a:pt x="856" y="2508"/>
                  </a:cubicBezTo>
                  <a:cubicBezTo>
                    <a:pt x="934" y="1934"/>
                    <a:pt x="2265" y="1569"/>
                    <a:pt x="2547" y="1569"/>
                  </a:cubicBezTo>
                  <a:cubicBezTo>
                    <a:pt x="2566" y="1569"/>
                    <a:pt x="2580" y="1571"/>
                    <a:pt x="2589" y="1574"/>
                  </a:cubicBezTo>
                  <a:lnTo>
                    <a:pt x="2589" y="1574"/>
                  </a:lnTo>
                  <a:lnTo>
                    <a:pt x="1673" y="220"/>
                  </a:lnTo>
                  <a:cubicBezTo>
                    <a:pt x="1673" y="220"/>
                    <a:pt x="1404"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54"/>
            <p:cNvSpPr/>
            <p:nvPr/>
          </p:nvSpPr>
          <p:spPr>
            <a:xfrm>
              <a:off x="4304288" y="420212"/>
              <a:ext cx="66062" cy="65907"/>
            </a:xfrm>
            <a:custGeom>
              <a:avLst/>
              <a:gdLst/>
              <a:ahLst/>
              <a:cxnLst/>
              <a:rect l="l" t="t" r="r" b="b"/>
              <a:pathLst>
                <a:path w="2210" h="2205" extrusionOk="0">
                  <a:moveTo>
                    <a:pt x="1044" y="0"/>
                  </a:moveTo>
                  <a:cubicBezTo>
                    <a:pt x="683" y="0"/>
                    <a:pt x="181" y="204"/>
                    <a:pt x="102" y="263"/>
                  </a:cubicBezTo>
                  <a:cubicBezTo>
                    <a:pt x="0" y="339"/>
                    <a:pt x="240" y="2205"/>
                    <a:pt x="240" y="2205"/>
                  </a:cubicBezTo>
                  <a:cubicBezTo>
                    <a:pt x="888" y="1605"/>
                    <a:pt x="1660" y="1528"/>
                    <a:pt x="2014" y="1528"/>
                  </a:cubicBezTo>
                  <a:cubicBezTo>
                    <a:pt x="2137" y="1528"/>
                    <a:pt x="2209" y="1537"/>
                    <a:pt x="2209" y="1537"/>
                  </a:cubicBezTo>
                  <a:cubicBezTo>
                    <a:pt x="2209" y="1537"/>
                    <a:pt x="1612" y="277"/>
                    <a:pt x="1323" y="69"/>
                  </a:cubicBezTo>
                  <a:cubicBezTo>
                    <a:pt x="1255" y="20"/>
                    <a:pt x="1156" y="0"/>
                    <a:pt x="1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54"/>
            <p:cNvSpPr/>
            <p:nvPr/>
          </p:nvSpPr>
          <p:spPr>
            <a:xfrm>
              <a:off x="4250690" y="432856"/>
              <a:ext cx="82772" cy="56552"/>
            </a:xfrm>
            <a:custGeom>
              <a:avLst/>
              <a:gdLst/>
              <a:ahLst/>
              <a:cxnLst/>
              <a:rect l="l" t="t" r="r" b="b"/>
              <a:pathLst>
                <a:path w="2769" h="1892" extrusionOk="0">
                  <a:moveTo>
                    <a:pt x="2769" y="0"/>
                  </a:moveTo>
                  <a:lnTo>
                    <a:pt x="1" y="876"/>
                  </a:lnTo>
                  <a:cubicBezTo>
                    <a:pt x="1" y="876"/>
                    <a:pt x="979" y="1891"/>
                    <a:pt x="1687" y="1891"/>
                  </a:cubicBezTo>
                  <a:cubicBezTo>
                    <a:pt x="1739" y="1891"/>
                    <a:pt x="1791" y="1886"/>
                    <a:pt x="1840" y="1874"/>
                  </a:cubicBezTo>
                  <a:cubicBezTo>
                    <a:pt x="2551" y="1698"/>
                    <a:pt x="2769" y="1"/>
                    <a:pt x="2769" y="0"/>
                  </a:cubicBezTo>
                  <a:close/>
                </a:path>
              </a:pathLst>
            </a:custGeom>
            <a:solidFill>
              <a:srgbClr val="DEB0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54"/>
            <p:cNvSpPr/>
            <p:nvPr/>
          </p:nvSpPr>
          <p:spPr>
            <a:xfrm>
              <a:off x="4374236" y="265412"/>
              <a:ext cx="82473" cy="74516"/>
            </a:xfrm>
            <a:custGeom>
              <a:avLst/>
              <a:gdLst/>
              <a:ahLst/>
              <a:cxnLst/>
              <a:rect l="l" t="t" r="r" b="b"/>
              <a:pathLst>
                <a:path w="2759" h="2493" extrusionOk="0">
                  <a:moveTo>
                    <a:pt x="1562" y="0"/>
                  </a:moveTo>
                  <a:cubicBezTo>
                    <a:pt x="1369" y="0"/>
                    <a:pt x="1166" y="48"/>
                    <a:pt x="969" y="148"/>
                  </a:cubicBezTo>
                  <a:cubicBezTo>
                    <a:pt x="332" y="473"/>
                    <a:pt x="1" y="1228"/>
                    <a:pt x="226" y="1835"/>
                  </a:cubicBezTo>
                  <a:cubicBezTo>
                    <a:pt x="382" y="2255"/>
                    <a:pt x="765" y="2493"/>
                    <a:pt x="1197" y="2493"/>
                  </a:cubicBezTo>
                  <a:cubicBezTo>
                    <a:pt x="1390" y="2493"/>
                    <a:pt x="1593" y="2445"/>
                    <a:pt x="1790" y="2345"/>
                  </a:cubicBezTo>
                  <a:cubicBezTo>
                    <a:pt x="2427" y="2020"/>
                    <a:pt x="2759" y="1265"/>
                    <a:pt x="2533" y="658"/>
                  </a:cubicBezTo>
                  <a:cubicBezTo>
                    <a:pt x="2377" y="239"/>
                    <a:pt x="1994" y="0"/>
                    <a:pt x="1562" y="0"/>
                  </a:cubicBezTo>
                  <a:close/>
                </a:path>
              </a:pathLst>
            </a:custGeom>
            <a:solidFill>
              <a:srgbClr val="DEB0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54"/>
            <p:cNvSpPr/>
            <p:nvPr/>
          </p:nvSpPr>
          <p:spPr>
            <a:xfrm>
              <a:off x="4396386" y="289324"/>
              <a:ext cx="40116" cy="35988"/>
            </a:xfrm>
            <a:custGeom>
              <a:avLst/>
              <a:gdLst/>
              <a:ahLst/>
              <a:cxnLst/>
              <a:rect l="l" t="t" r="r" b="b"/>
              <a:pathLst>
                <a:path w="1342" h="1204" extrusionOk="0">
                  <a:moveTo>
                    <a:pt x="1006" y="0"/>
                  </a:moveTo>
                  <a:cubicBezTo>
                    <a:pt x="755" y="0"/>
                    <a:pt x="548" y="64"/>
                    <a:pt x="387" y="193"/>
                  </a:cubicBezTo>
                  <a:cubicBezTo>
                    <a:pt x="61" y="451"/>
                    <a:pt x="27" y="898"/>
                    <a:pt x="15" y="1068"/>
                  </a:cubicBezTo>
                  <a:cubicBezTo>
                    <a:pt x="13" y="1090"/>
                    <a:pt x="12" y="1110"/>
                    <a:pt x="11" y="1118"/>
                  </a:cubicBezTo>
                  <a:cubicBezTo>
                    <a:pt x="1" y="1155"/>
                    <a:pt x="25" y="1192"/>
                    <a:pt x="60" y="1202"/>
                  </a:cubicBezTo>
                  <a:cubicBezTo>
                    <a:pt x="67" y="1203"/>
                    <a:pt x="71" y="1203"/>
                    <a:pt x="77" y="1203"/>
                  </a:cubicBezTo>
                  <a:cubicBezTo>
                    <a:pt x="106" y="1203"/>
                    <a:pt x="133" y="1182"/>
                    <a:pt x="142" y="1154"/>
                  </a:cubicBezTo>
                  <a:cubicBezTo>
                    <a:pt x="146" y="1141"/>
                    <a:pt x="149" y="1114"/>
                    <a:pt x="152" y="1078"/>
                  </a:cubicBezTo>
                  <a:cubicBezTo>
                    <a:pt x="162" y="926"/>
                    <a:pt x="191" y="520"/>
                    <a:pt x="472" y="298"/>
                  </a:cubicBezTo>
                  <a:cubicBezTo>
                    <a:pt x="607" y="190"/>
                    <a:pt x="786" y="136"/>
                    <a:pt x="1006" y="136"/>
                  </a:cubicBezTo>
                  <a:cubicBezTo>
                    <a:pt x="1085" y="136"/>
                    <a:pt x="1170" y="143"/>
                    <a:pt x="1260" y="157"/>
                  </a:cubicBezTo>
                  <a:cubicBezTo>
                    <a:pt x="1264" y="158"/>
                    <a:pt x="1268" y="158"/>
                    <a:pt x="1272" y="158"/>
                  </a:cubicBezTo>
                  <a:cubicBezTo>
                    <a:pt x="1305" y="158"/>
                    <a:pt x="1332" y="133"/>
                    <a:pt x="1337" y="99"/>
                  </a:cubicBezTo>
                  <a:cubicBezTo>
                    <a:pt x="1342" y="63"/>
                    <a:pt x="1318" y="27"/>
                    <a:pt x="1281" y="23"/>
                  </a:cubicBezTo>
                  <a:cubicBezTo>
                    <a:pt x="1184" y="8"/>
                    <a:pt x="1092" y="0"/>
                    <a:pt x="10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54"/>
            <p:cNvSpPr/>
            <p:nvPr/>
          </p:nvSpPr>
          <p:spPr>
            <a:xfrm>
              <a:off x="4400571" y="300891"/>
              <a:ext cx="30520" cy="16350"/>
            </a:xfrm>
            <a:custGeom>
              <a:avLst/>
              <a:gdLst/>
              <a:ahLst/>
              <a:cxnLst/>
              <a:rect l="l" t="t" r="r" b="b"/>
              <a:pathLst>
                <a:path w="1021" h="547" extrusionOk="0">
                  <a:moveTo>
                    <a:pt x="306" y="1"/>
                  </a:moveTo>
                  <a:cubicBezTo>
                    <a:pt x="223" y="1"/>
                    <a:pt x="137" y="19"/>
                    <a:pt x="48" y="61"/>
                  </a:cubicBezTo>
                  <a:cubicBezTo>
                    <a:pt x="14" y="77"/>
                    <a:pt x="0" y="117"/>
                    <a:pt x="16" y="151"/>
                  </a:cubicBezTo>
                  <a:cubicBezTo>
                    <a:pt x="28" y="175"/>
                    <a:pt x="52" y="189"/>
                    <a:pt x="77" y="189"/>
                  </a:cubicBezTo>
                  <a:cubicBezTo>
                    <a:pt x="87" y="189"/>
                    <a:pt x="97" y="187"/>
                    <a:pt x="106" y="182"/>
                  </a:cubicBezTo>
                  <a:cubicBezTo>
                    <a:pt x="178" y="148"/>
                    <a:pt x="247" y="134"/>
                    <a:pt x="312" y="134"/>
                  </a:cubicBezTo>
                  <a:cubicBezTo>
                    <a:pt x="639" y="134"/>
                    <a:pt x="875" y="495"/>
                    <a:pt x="887" y="514"/>
                  </a:cubicBezTo>
                  <a:cubicBezTo>
                    <a:pt x="898" y="535"/>
                    <a:pt x="919" y="547"/>
                    <a:pt x="943" y="547"/>
                  </a:cubicBezTo>
                  <a:cubicBezTo>
                    <a:pt x="955" y="547"/>
                    <a:pt x="969" y="542"/>
                    <a:pt x="980" y="535"/>
                  </a:cubicBezTo>
                  <a:cubicBezTo>
                    <a:pt x="1011" y="515"/>
                    <a:pt x="1021" y="473"/>
                    <a:pt x="1001" y="442"/>
                  </a:cubicBezTo>
                  <a:cubicBezTo>
                    <a:pt x="889" y="267"/>
                    <a:pt x="625" y="1"/>
                    <a:pt x="3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54"/>
            <p:cNvSpPr/>
            <p:nvPr/>
          </p:nvSpPr>
          <p:spPr>
            <a:xfrm>
              <a:off x="4035225" y="95517"/>
              <a:ext cx="390306" cy="382383"/>
            </a:xfrm>
            <a:custGeom>
              <a:avLst/>
              <a:gdLst/>
              <a:ahLst/>
              <a:cxnLst/>
              <a:rect l="l" t="t" r="r" b="b"/>
              <a:pathLst>
                <a:path w="13057" h="12793" extrusionOk="0">
                  <a:moveTo>
                    <a:pt x="6349" y="0"/>
                  </a:moveTo>
                  <a:cubicBezTo>
                    <a:pt x="5558" y="0"/>
                    <a:pt x="4751" y="164"/>
                    <a:pt x="3974" y="513"/>
                  </a:cubicBezTo>
                  <a:cubicBezTo>
                    <a:pt x="1367" y="1681"/>
                    <a:pt x="0" y="4641"/>
                    <a:pt x="801" y="7385"/>
                  </a:cubicBezTo>
                  <a:cubicBezTo>
                    <a:pt x="1038" y="8201"/>
                    <a:pt x="1436" y="8918"/>
                    <a:pt x="1945" y="9521"/>
                  </a:cubicBezTo>
                  <a:cubicBezTo>
                    <a:pt x="2348" y="9994"/>
                    <a:pt x="2628" y="10552"/>
                    <a:pt x="2827" y="11140"/>
                  </a:cubicBezTo>
                  <a:cubicBezTo>
                    <a:pt x="3076" y="11875"/>
                    <a:pt x="3790" y="12793"/>
                    <a:pt x="5576" y="12793"/>
                  </a:cubicBezTo>
                  <a:cubicBezTo>
                    <a:pt x="6371" y="12793"/>
                    <a:pt x="7380" y="12610"/>
                    <a:pt x="8656" y="12149"/>
                  </a:cubicBezTo>
                  <a:cubicBezTo>
                    <a:pt x="12863" y="10624"/>
                    <a:pt x="13057" y="8840"/>
                    <a:pt x="12639" y="7799"/>
                  </a:cubicBezTo>
                  <a:cubicBezTo>
                    <a:pt x="12349" y="7076"/>
                    <a:pt x="12152" y="6321"/>
                    <a:pt x="12121" y="5544"/>
                  </a:cubicBezTo>
                  <a:cubicBezTo>
                    <a:pt x="12100" y="4966"/>
                    <a:pt x="11988" y="4384"/>
                    <a:pt x="11779" y="3813"/>
                  </a:cubicBezTo>
                  <a:cubicBezTo>
                    <a:pt x="10928" y="1462"/>
                    <a:pt x="8712" y="0"/>
                    <a:pt x="6349" y="0"/>
                  </a:cubicBezTo>
                  <a:close/>
                </a:path>
              </a:pathLst>
            </a:custGeom>
            <a:solidFill>
              <a:srgbClr val="EED0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54"/>
            <p:cNvSpPr/>
            <p:nvPr/>
          </p:nvSpPr>
          <p:spPr>
            <a:xfrm>
              <a:off x="4065775" y="121432"/>
              <a:ext cx="331837" cy="280518"/>
            </a:xfrm>
            <a:custGeom>
              <a:avLst/>
              <a:gdLst/>
              <a:ahLst/>
              <a:cxnLst/>
              <a:rect l="l" t="t" r="r" b="b"/>
              <a:pathLst>
                <a:path w="11101" h="9385" extrusionOk="0">
                  <a:moveTo>
                    <a:pt x="8425" y="1"/>
                  </a:moveTo>
                  <a:cubicBezTo>
                    <a:pt x="6319" y="1"/>
                    <a:pt x="569" y="1721"/>
                    <a:pt x="294" y="2483"/>
                  </a:cubicBezTo>
                  <a:cubicBezTo>
                    <a:pt x="0" y="3294"/>
                    <a:pt x="30" y="8164"/>
                    <a:pt x="1544" y="9385"/>
                  </a:cubicBezTo>
                  <a:cubicBezTo>
                    <a:pt x="1544" y="9385"/>
                    <a:pt x="1997" y="6042"/>
                    <a:pt x="1299" y="4697"/>
                  </a:cubicBezTo>
                  <a:cubicBezTo>
                    <a:pt x="1299" y="4697"/>
                    <a:pt x="6188" y="4020"/>
                    <a:pt x="8622" y="2099"/>
                  </a:cubicBezTo>
                  <a:cubicBezTo>
                    <a:pt x="8622" y="2099"/>
                    <a:pt x="10548" y="3728"/>
                    <a:pt x="11100" y="4676"/>
                  </a:cubicBezTo>
                  <a:cubicBezTo>
                    <a:pt x="11100" y="4676"/>
                    <a:pt x="10482" y="276"/>
                    <a:pt x="8791" y="24"/>
                  </a:cubicBezTo>
                  <a:cubicBezTo>
                    <a:pt x="8686" y="8"/>
                    <a:pt x="8563" y="1"/>
                    <a:pt x="8425" y="1"/>
                  </a:cubicBezTo>
                  <a:close/>
                </a:path>
              </a:pathLst>
            </a:custGeom>
            <a:solidFill>
              <a:srgbClr val="DEB0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54"/>
            <p:cNvSpPr/>
            <p:nvPr/>
          </p:nvSpPr>
          <p:spPr>
            <a:xfrm>
              <a:off x="3980313" y="73339"/>
              <a:ext cx="423666" cy="335246"/>
            </a:xfrm>
            <a:custGeom>
              <a:avLst/>
              <a:gdLst/>
              <a:ahLst/>
              <a:cxnLst/>
              <a:rect l="l" t="t" r="r" b="b"/>
              <a:pathLst>
                <a:path w="14173" h="11216" extrusionOk="0">
                  <a:moveTo>
                    <a:pt x="8656" y="1"/>
                  </a:moveTo>
                  <a:cubicBezTo>
                    <a:pt x="8314" y="1"/>
                    <a:pt x="7950" y="22"/>
                    <a:pt x="7564" y="66"/>
                  </a:cubicBezTo>
                  <a:cubicBezTo>
                    <a:pt x="3508" y="530"/>
                    <a:pt x="2292" y="2072"/>
                    <a:pt x="2009" y="3355"/>
                  </a:cubicBezTo>
                  <a:cubicBezTo>
                    <a:pt x="1784" y="4384"/>
                    <a:pt x="2159" y="5242"/>
                    <a:pt x="2159" y="5242"/>
                  </a:cubicBezTo>
                  <a:cubicBezTo>
                    <a:pt x="2159" y="5242"/>
                    <a:pt x="1" y="7874"/>
                    <a:pt x="4395" y="11215"/>
                  </a:cubicBezTo>
                  <a:cubicBezTo>
                    <a:pt x="4395" y="11215"/>
                    <a:pt x="4645" y="7856"/>
                    <a:pt x="3283" y="5722"/>
                  </a:cubicBezTo>
                  <a:cubicBezTo>
                    <a:pt x="3283" y="5722"/>
                    <a:pt x="6248" y="5689"/>
                    <a:pt x="11647" y="2895"/>
                  </a:cubicBezTo>
                  <a:cubicBezTo>
                    <a:pt x="11647" y="2895"/>
                    <a:pt x="13749" y="5904"/>
                    <a:pt x="13993" y="6710"/>
                  </a:cubicBezTo>
                  <a:cubicBezTo>
                    <a:pt x="13993" y="6710"/>
                    <a:pt x="14172" y="5186"/>
                    <a:pt x="13697" y="3593"/>
                  </a:cubicBezTo>
                  <a:cubicBezTo>
                    <a:pt x="13174" y="1840"/>
                    <a:pt x="11861" y="1"/>
                    <a:pt x="86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54"/>
            <p:cNvSpPr/>
            <p:nvPr/>
          </p:nvSpPr>
          <p:spPr>
            <a:xfrm>
              <a:off x="4040367" y="73339"/>
              <a:ext cx="349384" cy="107425"/>
            </a:xfrm>
            <a:custGeom>
              <a:avLst/>
              <a:gdLst/>
              <a:ahLst/>
              <a:cxnLst/>
              <a:rect l="l" t="t" r="r" b="b"/>
              <a:pathLst>
                <a:path w="11688" h="3594" extrusionOk="0">
                  <a:moveTo>
                    <a:pt x="6647" y="1"/>
                  </a:moveTo>
                  <a:cubicBezTo>
                    <a:pt x="6305" y="1"/>
                    <a:pt x="5941" y="22"/>
                    <a:pt x="5555" y="66"/>
                  </a:cubicBezTo>
                  <a:cubicBezTo>
                    <a:pt x="1499" y="530"/>
                    <a:pt x="283" y="2072"/>
                    <a:pt x="0" y="3355"/>
                  </a:cubicBezTo>
                  <a:cubicBezTo>
                    <a:pt x="633" y="2457"/>
                    <a:pt x="2036" y="1301"/>
                    <a:pt x="5079" y="1219"/>
                  </a:cubicBezTo>
                  <a:cubicBezTo>
                    <a:pt x="5230" y="1215"/>
                    <a:pt x="5378" y="1213"/>
                    <a:pt x="5523" y="1213"/>
                  </a:cubicBezTo>
                  <a:cubicBezTo>
                    <a:pt x="8927" y="1213"/>
                    <a:pt x="10675" y="2277"/>
                    <a:pt x="11688" y="3593"/>
                  </a:cubicBezTo>
                  <a:cubicBezTo>
                    <a:pt x="11166" y="1840"/>
                    <a:pt x="9853" y="1"/>
                    <a:pt x="6647"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54"/>
            <p:cNvSpPr/>
            <p:nvPr/>
          </p:nvSpPr>
          <p:spPr>
            <a:xfrm>
              <a:off x="4193386" y="362883"/>
              <a:ext cx="21463" cy="25108"/>
            </a:xfrm>
            <a:custGeom>
              <a:avLst/>
              <a:gdLst/>
              <a:ahLst/>
              <a:cxnLst/>
              <a:rect l="l" t="t" r="r" b="b"/>
              <a:pathLst>
                <a:path w="718" h="840" extrusionOk="0">
                  <a:moveTo>
                    <a:pt x="265" y="1"/>
                  </a:moveTo>
                  <a:cubicBezTo>
                    <a:pt x="239" y="1"/>
                    <a:pt x="214" y="6"/>
                    <a:pt x="190" y="15"/>
                  </a:cubicBezTo>
                  <a:cubicBezTo>
                    <a:pt x="43" y="77"/>
                    <a:pt x="1" y="309"/>
                    <a:pt x="94" y="531"/>
                  </a:cubicBezTo>
                  <a:cubicBezTo>
                    <a:pt x="173" y="716"/>
                    <a:pt x="320" y="839"/>
                    <a:pt x="452" y="839"/>
                  </a:cubicBezTo>
                  <a:cubicBezTo>
                    <a:pt x="479" y="839"/>
                    <a:pt x="504" y="834"/>
                    <a:pt x="529" y="824"/>
                  </a:cubicBezTo>
                  <a:cubicBezTo>
                    <a:pt x="676" y="762"/>
                    <a:pt x="718" y="531"/>
                    <a:pt x="623" y="309"/>
                  </a:cubicBezTo>
                  <a:cubicBezTo>
                    <a:pt x="545" y="122"/>
                    <a:pt x="397" y="1"/>
                    <a:pt x="2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54"/>
            <p:cNvSpPr/>
            <p:nvPr/>
          </p:nvSpPr>
          <p:spPr>
            <a:xfrm>
              <a:off x="4324794" y="308453"/>
              <a:ext cx="19729" cy="25915"/>
            </a:xfrm>
            <a:custGeom>
              <a:avLst/>
              <a:gdLst/>
              <a:ahLst/>
              <a:cxnLst/>
              <a:rect l="l" t="t" r="r" b="b"/>
              <a:pathLst>
                <a:path w="660" h="867" extrusionOk="0">
                  <a:moveTo>
                    <a:pt x="284" y="0"/>
                  </a:moveTo>
                  <a:cubicBezTo>
                    <a:pt x="271" y="0"/>
                    <a:pt x="258" y="2"/>
                    <a:pt x="246" y="4"/>
                  </a:cubicBezTo>
                  <a:cubicBezTo>
                    <a:pt x="88" y="34"/>
                    <a:pt x="0" y="253"/>
                    <a:pt x="48" y="488"/>
                  </a:cubicBezTo>
                  <a:cubicBezTo>
                    <a:pt x="91" y="708"/>
                    <a:pt x="234" y="866"/>
                    <a:pt x="378" y="866"/>
                  </a:cubicBezTo>
                  <a:cubicBezTo>
                    <a:pt x="390" y="866"/>
                    <a:pt x="403" y="865"/>
                    <a:pt x="415" y="862"/>
                  </a:cubicBezTo>
                  <a:cubicBezTo>
                    <a:pt x="572" y="833"/>
                    <a:pt x="659" y="614"/>
                    <a:pt x="613" y="378"/>
                  </a:cubicBezTo>
                  <a:cubicBezTo>
                    <a:pt x="569" y="159"/>
                    <a:pt x="427" y="0"/>
                    <a:pt x="2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54"/>
            <p:cNvSpPr/>
            <p:nvPr/>
          </p:nvSpPr>
          <p:spPr>
            <a:xfrm>
              <a:off x="4290657" y="221205"/>
              <a:ext cx="63013" cy="25287"/>
            </a:xfrm>
            <a:custGeom>
              <a:avLst/>
              <a:gdLst/>
              <a:ahLst/>
              <a:cxnLst/>
              <a:rect l="l" t="t" r="r" b="b"/>
              <a:pathLst>
                <a:path w="2108" h="846" extrusionOk="0">
                  <a:moveTo>
                    <a:pt x="1196" y="1"/>
                  </a:moveTo>
                  <a:cubicBezTo>
                    <a:pt x="384" y="1"/>
                    <a:pt x="39" y="639"/>
                    <a:pt x="34" y="646"/>
                  </a:cubicBezTo>
                  <a:cubicBezTo>
                    <a:pt x="0" y="714"/>
                    <a:pt x="26" y="795"/>
                    <a:pt x="92" y="830"/>
                  </a:cubicBezTo>
                  <a:cubicBezTo>
                    <a:pt x="112" y="841"/>
                    <a:pt x="133" y="845"/>
                    <a:pt x="154" y="845"/>
                  </a:cubicBezTo>
                  <a:cubicBezTo>
                    <a:pt x="204" y="845"/>
                    <a:pt x="252" y="820"/>
                    <a:pt x="276" y="772"/>
                  </a:cubicBezTo>
                  <a:cubicBezTo>
                    <a:pt x="290" y="745"/>
                    <a:pt x="546" y="269"/>
                    <a:pt x="1189" y="269"/>
                  </a:cubicBezTo>
                  <a:cubicBezTo>
                    <a:pt x="1387" y="269"/>
                    <a:pt x="1623" y="315"/>
                    <a:pt x="1900" y="433"/>
                  </a:cubicBezTo>
                  <a:cubicBezTo>
                    <a:pt x="1918" y="441"/>
                    <a:pt x="1936" y="445"/>
                    <a:pt x="1954" y="445"/>
                  </a:cubicBezTo>
                  <a:cubicBezTo>
                    <a:pt x="2007" y="445"/>
                    <a:pt x="2056" y="414"/>
                    <a:pt x="2080" y="363"/>
                  </a:cubicBezTo>
                  <a:cubicBezTo>
                    <a:pt x="2108" y="294"/>
                    <a:pt x="2075" y="215"/>
                    <a:pt x="2006" y="185"/>
                  </a:cubicBezTo>
                  <a:cubicBezTo>
                    <a:pt x="1696" y="52"/>
                    <a:pt x="1427" y="1"/>
                    <a:pt x="11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54"/>
            <p:cNvSpPr/>
            <p:nvPr/>
          </p:nvSpPr>
          <p:spPr>
            <a:xfrm>
              <a:off x="4125859" y="289832"/>
              <a:ext cx="59187" cy="33835"/>
            </a:xfrm>
            <a:custGeom>
              <a:avLst/>
              <a:gdLst/>
              <a:ahLst/>
              <a:cxnLst/>
              <a:rect l="l" t="t" r="r" b="b"/>
              <a:pathLst>
                <a:path w="1980" h="1132" extrusionOk="0">
                  <a:moveTo>
                    <a:pt x="1395" y="1"/>
                  </a:moveTo>
                  <a:cubicBezTo>
                    <a:pt x="1009" y="1"/>
                    <a:pt x="466" y="164"/>
                    <a:pt x="37" y="928"/>
                  </a:cubicBezTo>
                  <a:cubicBezTo>
                    <a:pt x="0" y="994"/>
                    <a:pt x="23" y="1076"/>
                    <a:pt x="88" y="1114"/>
                  </a:cubicBezTo>
                  <a:cubicBezTo>
                    <a:pt x="109" y="1125"/>
                    <a:pt x="133" y="1131"/>
                    <a:pt x="155" y="1131"/>
                  </a:cubicBezTo>
                  <a:cubicBezTo>
                    <a:pt x="203" y="1131"/>
                    <a:pt x="249" y="1107"/>
                    <a:pt x="274" y="1062"/>
                  </a:cubicBezTo>
                  <a:cubicBezTo>
                    <a:pt x="641" y="406"/>
                    <a:pt x="1087" y="269"/>
                    <a:pt x="1395" y="269"/>
                  </a:cubicBezTo>
                  <a:cubicBezTo>
                    <a:pt x="1606" y="269"/>
                    <a:pt x="1752" y="333"/>
                    <a:pt x="1767" y="339"/>
                  </a:cubicBezTo>
                  <a:cubicBezTo>
                    <a:pt x="1785" y="347"/>
                    <a:pt x="1804" y="351"/>
                    <a:pt x="1823" y="351"/>
                  </a:cubicBezTo>
                  <a:cubicBezTo>
                    <a:pt x="1875" y="351"/>
                    <a:pt x="1924" y="321"/>
                    <a:pt x="1948" y="271"/>
                  </a:cubicBezTo>
                  <a:cubicBezTo>
                    <a:pt x="1979" y="205"/>
                    <a:pt x="1951" y="123"/>
                    <a:pt x="1883" y="92"/>
                  </a:cubicBezTo>
                  <a:cubicBezTo>
                    <a:pt x="1878" y="90"/>
                    <a:pt x="1679" y="1"/>
                    <a:pt x="13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54"/>
            <p:cNvSpPr/>
            <p:nvPr/>
          </p:nvSpPr>
          <p:spPr>
            <a:xfrm>
              <a:off x="4250690" y="378157"/>
              <a:ext cx="85941" cy="62859"/>
            </a:xfrm>
            <a:custGeom>
              <a:avLst/>
              <a:gdLst/>
              <a:ahLst/>
              <a:cxnLst/>
              <a:rect l="l" t="t" r="r" b="b"/>
              <a:pathLst>
                <a:path w="2875" h="2103" extrusionOk="0">
                  <a:moveTo>
                    <a:pt x="2335" y="1"/>
                  </a:moveTo>
                  <a:cubicBezTo>
                    <a:pt x="2318" y="1"/>
                    <a:pt x="2302" y="6"/>
                    <a:pt x="2289" y="15"/>
                  </a:cubicBezTo>
                  <a:cubicBezTo>
                    <a:pt x="2111" y="139"/>
                    <a:pt x="457" y="564"/>
                    <a:pt x="198" y="581"/>
                  </a:cubicBezTo>
                  <a:cubicBezTo>
                    <a:pt x="136" y="586"/>
                    <a:pt x="88" y="656"/>
                    <a:pt x="64" y="768"/>
                  </a:cubicBezTo>
                  <a:cubicBezTo>
                    <a:pt x="1" y="1029"/>
                    <a:pt x="60" y="1500"/>
                    <a:pt x="358" y="1808"/>
                  </a:cubicBezTo>
                  <a:cubicBezTo>
                    <a:pt x="525" y="1982"/>
                    <a:pt x="769" y="2102"/>
                    <a:pt x="1111" y="2102"/>
                  </a:cubicBezTo>
                  <a:cubicBezTo>
                    <a:pt x="1273" y="2102"/>
                    <a:pt x="1458" y="2075"/>
                    <a:pt x="1666" y="2014"/>
                  </a:cubicBezTo>
                  <a:cubicBezTo>
                    <a:pt x="2261" y="1839"/>
                    <a:pt x="2557" y="1534"/>
                    <a:pt x="2677" y="1215"/>
                  </a:cubicBezTo>
                  <a:cubicBezTo>
                    <a:pt x="2875" y="690"/>
                    <a:pt x="2601" y="125"/>
                    <a:pt x="2400" y="20"/>
                  </a:cubicBezTo>
                  <a:cubicBezTo>
                    <a:pt x="2377" y="7"/>
                    <a:pt x="2355" y="1"/>
                    <a:pt x="23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54"/>
            <p:cNvSpPr/>
            <p:nvPr/>
          </p:nvSpPr>
          <p:spPr>
            <a:xfrm>
              <a:off x="4261362" y="406947"/>
              <a:ext cx="69351" cy="34732"/>
            </a:xfrm>
            <a:custGeom>
              <a:avLst/>
              <a:gdLst/>
              <a:ahLst/>
              <a:cxnLst/>
              <a:rect l="l" t="t" r="r" b="b"/>
              <a:pathLst>
                <a:path w="2320" h="1162" extrusionOk="0">
                  <a:moveTo>
                    <a:pt x="1470" y="1"/>
                  </a:moveTo>
                  <a:cubicBezTo>
                    <a:pt x="1252" y="1"/>
                    <a:pt x="1037" y="48"/>
                    <a:pt x="839" y="136"/>
                  </a:cubicBezTo>
                  <a:cubicBezTo>
                    <a:pt x="506" y="285"/>
                    <a:pt x="222" y="549"/>
                    <a:pt x="1" y="867"/>
                  </a:cubicBezTo>
                  <a:cubicBezTo>
                    <a:pt x="168" y="1041"/>
                    <a:pt x="412" y="1161"/>
                    <a:pt x="754" y="1161"/>
                  </a:cubicBezTo>
                  <a:cubicBezTo>
                    <a:pt x="916" y="1161"/>
                    <a:pt x="1101" y="1134"/>
                    <a:pt x="1309" y="1073"/>
                  </a:cubicBezTo>
                  <a:cubicBezTo>
                    <a:pt x="1904" y="898"/>
                    <a:pt x="2200" y="593"/>
                    <a:pt x="2320" y="274"/>
                  </a:cubicBezTo>
                  <a:cubicBezTo>
                    <a:pt x="2273" y="239"/>
                    <a:pt x="2227" y="208"/>
                    <a:pt x="2175" y="181"/>
                  </a:cubicBezTo>
                  <a:cubicBezTo>
                    <a:pt x="1952" y="58"/>
                    <a:pt x="1710" y="1"/>
                    <a:pt x="14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54"/>
            <p:cNvSpPr/>
            <p:nvPr/>
          </p:nvSpPr>
          <p:spPr>
            <a:xfrm>
              <a:off x="4252633" y="377523"/>
              <a:ext cx="69829" cy="26184"/>
            </a:xfrm>
            <a:custGeom>
              <a:avLst/>
              <a:gdLst/>
              <a:ahLst/>
              <a:cxnLst/>
              <a:rect l="l" t="t" r="r" b="b"/>
              <a:pathLst>
                <a:path w="2336" h="876" extrusionOk="0">
                  <a:moveTo>
                    <a:pt x="2271" y="1"/>
                  </a:moveTo>
                  <a:cubicBezTo>
                    <a:pt x="2254" y="1"/>
                    <a:pt x="2238" y="6"/>
                    <a:pt x="2225" y="16"/>
                  </a:cubicBezTo>
                  <a:cubicBezTo>
                    <a:pt x="2047" y="140"/>
                    <a:pt x="394" y="566"/>
                    <a:pt x="135" y="582"/>
                  </a:cubicBezTo>
                  <a:cubicBezTo>
                    <a:pt x="73" y="587"/>
                    <a:pt x="25" y="658"/>
                    <a:pt x="1" y="768"/>
                  </a:cubicBezTo>
                  <a:cubicBezTo>
                    <a:pt x="172" y="841"/>
                    <a:pt x="357" y="876"/>
                    <a:pt x="539" y="876"/>
                  </a:cubicBezTo>
                  <a:cubicBezTo>
                    <a:pt x="562" y="876"/>
                    <a:pt x="585" y="875"/>
                    <a:pt x="608" y="874"/>
                  </a:cubicBezTo>
                  <a:cubicBezTo>
                    <a:pt x="955" y="858"/>
                    <a:pt x="1285" y="736"/>
                    <a:pt x="1598" y="590"/>
                  </a:cubicBezTo>
                  <a:cubicBezTo>
                    <a:pt x="1795" y="503"/>
                    <a:pt x="1987" y="404"/>
                    <a:pt x="2152" y="260"/>
                  </a:cubicBezTo>
                  <a:cubicBezTo>
                    <a:pt x="2225" y="195"/>
                    <a:pt x="2294" y="116"/>
                    <a:pt x="2335" y="20"/>
                  </a:cubicBezTo>
                  <a:cubicBezTo>
                    <a:pt x="2313" y="7"/>
                    <a:pt x="2291" y="1"/>
                    <a:pt x="22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54"/>
            <p:cNvSpPr/>
            <p:nvPr/>
          </p:nvSpPr>
          <p:spPr>
            <a:xfrm>
              <a:off x="4278640" y="248255"/>
              <a:ext cx="134367" cy="128138"/>
            </a:xfrm>
            <a:custGeom>
              <a:avLst/>
              <a:gdLst/>
              <a:ahLst/>
              <a:cxnLst/>
              <a:rect l="l" t="t" r="r" b="b"/>
              <a:pathLst>
                <a:path w="4495" h="4287" extrusionOk="0">
                  <a:moveTo>
                    <a:pt x="2206" y="272"/>
                  </a:moveTo>
                  <a:cubicBezTo>
                    <a:pt x="2606" y="272"/>
                    <a:pt x="2993" y="399"/>
                    <a:pt x="3319" y="643"/>
                  </a:cubicBezTo>
                  <a:cubicBezTo>
                    <a:pt x="3719" y="941"/>
                    <a:pt x="3981" y="1379"/>
                    <a:pt x="4053" y="1873"/>
                  </a:cubicBezTo>
                  <a:cubicBezTo>
                    <a:pt x="4204" y="2893"/>
                    <a:pt x="3495" y="3846"/>
                    <a:pt x="2475" y="3996"/>
                  </a:cubicBezTo>
                  <a:cubicBezTo>
                    <a:pt x="2383" y="4009"/>
                    <a:pt x="2291" y="4016"/>
                    <a:pt x="2201" y="4016"/>
                  </a:cubicBezTo>
                  <a:cubicBezTo>
                    <a:pt x="1288" y="4016"/>
                    <a:pt x="488" y="3346"/>
                    <a:pt x="352" y="2416"/>
                  </a:cubicBezTo>
                  <a:cubicBezTo>
                    <a:pt x="280" y="1922"/>
                    <a:pt x="402" y="1428"/>
                    <a:pt x="700" y="1027"/>
                  </a:cubicBezTo>
                  <a:cubicBezTo>
                    <a:pt x="999" y="628"/>
                    <a:pt x="1437" y="367"/>
                    <a:pt x="1931" y="293"/>
                  </a:cubicBezTo>
                  <a:cubicBezTo>
                    <a:pt x="2023" y="279"/>
                    <a:pt x="2115" y="272"/>
                    <a:pt x="2206" y="272"/>
                  </a:cubicBezTo>
                  <a:close/>
                  <a:moveTo>
                    <a:pt x="2208" y="0"/>
                  </a:moveTo>
                  <a:cubicBezTo>
                    <a:pt x="2103" y="0"/>
                    <a:pt x="1997" y="8"/>
                    <a:pt x="1892" y="24"/>
                  </a:cubicBezTo>
                  <a:cubicBezTo>
                    <a:pt x="1326" y="107"/>
                    <a:pt x="826" y="406"/>
                    <a:pt x="484" y="865"/>
                  </a:cubicBezTo>
                  <a:cubicBezTo>
                    <a:pt x="143" y="1324"/>
                    <a:pt x="0" y="1888"/>
                    <a:pt x="83" y="2456"/>
                  </a:cubicBezTo>
                  <a:cubicBezTo>
                    <a:pt x="239" y="3519"/>
                    <a:pt x="1156" y="4286"/>
                    <a:pt x="2201" y="4286"/>
                  </a:cubicBezTo>
                  <a:cubicBezTo>
                    <a:pt x="2305" y="4286"/>
                    <a:pt x="2408" y="4279"/>
                    <a:pt x="2514" y="4264"/>
                  </a:cubicBezTo>
                  <a:cubicBezTo>
                    <a:pt x="3684" y="4090"/>
                    <a:pt x="4494" y="3001"/>
                    <a:pt x="4324" y="1832"/>
                  </a:cubicBezTo>
                  <a:cubicBezTo>
                    <a:pt x="4239" y="1266"/>
                    <a:pt x="3940" y="766"/>
                    <a:pt x="3481" y="425"/>
                  </a:cubicBezTo>
                  <a:cubicBezTo>
                    <a:pt x="3108" y="146"/>
                    <a:pt x="2664" y="0"/>
                    <a:pt x="22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54"/>
            <p:cNvSpPr/>
            <p:nvPr/>
          </p:nvSpPr>
          <p:spPr>
            <a:xfrm>
              <a:off x="4128460" y="306301"/>
              <a:ext cx="134367" cy="128138"/>
            </a:xfrm>
            <a:custGeom>
              <a:avLst/>
              <a:gdLst/>
              <a:ahLst/>
              <a:cxnLst/>
              <a:rect l="l" t="t" r="r" b="b"/>
              <a:pathLst>
                <a:path w="4495" h="4287" extrusionOk="0">
                  <a:moveTo>
                    <a:pt x="2208" y="274"/>
                  </a:moveTo>
                  <a:cubicBezTo>
                    <a:pt x="2608" y="274"/>
                    <a:pt x="2996" y="402"/>
                    <a:pt x="3322" y="644"/>
                  </a:cubicBezTo>
                  <a:cubicBezTo>
                    <a:pt x="3723" y="941"/>
                    <a:pt x="3984" y="1379"/>
                    <a:pt x="4056" y="1873"/>
                  </a:cubicBezTo>
                  <a:cubicBezTo>
                    <a:pt x="4205" y="2894"/>
                    <a:pt x="3498" y="3846"/>
                    <a:pt x="2476" y="3996"/>
                  </a:cubicBezTo>
                  <a:cubicBezTo>
                    <a:pt x="2384" y="4009"/>
                    <a:pt x="2292" y="4016"/>
                    <a:pt x="2201" y="4016"/>
                  </a:cubicBezTo>
                  <a:cubicBezTo>
                    <a:pt x="1801" y="4016"/>
                    <a:pt x="1414" y="3890"/>
                    <a:pt x="1087" y="3647"/>
                  </a:cubicBezTo>
                  <a:cubicBezTo>
                    <a:pt x="687" y="3348"/>
                    <a:pt x="427" y="2910"/>
                    <a:pt x="354" y="2416"/>
                  </a:cubicBezTo>
                  <a:cubicBezTo>
                    <a:pt x="282" y="1922"/>
                    <a:pt x="406" y="1428"/>
                    <a:pt x="704" y="1029"/>
                  </a:cubicBezTo>
                  <a:cubicBezTo>
                    <a:pt x="1001" y="628"/>
                    <a:pt x="1439" y="367"/>
                    <a:pt x="1933" y="295"/>
                  </a:cubicBezTo>
                  <a:cubicBezTo>
                    <a:pt x="2025" y="281"/>
                    <a:pt x="2116" y="274"/>
                    <a:pt x="2208" y="274"/>
                  </a:cubicBezTo>
                  <a:close/>
                  <a:moveTo>
                    <a:pt x="2209" y="1"/>
                  </a:moveTo>
                  <a:cubicBezTo>
                    <a:pt x="2104" y="1"/>
                    <a:pt x="1998" y="8"/>
                    <a:pt x="1892" y="24"/>
                  </a:cubicBezTo>
                  <a:cubicBezTo>
                    <a:pt x="1326" y="107"/>
                    <a:pt x="826" y="408"/>
                    <a:pt x="485" y="867"/>
                  </a:cubicBezTo>
                  <a:cubicBezTo>
                    <a:pt x="145" y="1325"/>
                    <a:pt x="1" y="1890"/>
                    <a:pt x="84" y="2456"/>
                  </a:cubicBezTo>
                  <a:cubicBezTo>
                    <a:pt x="169" y="3022"/>
                    <a:pt x="466" y="3522"/>
                    <a:pt x="925" y="3863"/>
                  </a:cubicBezTo>
                  <a:cubicBezTo>
                    <a:pt x="1299" y="4141"/>
                    <a:pt x="1742" y="4287"/>
                    <a:pt x="2200" y="4287"/>
                  </a:cubicBezTo>
                  <a:cubicBezTo>
                    <a:pt x="2306" y="4287"/>
                    <a:pt x="2410" y="4280"/>
                    <a:pt x="2516" y="4264"/>
                  </a:cubicBezTo>
                  <a:cubicBezTo>
                    <a:pt x="3685" y="4092"/>
                    <a:pt x="4495" y="3001"/>
                    <a:pt x="4324" y="1833"/>
                  </a:cubicBezTo>
                  <a:cubicBezTo>
                    <a:pt x="4239" y="1266"/>
                    <a:pt x="3942" y="766"/>
                    <a:pt x="3483" y="425"/>
                  </a:cubicBezTo>
                  <a:cubicBezTo>
                    <a:pt x="3110" y="146"/>
                    <a:pt x="2665" y="1"/>
                    <a:pt x="22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54"/>
            <p:cNvSpPr/>
            <p:nvPr/>
          </p:nvSpPr>
          <p:spPr>
            <a:xfrm>
              <a:off x="4236133" y="306032"/>
              <a:ext cx="49323" cy="23314"/>
            </a:xfrm>
            <a:custGeom>
              <a:avLst/>
              <a:gdLst/>
              <a:ahLst/>
              <a:cxnLst/>
              <a:rect l="l" t="t" r="r" b="b"/>
              <a:pathLst>
                <a:path w="1650" h="780" extrusionOk="0">
                  <a:moveTo>
                    <a:pt x="1170" y="0"/>
                  </a:moveTo>
                  <a:cubicBezTo>
                    <a:pt x="303" y="0"/>
                    <a:pt x="3" y="665"/>
                    <a:pt x="1" y="672"/>
                  </a:cubicBezTo>
                  <a:lnTo>
                    <a:pt x="249" y="780"/>
                  </a:lnTo>
                  <a:cubicBezTo>
                    <a:pt x="250" y="774"/>
                    <a:pt x="479" y="271"/>
                    <a:pt x="1173" y="271"/>
                  </a:cubicBezTo>
                  <a:cubicBezTo>
                    <a:pt x="1296" y="271"/>
                    <a:pt x="1433" y="287"/>
                    <a:pt x="1586" y="324"/>
                  </a:cubicBezTo>
                  <a:lnTo>
                    <a:pt x="1649" y="61"/>
                  </a:lnTo>
                  <a:cubicBezTo>
                    <a:pt x="1473" y="19"/>
                    <a:pt x="1314" y="0"/>
                    <a:pt x="11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54"/>
            <p:cNvSpPr/>
            <p:nvPr/>
          </p:nvSpPr>
          <p:spPr>
            <a:xfrm>
              <a:off x="4097461" y="374092"/>
              <a:ext cx="39518" cy="32939"/>
            </a:xfrm>
            <a:custGeom>
              <a:avLst/>
              <a:gdLst/>
              <a:ahLst/>
              <a:cxnLst/>
              <a:rect l="l" t="t" r="r" b="b"/>
              <a:pathLst>
                <a:path w="1322" h="1102" extrusionOk="0">
                  <a:moveTo>
                    <a:pt x="1156" y="0"/>
                  </a:moveTo>
                  <a:lnTo>
                    <a:pt x="0" y="885"/>
                  </a:lnTo>
                  <a:lnTo>
                    <a:pt x="165" y="1101"/>
                  </a:lnTo>
                  <a:lnTo>
                    <a:pt x="1321" y="215"/>
                  </a:lnTo>
                  <a:lnTo>
                    <a:pt x="115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54"/>
            <p:cNvSpPr/>
            <p:nvPr/>
          </p:nvSpPr>
          <p:spPr>
            <a:xfrm>
              <a:off x="4058183" y="397854"/>
              <a:ext cx="88841" cy="68867"/>
            </a:xfrm>
            <a:custGeom>
              <a:avLst/>
              <a:gdLst/>
              <a:ahLst/>
              <a:cxnLst/>
              <a:rect l="l" t="t" r="r" b="b"/>
              <a:pathLst>
                <a:path w="2972" h="2304" extrusionOk="0">
                  <a:moveTo>
                    <a:pt x="1585" y="0"/>
                  </a:moveTo>
                  <a:cubicBezTo>
                    <a:pt x="1278" y="0"/>
                    <a:pt x="961" y="95"/>
                    <a:pt x="696" y="288"/>
                  </a:cubicBezTo>
                  <a:cubicBezTo>
                    <a:pt x="114" y="707"/>
                    <a:pt x="0" y="1434"/>
                    <a:pt x="438" y="1912"/>
                  </a:cubicBezTo>
                  <a:cubicBezTo>
                    <a:pt x="675" y="2171"/>
                    <a:pt x="1026" y="2303"/>
                    <a:pt x="1389" y="2303"/>
                  </a:cubicBezTo>
                  <a:cubicBezTo>
                    <a:pt x="1697" y="2303"/>
                    <a:pt x="2013" y="2209"/>
                    <a:pt x="2278" y="2017"/>
                  </a:cubicBezTo>
                  <a:cubicBezTo>
                    <a:pt x="2857" y="1596"/>
                    <a:pt x="2971" y="869"/>
                    <a:pt x="2535" y="391"/>
                  </a:cubicBezTo>
                  <a:cubicBezTo>
                    <a:pt x="2298" y="133"/>
                    <a:pt x="1948" y="0"/>
                    <a:pt x="1585" y="0"/>
                  </a:cubicBezTo>
                  <a:close/>
                </a:path>
              </a:pathLst>
            </a:custGeom>
            <a:solidFill>
              <a:srgbClr val="EED0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54"/>
            <p:cNvSpPr/>
            <p:nvPr/>
          </p:nvSpPr>
          <p:spPr>
            <a:xfrm>
              <a:off x="4079675" y="420690"/>
              <a:ext cx="44390" cy="24928"/>
            </a:xfrm>
            <a:custGeom>
              <a:avLst/>
              <a:gdLst/>
              <a:ahLst/>
              <a:cxnLst/>
              <a:rect l="l" t="t" r="r" b="b"/>
              <a:pathLst>
                <a:path w="1485" h="834" extrusionOk="0">
                  <a:moveTo>
                    <a:pt x="947" y="0"/>
                  </a:moveTo>
                  <a:cubicBezTo>
                    <a:pt x="400" y="0"/>
                    <a:pt x="138" y="383"/>
                    <a:pt x="14" y="743"/>
                  </a:cubicBezTo>
                  <a:cubicBezTo>
                    <a:pt x="1" y="779"/>
                    <a:pt x="21" y="818"/>
                    <a:pt x="56" y="831"/>
                  </a:cubicBezTo>
                  <a:cubicBezTo>
                    <a:pt x="63" y="832"/>
                    <a:pt x="70" y="834"/>
                    <a:pt x="77" y="834"/>
                  </a:cubicBezTo>
                  <a:cubicBezTo>
                    <a:pt x="105" y="834"/>
                    <a:pt x="132" y="817"/>
                    <a:pt x="142" y="790"/>
                  </a:cubicBezTo>
                  <a:cubicBezTo>
                    <a:pt x="291" y="356"/>
                    <a:pt x="563" y="138"/>
                    <a:pt x="951" y="138"/>
                  </a:cubicBezTo>
                  <a:cubicBezTo>
                    <a:pt x="1074" y="138"/>
                    <a:pt x="1209" y="160"/>
                    <a:pt x="1356" y="204"/>
                  </a:cubicBezTo>
                  <a:cubicBezTo>
                    <a:pt x="1374" y="210"/>
                    <a:pt x="1386" y="213"/>
                    <a:pt x="1396" y="214"/>
                  </a:cubicBezTo>
                  <a:cubicBezTo>
                    <a:pt x="1401" y="216"/>
                    <a:pt x="1407" y="216"/>
                    <a:pt x="1412" y="216"/>
                  </a:cubicBezTo>
                  <a:cubicBezTo>
                    <a:pt x="1442" y="216"/>
                    <a:pt x="1469" y="194"/>
                    <a:pt x="1476" y="163"/>
                  </a:cubicBezTo>
                  <a:cubicBezTo>
                    <a:pt x="1484" y="127"/>
                    <a:pt x="1462" y="91"/>
                    <a:pt x="1425" y="83"/>
                  </a:cubicBezTo>
                  <a:cubicBezTo>
                    <a:pt x="1418" y="80"/>
                    <a:pt x="1410" y="77"/>
                    <a:pt x="1396" y="73"/>
                  </a:cubicBezTo>
                  <a:cubicBezTo>
                    <a:pt x="1228" y="23"/>
                    <a:pt x="1079" y="0"/>
                    <a:pt x="9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54"/>
            <p:cNvSpPr/>
            <p:nvPr/>
          </p:nvSpPr>
          <p:spPr>
            <a:xfrm>
              <a:off x="4094203" y="420541"/>
              <a:ext cx="14976" cy="30428"/>
            </a:xfrm>
            <a:custGeom>
              <a:avLst/>
              <a:gdLst/>
              <a:ahLst/>
              <a:cxnLst/>
              <a:rect l="l" t="t" r="r" b="b"/>
              <a:pathLst>
                <a:path w="501" h="1018" extrusionOk="0">
                  <a:moveTo>
                    <a:pt x="423" y="1"/>
                  </a:moveTo>
                  <a:cubicBezTo>
                    <a:pt x="409" y="1"/>
                    <a:pt x="394" y="6"/>
                    <a:pt x="382" y="16"/>
                  </a:cubicBezTo>
                  <a:cubicBezTo>
                    <a:pt x="1" y="307"/>
                    <a:pt x="166" y="779"/>
                    <a:pt x="305" y="987"/>
                  </a:cubicBezTo>
                  <a:cubicBezTo>
                    <a:pt x="318" y="1007"/>
                    <a:pt x="341" y="1018"/>
                    <a:pt x="362" y="1018"/>
                  </a:cubicBezTo>
                  <a:cubicBezTo>
                    <a:pt x="376" y="1018"/>
                    <a:pt x="389" y="1014"/>
                    <a:pt x="399" y="1005"/>
                  </a:cubicBezTo>
                  <a:cubicBezTo>
                    <a:pt x="431" y="986"/>
                    <a:pt x="439" y="943"/>
                    <a:pt x="418" y="912"/>
                  </a:cubicBezTo>
                  <a:cubicBezTo>
                    <a:pt x="404" y="891"/>
                    <a:pt x="88" y="411"/>
                    <a:pt x="465" y="123"/>
                  </a:cubicBezTo>
                  <a:cubicBezTo>
                    <a:pt x="495" y="101"/>
                    <a:pt x="500" y="58"/>
                    <a:pt x="476" y="27"/>
                  </a:cubicBezTo>
                  <a:cubicBezTo>
                    <a:pt x="463" y="10"/>
                    <a:pt x="443" y="1"/>
                    <a:pt x="4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54"/>
            <p:cNvSpPr/>
            <p:nvPr/>
          </p:nvSpPr>
          <p:spPr>
            <a:xfrm>
              <a:off x="4345420" y="312040"/>
              <a:ext cx="51774" cy="34403"/>
            </a:xfrm>
            <a:custGeom>
              <a:avLst/>
              <a:gdLst/>
              <a:ahLst/>
              <a:cxnLst/>
              <a:rect l="l" t="t" r="r" b="b"/>
              <a:pathLst>
                <a:path w="1732" h="1151" extrusionOk="0">
                  <a:moveTo>
                    <a:pt x="1190" y="0"/>
                  </a:moveTo>
                  <a:cubicBezTo>
                    <a:pt x="1025" y="0"/>
                    <a:pt x="833" y="47"/>
                    <a:pt x="646" y="142"/>
                  </a:cubicBezTo>
                  <a:cubicBezTo>
                    <a:pt x="235" y="353"/>
                    <a:pt x="1" y="717"/>
                    <a:pt x="122" y="954"/>
                  </a:cubicBezTo>
                  <a:cubicBezTo>
                    <a:pt x="188" y="1084"/>
                    <a:pt x="345" y="1151"/>
                    <a:pt x="541" y="1151"/>
                  </a:cubicBezTo>
                  <a:cubicBezTo>
                    <a:pt x="706" y="1151"/>
                    <a:pt x="897" y="1104"/>
                    <a:pt x="1085" y="1008"/>
                  </a:cubicBezTo>
                  <a:cubicBezTo>
                    <a:pt x="1497" y="797"/>
                    <a:pt x="1731" y="435"/>
                    <a:pt x="1610" y="196"/>
                  </a:cubicBezTo>
                  <a:cubicBezTo>
                    <a:pt x="1543" y="67"/>
                    <a:pt x="1385" y="0"/>
                    <a:pt x="1190" y="0"/>
                  </a:cubicBezTo>
                  <a:close/>
                </a:path>
              </a:pathLst>
            </a:custGeom>
            <a:solidFill>
              <a:srgbClr val="E6B7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54"/>
            <p:cNvSpPr/>
            <p:nvPr/>
          </p:nvSpPr>
          <p:spPr>
            <a:xfrm>
              <a:off x="4168097" y="390561"/>
              <a:ext cx="52372" cy="31414"/>
            </a:xfrm>
            <a:custGeom>
              <a:avLst/>
              <a:gdLst/>
              <a:ahLst/>
              <a:cxnLst/>
              <a:rect l="l" t="t" r="r" b="b"/>
              <a:pathLst>
                <a:path w="1752" h="1051" extrusionOk="0">
                  <a:moveTo>
                    <a:pt x="1125" y="0"/>
                  </a:moveTo>
                  <a:cubicBezTo>
                    <a:pt x="1002" y="0"/>
                    <a:pt x="868" y="20"/>
                    <a:pt x="733" y="62"/>
                  </a:cubicBezTo>
                  <a:cubicBezTo>
                    <a:pt x="294" y="199"/>
                    <a:pt x="0" y="516"/>
                    <a:pt x="79" y="773"/>
                  </a:cubicBezTo>
                  <a:cubicBezTo>
                    <a:pt x="135" y="950"/>
                    <a:pt x="353" y="1051"/>
                    <a:pt x="627" y="1051"/>
                  </a:cubicBezTo>
                  <a:cubicBezTo>
                    <a:pt x="750" y="1051"/>
                    <a:pt x="884" y="1031"/>
                    <a:pt x="1021" y="988"/>
                  </a:cubicBezTo>
                  <a:cubicBezTo>
                    <a:pt x="1460" y="851"/>
                    <a:pt x="1752" y="533"/>
                    <a:pt x="1673" y="276"/>
                  </a:cubicBezTo>
                  <a:cubicBezTo>
                    <a:pt x="1618" y="100"/>
                    <a:pt x="1400" y="0"/>
                    <a:pt x="1125" y="0"/>
                  </a:cubicBezTo>
                  <a:close/>
                </a:path>
              </a:pathLst>
            </a:custGeom>
            <a:solidFill>
              <a:srgbClr val="E6B7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54"/>
            <p:cNvSpPr/>
            <p:nvPr/>
          </p:nvSpPr>
          <p:spPr>
            <a:xfrm>
              <a:off x="4274664" y="342229"/>
              <a:ext cx="29952" cy="32461"/>
            </a:xfrm>
            <a:custGeom>
              <a:avLst/>
              <a:gdLst/>
              <a:ahLst/>
              <a:cxnLst/>
              <a:rect l="l" t="t" r="r" b="b"/>
              <a:pathLst>
                <a:path w="1002" h="1086" extrusionOk="0">
                  <a:moveTo>
                    <a:pt x="79" y="0"/>
                  </a:moveTo>
                  <a:cubicBezTo>
                    <a:pt x="69" y="0"/>
                    <a:pt x="58" y="3"/>
                    <a:pt x="48" y="8"/>
                  </a:cubicBezTo>
                  <a:cubicBezTo>
                    <a:pt x="15" y="26"/>
                    <a:pt x="0" y="65"/>
                    <a:pt x="19" y="99"/>
                  </a:cubicBezTo>
                  <a:lnTo>
                    <a:pt x="321" y="682"/>
                  </a:lnTo>
                  <a:cubicBezTo>
                    <a:pt x="329" y="698"/>
                    <a:pt x="345" y="711"/>
                    <a:pt x="363" y="716"/>
                  </a:cubicBezTo>
                  <a:cubicBezTo>
                    <a:pt x="369" y="718"/>
                    <a:pt x="376" y="718"/>
                    <a:pt x="382" y="718"/>
                  </a:cubicBezTo>
                  <a:cubicBezTo>
                    <a:pt x="394" y="718"/>
                    <a:pt x="407" y="715"/>
                    <a:pt x="417" y="708"/>
                  </a:cubicBezTo>
                  <a:cubicBezTo>
                    <a:pt x="495" y="659"/>
                    <a:pt x="647" y="588"/>
                    <a:pt x="754" y="588"/>
                  </a:cubicBezTo>
                  <a:cubicBezTo>
                    <a:pt x="792" y="588"/>
                    <a:pt x="825" y="597"/>
                    <a:pt x="846" y="620"/>
                  </a:cubicBezTo>
                  <a:cubicBezTo>
                    <a:pt x="860" y="636"/>
                    <a:pt x="866" y="651"/>
                    <a:pt x="864" y="672"/>
                  </a:cubicBezTo>
                  <a:cubicBezTo>
                    <a:pt x="857" y="764"/>
                    <a:pt x="733" y="901"/>
                    <a:pt x="655" y="966"/>
                  </a:cubicBezTo>
                  <a:cubicBezTo>
                    <a:pt x="627" y="989"/>
                    <a:pt x="622" y="1034"/>
                    <a:pt x="647" y="1061"/>
                  </a:cubicBezTo>
                  <a:cubicBezTo>
                    <a:pt x="661" y="1078"/>
                    <a:pt x="681" y="1086"/>
                    <a:pt x="699" y="1086"/>
                  </a:cubicBezTo>
                  <a:cubicBezTo>
                    <a:pt x="716" y="1086"/>
                    <a:pt x="732" y="1080"/>
                    <a:pt x="740" y="1070"/>
                  </a:cubicBezTo>
                  <a:cubicBezTo>
                    <a:pt x="764" y="1049"/>
                    <a:pt x="983" y="862"/>
                    <a:pt x="996" y="684"/>
                  </a:cubicBezTo>
                  <a:cubicBezTo>
                    <a:pt x="1001" y="626"/>
                    <a:pt x="981" y="572"/>
                    <a:pt x="945" y="530"/>
                  </a:cubicBezTo>
                  <a:cubicBezTo>
                    <a:pt x="893" y="473"/>
                    <a:pt x="825" y="452"/>
                    <a:pt x="752" y="452"/>
                  </a:cubicBezTo>
                  <a:cubicBezTo>
                    <a:pt x="626" y="452"/>
                    <a:pt x="488" y="514"/>
                    <a:pt x="408" y="557"/>
                  </a:cubicBezTo>
                  <a:lnTo>
                    <a:pt x="140" y="36"/>
                  </a:lnTo>
                  <a:cubicBezTo>
                    <a:pt x="127" y="14"/>
                    <a:pt x="104" y="0"/>
                    <a:pt x="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54"/>
            <p:cNvSpPr/>
            <p:nvPr/>
          </p:nvSpPr>
          <p:spPr>
            <a:xfrm>
              <a:off x="4458712" y="751483"/>
              <a:ext cx="115923" cy="104316"/>
            </a:xfrm>
            <a:custGeom>
              <a:avLst/>
              <a:gdLst/>
              <a:ahLst/>
              <a:cxnLst/>
              <a:rect l="l" t="t" r="r" b="b"/>
              <a:pathLst>
                <a:path w="3878" h="3490" extrusionOk="0">
                  <a:moveTo>
                    <a:pt x="3466" y="0"/>
                  </a:moveTo>
                  <a:cubicBezTo>
                    <a:pt x="3370" y="421"/>
                    <a:pt x="1286" y="2812"/>
                    <a:pt x="0" y="3211"/>
                  </a:cubicBezTo>
                  <a:lnTo>
                    <a:pt x="480" y="3489"/>
                  </a:lnTo>
                  <a:cubicBezTo>
                    <a:pt x="480" y="3489"/>
                    <a:pt x="2153" y="3131"/>
                    <a:pt x="3878" y="387"/>
                  </a:cubicBezTo>
                  <a:lnTo>
                    <a:pt x="346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54"/>
            <p:cNvSpPr/>
            <p:nvPr/>
          </p:nvSpPr>
          <p:spPr>
            <a:xfrm>
              <a:off x="4203221" y="828121"/>
              <a:ext cx="151794" cy="66625"/>
            </a:xfrm>
            <a:custGeom>
              <a:avLst/>
              <a:gdLst/>
              <a:ahLst/>
              <a:cxnLst/>
              <a:rect l="l" t="t" r="r" b="b"/>
              <a:pathLst>
                <a:path w="5078" h="2229" extrusionOk="0">
                  <a:moveTo>
                    <a:pt x="340" y="1"/>
                  </a:moveTo>
                  <a:lnTo>
                    <a:pt x="1" y="579"/>
                  </a:lnTo>
                  <a:cubicBezTo>
                    <a:pt x="1739" y="1474"/>
                    <a:pt x="3413" y="2228"/>
                    <a:pt x="4749" y="2228"/>
                  </a:cubicBezTo>
                  <a:cubicBezTo>
                    <a:pt x="4765" y="2228"/>
                    <a:pt x="4781" y="2228"/>
                    <a:pt x="4797" y="2228"/>
                  </a:cubicBezTo>
                  <a:lnTo>
                    <a:pt x="5078" y="1741"/>
                  </a:lnTo>
                  <a:cubicBezTo>
                    <a:pt x="3524" y="1654"/>
                    <a:pt x="1230" y="485"/>
                    <a:pt x="3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54"/>
            <p:cNvSpPr/>
            <p:nvPr/>
          </p:nvSpPr>
          <p:spPr>
            <a:xfrm>
              <a:off x="4390438" y="448667"/>
              <a:ext cx="29175" cy="66505"/>
            </a:xfrm>
            <a:custGeom>
              <a:avLst/>
              <a:gdLst/>
              <a:ahLst/>
              <a:cxnLst/>
              <a:rect l="l" t="t" r="r" b="b"/>
              <a:pathLst>
                <a:path w="976" h="2225" extrusionOk="0">
                  <a:moveTo>
                    <a:pt x="31" y="0"/>
                  </a:moveTo>
                  <a:cubicBezTo>
                    <a:pt x="16" y="0"/>
                    <a:pt x="1" y="9"/>
                    <a:pt x="2" y="26"/>
                  </a:cubicBezTo>
                  <a:cubicBezTo>
                    <a:pt x="50" y="822"/>
                    <a:pt x="375" y="1549"/>
                    <a:pt x="838" y="2196"/>
                  </a:cubicBezTo>
                  <a:cubicBezTo>
                    <a:pt x="852" y="2216"/>
                    <a:pt x="872" y="2224"/>
                    <a:pt x="892" y="2224"/>
                  </a:cubicBezTo>
                  <a:cubicBezTo>
                    <a:pt x="935" y="2224"/>
                    <a:pt x="975" y="2185"/>
                    <a:pt x="946" y="2135"/>
                  </a:cubicBezTo>
                  <a:cubicBezTo>
                    <a:pt x="551" y="1462"/>
                    <a:pt x="163" y="812"/>
                    <a:pt x="58" y="22"/>
                  </a:cubicBezTo>
                  <a:cubicBezTo>
                    <a:pt x="57" y="7"/>
                    <a:pt x="44" y="0"/>
                    <a:pt x="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54"/>
            <p:cNvSpPr/>
            <p:nvPr/>
          </p:nvSpPr>
          <p:spPr>
            <a:xfrm>
              <a:off x="4411094" y="441494"/>
              <a:ext cx="11509" cy="58196"/>
            </a:xfrm>
            <a:custGeom>
              <a:avLst/>
              <a:gdLst/>
              <a:ahLst/>
              <a:cxnLst/>
              <a:rect l="l" t="t" r="r" b="b"/>
              <a:pathLst>
                <a:path w="385" h="1947" extrusionOk="0">
                  <a:moveTo>
                    <a:pt x="27" y="0"/>
                  </a:moveTo>
                  <a:cubicBezTo>
                    <a:pt x="14" y="0"/>
                    <a:pt x="0" y="8"/>
                    <a:pt x="1" y="23"/>
                  </a:cubicBezTo>
                  <a:cubicBezTo>
                    <a:pt x="15" y="654"/>
                    <a:pt x="101" y="1302"/>
                    <a:pt x="278" y="1909"/>
                  </a:cubicBezTo>
                  <a:cubicBezTo>
                    <a:pt x="286" y="1935"/>
                    <a:pt x="306" y="1946"/>
                    <a:pt x="327" y="1946"/>
                  </a:cubicBezTo>
                  <a:cubicBezTo>
                    <a:pt x="355" y="1946"/>
                    <a:pt x="384" y="1924"/>
                    <a:pt x="377" y="1887"/>
                  </a:cubicBezTo>
                  <a:cubicBezTo>
                    <a:pt x="257" y="1264"/>
                    <a:pt x="141" y="646"/>
                    <a:pt x="51" y="18"/>
                  </a:cubicBezTo>
                  <a:cubicBezTo>
                    <a:pt x="49" y="6"/>
                    <a:pt x="38" y="0"/>
                    <a:pt x="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54"/>
            <p:cNvSpPr/>
            <p:nvPr/>
          </p:nvSpPr>
          <p:spPr>
            <a:xfrm>
              <a:off x="4206509" y="518281"/>
              <a:ext cx="36529" cy="72065"/>
            </a:xfrm>
            <a:custGeom>
              <a:avLst/>
              <a:gdLst/>
              <a:ahLst/>
              <a:cxnLst/>
              <a:rect l="l" t="t" r="r" b="b"/>
              <a:pathLst>
                <a:path w="1222" h="2411" extrusionOk="0">
                  <a:moveTo>
                    <a:pt x="69" y="0"/>
                  </a:moveTo>
                  <a:cubicBezTo>
                    <a:pt x="36" y="0"/>
                    <a:pt x="0" y="39"/>
                    <a:pt x="22" y="73"/>
                  </a:cubicBezTo>
                  <a:cubicBezTo>
                    <a:pt x="478" y="805"/>
                    <a:pt x="862" y="1493"/>
                    <a:pt x="1045" y="2349"/>
                  </a:cubicBezTo>
                  <a:cubicBezTo>
                    <a:pt x="1055" y="2392"/>
                    <a:pt x="1089" y="2411"/>
                    <a:pt x="1123" y="2411"/>
                  </a:cubicBezTo>
                  <a:cubicBezTo>
                    <a:pt x="1172" y="2411"/>
                    <a:pt x="1222" y="2373"/>
                    <a:pt x="1208" y="2311"/>
                  </a:cubicBezTo>
                  <a:cubicBezTo>
                    <a:pt x="1010" y="1457"/>
                    <a:pt x="632" y="708"/>
                    <a:pt x="100" y="16"/>
                  </a:cubicBezTo>
                  <a:cubicBezTo>
                    <a:pt x="91" y="5"/>
                    <a:pt x="80"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54"/>
            <p:cNvSpPr/>
            <p:nvPr/>
          </p:nvSpPr>
          <p:spPr>
            <a:xfrm>
              <a:off x="4242141" y="537321"/>
              <a:ext cx="9297" cy="50574"/>
            </a:xfrm>
            <a:custGeom>
              <a:avLst/>
              <a:gdLst/>
              <a:ahLst/>
              <a:cxnLst/>
              <a:rect l="l" t="t" r="r" b="b"/>
              <a:pathLst>
                <a:path w="311" h="1692" extrusionOk="0">
                  <a:moveTo>
                    <a:pt x="17" y="1"/>
                  </a:moveTo>
                  <a:cubicBezTo>
                    <a:pt x="9" y="1"/>
                    <a:pt x="1" y="8"/>
                    <a:pt x="2" y="16"/>
                  </a:cubicBezTo>
                  <a:cubicBezTo>
                    <a:pt x="79" y="556"/>
                    <a:pt x="115" y="1086"/>
                    <a:pt x="119" y="1629"/>
                  </a:cubicBezTo>
                  <a:cubicBezTo>
                    <a:pt x="119" y="1671"/>
                    <a:pt x="149" y="1692"/>
                    <a:pt x="180" y="1692"/>
                  </a:cubicBezTo>
                  <a:cubicBezTo>
                    <a:pt x="209" y="1692"/>
                    <a:pt x="239" y="1673"/>
                    <a:pt x="244" y="1635"/>
                  </a:cubicBezTo>
                  <a:cubicBezTo>
                    <a:pt x="311" y="1086"/>
                    <a:pt x="230" y="517"/>
                    <a:pt x="26" y="7"/>
                  </a:cubicBezTo>
                  <a:cubicBezTo>
                    <a:pt x="24" y="3"/>
                    <a:pt x="20" y="1"/>
                    <a:pt x="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54"/>
            <p:cNvSpPr/>
            <p:nvPr/>
          </p:nvSpPr>
          <p:spPr>
            <a:xfrm>
              <a:off x="4251796" y="628785"/>
              <a:ext cx="225718" cy="110533"/>
            </a:xfrm>
            <a:custGeom>
              <a:avLst/>
              <a:gdLst/>
              <a:ahLst/>
              <a:cxnLst/>
              <a:rect l="l" t="t" r="r" b="b"/>
              <a:pathLst>
                <a:path w="7551" h="3698" extrusionOk="0">
                  <a:moveTo>
                    <a:pt x="7007" y="0"/>
                  </a:moveTo>
                  <a:cubicBezTo>
                    <a:pt x="6036" y="559"/>
                    <a:pt x="4967" y="933"/>
                    <a:pt x="3848" y="1094"/>
                  </a:cubicBezTo>
                  <a:cubicBezTo>
                    <a:pt x="3448" y="1152"/>
                    <a:pt x="3037" y="1185"/>
                    <a:pt x="2627" y="1185"/>
                  </a:cubicBezTo>
                  <a:cubicBezTo>
                    <a:pt x="1708" y="1185"/>
                    <a:pt x="792" y="1017"/>
                    <a:pt x="0" y="575"/>
                  </a:cubicBezTo>
                  <a:lnTo>
                    <a:pt x="0" y="575"/>
                  </a:lnTo>
                  <a:lnTo>
                    <a:pt x="454" y="3697"/>
                  </a:lnTo>
                  <a:cubicBezTo>
                    <a:pt x="3220" y="3353"/>
                    <a:pt x="5641" y="2661"/>
                    <a:pt x="7551" y="1461"/>
                  </a:cubicBezTo>
                  <a:lnTo>
                    <a:pt x="7007" y="0"/>
                  </a:lnTo>
                  <a:close/>
                </a:path>
              </a:pathLst>
            </a:custGeom>
            <a:solidFill>
              <a:srgbClr val="FFFFF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47" name="Google Shape;3847;p54"/>
          <p:cNvGrpSpPr/>
          <p:nvPr/>
        </p:nvGrpSpPr>
        <p:grpSpPr>
          <a:xfrm>
            <a:off x="3575635" y="266724"/>
            <a:ext cx="1992532" cy="994077"/>
            <a:chOff x="3928210" y="1337178"/>
            <a:chExt cx="913545" cy="455852"/>
          </a:xfrm>
        </p:grpSpPr>
        <p:sp>
          <p:nvSpPr>
            <p:cNvPr id="3848" name="Google Shape;3848;p54"/>
            <p:cNvSpPr/>
            <p:nvPr/>
          </p:nvSpPr>
          <p:spPr>
            <a:xfrm>
              <a:off x="3928210" y="1337178"/>
              <a:ext cx="913545" cy="455852"/>
            </a:xfrm>
            <a:custGeom>
              <a:avLst/>
              <a:gdLst/>
              <a:ahLst/>
              <a:cxnLst/>
              <a:rect l="l" t="t" r="r" b="b"/>
              <a:pathLst>
                <a:path w="30561" h="15251" extrusionOk="0">
                  <a:moveTo>
                    <a:pt x="15519" y="1"/>
                  </a:moveTo>
                  <a:cubicBezTo>
                    <a:pt x="15210" y="1"/>
                    <a:pt x="14892" y="8"/>
                    <a:pt x="14574" y="22"/>
                  </a:cubicBezTo>
                  <a:cubicBezTo>
                    <a:pt x="8213" y="300"/>
                    <a:pt x="4413" y="3690"/>
                    <a:pt x="2345" y="6482"/>
                  </a:cubicBezTo>
                  <a:cubicBezTo>
                    <a:pt x="1567" y="7534"/>
                    <a:pt x="890" y="8689"/>
                    <a:pt x="337" y="9912"/>
                  </a:cubicBezTo>
                  <a:cubicBezTo>
                    <a:pt x="1" y="10653"/>
                    <a:pt x="270" y="11528"/>
                    <a:pt x="965" y="11952"/>
                  </a:cubicBezTo>
                  <a:cubicBezTo>
                    <a:pt x="965" y="11952"/>
                    <a:pt x="1277" y="12142"/>
                    <a:pt x="1385" y="12210"/>
                  </a:cubicBezTo>
                  <a:cubicBezTo>
                    <a:pt x="1566" y="12322"/>
                    <a:pt x="1744" y="12438"/>
                    <a:pt x="1926" y="12559"/>
                  </a:cubicBezTo>
                  <a:cubicBezTo>
                    <a:pt x="2293" y="12803"/>
                    <a:pt x="2681" y="13078"/>
                    <a:pt x="3119" y="13403"/>
                  </a:cubicBezTo>
                  <a:cubicBezTo>
                    <a:pt x="3449" y="13649"/>
                    <a:pt x="3778" y="13897"/>
                    <a:pt x="4105" y="14151"/>
                  </a:cubicBezTo>
                  <a:lnTo>
                    <a:pt x="4136" y="14175"/>
                  </a:lnTo>
                  <a:cubicBezTo>
                    <a:pt x="4448" y="14418"/>
                    <a:pt x="4759" y="14661"/>
                    <a:pt x="5069" y="14906"/>
                  </a:cubicBezTo>
                  <a:cubicBezTo>
                    <a:pt x="5368" y="15140"/>
                    <a:pt x="5717" y="15250"/>
                    <a:pt x="6060" y="15250"/>
                  </a:cubicBezTo>
                  <a:cubicBezTo>
                    <a:pt x="6694" y="15250"/>
                    <a:pt x="7310" y="14877"/>
                    <a:pt x="7565" y="14224"/>
                  </a:cubicBezTo>
                  <a:cubicBezTo>
                    <a:pt x="7820" y="13568"/>
                    <a:pt x="8122" y="12954"/>
                    <a:pt x="8460" y="12404"/>
                  </a:cubicBezTo>
                  <a:cubicBezTo>
                    <a:pt x="9936" y="9994"/>
                    <a:pt x="11981" y="8824"/>
                    <a:pt x="14710" y="8824"/>
                  </a:cubicBezTo>
                  <a:cubicBezTo>
                    <a:pt x="14793" y="8824"/>
                    <a:pt x="14875" y="8825"/>
                    <a:pt x="14960" y="8828"/>
                  </a:cubicBezTo>
                  <a:cubicBezTo>
                    <a:pt x="18484" y="8917"/>
                    <a:pt x="21046" y="10494"/>
                    <a:pt x="23264" y="13939"/>
                  </a:cubicBezTo>
                  <a:cubicBezTo>
                    <a:pt x="23570" y="14416"/>
                    <a:pt x="24087" y="14678"/>
                    <a:pt x="24617" y="14678"/>
                  </a:cubicBezTo>
                  <a:cubicBezTo>
                    <a:pt x="24890" y="14678"/>
                    <a:pt x="25166" y="14608"/>
                    <a:pt x="25419" y="14463"/>
                  </a:cubicBezTo>
                  <a:cubicBezTo>
                    <a:pt x="25710" y="14295"/>
                    <a:pt x="25981" y="14126"/>
                    <a:pt x="26233" y="13968"/>
                  </a:cubicBezTo>
                  <a:cubicBezTo>
                    <a:pt x="26233" y="13968"/>
                    <a:pt x="26537" y="13771"/>
                    <a:pt x="26630" y="13709"/>
                  </a:cubicBezTo>
                  <a:cubicBezTo>
                    <a:pt x="26856" y="13564"/>
                    <a:pt x="27080" y="13416"/>
                    <a:pt x="27305" y="13263"/>
                  </a:cubicBezTo>
                  <a:lnTo>
                    <a:pt x="27331" y="13246"/>
                  </a:lnTo>
                  <a:cubicBezTo>
                    <a:pt x="27727" y="12980"/>
                    <a:pt x="28122" y="12714"/>
                    <a:pt x="28519" y="12453"/>
                  </a:cubicBezTo>
                  <a:lnTo>
                    <a:pt x="28630" y="12381"/>
                  </a:lnTo>
                  <a:cubicBezTo>
                    <a:pt x="28719" y="12323"/>
                    <a:pt x="28809" y="12262"/>
                    <a:pt x="28900" y="12206"/>
                  </a:cubicBezTo>
                  <a:cubicBezTo>
                    <a:pt x="29077" y="12095"/>
                    <a:pt x="29268" y="11984"/>
                    <a:pt x="29485" y="11867"/>
                  </a:cubicBezTo>
                  <a:cubicBezTo>
                    <a:pt x="30269" y="11447"/>
                    <a:pt x="30561" y="10470"/>
                    <a:pt x="30140" y="9686"/>
                  </a:cubicBezTo>
                  <a:cubicBezTo>
                    <a:pt x="27566" y="4894"/>
                    <a:pt x="23813" y="1"/>
                    <a:pt x="15519"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54"/>
            <p:cNvSpPr/>
            <p:nvPr/>
          </p:nvSpPr>
          <p:spPr>
            <a:xfrm>
              <a:off x="3982017" y="1385301"/>
              <a:ext cx="804856" cy="294566"/>
            </a:xfrm>
            <a:custGeom>
              <a:avLst/>
              <a:gdLst/>
              <a:ahLst/>
              <a:cxnLst/>
              <a:rect l="l" t="t" r="r" b="b"/>
              <a:pathLst>
                <a:path w="26925" h="9855" extrusionOk="0">
                  <a:moveTo>
                    <a:pt x="13720" y="0"/>
                  </a:moveTo>
                  <a:cubicBezTo>
                    <a:pt x="13434" y="0"/>
                    <a:pt x="13142" y="7"/>
                    <a:pt x="12844" y="20"/>
                  </a:cubicBezTo>
                  <a:cubicBezTo>
                    <a:pt x="7116" y="271"/>
                    <a:pt x="3697" y="3318"/>
                    <a:pt x="1840" y="5829"/>
                  </a:cubicBezTo>
                  <a:cubicBezTo>
                    <a:pt x="1014" y="6946"/>
                    <a:pt x="417" y="8048"/>
                    <a:pt x="0" y="8966"/>
                  </a:cubicBezTo>
                  <a:cubicBezTo>
                    <a:pt x="143" y="9055"/>
                    <a:pt x="288" y="9141"/>
                    <a:pt x="431" y="9230"/>
                  </a:cubicBezTo>
                  <a:cubicBezTo>
                    <a:pt x="754" y="9429"/>
                    <a:pt x="1067" y="9640"/>
                    <a:pt x="1381" y="9855"/>
                  </a:cubicBezTo>
                  <a:cubicBezTo>
                    <a:pt x="1765" y="8973"/>
                    <a:pt x="2342" y="7861"/>
                    <a:pt x="3175" y="6747"/>
                  </a:cubicBezTo>
                  <a:cubicBezTo>
                    <a:pt x="5573" y="3536"/>
                    <a:pt x="8849" y="1815"/>
                    <a:pt x="12914" y="1637"/>
                  </a:cubicBezTo>
                  <a:cubicBezTo>
                    <a:pt x="13182" y="1625"/>
                    <a:pt x="13444" y="1620"/>
                    <a:pt x="13701" y="1620"/>
                  </a:cubicBezTo>
                  <a:cubicBezTo>
                    <a:pt x="20608" y="1620"/>
                    <a:pt x="23463" y="5806"/>
                    <a:pt x="25543" y="9686"/>
                  </a:cubicBezTo>
                  <a:cubicBezTo>
                    <a:pt x="25774" y="9533"/>
                    <a:pt x="26009" y="9379"/>
                    <a:pt x="26244" y="9231"/>
                  </a:cubicBezTo>
                  <a:cubicBezTo>
                    <a:pt x="26466" y="9090"/>
                    <a:pt x="26693" y="8962"/>
                    <a:pt x="26925" y="8836"/>
                  </a:cubicBezTo>
                  <a:cubicBezTo>
                    <a:pt x="24718" y="4737"/>
                    <a:pt x="21470" y="0"/>
                    <a:pt x="137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54"/>
            <p:cNvSpPr/>
            <p:nvPr/>
          </p:nvSpPr>
          <p:spPr>
            <a:xfrm>
              <a:off x="4012447" y="1420690"/>
              <a:ext cx="742739" cy="279561"/>
            </a:xfrm>
            <a:custGeom>
              <a:avLst/>
              <a:gdLst/>
              <a:ahLst/>
              <a:cxnLst/>
              <a:rect l="l" t="t" r="r" b="b"/>
              <a:pathLst>
                <a:path w="24847" h="9353" extrusionOk="0">
                  <a:moveTo>
                    <a:pt x="12167" y="1"/>
                  </a:moveTo>
                  <a:cubicBezTo>
                    <a:pt x="12049" y="1"/>
                    <a:pt x="11930" y="2"/>
                    <a:pt x="11810" y="4"/>
                  </a:cubicBezTo>
                  <a:cubicBezTo>
                    <a:pt x="6428" y="113"/>
                    <a:pt x="3287" y="3043"/>
                    <a:pt x="1602" y="5481"/>
                  </a:cubicBezTo>
                  <a:cubicBezTo>
                    <a:pt x="885" y="6521"/>
                    <a:pt x="366" y="7552"/>
                    <a:pt x="0" y="8424"/>
                  </a:cubicBezTo>
                  <a:cubicBezTo>
                    <a:pt x="447" y="8720"/>
                    <a:pt x="882" y="9034"/>
                    <a:pt x="1311" y="9353"/>
                  </a:cubicBezTo>
                  <a:cubicBezTo>
                    <a:pt x="1650" y="8506"/>
                    <a:pt x="2157" y="7461"/>
                    <a:pt x="2882" y="6422"/>
                  </a:cubicBezTo>
                  <a:cubicBezTo>
                    <a:pt x="5057" y="3303"/>
                    <a:pt x="8098" y="1683"/>
                    <a:pt x="11917" y="1606"/>
                  </a:cubicBezTo>
                  <a:cubicBezTo>
                    <a:pt x="12026" y="1604"/>
                    <a:pt x="12133" y="1603"/>
                    <a:pt x="12240" y="1603"/>
                  </a:cubicBezTo>
                  <a:cubicBezTo>
                    <a:pt x="18607" y="1603"/>
                    <a:pt x="21523" y="5386"/>
                    <a:pt x="23588" y="9133"/>
                  </a:cubicBezTo>
                  <a:cubicBezTo>
                    <a:pt x="24007" y="8850"/>
                    <a:pt x="24425" y="8568"/>
                    <a:pt x="24847" y="8293"/>
                  </a:cubicBezTo>
                  <a:cubicBezTo>
                    <a:pt x="22630" y="4295"/>
                    <a:pt x="19317" y="1"/>
                    <a:pt x="12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54"/>
            <p:cNvSpPr/>
            <p:nvPr/>
          </p:nvSpPr>
          <p:spPr>
            <a:xfrm>
              <a:off x="4042818" y="1458292"/>
              <a:ext cx="680891" cy="263779"/>
            </a:xfrm>
            <a:custGeom>
              <a:avLst/>
              <a:gdLst/>
              <a:ahLst/>
              <a:cxnLst/>
              <a:rect l="l" t="t" r="r" b="b"/>
              <a:pathLst>
                <a:path w="22778" h="8825" extrusionOk="0">
                  <a:moveTo>
                    <a:pt x="10698" y="1"/>
                  </a:moveTo>
                  <a:cubicBezTo>
                    <a:pt x="5717" y="1"/>
                    <a:pt x="2877" y="2795"/>
                    <a:pt x="1372" y="5150"/>
                  </a:cubicBezTo>
                  <a:cubicBezTo>
                    <a:pt x="761" y="6103"/>
                    <a:pt x="318" y="7056"/>
                    <a:pt x="0" y="7879"/>
                  </a:cubicBezTo>
                  <a:cubicBezTo>
                    <a:pt x="424" y="8188"/>
                    <a:pt x="840" y="8505"/>
                    <a:pt x="1255" y="8824"/>
                  </a:cubicBezTo>
                  <a:cubicBezTo>
                    <a:pt x="1550" y="8024"/>
                    <a:pt x="1982" y="7064"/>
                    <a:pt x="2596" y="6113"/>
                  </a:cubicBezTo>
                  <a:cubicBezTo>
                    <a:pt x="4536" y="3109"/>
                    <a:pt x="7315" y="1589"/>
                    <a:pt x="10852" y="1589"/>
                  </a:cubicBezTo>
                  <a:cubicBezTo>
                    <a:pt x="10880" y="1589"/>
                    <a:pt x="10907" y="1589"/>
                    <a:pt x="10935" y="1589"/>
                  </a:cubicBezTo>
                  <a:cubicBezTo>
                    <a:pt x="16662" y="1630"/>
                    <a:pt x="19564" y="4975"/>
                    <a:pt x="21607" y="8511"/>
                  </a:cubicBezTo>
                  <a:cubicBezTo>
                    <a:pt x="22003" y="8260"/>
                    <a:pt x="22389" y="8002"/>
                    <a:pt x="22778" y="7740"/>
                  </a:cubicBezTo>
                  <a:cubicBezTo>
                    <a:pt x="20559" y="3904"/>
                    <a:pt x="17266" y="48"/>
                    <a:pt x="10791" y="1"/>
                  </a:cubicBezTo>
                  <a:cubicBezTo>
                    <a:pt x="10760" y="1"/>
                    <a:pt x="10729" y="1"/>
                    <a:pt x="106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54"/>
            <p:cNvSpPr/>
            <p:nvPr/>
          </p:nvSpPr>
          <p:spPr>
            <a:xfrm>
              <a:off x="4073159" y="1505578"/>
              <a:ext cx="624843" cy="239269"/>
            </a:xfrm>
            <a:custGeom>
              <a:avLst/>
              <a:gdLst/>
              <a:ahLst/>
              <a:cxnLst/>
              <a:rect l="l" t="t" r="r" b="b"/>
              <a:pathLst>
                <a:path w="20903" h="8005" extrusionOk="0">
                  <a:moveTo>
                    <a:pt x="9672" y="0"/>
                  </a:moveTo>
                  <a:cubicBezTo>
                    <a:pt x="5039" y="0"/>
                    <a:pt x="2429" y="2676"/>
                    <a:pt x="1049" y="4949"/>
                  </a:cubicBezTo>
                  <a:cubicBezTo>
                    <a:pt x="611" y="5671"/>
                    <a:pt x="267" y="6394"/>
                    <a:pt x="0" y="7059"/>
                  </a:cubicBezTo>
                  <a:cubicBezTo>
                    <a:pt x="91" y="7128"/>
                    <a:pt x="182" y="7199"/>
                    <a:pt x="273" y="7268"/>
                  </a:cubicBezTo>
                  <a:cubicBezTo>
                    <a:pt x="586" y="7511"/>
                    <a:pt x="901" y="7758"/>
                    <a:pt x="1214" y="8005"/>
                  </a:cubicBezTo>
                  <a:cubicBezTo>
                    <a:pt x="1468" y="7354"/>
                    <a:pt x="1801" y="6638"/>
                    <a:pt x="2237" y="5927"/>
                  </a:cubicBezTo>
                  <a:cubicBezTo>
                    <a:pt x="4008" y="3038"/>
                    <a:pt x="6573" y="1577"/>
                    <a:pt x="9864" y="1577"/>
                  </a:cubicBezTo>
                  <a:cubicBezTo>
                    <a:pt x="9959" y="1577"/>
                    <a:pt x="10053" y="1579"/>
                    <a:pt x="10149" y="1581"/>
                  </a:cubicBezTo>
                  <a:cubicBezTo>
                    <a:pt x="15007" y="1705"/>
                    <a:pt x="17791" y="4362"/>
                    <a:pt x="19767" y="7430"/>
                  </a:cubicBezTo>
                  <a:cubicBezTo>
                    <a:pt x="20028" y="7281"/>
                    <a:pt x="20282" y="7121"/>
                    <a:pt x="20528" y="6967"/>
                  </a:cubicBezTo>
                  <a:cubicBezTo>
                    <a:pt x="20655" y="6888"/>
                    <a:pt x="20777" y="6805"/>
                    <a:pt x="20903" y="6724"/>
                  </a:cubicBezTo>
                  <a:cubicBezTo>
                    <a:pt x="18731" y="3297"/>
                    <a:pt x="15562" y="145"/>
                    <a:pt x="9987" y="4"/>
                  </a:cubicBezTo>
                  <a:cubicBezTo>
                    <a:pt x="9881" y="2"/>
                    <a:pt x="9776" y="0"/>
                    <a:pt x="96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53" name="Google Shape;3853;p54"/>
          <p:cNvGrpSpPr/>
          <p:nvPr/>
        </p:nvGrpSpPr>
        <p:grpSpPr>
          <a:xfrm>
            <a:off x="7386256" y="1114922"/>
            <a:ext cx="2075488" cy="1040440"/>
            <a:chOff x="6554834" y="4413128"/>
            <a:chExt cx="1033713" cy="518173"/>
          </a:xfrm>
        </p:grpSpPr>
        <p:sp>
          <p:nvSpPr>
            <p:cNvPr id="3854" name="Google Shape;3854;p54"/>
            <p:cNvSpPr/>
            <p:nvPr/>
          </p:nvSpPr>
          <p:spPr>
            <a:xfrm>
              <a:off x="6554834" y="4413128"/>
              <a:ext cx="1033713" cy="518173"/>
            </a:xfrm>
            <a:custGeom>
              <a:avLst/>
              <a:gdLst/>
              <a:ahLst/>
              <a:cxnLst/>
              <a:rect l="l" t="t" r="r" b="b"/>
              <a:pathLst>
                <a:path w="34581" h="17336" extrusionOk="0">
                  <a:moveTo>
                    <a:pt x="743" y="0"/>
                  </a:moveTo>
                  <a:cubicBezTo>
                    <a:pt x="287" y="0"/>
                    <a:pt x="1" y="500"/>
                    <a:pt x="236" y="896"/>
                  </a:cubicBezTo>
                  <a:lnTo>
                    <a:pt x="4443" y="7949"/>
                  </a:lnTo>
                  <a:cubicBezTo>
                    <a:pt x="4558" y="8140"/>
                    <a:pt x="4755" y="8237"/>
                    <a:pt x="4952" y="8237"/>
                  </a:cubicBezTo>
                  <a:cubicBezTo>
                    <a:pt x="5130" y="8237"/>
                    <a:pt x="5309" y="8158"/>
                    <a:pt x="5429" y="7996"/>
                  </a:cubicBezTo>
                  <a:lnTo>
                    <a:pt x="6181" y="6972"/>
                  </a:lnTo>
                  <a:cubicBezTo>
                    <a:pt x="6294" y="6819"/>
                    <a:pt x="6471" y="6732"/>
                    <a:pt x="6655" y="6732"/>
                  </a:cubicBezTo>
                  <a:cubicBezTo>
                    <a:pt x="6702" y="6732"/>
                    <a:pt x="6749" y="6738"/>
                    <a:pt x="6795" y="6749"/>
                  </a:cubicBezTo>
                  <a:cubicBezTo>
                    <a:pt x="6904" y="6775"/>
                    <a:pt x="7004" y="6828"/>
                    <a:pt x="7080" y="6907"/>
                  </a:cubicBezTo>
                  <a:cubicBezTo>
                    <a:pt x="7621" y="7479"/>
                    <a:pt x="7993" y="8302"/>
                    <a:pt x="8382" y="9170"/>
                  </a:cubicBezTo>
                  <a:cubicBezTo>
                    <a:pt x="8510" y="9455"/>
                    <a:pt x="8637" y="9739"/>
                    <a:pt x="8771" y="10017"/>
                  </a:cubicBezTo>
                  <a:cubicBezTo>
                    <a:pt x="9086" y="10668"/>
                    <a:pt x="9559" y="11652"/>
                    <a:pt x="10418" y="12367"/>
                  </a:cubicBezTo>
                  <a:cubicBezTo>
                    <a:pt x="10943" y="12802"/>
                    <a:pt x="11552" y="13069"/>
                    <a:pt x="12198" y="13145"/>
                  </a:cubicBezTo>
                  <a:cubicBezTo>
                    <a:pt x="12313" y="13159"/>
                    <a:pt x="12420" y="13201"/>
                    <a:pt x="12510" y="13273"/>
                  </a:cubicBezTo>
                  <a:cubicBezTo>
                    <a:pt x="13031" y="13687"/>
                    <a:pt x="13613" y="14006"/>
                    <a:pt x="14234" y="14218"/>
                  </a:cubicBezTo>
                  <a:cubicBezTo>
                    <a:pt x="14790" y="14407"/>
                    <a:pt x="15377" y="14501"/>
                    <a:pt x="15977" y="14501"/>
                  </a:cubicBezTo>
                  <a:cubicBezTo>
                    <a:pt x="16496" y="14501"/>
                    <a:pt x="17020" y="14431"/>
                    <a:pt x="17536" y="14290"/>
                  </a:cubicBezTo>
                  <a:cubicBezTo>
                    <a:pt x="18588" y="14004"/>
                    <a:pt x="19489" y="13485"/>
                    <a:pt x="20155" y="13066"/>
                  </a:cubicBezTo>
                  <a:cubicBezTo>
                    <a:pt x="20347" y="12943"/>
                    <a:pt x="20542" y="12819"/>
                    <a:pt x="20738" y="12689"/>
                  </a:cubicBezTo>
                  <a:cubicBezTo>
                    <a:pt x="21700" y="12061"/>
                    <a:pt x="22609" y="11468"/>
                    <a:pt x="23479" y="11468"/>
                  </a:cubicBezTo>
                  <a:cubicBezTo>
                    <a:pt x="23520" y="11468"/>
                    <a:pt x="23561" y="11471"/>
                    <a:pt x="23600" y="11472"/>
                  </a:cubicBezTo>
                  <a:cubicBezTo>
                    <a:pt x="23802" y="11485"/>
                    <a:pt x="23897" y="11563"/>
                    <a:pt x="23963" y="11635"/>
                  </a:cubicBezTo>
                  <a:cubicBezTo>
                    <a:pt x="24176" y="11873"/>
                    <a:pt x="24361" y="12261"/>
                    <a:pt x="24556" y="12671"/>
                  </a:cubicBezTo>
                  <a:lnTo>
                    <a:pt x="24594" y="12752"/>
                  </a:lnTo>
                  <a:cubicBezTo>
                    <a:pt x="25157" y="13935"/>
                    <a:pt x="26209" y="15554"/>
                    <a:pt x="28010" y="16568"/>
                  </a:cubicBezTo>
                  <a:cubicBezTo>
                    <a:pt x="28889" y="17062"/>
                    <a:pt x="29890" y="17333"/>
                    <a:pt x="30823" y="17336"/>
                  </a:cubicBezTo>
                  <a:cubicBezTo>
                    <a:pt x="32056" y="17336"/>
                    <a:pt x="33126" y="16850"/>
                    <a:pt x="33839" y="15971"/>
                  </a:cubicBezTo>
                  <a:cubicBezTo>
                    <a:pt x="34250" y="15465"/>
                    <a:pt x="34494" y="14860"/>
                    <a:pt x="34544" y="14223"/>
                  </a:cubicBezTo>
                  <a:cubicBezTo>
                    <a:pt x="34580" y="13750"/>
                    <a:pt x="34421" y="13280"/>
                    <a:pt x="34100" y="12935"/>
                  </a:cubicBezTo>
                  <a:cubicBezTo>
                    <a:pt x="33781" y="12590"/>
                    <a:pt x="33324" y="12391"/>
                    <a:pt x="32848" y="12391"/>
                  </a:cubicBezTo>
                  <a:cubicBezTo>
                    <a:pt x="31986" y="12391"/>
                    <a:pt x="31276" y="13008"/>
                    <a:pt x="31149" y="13845"/>
                  </a:cubicBezTo>
                  <a:cubicBezTo>
                    <a:pt x="31122" y="13862"/>
                    <a:pt x="31085" y="13880"/>
                    <a:pt x="31044" y="13893"/>
                  </a:cubicBezTo>
                  <a:cubicBezTo>
                    <a:pt x="30980" y="13910"/>
                    <a:pt x="30899" y="13921"/>
                    <a:pt x="30807" y="13921"/>
                  </a:cubicBezTo>
                  <a:cubicBezTo>
                    <a:pt x="30596" y="13921"/>
                    <a:pt x="30339" y="13870"/>
                    <a:pt x="30085" y="13776"/>
                  </a:cubicBezTo>
                  <a:cubicBezTo>
                    <a:pt x="29301" y="13489"/>
                    <a:pt x="28524" y="12767"/>
                    <a:pt x="27952" y="11800"/>
                  </a:cubicBezTo>
                  <a:cubicBezTo>
                    <a:pt x="27840" y="11611"/>
                    <a:pt x="27727" y="11379"/>
                    <a:pt x="27610" y="11133"/>
                  </a:cubicBezTo>
                  <a:cubicBezTo>
                    <a:pt x="27190" y="10264"/>
                    <a:pt x="26667" y="9180"/>
                    <a:pt x="25486" y="8532"/>
                  </a:cubicBezTo>
                  <a:cubicBezTo>
                    <a:pt x="24904" y="8213"/>
                    <a:pt x="24237" y="8052"/>
                    <a:pt x="23497" y="8052"/>
                  </a:cubicBezTo>
                  <a:cubicBezTo>
                    <a:pt x="23264" y="8052"/>
                    <a:pt x="23020" y="8068"/>
                    <a:pt x="22776" y="8102"/>
                  </a:cubicBezTo>
                  <a:cubicBezTo>
                    <a:pt x="21897" y="8216"/>
                    <a:pt x="21033" y="8531"/>
                    <a:pt x="20055" y="9085"/>
                  </a:cubicBezTo>
                  <a:cubicBezTo>
                    <a:pt x="19633" y="9325"/>
                    <a:pt x="19236" y="9582"/>
                    <a:pt x="18853" y="9831"/>
                  </a:cubicBezTo>
                  <a:cubicBezTo>
                    <a:pt x="18030" y="10366"/>
                    <a:pt x="17253" y="10870"/>
                    <a:pt x="16450" y="11036"/>
                  </a:cubicBezTo>
                  <a:cubicBezTo>
                    <a:pt x="16308" y="11066"/>
                    <a:pt x="16163" y="11080"/>
                    <a:pt x="16018" y="11080"/>
                  </a:cubicBezTo>
                  <a:cubicBezTo>
                    <a:pt x="15963" y="11080"/>
                    <a:pt x="15909" y="11078"/>
                    <a:pt x="15855" y="11073"/>
                  </a:cubicBezTo>
                  <a:cubicBezTo>
                    <a:pt x="16005" y="10783"/>
                    <a:pt x="16124" y="10474"/>
                    <a:pt x="16201" y="10153"/>
                  </a:cubicBezTo>
                  <a:cubicBezTo>
                    <a:pt x="16526" y="8809"/>
                    <a:pt x="16138" y="7471"/>
                    <a:pt x="15185" y="6655"/>
                  </a:cubicBezTo>
                  <a:cubicBezTo>
                    <a:pt x="14649" y="6196"/>
                    <a:pt x="13971" y="5943"/>
                    <a:pt x="13277" y="5943"/>
                  </a:cubicBezTo>
                  <a:cubicBezTo>
                    <a:pt x="12735" y="5943"/>
                    <a:pt x="12208" y="6097"/>
                    <a:pt x="11755" y="6388"/>
                  </a:cubicBezTo>
                  <a:cubicBezTo>
                    <a:pt x="11713" y="6415"/>
                    <a:pt x="11672" y="6443"/>
                    <a:pt x="11634" y="6471"/>
                  </a:cubicBezTo>
                  <a:cubicBezTo>
                    <a:pt x="11532" y="6544"/>
                    <a:pt x="11417" y="6578"/>
                    <a:pt x="11302" y="6578"/>
                  </a:cubicBezTo>
                  <a:cubicBezTo>
                    <a:pt x="11094" y="6578"/>
                    <a:pt x="10889" y="6465"/>
                    <a:pt x="10780" y="6265"/>
                  </a:cubicBezTo>
                  <a:cubicBezTo>
                    <a:pt x="10576" y="5891"/>
                    <a:pt x="10348" y="5520"/>
                    <a:pt x="10075" y="5159"/>
                  </a:cubicBezTo>
                  <a:cubicBezTo>
                    <a:pt x="9801" y="4793"/>
                    <a:pt x="9501" y="4466"/>
                    <a:pt x="9180" y="4182"/>
                  </a:cubicBezTo>
                  <a:cubicBezTo>
                    <a:pt x="9173" y="4176"/>
                    <a:pt x="9166" y="4171"/>
                    <a:pt x="9161" y="4165"/>
                  </a:cubicBezTo>
                  <a:lnTo>
                    <a:pt x="9156" y="4144"/>
                  </a:lnTo>
                  <a:cubicBezTo>
                    <a:pt x="9106" y="3936"/>
                    <a:pt x="9171" y="3718"/>
                    <a:pt x="9327" y="3571"/>
                  </a:cubicBezTo>
                  <a:lnTo>
                    <a:pt x="11566" y="1482"/>
                  </a:lnTo>
                  <a:cubicBezTo>
                    <a:pt x="11950" y="1123"/>
                    <a:pt x="11713" y="481"/>
                    <a:pt x="11189" y="458"/>
                  </a:cubicBezTo>
                  <a:lnTo>
                    <a:pt x="771" y="1"/>
                  </a:lnTo>
                  <a:cubicBezTo>
                    <a:pt x="761" y="1"/>
                    <a:pt x="752" y="0"/>
                    <a:pt x="743"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54"/>
            <p:cNvSpPr/>
            <p:nvPr/>
          </p:nvSpPr>
          <p:spPr>
            <a:xfrm>
              <a:off x="6632106" y="4463851"/>
              <a:ext cx="182613" cy="47256"/>
            </a:xfrm>
            <a:custGeom>
              <a:avLst/>
              <a:gdLst/>
              <a:ahLst/>
              <a:cxnLst/>
              <a:rect l="l" t="t" r="r" b="b"/>
              <a:pathLst>
                <a:path w="6109" h="1581" extrusionOk="0">
                  <a:moveTo>
                    <a:pt x="1" y="1"/>
                  </a:moveTo>
                  <a:lnTo>
                    <a:pt x="4701" y="1580"/>
                  </a:lnTo>
                  <a:lnTo>
                    <a:pt x="6108" y="269"/>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54"/>
            <p:cNvSpPr/>
            <p:nvPr/>
          </p:nvSpPr>
          <p:spPr>
            <a:xfrm>
              <a:off x="6632106" y="4463851"/>
              <a:ext cx="110004" cy="122938"/>
            </a:xfrm>
            <a:custGeom>
              <a:avLst/>
              <a:gdLst/>
              <a:ahLst/>
              <a:cxnLst/>
              <a:rect l="l" t="t" r="r" b="b"/>
              <a:pathLst>
                <a:path w="3680" h="4113" extrusionOk="0">
                  <a:moveTo>
                    <a:pt x="1" y="1"/>
                  </a:moveTo>
                  <a:lnTo>
                    <a:pt x="2455" y="4112"/>
                  </a:lnTo>
                  <a:lnTo>
                    <a:pt x="3679" y="2450"/>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54"/>
            <p:cNvSpPr/>
            <p:nvPr/>
          </p:nvSpPr>
          <p:spPr>
            <a:xfrm>
              <a:off x="6632106" y="4463851"/>
              <a:ext cx="155620" cy="108770"/>
            </a:xfrm>
            <a:custGeom>
              <a:avLst/>
              <a:gdLst/>
              <a:ahLst/>
              <a:cxnLst/>
              <a:rect l="l" t="t" r="r" b="b"/>
              <a:pathLst>
                <a:path w="5206" h="3639" extrusionOk="0">
                  <a:moveTo>
                    <a:pt x="1" y="1"/>
                  </a:moveTo>
                  <a:lnTo>
                    <a:pt x="3679" y="2450"/>
                  </a:lnTo>
                  <a:lnTo>
                    <a:pt x="5205" y="3638"/>
                  </a:lnTo>
                  <a:lnTo>
                    <a:pt x="4701" y="1580"/>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54"/>
            <p:cNvSpPr/>
            <p:nvPr/>
          </p:nvSpPr>
          <p:spPr>
            <a:xfrm>
              <a:off x="6726716" y="4537052"/>
              <a:ext cx="61011" cy="35569"/>
            </a:xfrm>
            <a:custGeom>
              <a:avLst/>
              <a:gdLst/>
              <a:ahLst/>
              <a:cxnLst/>
              <a:rect l="l" t="t" r="r" b="b"/>
              <a:pathLst>
                <a:path w="2041" h="1190" extrusionOk="0">
                  <a:moveTo>
                    <a:pt x="514" y="1"/>
                  </a:moveTo>
                  <a:lnTo>
                    <a:pt x="0" y="699"/>
                  </a:lnTo>
                  <a:lnTo>
                    <a:pt x="2040" y="1189"/>
                  </a:lnTo>
                  <a:lnTo>
                    <a:pt x="51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54"/>
            <p:cNvSpPr/>
            <p:nvPr/>
          </p:nvSpPr>
          <p:spPr>
            <a:xfrm>
              <a:off x="6790776" y="4573308"/>
              <a:ext cx="748986" cy="309840"/>
            </a:xfrm>
            <a:custGeom>
              <a:avLst/>
              <a:gdLst/>
              <a:ahLst/>
              <a:cxnLst/>
              <a:rect l="l" t="t" r="r" b="b"/>
              <a:pathLst>
                <a:path w="25056" h="10366" extrusionOk="0">
                  <a:moveTo>
                    <a:pt x="5395" y="2389"/>
                  </a:moveTo>
                  <a:cubicBezTo>
                    <a:pt x="5948" y="2389"/>
                    <a:pt x="6401" y="2844"/>
                    <a:pt x="6545" y="3366"/>
                  </a:cubicBezTo>
                  <a:cubicBezTo>
                    <a:pt x="6732" y="4031"/>
                    <a:pt x="6513" y="4786"/>
                    <a:pt x="6070" y="5302"/>
                  </a:cubicBezTo>
                  <a:cubicBezTo>
                    <a:pt x="5827" y="5584"/>
                    <a:pt x="5509" y="5815"/>
                    <a:pt x="5159" y="5930"/>
                  </a:cubicBezTo>
                  <a:lnTo>
                    <a:pt x="5159" y="5930"/>
                  </a:lnTo>
                  <a:cubicBezTo>
                    <a:pt x="5113" y="5876"/>
                    <a:pt x="5069" y="5820"/>
                    <a:pt x="5026" y="5763"/>
                  </a:cubicBezTo>
                  <a:cubicBezTo>
                    <a:pt x="4603" y="5199"/>
                    <a:pt x="4283" y="4483"/>
                    <a:pt x="4277" y="3766"/>
                  </a:cubicBezTo>
                  <a:cubicBezTo>
                    <a:pt x="4271" y="3155"/>
                    <a:pt x="4587" y="2493"/>
                    <a:pt x="5251" y="2400"/>
                  </a:cubicBezTo>
                  <a:cubicBezTo>
                    <a:pt x="5300" y="2393"/>
                    <a:pt x="5348" y="2389"/>
                    <a:pt x="5395" y="2389"/>
                  </a:cubicBezTo>
                  <a:close/>
                  <a:moveTo>
                    <a:pt x="155" y="1"/>
                  </a:moveTo>
                  <a:cubicBezTo>
                    <a:pt x="73" y="1"/>
                    <a:pt x="1" y="103"/>
                    <a:pt x="78" y="171"/>
                  </a:cubicBezTo>
                  <a:cubicBezTo>
                    <a:pt x="1203" y="1172"/>
                    <a:pt x="1694" y="2642"/>
                    <a:pt x="2329" y="3962"/>
                  </a:cubicBezTo>
                  <a:cubicBezTo>
                    <a:pt x="2641" y="4611"/>
                    <a:pt x="2988" y="5303"/>
                    <a:pt x="3551" y="5770"/>
                  </a:cubicBezTo>
                  <a:cubicBezTo>
                    <a:pt x="3893" y="6054"/>
                    <a:pt x="4292" y="6205"/>
                    <a:pt x="4702" y="6205"/>
                  </a:cubicBezTo>
                  <a:cubicBezTo>
                    <a:pt x="4831" y="6205"/>
                    <a:pt x="4962" y="6190"/>
                    <a:pt x="5092" y="6159"/>
                  </a:cubicBezTo>
                  <a:lnTo>
                    <a:pt x="5092" y="6159"/>
                  </a:lnTo>
                  <a:cubicBezTo>
                    <a:pt x="5571" y="6691"/>
                    <a:pt x="6184" y="7104"/>
                    <a:pt x="6856" y="7331"/>
                  </a:cubicBezTo>
                  <a:cubicBezTo>
                    <a:pt x="7256" y="7467"/>
                    <a:pt x="7670" y="7530"/>
                    <a:pt x="8085" y="7530"/>
                  </a:cubicBezTo>
                  <a:cubicBezTo>
                    <a:pt x="8466" y="7530"/>
                    <a:pt x="8848" y="7477"/>
                    <a:pt x="9220" y="7377"/>
                  </a:cubicBezTo>
                  <a:cubicBezTo>
                    <a:pt x="10002" y="7165"/>
                    <a:pt x="10723" y="6771"/>
                    <a:pt x="11405" y="6343"/>
                  </a:cubicBezTo>
                  <a:cubicBezTo>
                    <a:pt x="12685" y="5540"/>
                    <a:pt x="14008" y="4500"/>
                    <a:pt x="15585" y="4500"/>
                  </a:cubicBezTo>
                  <a:cubicBezTo>
                    <a:pt x="15659" y="4500"/>
                    <a:pt x="15733" y="4502"/>
                    <a:pt x="15807" y="4507"/>
                  </a:cubicBezTo>
                  <a:cubicBezTo>
                    <a:pt x="16379" y="4542"/>
                    <a:pt x="16884" y="4774"/>
                    <a:pt x="17268" y="5200"/>
                  </a:cubicBezTo>
                  <a:cubicBezTo>
                    <a:pt x="17658" y="5635"/>
                    <a:pt x="17908" y="6181"/>
                    <a:pt x="18158" y="6702"/>
                  </a:cubicBezTo>
                  <a:cubicBezTo>
                    <a:pt x="18757" y="7958"/>
                    <a:pt x="19679" y="9116"/>
                    <a:pt x="20910" y="9806"/>
                  </a:cubicBezTo>
                  <a:cubicBezTo>
                    <a:pt x="21486" y="10129"/>
                    <a:pt x="22225" y="10365"/>
                    <a:pt x="22933" y="10365"/>
                  </a:cubicBezTo>
                  <a:cubicBezTo>
                    <a:pt x="23606" y="10365"/>
                    <a:pt x="24251" y="10152"/>
                    <a:pt x="24701" y="9597"/>
                  </a:cubicBezTo>
                  <a:cubicBezTo>
                    <a:pt x="24902" y="9348"/>
                    <a:pt x="25026" y="9056"/>
                    <a:pt x="25050" y="8737"/>
                  </a:cubicBezTo>
                  <a:cubicBezTo>
                    <a:pt x="25056" y="8672"/>
                    <a:pt x="25008" y="8640"/>
                    <a:pt x="24958" y="8640"/>
                  </a:cubicBezTo>
                  <a:cubicBezTo>
                    <a:pt x="24907" y="8640"/>
                    <a:pt x="24854" y="8672"/>
                    <a:pt x="24849" y="8737"/>
                  </a:cubicBezTo>
                  <a:cubicBezTo>
                    <a:pt x="24796" y="9409"/>
                    <a:pt x="24210" y="9905"/>
                    <a:pt x="23595" y="10080"/>
                  </a:cubicBezTo>
                  <a:cubicBezTo>
                    <a:pt x="23376" y="10142"/>
                    <a:pt x="23147" y="10169"/>
                    <a:pt x="22916" y="10169"/>
                  </a:cubicBezTo>
                  <a:cubicBezTo>
                    <a:pt x="22479" y="10169"/>
                    <a:pt x="22035" y="10071"/>
                    <a:pt x="21638" y="9926"/>
                  </a:cubicBezTo>
                  <a:cubicBezTo>
                    <a:pt x="20369" y="9458"/>
                    <a:pt x="19353" y="8403"/>
                    <a:pt x="18676" y="7259"/>
                  </a:cubicBezTo>
                  <a:cubicBezTo>
                    <a:pt x="18132" y="6342"/>
                    <a:pt x="17820" y="5132"/>
                    <a:pt x="16818" y="4582"/>
                  </a:cubicBezTo>
                  <a:cubicBezTo>
                    <a:pt x="16446" y="4377"/>
                    <a:pt x="16025" y="4300"/>
                    <a:pt x="15603" y="4300"/>
                  </a:cubicBezTo>
                  <a:cubicBezTo>
                    <a:pt x="15432" y="4300"/>
                    <a:pt x="15260" y="4313"/>
                    <a:pt x="15092" y="4335"/>
                  </a:cubicBezTo>
                  <a:cubicBezTo>
                    <a:pt x="14332" y="4435"/>
                    <a:pt x="13620" y="4746"/>
                    <a:pt x="12958" y="5121"/>
                  </a:cubicBezTo>
                  <a:cubicBezTo>
                    <a:pt x="11625" y="5879"/>
                    <a:pt x="10424" y="6932"/>
                    <a:pt x="8884" y="7251"/>
                  </a:cubicBezTo>
                  <a:cubicBezTo>
                    <a:pt x="8630" y="7303"/>
                    <a:pt x="8376" y="7329"/>
                    <a:pt x="8123" y="7329"/>
                  </a:cubicBezTo>
                  <a:cubicBezTo>
                    <a:pt x="7060" y="7329"/>
                    <a:pt x="6038" y="6877"/>
                    <a:pt x="5305" y="6095"/>
                  </a:cubicBezTo>
                  <a:lnTo>
                    <a:pt x="5305" y="6095"/>
                  </a:lnTo>
                  <a:cubicBezTo>
                    <a:pt x="5360" y="6074"/>
                    <a:pt x="5415" y="6051"/>
                    <a:pt x="5470" y="6024"/>
                  </a:cubicBezTo>
                  <a:cubicBezTo>
                    <a:pt x="6108" y="5718"/>
                    <a:pt x="6578" y="5094"/>
                    <a:pt x="6743" y="4412"/>
                  </a:cubicBezTo>
                  <a:cubicBezTo>
                    <a:pt x="6904" y="3749"/>
                    <a:pt x="6785" y="2980"/>
                    <a:pt x="6246" y="2517"/>
                  </a:cubicBezTo>
                  <a:cubicBezTo>
                    <a:pt x="6001" y="2308"/>
                    <a:pt x="5692" y="2193"/>
                    <a:pt x="5383" y="2193"/>
                  </a:cubicBezTo>
                  <a:cubicBezTo>
                    <a:pt x="5158" y="2193"/>
                    <a:pt x="4933" y="2254"/>
                    <a:pt x="4731" y="2383"/>
                  </a:cubicBezTo>
                  <a:cubicBezTo>
                    <a:pt x="4115" y="2779"/>
                    <a:pt x="4002" y="3574"/>
                    <a:pt x="4125" y="4246"/>
                  </a:cubicBezTo>
                  <a:cubicBezTo>
                    <a:pt x="4243" y="4884"/>
                    <a:pt x="4535" y="5480"/>
                    <a:pt x="4943" y="5985"/>
                  </a:cubicBezTo>
                  <a:lnTo>
                    <a:pt x="4943" y="5985"/>
                  </a:lnTo>
                  <a:cubicBezTo>
                    <a:pt x="4857" y="6000"/>
                    <a:pt x="4769" y="6009"/>
                    <a:pt x="4680" y="6009"/>
                  </a:cubicBezTo>
                  <a:cubicBezTo>
                    <a:pt x="4537" y="6009"/>
                    <a:pt x="4392" y="5987"/>
                    <a:pt x="4247" y="5940"/>
                  </a:cubicBezTo>
                  <a:cubicBezTo>
                    <a:pt x="3577" y="5721"/>
                    <a:pt x="3146" y="5072"/>
                    <a:pt x="2823" y="4486"/>
                  </a:cubicBezTo>
                  <a:cubicBezTo>
                    <a:pt x="2148" y="3265"/>
                    <a:pt x="1742" y="1891"/>
                    <a:pt x="896" y="767"/>
                  </a:cubicBezTo>
                  <a:cubicBezTo>
                    <a:pt x="695" y="498"/>
                    <a:pt x="472" y="248"/>
                    <a:pt x="220" y="25"/>
                  </a:cubicBezTo>
                  <a:cubicBezTo>
                    <a:pt x="200" y="8"/>
                    <a:pt x="177" y="1"/>
                    <a:pt x="1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60" name="Google Shape;3860;p54"/>
          <p:cNvGrpSpPr/>
          <p:nvPr/>
        </p:nvGrpSpPr>
        <p:grpSpPr>
          <a:xfrm>
            <a:off x="974308" y="3752203"/>
            <a:ext cx="246464" cy="231319"/>
            <a:chOff x="5946283" y="1650903"/>
            <a:chExt cx="246464" cy="231319"/>
          </a:xfrm>
        </p:grpSpPr>
        <p:sp>
          <p:nvSpPr>
            <p:cNvPr id="3861" name="Google Shape;3861;p54"/>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54"/>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63" name="Google Shape;3863;p54"/>
          <p:cNvGrpSpPr/>
          <p:nvPr/>
        </p:nvGrpSpPr>
        <p:grpSpPr>
          <a:xfrm>
            <a:off x="1220787" y="2715359"/>
            <a:ext cx="1559817" cy="2305022"/>
            <a:chOff x="7633326" y="3473715"/>
            <a:chExt cx="1003162" cy="1482424"/>
          </a:xfrm>
        </p:grpSpPr>
        <p:sp>
          <p:nvSpPr>
            <p:cNvPr id="3864" name="Google Shape;3864;p54"/>
            <p:cNvSpPr/>
            <p:nvPr/>
          </p:nvSpPr>
          <p:spPr>
            <a:xfrm>
              <a:off x="7633326" y="3473715"/>
              <a:ext cx="1003162" cy="1482424"/>
            </a:xfrm>
            <a:custGeom>
              <a:avLst/>
              <a:gdLst/>
              <a:ahLst/>
              <a:cxnLst/>
              <a:rect l="l" t="t" r="r" b="b"/>
              <a:pathLst>
                <a:path w="33559" h="49596" extrusionOk="0">
                  <a:moveTo>
                    <a:pt x="19249" y="0"/>
                  </a:moveTo>
                  <a:cubicBezTo>
                    <a:pt x="17542" y="0"/>
                    <a:pt x="16124" y="429"/>
                    <a:pt x="15202" y="1201"/>
                  </a:cubicBezTo>
                  <a:cubicBezTo>
                    <a:pt x="15054" y="1326"/>
                    <a:pt x="14362" y="1293"/>
                    <a:pt x="14146" y="1343"/>
                  </a:cubicBezTo>
                  <a:cubicBezTo>
                    <a:pt x="13752" y="1432"/>
                    <a:pt x="13367" y="1559"/>
                    <a:pt x="12997" y="1722"/>
                  </a:cubicBezTo>
                  <a:cubicBezTo>
                    <a:pt x="12160" y="2095"/>
                    <a:pt x="11416" y="2661"/>
                    <a:pt x="10836" y="3370"/>
                  </a:cubicBezTo>
                  <a:cubicBezTo>
                    <a:pt x="9377" y="5152"/>
                    <a:pt x="8958" y="7730"/>
                    <a:pt x="9268" y="9961"/>
                  </a:cubicBezTo>
                  <a:cubicBezTo>
                    <a:pt x="9284" y="10078"/>
                    <a:pt x="9303" y="10198"/>
                    <a:pt x="9275" y="10313"/>
                  </a:cubicBezTo>
                  <a:cubicBezTo>
                    <a:pt x="9236" y="10474"/>
                    <a:pt x="9071" y="10589"/>
                    <a:pt x="8924" y="10629"/>
                  </a:cubicBezTo>
                  <a:cubicBezTo>
                    <a:pt x="8705" y="10074"/>
                    <a:pt x="8215" y="9654"/>
                    <a:pt x="7629" y="9536"/>
                  </a:cubicBezTo>
                  <a:cubicBezTo>
                    <a:pt x="7509" y="9514"/>
                    <a:pt x="7387" y="9501"/>
                    <a:pt x="7265" y="9501"/>
                  </a:cubicBezTo>
                  <a:cubicBezTo>
                    <a:pt x="7179" y="9501"/>
                    <a:pt x="7079" y="9508"/>
                    <a:pt x="6967" y="9526"/>
                  </a:cubicBezTo>
                  <a:cubicBezTo>
                    <a:pt x="6967" y="9526"/>
                    <a:pt x="6967" y="9526"/>
                    <a:pt x="6967" y="9526"/>
                  </a:cubicBezTo>
                  <a:cubicBezTo>
                    <a:pt x="6933" y="9526"/>
                    <a:pt x="6027" y="8674"/>
                    <a:pt x="5820" y="8603"/>
                  </a:cubicBezTo>
                  <a:cubicBezTo>
                    <a:pt x="5653" y="8546"/>
                    <a:pt x="5486" y="8522"/>
                    <a:pt x="5320" y="8522"/>
                  </a:cubicBezTo>
                  <a:cubicBezTo>
                    <a:pt x="4851" y="8522"/>
                    <a:pt x="4386" y="8709"/>
                    <a:pt x="3927" y="8842"/>
                  </a:cubicBezTo>
                  <a:cubicBezTo>
                    <a:pt x="3703" y="8907"/>
                    <a:pt x="3480" y="8970"/>
                    <a:pt x="3268" y="9068"/>
                  </a:cubicBezTo>
                  <a:cubicBezTo>
                    <a:pt x="2952" y="9212"/>
                    <a:pt x="2668" y="9432"/>
                    <a:pt x="2459" y="9710"/>
                  </a:cubicBezTo>
                  <a:cubicBezTo>
                    <a:pt x="2387" y="9805"/>
                    <a:pt x="2324" y="9909"/>
                    <a:pt x="2239" y="9994"/>
                  </a:cubicBezTo>
                  <a:cubicBezTo>
                    <a:pt x="2134" y="10095"/>
                    <a:pt x="2005" y="10164"/>
                    <a:pt x="1886" y="10248"/>
                  </a:cubicBezTo>
                  <a:cubicBezTo>
                    <a:pt x="1595" y="10452"/>
                    <a:pt x="1381" y="10745"/>
                    <a:pt x="1258" y="11079"/>
                  </a:cubicBezTo>
                  <a:cubicBezTo>
                    <a:pt x="1187" y="11271"/>
                    <a:pt x="1235" y="11771"/>
                    <a:pt x="1144" y="11899"/>
                  </a:cubicBezTo>
                  <a:cubicBezTo>
                    <a:pt x="1122" y="11930"/>
                    <a:pt x="1101" y="11963"/>
                    <a:pt x="1080" y="11997"/>
                  </a:cubicBezTo>
                  <a:cubicBezTo>
                    <a:pt x="0" y="13750"/>
                    <a:pt x="2453" y="15349"/>
                    <a:pt x="3525" y="16360"/>
                  </a:cubicBezTo>
                  <a:cubicBezTo>
                    <a:pt x="4246" y="17043"/>
                    <a:pt x="4972" y="17727"/>
                    <a:pt x="5608" y="18491"/>
                  </a:cubicBezTo>
                  <a:cubicBezTo>
                    <a:pt x="6283" y="19298"/>
                    <a:pt x="6881" y="20233"/>
                    <a:pt x="7772" y="20825"/>
                  </a:cubicBezTo>
                  <a:cubicBezTo>
                    <a:pt x="8551" y="21342"/>
                    <a:pt x="9320" y="21873"/>
                    <a:pt x="10087" y="22422"/>
                  </a:cubicBezTo>
                  <a:lnTo>
                    <a:pt x="10238" y="22516"/>
                  </a:lnTo>
                  <a:cubicBezTo>
                    <a:pt x="10520" y="22696"/>
                    <a:pt x="10809" y="22881"/>
                    <a:pt x="11123" y="23060"/>
                  </a:cubicBezTo>
                  <a:cubicBezTo>
                    <a:pt x="11645" y="23361"/>
                    <a:pt x="10993" y="25455"/>
                    <a:pt x="10883" y="26008"/>
                  </a:cubicBezTo>
                  <a:cubicBezTo>
                    <a:pt x="10498" y="27911"/>
                    <a:pt x="9875" y="29591"/>
                    <a:pt x="9143" y="31376"/>
                  </a:cubicBezTo>
                  <a:lnTo>
                    <a:pt x="8184" y="33710"/>
                  </a:lnTo>
                  <a:cubicBezTo>
                    <a:pt x="7850" y="34528"/>
                    <a:pt x="7220" y="35480"/>
                    <a:pt x="7363" y="36384"/>
                  </a:cubicBezTo>
                  <a:cubicBezTo>
                    <a:pt x="7442" y="36885"/>
                    <a:pt x="7751" y="37327"/>
                    <a:pt x="8130" y="37662"/>
                  </a:cubicBezTo>
                  <a:cubicBezTo>
                    <a:pt x="9028" y="38456"/>
                    <a:pt x="10306" y="39020"/>
                    <a:pt x="11459" y="39303"/>
                  </a:cubicBezTo>
                  <a:cubicBezTo>
                    <a:pt x="11634" y="39347"/>
                    <a:pt x="11932" y="42387"/>
                    <a:pt x="11977" y="42640"/>
                  </a:cubicBezTo>
                  <a:cubicBezTo>
                    <a:pt x="12077" y="43220"/>
                    <a:pt x="12183" y="43802"/>
                    <a:pt x="12275" y="44296"/>
                  </a:cubicBezTo>
                  <a:cubicBezTo>
                    <a:pt x="12211" y="44324"/>
                    <a:pt x="12148" y="44352"/>
                    <a:pt x="12084" y="44383"/>
                  </a:cubicBezTo>
                  <a:cubicBezTo>
                    <a:pt x="10865" y="44942"/>
                    <a:pt x="9591" y="45679"/>
                    <a:pt x="9391" y="46911"/>
                  </a:cubicBezTo>
                  <a:cubicBezTo>
                    <a:pt x="9318" y="47376"/>
                    <a:pt x="9402" y="47836"/>
                    <a:pt x="9637" y="48244"/>
                  </a:cubicBezTo>
                  <a:cubicBezTo>
                    <a:pt x="10251" y="49311"/>
                    <a:pt x="11591" y="49596"/>
                    <a:pt x="12969" y="49596"/>
                  </a:cubicBezTo>
                  <a:cubicBezTo>
                    <a:pt x="14078" y="49596"/>
                    <a:pt x="15213" y="49411"/>
                    <a:pt x="16015" y="49302"/>
                  </a:cubicBezTo>
                  <a:cubicBezTo>
                    <a:pt x="16890" y="49182"/>
                    <a:pt x="17811" y="49030"/>
                    <a:pt x="18498" y="48472"/>
                  </a:cubicBezTo>
                  <a:cubicBezTo>
                    <a:pt x="19596" y="47576"/>
                    <a:pt x="19163" y="46342"/>
                    <a:pt x="18640" y="45274"/>
                  </a:cubicBezTo>
                  <a:cubicBezTo>
                    <a:pt x="18217" y="44409"/>
                    <a:pt x="18258" y="43367"/>
                    <a:pt x="18175" y="42421"/>
                  </a:cubicBezTo>
                  <a:lnTo>
                    <a:pt x="18175" y="42421"/>
                  </a:lnTo>
                  <a:cubicBezTo>
                    <a:pt x="18869" y="43035"/>
                    <a:pt x="19643" y="43531"/>
                    <a:pt x="20484" y="43899"/>
                  </a:cubicBezTo>
                  <a:cubicBezTo>
                    <a:pt x="20752" y="44018"/>
                    <a:pt x="21452" y="44133"/>
                    <a:pt x="21586" y="44419"/>
                  </a:cubicBezTo>
                  <a:cubicBezTo>
                    <a:pt x="21653" y="44557"/>
                    <a:pt x="21648" y="44716"/>
                    <a:pt x="21650" y="44870"/>
                  </a:cubicBezTo>
                  <a:cubicBezTo>
                    <a:pt x="21655" y="46052"/>
                    <a:pt x="21929" y="47450"/>
                    <a:pt x="22895" y="48237"/>
                  </a:cubicBezTo>
                  <a:cubicBezTo>
                    <a:pt x="23317" y="48580"/>
                    <a:pt x="23783" y="48732"/>
                    <a:pt x="24242" y="48732"/>
                  </a:cubicBezTo>
                  <a:cubicBezTo>
                    <a:pt x="25024" y="48732"/>
                    <a:pt x="25786" y="48290"/>
                    <a:pt x="26275" y="47594"/>
                  </a:cubicBezTo>
                  <a:cubicBezTo>
                    <a:pt x="27194" y="46286"/>
                    <a:pt x="27526" y="44543"/>
                    <a:pt x="27800" y="43004"/>
                  </a:cubicBezTo>
                  <a:cubicBezTo>
                    <a:pt x="27896" y="42459"/>
                    <a:pt x="28113" y="41111"/>
                    <a:pt x="28042" y="40363"/>
                  </a:cubicBezTo>
                  <a:cubicBezTo>
                    <a:pt x="27935" y="39214"/>
                    <a:pt x="26887" y="38459"/>
                    <a:pt x="25795" y="38459"/>
                  </a:cubicBezTo>
                  <a:cubicBezTo>
                    <a:pt x="25652" y="38459"/>
                    <a:pt x="25509" y="38472"/>
                    <a:pt x="25366" y="38499"/>
                  </a:cubicBezTo>
                  <a:cubicBezTo>
                    <a:pt x="25069" y="38554"/>
                    <a:pt x="24778" y="38643"/>
                    <a:pt x="24488" y="38643"/>
                  </a:cubicBezTo>
                  <a:cubicBezTo>
                    <a:pt x="24320" y="38643"/>
                    <a:pt x="24152" y="38613"/>
                    <a:pt x="23984" y="38528"/>
                  </a:cubicBezTo>
                  <a:cubicBezTo>
                    <a:pt x="24134" y="38442"/>
                    <a:pt x="24296" y="38375"/>
                    <a:pt x="24457" y="38304"/>
                  </a:cubicBezTo>
                  <a:cubicBezTo>
                    <a:pt x="24895" y="38112"/>
                    <a:pt x="25125" y="37625"/>
                    <a:pt x="24995" y="37165"/>
                  </a:cubicBezTo>
                  <a:cubicBezTo>
                    <a:pt x="24295" y="34669"/>
                    <a:pt x="23595" y="32175"/>
                    <a:pt x="22896" y="29680"/>
                  </a:cubicBezTo>
                  <a:cubicBezTo>
                    <a:pt x="22770" y="29235"/>
                    <a:pt x="22645" y="28786"/>
                    <a:pt x="22651" y="28323"/>
                  </a:cubicBezTo>
                  <a:lnTo>
                    <a:pt x="22651" y="28323"/>
                  </a:lnTo>
                  <a:cubicBezTo>
                    <a:pt x="22924" y="28706"/>
                    <a:pt x="23835" y="28798"/>
                    <a:pt x="24268" y="28872"/>
                  </a:cubicBezTo>
                  <a:cubicBezTo>
                    <a:pt x="24451" y="28904"/>
                    <a:pt x="24636" y="28918"/>
                    <a:pt x="24821" y="28918"/>
                  </a:cubicBezTo>
                  <a:cubicBezTo>
                    <a:pt x="25301" y="28918"/>
                    <a:pt x="25782" y="28821"/>
                    <a:pt x="26234" y="28671"/>
                  </a:cubicBezTo>
                  <a:cubicBezTo>
                    <a:pt x="27080" y="28391"/>
                    <a:pt x="27850" y="27928"/>
                    <a:pt x="28644" y="27523"/>
                  </a:cubicBezTo>
                  <a:cubicBezTo>
                    <a:pt x="30363" y="26644"/>
                    <a:pt x="33128" y="26220"/>
                    <a:pt x="33391" y="23938"/>
                  </a:cubicBezTo>
                  <a:cubicBezTo>
                    <a:pt x="33372" y="23931"/>
                    <a:pt x="33375" y="23929"/>
                    <a:pt x="33375" y="23927"/>
                  </a:cubicBezTo>
                  <a:cubicBezTo>
                    <a:pt x="33396" y="23753"/>
                    <a:pt x="33458" y="23586"/>
                    <a:pt x="33494" y="23413"/>
                  </a:cubicBezTo>
                  <a:cubicBezTo>
                    <a:pt x="33559" y="23101"/>
                    <a:pt x="33532" y="22771"/>
                    <a:pt x="33417" y="22474"/>
                  </a:cubicBezTo>
                  <a:cubicBezTo>
                    <a:pt x="33344" y="22288"/>
                    <a:pt x="33238" y="22117"/>
                    <a:pt x="33163" y="21934"/>
                  </a:cubicBezTo>
                  <a:cubicBezTo>
                    <a:pt x="32727" y="20890"/>
                    <a:pt x="32388" y="20317"/>
                    <a:pt x="31472" y="19590"/>
                  </a:cubicBezTo>
                  <a:cubicBezTo>
                    <a:pt x="31259" y="19421"/>
                    <a:pt x="31005" y="19305"/>
                    <a:pt x="30738" y="19254"/>
                  </a:cubicBezTo>
                  <a:cubicBezTo>
                    <a:pt x="30606" y="19230"/>
                    <a:pt x="30467" y="19219"/>
                    <a:pt x="30350" y="19150"/>
                  </a:cubicBezTo>
                  <a:cubicBezTo>
                    <a:pt x="30158" y="19038"/>
                    <a:pt x="28434" y="16824"/>
                    <a:pt x="28234" y="16824"/>
                  </a:cubicBezTo>
                  <a:cubicBezTo>
                    <a:pt x="28227" y="16824"/>
                    <a:pt x="28222" y="16826"/>
                    <a:pt x="28219" y="16832"/>
                  </a:cubicBezTo>
                  <a:cubicBezTo>
                    <a:pt x="28395" y="16492"/>
                    <a:pt x="28510" y="16118"/>
                    <a:pt x="28552" y="15724"/>
                  </a:cubicBezTo>
                  <a:cubicBezTo>
                    <a:pt x="28639" y="14893"/>
                    <a:pt x="28381" y="14095"/>
                    <a:pt x="27825" y="13479"/>
                  </a:cubicBezTo>
                  <a:cubicBezTo>
                    <a:pt x="27787" y="13433"/>
                    <a:pt x="27746" y="13394"/>
                    <a:pt x="27705" y="13352"/>
                  </a:cubicBezTo>
                  <a:cubicBezTo>
                    <a:pt x="28035" y="12704"/>
                    <a:pt x="28280" y="12025"/>
                    <a:pt x="28429" y="11322"/>
                  </a:cubicBezTo>
                  <a:cubicBezTo>
                    <a:pt x="28929" y="9018"/>
                    <a:pt x="28449" y="6567"/>
                    <a:pt x="27002" y="4039"/>
                  </a:cubicBezTo>
                  <a:cubicBezTo>
                    <a:pt x="25296" y="1059"/>
                    <a:pt x="21758" y="0"/>
                    <a:pt x="19249"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54"/>
            <p:cNvSpPr/>
            <p:nvPr/>
          </p:nvSpPr>
          <p:spPr>
            <a:xfrm>
              <a:off x="8326383" y="4671497"/>
              <a:ext cx="99632" cy="211292"/>
            </a:xfrm>
            <a:custGeom>
              <a:avLst/>
              <a:gdLst/>
              <a:ahLst/>
              <a:cxnLst/>
              <a:rect l="l" t="t" r="r" b="b"/>
              <a:pathLst>
                <a:path w="3333" h="7069" extrusionOk="0">
                  <a:moveTo>
                    <a:pt x="2658" y="1"/>
                  </a:moveTo>
                  <a:cubicBezTo>
                    <a:pt x="2575" y="1"/>
                    <a:pt x="2489" y="8"/>
                    <a:pt x="2403" y="19"/>
                  </a:cubicBezTo>
                  <a:cubicBezTo>
                    <a:pt x="2232" y="42"/>
                    <a:pt x="2050" y="89"/>
                    <a:pt x="1885" y="139"/>
                  </a:cubicBezTo>
                  <a:cubicBezTo>
                    <a:pt x="1627" y="220"/>
                    <a:pt x="1419" y="305"/>
                    <a:pt x="1334" y="338"/>
                  </a:cubicBezTo>
                  <a:cubicBezTo>
                    <a:pt x="1308" y="351"/>
                    <a:pt x="1292" y="357"/>
                    <a:pt x="1292" y="357"/>
                  </a:cubicBezTo>
                  <a:cubicBezTo>
                    <a:pt x="1292" y="357"/>
                    <a:pt x="1011" y="940"/>
                    <a:pt x="708" y="1521"/>
                  </a:cubicBezTo>
                  <a:cubicBezTo>
                    <a:pt x="408" y="2103"/>
                    <a:pt x="84" y="2676"/>
                    <a:pt x="84" y="2676"/>
                  </a:cubicBezTo>
                  <a:cubicBezTo>
                    <a:pt x="84" y="2676"/>
                    <a:pt x="0" y="3421"/>
                    <a:pt x="24" y="4305"/>
                  </a:cubicBezTo>
                  <a:cubicBezTo>
                    <a:pt x="29" y="4415"/>
                    <a:pt x="32" y="4528"/>
                    <a:pt x="39" y="4641"/>
                  </a:cubicBezTo>
                  <a:cubicBezTo>
                    <a:pt x="94" y="5670"/>
                    <a:pt x="324" y="6751"/>
                    <a:pt x="815" y="7005"/>
                  </a:cubicBezTo>
                  <a:cubicBezTo>
                    <a:pt x="894" y="7045"/>
                    <a:pt x="980" y="7069"/>
                    <a:pt x="1070" y="7069"/>
                  </a:cubicBezTo>
                  <a:cubicBezTo>
                    <a:pt x="1099" y="7069"/>
                    <a:pt x="1128" y="7067"/>
                    <a:pt x="1158" y="7061"/>
                  </a:cubicBezTo>
                  <a:cubicBezTo>
                    <a:pt x="2448" y="6854"/>
                    <a:pt x="3333" y="1445"/>
                    <a:pt x="3241" y="453"/>
                  </a:cubicBezTo>
                  <a:cubicBezTo>
                    <a:pt x="3213" y="206"/>
                    <a:pt x="3080" y="76"/>
                    <a:pt x="2894" y="28"/>
                  </a:cubicBezTo>
                  <a:cubicBezTo>
                    <a:pt x="2823" y="9"/>
                    <a:pt x="2743" y="1"/>
                    <a:pt x="26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54"/>
            <p:cNvSpPr/>
            <p:nvPr/>
          </p:nvSpPr>
          <p:spPr>
            <a:xfrm>
              <a:off x="8350686" y="4672304"/>
              <a:ext cx="75329" cy="210485"/>
            </a:xfrm>
            <a:custGeom>
              <a:avLst/>
              <a:gdLst/>
              <a:ahLst/>
              <a:cxnLst/>
              <a:rect l="l" t="t" r="r" b="b"/>
              <a:pathLst>
                <a:path w="2520" h="7042" extrusionOk="0">
                  <a:moveTo>
                    <a:pt x="2081" y="1"/>
                  </a:moveTo>
                  <a:cubicBezTo>
                    <a:pt x="1975" y="1799"/>
                    <a:pt x="1653" y="3319"/>
                    <a:pt x="1237" y="4498"/>
                  </a:cubicBezTo>
                  <a:cubicBezTo>
                    <a:pt x="826" y="5676"/>
                    <a:pt x="334" y="6525"/>
                    <a:pt x="0" y="6978"/>
                  </a:cubicBezTo>
                  <a:cubicBezTo>
                    <a:pt x="80" y="7018"/>
                    <a:pt x="167" y="7042"/>
                    <a:pt x="256" y="7042"/>
                  </a:cubicBezTo>
                  <a:cubicBezTo>
                    <a:pt x="285" y="7042"/>
                    <a:pt x="314" y="7040"/>
                    <a:pt x="343" y="7034"/>
                  </a:cubicBezTo>
                  <a:cubicBezTo>
                    <a:pt x="1635" y="6827"/>
                    <a:pt x="2520" y="1418"/>
                    <a:pt x="2428" y="426"/>
                  </a:cubicBezTo>
                  <a:cubicBezTo>
                    <a:pt x="2401" y="177"/>
                    <a:pt x="2267" y="49"/>
                    <a:pt x="20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54"/>
            <p:cNvSpPr/>
            <p:nvPr/>
          </p:nvSpPr>
          <p:spPr>
            <a:xfrm>
              <a:off x="8119707" y="4530834"/>
              <a:ext cx="247450" cy="231618"/>
            </a:xfrm>
            <a:custGeom>
              <a:avLst/>
              <a:gdLst/>
              <a:ahLst/>
              <a:cxnLst/>
              <a:rect l="l" t="t" r="r" b="b"/>
              <a:pathLst>
                <a:path w="8278" h="7749" extrusionOk="0">
                  <a:moveTo>
                    <a:pt x="3683" y="1"/>
                  </a:moveTo>
                  <a:cubicBezTo>
                    <a:pt x="3664" y="1"/>
                    <a:pt x="3636" y="14"/>
                    <a:pt x="3586" y="28"/>
                  </a:cubicBezTo>
                  <a:cubicBezTo>
                    <a:pt x="3407" y="77"/>
                    <a:pt x="3226" y="128"/>
                    <a:pt x="3048" y="178"/>
                  </a:cubicBezTo>
                  <a:cubicBezTo>
                    <a:pt x="2032" y="464"/>
                    <a:pt x="1017" y="742"/>
                    <a:pt x="1" y="1020"/>
                  </a:cubicBezTo>
                  <a:cubicBezTo>
                    <a:pt x="299" y="1764"/>
                    <a:pt x="601" y="2516"/>
                    <a:pt x="972" y="3231"/>
                  </a:cubicBezTo>
                  <a:cubicBezTo>
                    <a:pt x="1157" y="3593"/>
                    <a:pt x="1362" y="3946"/>
                    <a:pt x="1593" y="4284"/>
                  </a:cubicBezTo>
                  <a:cubicBezTo>
                    <a:pt x="2422" y="5497"/>
                    <a:pt x="3494" y="6462"/>
                    <a:pt x="4849" y="7056"/>
                  </a:cubicBezTo>
                  <a:cubicBezTo>
                    <a:pt x="5527" y="7355"/>
                    <a:pt x="6243" y="7591"/>
                    <a:pt x="6965" y="7749"/>
                  </a:cubicBezTo>
                  <a:cubicBezTo>
                    <a:pt x="7287" y="7338"/>
                    <a:pt x="7576" y="6902"/>
                    <a:pt x="7798" y="6429"/>
                  </a:cubicBezTo>
                  <a:cubicBezTo>
                    <a:pt x="7905" y="6203"/>
                    <a:pt x="7996" y="5970"/>
                    <a:pt x="8070" y="5735"/>
                  </a:cubicBezTo>
                  <a:cubicBezTo>
                    <a:pt x="8107" y="5622"/>
                    <a:pt x="8138" y="5506"/>
                    <a:pt x="8166" y="5394"/>
                  </a:cubicBezTo>
                  <a:cubicBezTo>
                    <a:pt x="8185" y="5327"/>
                    <a:pt x="8278" y="5087"/>
                    <a:pt x="8247" y="5032"/>
                  </a:cubicBezTo>
                  <a:cubicBezTo>
                    <a:pt x="8229" y="5001"/>
                    <a:pt x="8073" y="4975"/>
                    <a:pt x="8042" y="4965"/>
                  </a:cubicBezTo>
                  <a:cubicBezTo>
                    <a:pt x="7924" y="4930"/>
                    <a:pt x="7804" y="4896"/>
                    <a:pt x="7685" y="4854"/>
                  </a:cubicBezTo>
                  <a:cubicBezTo>
                    <a:pt x="7438" y="4768"/>
                    <a:pt x="7190" y="4672"/>
                    <a:pt x="6950" y="4566"/>
                  </a:cubicBezTo>
                  <a:cubicBezTo>
                    <a:pt x="6435" y="4337"/>
                    <a:pt x="5929" y="4048"/>
                    <a:pt x="5517" y="3661"/>
                  </a:cubicBezTo>
                  <a:cubicBezTo>
                    <a:pt x="5358" y="3511"/>
                    <a:pt x="5214" y="3351"/>
                    <a:pt x="5082" y="3177"/>
                  </a:cubicBezTo>
                  <a:cubicBezTo>
                    <a:pt x="4713" y="2686"/>
                    <a:pt x="4449" y="2118"/>
                    <a:pt x="4226" y="1545"/>
                  </a:cubicBezTo>
                  <a:cubicBezTo>
                    <a:pt x="4038" y="1063"/>
                    <a:pt x="3897" y="569"/>
                    <a:pt x="3734" y="77"/>
                  </a:cubicBezTo>
                  <a:cubicBezTo>
                    <a:pt x="3715" y="19"/>
                    <a:pt x="3705" y="1"/>
                    <a:pt x="3683" y="1"/>
                  </a:cubicBezTo>
                  <a:close/>
                </a:path>
              </a:pathLst>
            </a:custGeom>
            <a:solidFill>
              <a:srgbClr val="EED0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54"/>
            <p:cNvSpPr/>
            <p:nvPr/>
          </p:nvSpPr>
          <p:spPr>
            <a:xfrm>
              <a:off x="8119707" y="4530834"/>
              <a:ext cx="151944" cy="107335"/>
            </a:xfrm>
            <a:custGeom>
              <a:avLst/>
              <a:gdLst/>
              <a:ahLst/>
              <a:cxnLst/>
              <a:rect l="l" t="t" r="r" b="b"/>
              <a:pathLst>
                <a:path w="5083" h="3591" extrusionOk="0">
                  <a:moveTo>
                    <a:pt x="3683" y="1"/>
                  </a:moveTo>
                  <a:cubicBezTo>
                    <a:pt x="3664" y="1"/>
                    <a:pt x="3636" y="14"/>
                    <a:pt x="3586" y="28"/>
                  </a:cubicBezTo>
                  <a:cubicBezTo>
                    <a:pt x="3407" y="77"/>
                    <a:pt x="3226" y="130"/>
                    <a:pt x="3048" y="178"/>
                  </a:cubicBezTo>
                  <a:cubicBezTo>
                    <a:pt x="2032" y="464"/>
                    <a:pt x="1017" y="742"/>
                    <a:pt x="1" y="1020"/>
                  </a:cubicBezTo>
                  <a:cubicBezTo>
                    <a:pt x="300" y="1764"/>
                    <a:pt x="601" y="2516"/>
                    <a:pt x="972" y="3231"/>
                  </a:cubicBezTo>
                  <a:cubicBezTo>
                    <a:pt x="1601" y="3472"/>
                    <a:pt x="2275" y="3591"/>
                    <a:pt x="2950" y="3591"/>
                  </a:cubicBezTo>
                  <a:cubicBezTo>
                    <a:pt x="3679" y="3591"/>
                    <a:pt x="4408" y="3452"/>
                    <a:pt x="5082" y="3177"/>
                  </a:cubicBezTo>
                  <a:cubicBezTo>
                    <a:pt x="4713" y="2687"/>
                    <a:pt x="4450" y="2121"/>
                    <a:pt x="4226" y="1545"/>
                  </a:cubicBezTo>
                  <a:cubicBezTo>
                    <a:pt x="4038" y="1063"/>
                    <a:pt x="3897" y="569"/>
                    <a:pt x="3734" y="77"/>
                  </a:cubicBezTo>
                  <a:cubicBezTo>
                    <a:pt x="3715" y="19"/>
                    <a:pt x="3705" y="1"/>
                    <a:pt x="3683" y="1"/>
                  </a:cubicBezTo>
                  <a:close/>
                </a:path>
              </a:pathLst>
            </a:custGeom>
            <a:solidFill>
              <a:srgbClr val="EED0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54"/>
            <p:cNvSpPr/>
            <p:nvPr/>
          </p:nvSpPr>
          <p:spPr>
            <a:xfrm>
              <a:off x="7810797" y="3899946"/>
              <a:ext cx="209457" cy="186543"/>
            </a:xfrm>
            <a:custGeom>
              <a:avLst/>
              <a:gdLst/>
              <a:ahLst/>
              <a:cxnLst/>
              <a:rect l="l" t="t" r="r" b="b"/>
              <a:pathLst>
                <a:path w="7007" h="6241" extrusionOk="0">
                  <a:moveTo>
                    <a:pt x="5189" y="0"/>
                  </a:moveTo>
                  <a:cubicBezTo>
                    <a:pt x="2742" y="0"/>
                    <a:pt x="1283" y="755"/>
                    <a:pt x="0" y="1858"/>
                  </a:cubicBezTo>
                  <a:lnTo>
                    <a:pt x="313" y="2275"/>
                  </a:lnTo>
                  <a:cubicBezTo>
                    <a:pt x="934" y="1881"/>
                    <a:pt x="1527" y="1558"/>
                    <a:pt x="2246" y="1286"/>
                  </a:cubicBezTo>
                  <a:lnTo>
                    <a:pt x="2246" y="1286"/>
                  </a:lnTo>
                  <a:cubicBezTo>
                    <a:pt x="1721" y="1744"/>
                    <a:pt x="1088" y="2207"/>
                    <a:pt x="686" y="2817"/>
                  </a:cubicBezTo>
                  <a:lnTo>
                    <a:pt x="1184" y="3517"/>
                  </a:lnTo>
                  <a:cubicBezTo>
                    <a:pt x="1601" y="3106"/>
                    <a:pt x="1893" y="2915"/>
                    <a:pt x="2407" y="2555"/>
                  </a:cubicBezTo>
                  <a:lnTo>
                    <a:pt x="2407" y="2555"/>
                  </a:lnTo>
                  <a:cubicBezTo>
                    <a:pt x="1990" y="3033"/>
                    <a:pt x="1732" y="3447"/>
                    <a:pt x="1492" y="3932"/>
                  </a:cubicBezTo>
                  <a:lnTo>
                    <a:pt x="2013" y="4647"/>
                  </a:lnTo>
                  <a:cubicBezTo>
                    <a:pt x="2402" y="4129"/>
                    <a:pt x="2518" y="3995"/>
                    <a:pt x="3252" y="3524"/>
                  </a:cubicBezTo>
                  <a:lnTo>
                    <a:pt x="3252" y="3524"/>
                  </a:lnTo>
                  <a:cubicBezTo>
                    <a:pt x="2901" y="4275"/>
                    <a:pt x="2769" y="4543"/>
                    <a:pt x="2542" y="5414"/>
                  </a:cubicBezTo>
                  <a:lnTo>
                    <a:pt x="3158" y="6241"/>
                  </a:lnTo>
                  <a:cubicBezTo>
                    <a:pt x="3876" y="4388"/>
                    <a:pt x="5426" y="2299"/>
                    <a:pt x="7007" y="121"/>
                  </a:cubicBezTo>
                  <a:cubicBezTo>
                    <a:pt x="6344" y="39"/>
                    <a:pt x="5741" y="0"/>
                    <a:pt x="51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54"/>
            <p:cNvSpPr/>
            <p:nvPr/>
          </p:nvSpPr>
          <p:spPr>
            <a:xfrm>
              <a:off x="8321750" y="3965435"/>
              <a:ext cx="178697" cy="203132"/>
            </a:xfrm>
            <a:custGeom>
              <a:avLst/>
              <a:gdLst/>
              <a:ahLst/>
              <a:cxnLst/>
              <a:rect l="l" t="t" r="r" b="b"/>
              <a:pathLst>
                <a:path w="5978" h="6796" extrusionOk="0">
                  <a:moveTo>
                    <a:pt x="0" y="0"/>
                  </a:moveTo>
                  <a:lnTo>
                    <a:pt x="0" y="0"/>
                  </a:lnTo>
                  <a:cubicBezTo>
                    <a:pt x="826" y="2482"/>
                    <a:pt x="1646" y="4869"/>
                    <a:pt x="1772" y="6795"/>
                  </a:cubicBezTo>
                  <a:lnTo>
                    <a:pt x="2583" y="6209"/>
                  </a:lnTo>
                  <a:cubicBezTo>
                    <a:pt x="2626" y="5337"/>
                    <a:pt x="2583" y="5052"/>
                    <a:pt x="2479" y="4253"/>
                  </a:cubicBezTo>
                  <a:lnTo>
                    <a:pt x="2479" y="4253"/>
                  </a:lnTo>
                  <a:cubicBezTo>
                    <a:pt x="3022" y="4904"/>
                    <a:pt x="3089" y="5062"/>
                    <a:pt x="3297" y="5655"/>
                  </a:cubicBezTo>
                  <a:lnTo>
                    <a:pt x="3989" y="5145"/>
                  </a:lnTo>
                  <a:cubicBezTo>
                    <a:pt x="3907" y="4627"/>
                    <a:pt x="3791" y="4168"/>
                    <a:pt x="3546" y="3604"/>
                  </a:cubicBezTo>
                  <a:lnTo>
                    <a:pt x="3546" y="3604"/>
                  </a:lnTo>
                  <a:cubicBezTo>
                    <a:pt x="3917" y="4085"/>
                    <a:pt x="4132" y="4348"/>
                    <a:pt x="4397" y="4850"/>
                  </a:cubicBezTo>
                  <a:lnTo>
                    <a:pt x="5062" y="4348"/>
                  </a:lnTo>
                  <a:cubicBezTo>
                    <a:pt x="4866" y="3665"/>
                    <a:pt x="4418" y="3051"/>
                    <a:pt x="4065" y="2475"/>
                  </a:cubicBezTo>
                  <a:lnTo>
                    <a:pt x="4065" y="2475"/>
                  </a:lnTo>
                  <a:cubicBezTo>
                    <a:pt x="4651" y="2938"/>
                    <a:pt x="5106" y="3409"/>
                    <a:pt x="5564" y="3957"/>
                  </a:cubicBezTo>
                  <a:lnTo>
                    <a:pt x="5978" y="3663"/>
                  </a:lnTo>
                  <a:cubicBezTo>
                    <a:pt x="4919" y="1954"/>
                    <a:pt x="3460" y="64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54"/>
            <p:cNvSpPr/>
            <p:nvPr/>
          </p:nvSpPr>
          <p:spPr>
            <a:xfrm>
              <a:off x="7960768" y="4824145"/>
              <a:ext cx="199353" cy="81749"/>
            </a:xfrm>
            <a:custGeom>
              <a:avLst/>
              <a:gdLst/>
              <a:ahLst/>
              <a:cxnLst/>
              <a:rect l="l" t="t" r="r" b="b"/>
              <a:pathLst>
                <a:path w="6669" h="2735" extrusionOk="0">
                  <a:moveTo>
                    <a:pt x="3458" y="1"/>
                  </a:moveTo>
                  <a:cubicBezTo>
                    <a:pt x="3458" y="1"/>
                    <a:pt x="2632" y="277"/>
                    <a:pt x="1789" y="664"/>
                  </a:cubicBezTo>
                  <a:cubicBezTo>
                    <a:pt x="947" y="1051"/>
                    <a:pt x="87" y="1548"/>
                    <a:pt x="16" y="1981"/>
                  </a:cubicBezTo>
                  <a:cubicBezTo>
                    <a:pt x="1" y="2077"/>
                    <a:pt x="16" y="2169"/>
                    <a:pt x="67" y="2256"/>
                  </a:cubicBezTo>
                  <a:cubicBezTo>
                    <a:pt x="269" y="2608"/>
                    <a:pt x="1126" y="2734"/>
                    <a:pt x="2152" y="2734"/>
                  </a:cubicBezTo>
                  <a:cubicBezTo>
                    <a:pt x="3798" y="2734"/>
                    <a:pt x="5879" y="2409"/>
                    <a:pt x="6389" y="2170"/>
                  </a:cubicBezTo>
                  <a:cubicBezTo>
                    <a:pt x="6595" y="2071"/>
                    <a:pt x="6669" y="1902"/>
                    <a:pt x="6652" y="1702"/>
                  </a:cubicBezTo>
                  <a:cubicBezTo>
                    <a:pt x="6621" y="1168"/>
                    <a:pt x="6019" y="428"/>
                    <a:pt x="5876" y="258"/>
                  </a:cubicBezTo>
                  <a:lnTo>
                    <a:pt x="5874" y="258"/>
                  </a:lnTo>
                  <a:cubicBezTo>
                    <a:pt x="5854" y="237"/>
                    <a:pt x="5844" y="222"/>
                    <a:pt x="5844" y="222"/>
                  </a:cubicBezTo>
                  <a:lnTo>
                    <a:pt x="345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54"/>
            <p:cNvSpPr/>
            <p:nvPr/>
          </p:nvSpPr>
          <p:spPr>
            <a:xfrm>
              <a:off x="8014246" y="4824205"/>
              <a:ext cx="122141" cy="29770"/>
            </a:xfrm>
            <a:custGeom>
              <a:avLst/>
              <a:gdLst/>
              <a:ahLst/>
              <a:cxnLst/>
              <a:rect l="l" t="t" r="r" b="b"/>
              <a:pathLst>
                <a:path w="4086" h="996" extrusionOk="0">
                  <a:moveTo>
                    <a:pt x="1669" y="0"/>
                  </a:moveTo>
                  <a:cubicBezTo>
                    <a:pt x="1669" y="0"/>
                    <a:pt x="843" y="277"/>
                    <a:pt x="0" y="664"/>
                  </a:cubicBezTo>
                  <a:cubicBezTo>
                    <a:pt x="351" y="906"/>
                    <a:pt x="793" y="995"/>
                    <a:pt x="1257" y="995"/>
                  </a:cubicBezTo>
                  <a:cubicBezTo>
                    <a:pt x="2540" y="995"/>
                    <a:pt x="3985" y="308"/>
                    <a:pt x="4085" y="259"/>
                  </a:cubicBezTo>
                  <a:cubicBezTo>
                    <a:pt x="4067" y="237"/>
                    <a:pt x="4057" y="223"/>
                    <a:pt x="4056" y="223"/>
                  </a:cubicBezTo>
                  <a:cubicBezTo>
                    <a:pt x="4056" y="223"/>
                    <a:pt x="4055" y="223"/>
                    <a:pt x="4055" y="223"/>
                  </a:cubicBezTo>
                  <a:lnTo>
                    <a:pt x="1669" y="0"/>
                  </a:lnTo>
                  <a:close/>
                </a:path>
              </a:pathLst>
            </a:custGeom>
            <a:solidFill>
              <a:srgbClr val="EED0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54"/>
            <p:cNvSpPr/>
            <p:nvPr/>
          </p:nvSpPr>
          <p:spPr>
            <a:xfrm>
              <a:off x="7960768" y="4875048"/>
              <a:ext cx="199353" cy="30846"/>
            </a:xfrm>
            <a:custGeom>
              <a:avLst/>
              <a:gdLst/>
              <a:ahLst/>
              <a:cxnLst/>
              <a:rect l="l" t="t" r="r" b="b"/>
              <a:pathLst>
                <a:path w="6669" h="1032" extrusionOk="0">
                  <a:moveTo>
                    <a:pt x="6652" y="0"/>
                  </a:moveTo>
                  <a:lnTo>
                    <a:pt x="6652" y="0"/>
                  </a:lnTo>
                  <a:cubicBezTo>
                    <a:pt x="5137" y="429"/>
                    <a:pt x="3781" y="565"/>
                    <a:pt x="2670" y="565"/>
                  </a:cubicBezTo>
                  <a:cubicBezTo>
                    <a:pt x="1454" y="565"/>
                    <a:pt x="532" y="402"/>
                    <a:pt x="16" y="281"/>
                  </a:cubicBezTo>
                  <a:lnTo>
                    <a:pt x="16" y="281"/>
                  </a:lnTo>
                  <a:cubicBezTo>
                    <a:pt x="1" y="374"/>
                    <a:pt x="16" y="466"/>
                    <a:pt x="67" y="553"/>
                  </a:cubicBezTo>
                  <a:cubicBezTo>
                    <a:pt x="270" y="905"/>
                    <a:pt x="1127" y="1031"/>
                    <a:pt x="2152" y="1031"/>
                  </a:cubicBezTo>
                  <a:cubicBezTo>
                    <a:pt x="3798" y="1031"/>
                    <a:pt x="5879" y="706"/>
                    <a:pt x="6389" y="467"/>
                  </a:cubicBezTo>
                  <a:cubicBezTo>
                    <a:pt x="6595" y="371"/>
                    <a:pt x="6669" y="199"/>
                    <a:pt x="66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54"/>
            <p:cNvSpPr/>
            <p:nvPr/>
          </p:nvSpPr>
          <p:spPr>
            <a:xfrm>
              <a:off x="8013170" y="4556749"/>
              <a:ext cx="123366" cy="278336"/>
            </a:xfrm>
            <a:custGeom>
              <a:avLst/>
              <a:gdLst/>
              <a:ahLst/>
              <a:cxnLst/>
              <a:rect l="l" t="t" r="r" b="b"/>
              <a:pathLst>
                <a:path w="4127" h="9312" extrusionOk="0">
                  <a:moveTo>
                    <a:pt x="3511" y="1"/>
                  </a:moveTo>
                  <a:lnTo>
                    <a:pt x="1" y="21"/>
                  </a:lnTo>
                  <a:cubicBezTo>
                    <a:pt x="1" y="21"/>
                    <a:pt x="73" y="678"/>
                    <a:pt x="148" y="1336"/>
                  </a:cubicBezTo>
                  <a:cubicBezTo>
                    <a:pt x="211" y="1836"/>
                    <a:pt x="272" y="2337"/>
                    <a:pt x="297" y="2547"/>
                  </a:cubicBezTo>
                  <a:cubicBezTo>
                    <a:pt x="307" y="2616"/>
                    <a:pt x="311" y="2653"/>
                    <a:pt x="311" y="2653"/>
                  </a:cubicBezTo>
                  <a:lnTo>
                    <a:pt x="311" y="2670"/>
                  </a:lnTo>
                  <a:lnTo>
                    <a:pt x="382" y="3181"/>
                  </a:lnTo>
                  <a:cubicBezTo>
                    <a:pt x="382" y="3181"/>
                    <a:pt x="587" y="4663"/>
                    <a:pt x="845" y="6131"/>
                  </a:cubicBezTo>
                  <a:cubicBezTo>
                    <a:pt x="1099" y="7599"/>
                    <a:pt x="1383" y="9060"/>
                    <a:pt x="1383" y="9060"/>
                  </a:cubicBezTo>
                  <a:cubicBezTo>
                    <a:pt x="2018" y="9222"/>
                    <a:pt x="2557" y="9312"/>
                    <a:pt x="3096" y="9312"/>
                  </a:cubicBezTo>
                  <a:cubicBezTo>
                    <a:pt x="3432" y="9312"/>
                    <a:pt x="3767" y="9277"/>
                    <a:pt x="4127" y="9204"/>
                  </a:cubicBezTo>
                  <a:cubicBezTo>
                    <a:pt x="4127" y="9204"/>
                    <a:pt x="3963" y="7621"/>
                    <a:pt x="3826" y="6069"/>
                  </a:cubicBezTo>
                  <a:cubicBezTo>
                    <a:pt x="3691" y="4518"/>
                    <a:pt x="3613" y="2980"/>
                    <a:pt x="3613" y="2980"/>
                  </a:cubicBezTo>
                  <a:lnTo>
                    <a:pt x="3590" y="2484"/>
                  </a:lnTo>
                  <a:lnTo>
                    <a:pt x="3590" y="2472"/>
                  </a:lnTo>
                  <a:cubicBezTo>
                    <a:pt x="3590" y="2472"/>
                    <a:pt x="3579" y="2163"/>
                    <a:pt x="3562" y="1762"/>
                  </a:cubicBezTo>
                  <a:cubicBezTo>
                    <a:pt x="3557" y="1600"/>
                    <a:pt x="3548" y="1419"/>
                    <a:pt x="3542" y="1240"/>
                  </a:cubicBezTo>
                  <a:cubicBezTo>
                    <a:pt x="3528" y="620"/>
                    <a:pt x="3511" y="1"/>
                    <a:pt x="3511" y="1"/>
                  </a:cubicBezTo>
                  <a:close/>
                </a:path>
              </a:pathLst>
            </a:custGeom>
            <a:solidFill>
              <a:srgbClr val="EED0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54"/>
            <p:cNvSpPr/>
            <p:nvPr/>
          </p:nvSpPr>
          <p:spPr>
            <a:xfrm>
              <a:off x="8013259" y="4556809"/>
              <a:ext cx="106447" cy="76130"/>
            </a:xfrm>
            <a:custGeom>
              <a:avLst/>
              <a:gdLst/>
              <a:ahLst/>
              <a:cxnLst/>
              <a:rect l="l" t="t" r="r" b="b"/>
              <a:pathLst>
                <a:path w="3561" h="2547" extrusionOk="0">
                  <a:moveTo>
                    <a:pt x="3510" y="0"/>
                  </a:moveTo>
                  <a:lnTo>
                    <a:pt x="1" y="20"/>
                  </a:lnTo>
                  <a:cubicBezTo>
                    <a:pt x="1" y="20"/>
                    <a:pt x="73" y="679"/>
                    <a:pt x="146" y="1337"/>
                  </a:cubicBezTo>
                  <a:cubicBezTo>
                    <a:pt x="210" y="1837"/>
                    <a:pt x="270" y="2338"/>
                    <a:pt x="297" y="2547"/>
                  </a:cubicBezTo>
                  <a:cubicBezTo>
                    <a:pt x="930" y="2514"/>
                    <a:pt x="1558" y="2384"/>
                    <a:pt x="2153" y="2163"/>
                  </a:cubicBezTo>
                  <a:cubicBezTo>
                    <a:pt x="2613" y="1990"/>
                    <a:pt x="3081" y="1762"/>
                    <a:pt x="3561" y="1762"/>
                  </a:cubicBezTo>
                  <a:cubicBezTo>
                    <a:pt x="3555" y="1599"/>
                    <a:pt x="3548" y="1420"/>
                    <a:pt x="3541" y="1239"/>
                  </a:cubicBezTo>
                  <a:cubicBezTo>
                    <a:pt x="3527" y="620"/>
                    <a:pt x="3510" y="0"/>
                    <a:pt x="3510" y="0"/>
                  </a:cubicBezTo>
                  <a:close/>
                </a:path>
              </a:pathLst>
            </a:custGeom>
            <a:solidFill>
              <a:srgbClr val="EED0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54"/>
            <p:cNvSpPr/>
            <p:nvPr/>
          </p:nvSpPr>
          <p:spPr>
            <a:xfrm>
              <a:off x="8451274" y="4095935"/>
              <a:ext cx="138073" cy="140334"/>
            </a:xfrm>
            <a:custGeom>
              <a:avLst/>
              <a:gdLst/>
              <a:ahLst/>
              <a:cxnLst/>
              <a:rect l="l" t="t" r="r" b="b"/>
              <a:pathLst>
                <a:path w="4619" h="4695" extrusionOk="0">
                  <a:moveTo>
                    <a:pt x="2985" y="0"/>
                  </a:moveTo>
                  <a:cubicBezTo>
                    <a:pt x="2723" y="0"/>
                    <a:pt x="2328" y="285"/>
                    <a:pt x="1971" y="596"/>
                  </a:cubicBezTo>
                  <a:cubicBezTo>
                    <a:pt x="1545" y="968"/>
                    <a:pt x="1172" y="1373"/>
                    <a:pt x="1172" y="1373"/>
                  </a:cubicBezTo>
                  <a:cubicBezTo>
                    <a:pt x="1172" y="1373"/>
                    <a:pt x="1248" y="227"/>
                    <a:pt x="811" y="160"/>
                  </a:cubicBezTo>
                  <a:cubicBezTo>
                    <a:pt x="804" y="158"/>
                    <a:pt x="797" y="158"/>
                    <a:pt x="790" y="158"/>
                  </a:cubicBezTo>
                  <a:cubicBezTo>
                    <a:pt x="584" y="158"/>
                    <a:pt x="449" y="633"/>
                    <a:pt x="360" y="1115"/>
                  </a:cubicBezTo>
                  <a:cubicBezTo>
                    <a:pt x="269" y="1612"/>
                    <a:pt x="226" y="2120"/>
                    <a:pt x="226" y="2120"/>
                  </a:cubicBezTo>
                  <a:cubicBezTo>
                    <a:pt x="0" y="2834"/>
                    <a:pt x="651" y="4422"/>
                    <a:pt x="1387" y="4652"/>
                  </a:cubicBezTo>
                  <a:cubicBezTo>
                    <a:pt x="1483" y="4682"/>
                    <a:pt x="1578" y="4695"/>
                    <a:pt x="1669" y="4695"/>
                  </a:cubicBezTo>
                  <a:cubicBezTo>
                    <a:pt x="1926" y="4695"/>
                    <a:pt x="2161" y="4594"/>
                    <a:pt x="2341" y="4477"/>
                  </a:cubicBezTo>
                  <a:cubicBezTo>
                    <a:pt x="2588" y="4321"/>
                    <a:pt x="2742" y="4133"/>
                    <a:pt x="2742" y="4133"/>
                  </a:cubicBezTo>
                  <a:cubicBezTo>
                    <a:pt x="2742" y="4133"/>
                    <a:pt x="3174" y="4062"/>
                    <a:pt x="3596" y="3935"/>
                  </a:cubicBezTo>
                  <a:cubicBezTo>
                    <a:pt x="4019" y="3810"/>
                    <a:pt x="4434" y="3630"/>
                    <a:pt x="4400" y="3421"/>
                  </a:cubicBezTo>
                  <a:cubicBezTo>
                    <a:pt x="4357" y="3152"/>
                    <a:pt x="3832" y="3105"/>
                    <a:pt x="3475" y="3105"/>
                  </a:cubicBezTo>
                  <a:cubicBezTo>
                    <a:pt x="3287" y="3105"/>
                    <a:pt x="3145" y="3118"/>
                    <a:pt x="3145" y="3118"/>
                  </a:cubicBezTo>
                  <a:cubicBezTo>
                    <a:pt x="3145" y="3118"/>
                    <a:pt x="3531" y="3045"/>
                    <a:pt x="3899" y="2891"/>
                  </a:cubicBezTo>
                  <a:cubicBezTo>
                    <a:pt x="4267" y="2740"/>
                    <a:pt x="4619" y="2507"/>
                    <a:pt x="4548" y="2205"/>
                  </a:cubicBezTo>
                  <a:cubicBezTo>
                    <a:pt x="4521" y="2083"/>
                    <a:pt x="4296" y="2045"/>
                    <a:pt x="4021" y="2045"/>
                  </a:cubicBezTo>
                  <a:cubicBezTo>
                    <a:pt x="3914" y="2045"/>
                    <a:pt x="3799" y="2051"/>
                    <a:pt x="3686" y="2059"/>
                  </a:cubicBezTo>
                  <a:cubicBezTo>
                    <a:pt x="3279" y="2092"/>
                    <a:pt x="2883" y="2162"/>
                    <a:pt x="2883" y="2162"/>
                  </a:cubicBezTo>
                  <a:cubicBezTo>
                    <a:pt x="2883" y="2162"/>
                    <a:pt x="3247" y="1954"/>
                    <a:pt x="3576" y="1698"/>
                  </a:cubicBezTo>
                  <a:cubicBezTo>
                    <a:pt x="3906" y="1443"/>
                    <a:pt x="4203" y="1138"/>
                    <a:pt x="4074" y="950"/>
                  </a:cubicBezTo>
                  <a:cubicBezTo>
                    <a:pt x="4026" y="879"/>
                    <a:pt x="3933" y="851"/>
                    <a:pt x="3816" y="851"/>
                  </a:cubicBezTo>
                  <a:cubicBezTo>
                    <a:pt x="3622" y="851"/>
                    <a:pt x="3360" y="928"/>
                    <a:pt x="3110" y="1022"/>
                  </a:cubicBezTo>
                  <a:cubicBezTo>
                    <a:pt x="2708" y="1174"/>
                    <a:pt x="2337" y="1371"/>
                    <a:pt x="2337" y="1371"/>
                  </a:cubicBezTo>
                  <a:cubicBezTo>
                    <a:pt x="2337" y="1371"/>
                    <a:pt x="2619" y="1090"/>
                    <a:pt x="2856" y="781"/>
                  </a:cubicBezTo>
                  <a:cubicBezTo>
                    <a:pt x="3094" y="471"/>
                    <a:pt x="3289" y="138"/>
                    <a:pt x="3126" y="37"/>
                  </a:cubicBezTo>
                  <a:cubicBezTo>
                    <a:pt x="3085" y="12"/>
                    <a:pt x="3038" y="0"/>
                    <a:pt x="2985" y="0"/>
                  </a:cubicBezTo>
                  <a:close/>
                </a:path>
              </a:pathLst>
            </a:custGeom>
            <a:solidFill>
              <a:srgbClr val="EED0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54"/>
            <p:cNvSpPr/>
            <p:nvPr/>
          </p:nvSpPr>
          <p:spPr>
            <a:xfrm>
              <a:off x="8485860" y="4139724"/>
              <a:ext cx="23346" cy="38080"/>
            </a:xfrm>
            <a:custGeom>
              <a:avLst/>
              <a:gdLst/>
              <a:ahLst/>
              <a:cxnLst/>
              <a:rect l="l" t="t" r="r" b="b"/>
              <a:pathLst>
                <a:path w="781" h="1274" extrusionOk="0">
                  <a:moveTo>
                    <a:pt x="93" y="1"/>
                  </a:moveTo>
                  <a:cubicBezTo>
                    <a:pt x="59" y="1"/>
                    <a:pt x="28" y="21"/>
                    <a:pt x="15" y="54"/>
                  </a:cubicBezTo>
                  <a:cubicBezTo>
                    <a:pt x="1" y="96"/>
                    <a:pt x="22" y="144"/>
                    <a:pt x="64" y="160"/>
                  </a:cubicBezTo>
                  <a:cubicBezTo>
                    <a:pt x="256" y="232"/>
                    <a:pt x="423" y="381"/>
                    <a:pt x="515" y="565"/>
                  </a:cubicBezTo>
                  <a:cubicBezTo>
                    <a:pt x="539" y="613"/>
                    <a:pt x="558" y="664"/>
                    <a:pt x="573" y="716"/>
                  </a:cubicBezTo>
                  <a:cubicBezTo>
                    <a:pt x="614" y="861"/>
                    <a:pt x="614" y="1022"/>
                    <a:pt x="571" y="1169"/>
                  </a:cubicBezTo>
                  <a:cubicBezTo>
                    <a:pt x="558" y="1213"/>
                    <a:pt x="582" y="1259"/>
                    <a:pt x="628" y="1270"/>
                  </a:cubicBezTo>
                  <a:cubicBezTo>
                    <a:pt x="636" y="1273"/>
                    <a:pt x="643" y="1274"/>
                    <a:pt x="651" y="1274"/>
                  </a:cubicBezTo>
                  <a:cubicBezTo>
                    <a:pt x="687" y="1274"/>
                    <a:pt x="719" y="1251"/>
                    <a:pt x="729" y="1214"/>
                  </a:cubicBezTo>
                  <a:cubicBezTo>
                    <a:pt x="780" y="1036"/>
                    <a:pt x="780" y="847"/>
                    <a:pt x="731" y="671"/>
                  </a:cubicBezTo>
                  <a:cubicBezTo>
                    <a:pt x="715" y="610"/>
                    <a:pt x="693" y="549"/>
                    <a:pt x="663" y="491"/>
                  </a:cubicBezTo>
                  <a:cubicBezTo>
                    <a:pt x="551" y="271"/>
                    <a:pt x="354" y="95"/>
                    <a:pt x="122" y="6"/>
                  </a:cubicBezTo>
                  <a:cubicBezTo>
                    <a:pt x="113" y="2"/>
                    <a:pt x="103" y="1"/>
                    <a:pt x="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54"/>
            <p:cNvSpPr/>
            <p:nvPr/>
          </p:nvSpPr>
          <p:spPr>
            <a:xfrm>
              <a:off x="8202180" y="4094949"/>
              <a:ext cx="290734" cy="194434"/>
            </a:xfrm>
            <a:custGeom>
              <a:avLst/>
              <a:gdLst/>
              <a:ahLst/>
              <a:cxnLst/>
              <a:rect l="l" t="t" r="r" b="b"/>
              <a:pathLst>
                <a:path w="9726" h="6505" extrusionOk="0">
                  <a:moveTo>
                    <a:pt x="2584" y="1"/>
                  </a:moveTo>
                  <a:cubicBezTo>
                    <a:pt x="1723" y="571"/>
                    <a:pt x="861" y="1140"/>
                    <a:pt x="0" y="1710"/>
                  </a:cubicBezTo>
                  <a:cubicBezTo>
                    <a:pt x="288" y="2181"/>
                    <a:pt x="675" y="2616"/>
                    <a:pt x="1023" y="3041"/>
                  </a:cubicBezTo>
                  <a:cubicBezTo>
                    <a:pt x="1356" y="3446"/>
                    <a:pt x="1702" y="3845"/>
                    <a:pt x="2065" y="4228"/>
                  </a:cubicBezTo>
                  <a:cubicBezTo>
                    <a:pt x="2975" y="5192"/>
                    <a:pt x="4083" y="6244"/>
                    <a:pt x="5440" y="6471"/>
                  </a:cubicBezTo>
                  <a:cubicBezTo>
                    <a:pt x="5576" y="6494"/>
                    <a:pt x="5711" y="6504"/>
                    <a:pt x="5844" y="6504"/>
                  </a:cubicBezTo>
                  <a:cubicBezTo>
                    <a:pt x="6755" y="6504"/>
                    <a:pt x="7600" y="6007"/>
                    <a:pt x="8370" y="5541"/>
                  </a:cubicBezTo>
                  <a:cubicBezTo>
                    <a:pt x="8552" y="5429"/>
                    <a:pt x="8736" y="5318"/>
                    <a:pt x="8915" y="5203"/>
                  </a:cubicBezTo>
                  <a:cubicBezTo>
                    <a:pt x="9065" y="5109"/>
                    <a:pt x="9216" y="5013"/>
                    <a:pt x="9365" y="4915"/>
                  </a:cubicBezTo>
                  <a:cubicBezTo>
                    <a:pt x="9422" y="4879"/>
                    <a:pt x="9710" y="4743"/>
                    <a:pt x="9720" y="4682"/>
                  </a:cubicBezTo>
                  <a:cubicBezTo>
                    <a:pt x="9725" y="4651"/>
                    <a:pt x="9646" y="4548"/>
                    <a:pt x="9629" y="4523"/>
                  </a:cubicBezTo>
                  <a:cubicBezTo>
                    <a:pt x="9564" y="4407"/>
                    <a:pt x="9501" y="4291"/>
                    <a:pt x="9436" y="4177"/>
                  </a:cubicBezTo>
                  <a:cubicBezTo>
                    <a:pt x="9130" y="3631"/>
                    <a:pt x="8822" y="3086"/>
                    <a:pt x="8517" y="2541"/>
                  </a:cubicBezTo>
                  <a:cubicBezTo>
                    <a:pt x="7890" y="2894"/>
                    <a:pt x="7262" y="3260"/>
                    <a:pt x="6606" y="3552"/>
                  </a:cubicBezTo>
                  <a:cubicBezTo>
                    <a:pt x="6388" y="3650"/>
                    <a:pt x="6192" y="3735"/>
                    <a:pt x="5987" y="3735"/>
                  </a:cubicBezTo>
                  <a:cubicBezTo>
                    <a:pt x="5871" y="3735"/>
                    <a:pt x="5752" y="3708"/>
                    <a:pt x="5623" y="3641"/>
                  </a:cubicBezTo>
                  <a:cubicBezTo>
                    <a:pt x="5324" y="3483"/>
                    <a:pt x="5080" y="3233"/>
                    <a:pt x="4847" y="2993"/>
                  </a:cubicBezTo>
                  <a:cubicBezTo>
                    <a:pt x="3973" y="2102"/>
                    <a:pt x="3246" y="1054"/>
                    <a:pt x="2584" y="1"/>
                  </a:cubicBezTo>
                  <a:close/>
                </a:path>
              </a:pathLst>
            </a:custGeom>
            <a:solidFill>
              <a:srgbClr val="EED0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54"/>
            <p:cNvSpPr/>
            <p:nvPr/>
          </p:nvSpPr>
          <p:spPr>
            <a:xfrm>
              <a:off x="8202180" y="4094949"/>
              <a:ext cx="106298" cy="97950"/>
            </a:xfrm>
            <a:custGeom>
              <a:avLst/>
              <a:gdLst/>
              <a:ahLst/>
              <a:cxnLst/>
              <a:rect l="l" t="t" r="r" b="b"/>
              <a:pathLst>
                <a:path w="3556" h="3277" extrusionOk="0">
                  <a:moveTo>
                    <a:pt x="2584" y="1"/>
                  </a:moveTo>
                  <a:lnTo>
                    <a:pt x="0" y="1710"/>
                  </a:lnTo>
                  <a:cubicBezTo>
                    <a:pt x="14" y="1734"/>
                    <a:pt x="301" y="2129"/>
                    <a:pt x="604" y="2514"/>
                  </a:cubicBezTo>
                  <a:cubicBezTo>
                    <a:pt x="903" y="2901"/>
                    <a:pt x="1221" y="3277"/>
                    <a:pt x="1221" y="3277"/>
                  </a:cubicBezTo>
                  <a:lnTo>
                    <a:pt x="3556" y="1435"/>
                  </a:lnTo>
                  <a:cubicBezTo>
                    <a:pt x="3556" y="1435"/>
                    <a:pt x="3297" y="1085"/>
                    <a:pt x="3055" y="722"/>
                  </a:cubicBezTo>
                  <a:cubicBezTo>
                    <a:pt x="2933" y="543"/>
                    <a:pt x="2813" y="359"/>
                    <a:pt x="2724" y="224"/>
                  </a:cubicBezTo>
                  <a:cubicBezTo>
                    <a:pt x="2641" y="89"/>
                    <a:pt x="2584" y="1"/>
                    <a:pt x="2584" y="1"/>
                  </a:cubicBezTo>
                  <a:close/>
                </a:path>
              </a:pathLst>
            </a:custGeom>
            <a:solidFill>
              <a:srgbClr val="DEB0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54"/>
            <p:cNvSpPr/>
            <p:nvPr/>
          </p:nvSpPr>
          <p:spPr>
            <a:xfrm>
              <a:off x="7702945" y="3775933"/>
              <a:ext cx="155411" cy="156653"/>
            </a:xfrm>
            <a:custGeom>
              <a:avLst/>
              <a:gdLst/>
              <a:ahLst/>
              <a:cxnLst/>
              <a:rect l="l" t="t" r="r" b="b"/>
              <a:pathLst>
                <a:path w="5199" h="5241" extrusionOk="0">
                  <a:moveTo>
                    <a:pt x="2869" y="0"/>
                  </a:moveTo>
                  <a:cubicBezTo>
                    <a:pt x="2857" y="0"/>
                    <a:pt x="2846" y="1"/>
                    <a:pt x="2835" y="3"/>
                  </a:cubicBezTo>
                  <a:cubicBezTo>
                    <a:pt x="2633" y="29"/>
                    <a:pt x="2655" y="423"/>
                    <a:pt x="2753" y="820"/>
                  </a:cubicBezTo>
                  <a:cubicBezTo>
                    <a:pt x="2844" y="1215"/>
                    <a:pt x="3002" y="1602"/>
                    <a:pt x="3002" y="1602"/>
                  </a:cubicBezTo>
                  <a:cubicBezTo>
                    <a:pt x="3002" y="1602"/>
                    <a:pt x="2722" y="1263"/>
                    <a:pt x="2401" y="946"/>
                  </a:cubicBezTo>
                  <a:cubicBezTo>
                    <a:pt x="2127" y="676"/>
                    <a:pt x="1824" y="420"/>
                    <a:pt x="1610" y="420"/>
                  </a:cubicBezTo>
                  <a:cubicBezTo>
                    <a:pt x="1573" y="420"/>
                    <a:pt x="1539" y="428"/>
                    <a:pt x="1508" y="444"/>
                  </a:cubicBezTo>
                  <a:cubicBezTo>
                    <a:pt x="1295" y="560"/>
                    <a:pt x="1443" y="999"/>
                    <a:pt x="1654" y="1397"/>
                  </a:cubicBezTo>
                  <a:cubicBezTo>
                    <a:pt x="1866" y="1794"/>
                    <a:pt x="2141" y="2150"/>
                    <a:pt x="2141" y="2150"/>
                  </a:cubicBezTo>
                  <a:cubicBezTo>
                    <a:pt x="2141" y="2150"/>
                    <a:pt x="1779" y="1917"/>
                    <a:pt x="1393" y="1701"/>
                  </a:cubicBezTo>
                  <a:cubicBezTo>
                    <a:pt x="1098" y="1539"/>
                    <a:pt x="789" y="1384"/>
                    <a:pt x="608" y="1384"/>
                  </a:cubicBezTo>
                  <a:cubicBezTo>
                    <a:pt x="552" y="1384"/>
                    <a:pt x="508" y="1399"/>
                    <a:pt x="482" y="1434"/>
                  </a:cubicBezTo>
                  <a:cubicBezTo>
                    <a:pt x="280" y="1701"/>
                    <a:pt x="531" y="2104"/>
                    <a:pt x="836" y="2425"/>
                  </a:cubicBezTo>
                  <a:cubicBezTo>
                    <a:pt x="1141" y="2747"/>
                    <a:pt x="1496" y="2987"/>
                    <a:pt x="1496" y="2987"/>
                  </a:cubicBezTo>
                  <a:cubicBezTo>
                    <a:pt x="1496" y="2987"/>
                    <a:pt x="1211" y="2831"/>
                    <a:pt x="897" y="2718"/>
                  </a:cubicBezTo>
                  <a:cubicBezTo>
                    <a:pt x="719" y="2656"/>
                    <a:pt x="533" y="2604"/>
                    <a:pt x="383" y="2604"/>
                  </a:cubicBezTo>
                  <a:cubicBezTo>
                    <a:pt x="265" y="2604"/>
                    <a:pt x="170" y="2636"/>
                    <a:pt x="117" y="2721"/>
                  </a:cubicBezTo>
                  <a:cubicBezTo>
                    <a:pt x="0" y="2917"/>
                    <a:pt x="347" y="3296"/>
                    <a:pt x="724" y="3610"/>
                  </a:cubicBezTo>
                  <a:cubicBezTo>
                    <a:pt x="918" y="3766"/>
                    <a:pt x="1115" y="3910"/>
                    <a:pt x="1264" y="4011"/>
                  </a:cubicBezTo>
                  <a:cubicBezTo>
                    <a:pt x="1412" y="4116"/>
                    <a:pt x="1515" y="4178"/>
                    <a:pt x="1515" y="4178"/>
                  </a:cubicBezTo>
                  <a:cubicBezTo>
                    <a:pt x="1515" y="4178"/>
                    <a:pt x="1605" y="4428"/>
                    <a:pt x="1800" y="4689"/>
                  </a:cubicBezTo>
                  <a:cubicBezTo>
                    <a:pt x="1989" y="4954"/>
                    <a:pt x="2304" y="5215"/>
                    <a:pt x="2713" y="5239"/>
                  </a:cubicBezTo>
                  <a:cubicBezTo>
                    <a:pt x="2728" y="5240"/>
                    <a:pt x="2742" y="5241"/>
                    <a:pt x="2757" y="5241"/>
                  </a:cubicBezTo>
                  <a:cubicBezTo>
                    <a:pt x="3582" y="5241"/>
                    <a:pt x="4744" y="3886"/>
                    <a:pt x="4781" y="3121"/>
                  </a:cubicBezTo>
                  <a:cubicBezTo>
                    <a:pt x="4781" y="3121"/>
                    <a:pt x="4922" y="2605"/>
                    <a:pt x="5029" y="2085"/>
                  </a:cubicBezTo>
                  <a:cubicBezTo>
                    <a:pt x="5132" y="1568"/>
                    <a:pt x="5199" y="1051"/>
                    <a:pt x="4979" y="1005"/>
                  </a:cubicBezTo>
                  <a:cubicBezTo>
                    <a:pt x="4962" y="1002"/>
                    <a:pt x="4945" y="1000"/>
                    <a:pt x="4928" y="1000"/>
                  </a:cubicBezTo>
                  <a:cubicBezTo>
                    <a:pt x="4725" y="1000"/>
                    <a:pt x="4529" y="1237"/>
                    <a:pt x="4386" y="1490"/>
                  </a:cubicBezTo>
                  <a:cubicBezTo>
                    <a:pt x="4230" y="1761"/>
                    <a:pt x="4133" y="2051"/>
                    <a:pt x="4133" y="2051"/>
                  </a:cubicBezTo>
                  <a:cubicBezTo>
                    <a:pt x="4133" y="2051"/>
                    <a:pt x="4084" y="1917"/>
                    <a:pt x="4003" y="1718"/>
                  </a:cubicBezTo>
                  <a:cubicBezTo>
                    <a:pt x="3919" y="1520"/>
                    <a:pt x="3807" y="1257"/>
                    <a:pt x="3681" y="995"/>
                  </a:cubicBezTo>
                  <a:cubicBezTo>
                    <a:pt x="3436" y="493"/>
                    <a:pt x="3153" y="0"/>
                    <a:pt x="2869" y="0"/>
                  </a:cubicBezTo>
                  <a:close/>
                </a:path>
              </a:pathLst>
            </a:custGeom>
            <a:solidFill>
              <a:srgbClr val="EED0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54"/>
            <p:cNvSpPr/>
            <p:nvPr/>
          </p:nvSpPr>
          <p:spPr>
            <a:xfrm>
              <a:off x="7790142" y="3838911"/>
              <a:ext cx="34765" cy="31624"/>
            </a:xfrm>
            <a:custGeom>
              <a:avLst/>
              <a:gdLst/>
              <a:ahLst/>
              <a:cxnLst/>
              <a:rect l="l" t="t" r="r" b="b"/>
              <a:pathLst>
                <a:path w="1163" h="1058" extrusionOk="0">
                  <a:moveTo>
                    <a:pt x="1078" y="0"/>
                  </a:moveTo>
                  <a:cubicBezTo>
                    <a:pt x="818" y="0"/>
                    <a:pt x="556" y="98"/>
                    <a:pt x="355" y="273"/>
                  </a:cubicBezTo>
                  <a:cubicBezTo>
                    <a:pt x="304" y="318"/>
                    <a:pt x="256" y="367"/>
                    <a:pt x="217" y="422"/>
                  </a:cubicBezTo>
                  <a:cubicBezTo>
                    <a:pt x="98" y="577"/>
                    <a:pt x="22" y="767"/>
                    <a:pt x="5" y="963"/>
                  </a:cubicBezTo>
                  <a:cubicBezTo>
                    <a:pt x="1" y="1012"/>
                    <a:pt x="37" y="1055"/>
                    <a:pt x="85" y="1057"/>
                  </a:cubicBezTo>
                  <a:cubicBezTo>
                    <a:pt x="87" y="1058"/>
                    <a:pt x="89" y="1058"/>
                    <a:pt x="91" y="1058"/>
                  </a:cubicBezTo>
                  <a:cubicBezTo>
                    <a:pt x="138" y="1058"/>
                    <a:pt x="177" y="1023"/>
                    <a:pt x="181" y="978"/>
                  </a:cubicBezTo>
                  <a:cubicBezTo>
                    <a:pt x="193" y="817"/>
                    <a:pt x="255" y="658"/>
                    <a:pt x="354" y="528"/>
                  </a:cubicBezTo>
                  <a:cubicBezTo>
                    <a:pt x="389" y="482"/>
                    <a:pt x="426" y="441"/>
                    <a:pt x="468" y="402"/>
                  </a:cubicBezTo>
                  <a:cubicBezTo>
                    <a:pt x="633" y="256"/>
                    <a:pt x="853" y="175"/>
                    <a:pt x="1068" y="174"/>
                  </a:cubicBezTo>
                  <a:cubicBezTo>
                    <a:pt x="1116" y="174"/>
                    <a:pt x="1157" y="134"/>
                    <a:pt x="1158" y="88"/>
                  </a:cubicBezTo>
                  <a:cubicBezTo>
                    <a:pt x="1162" y="40"/>
                    <a:pt x="1124" y="0"/>
                    <a:pt x="10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54"/>
            <p:cNvSpPr/>
            <p:nvPr/>
          </p:nvSpPr>
          <p:spPr>
            <a:xfrm>
              <a:off x="7784103" y="3881205"/>
              <a:ext cx="282394" cy="260192"/>
            </a:xfrm>
            <a:custGeom>
              <a:avLst/>
              <a:gdLst/>
              <a:ahLst/>
              <a:cxnLst/>
              <a:rect l="l" t="t" r="r" b="b"/>
              <a:pathLst>
                <a:path w="9447" h="8705" extrusionOk="0">
                  <a:moveTo>
                    <a:pt x="1971" y="1"/>
                  </a:moveTo>
                  <a:cubicBezTo>
                    <a:pt x="1538" y="376"/>
                    <a:pt x="1109" y="752"/>
                    <a:pt x="678" y="1130"/>
                  </a:cubicBezTo>
                  <a:cubicBezTo>
                    <a:pt x="481" y="1302"/>
                    <a:pt x="286" y="1475"/>
                    <a:pt x="88" y="1647"/>
                  </a:cubicBezTo>
                  <a:cubicBezTo>
                    <a:pt x="70" y="1662"/>
                    <a:pt x="7" y="1702"/>
                    <a:pt x="5" y="1724"/>
                  </a:cubicBezTo>
                  <a:cubicBezTo>
                    <a:pt x="1" y="1760"/>
                    <a:pt x="145" y="1908"/>
                    <a:pt x="162" y="1930"/>
                  </a:cubicBezTo>
                  <a:cubicBezTo>
                    <a:pt x="231" y="2021"/>
                    <a:pt x="302" y="2110"/>
                    <a:pt x="374" y="2197"/>
                  </a:cubicBezTo>
                  <a:cubicBezTo>
                    <a:pt x="1168" y="3177"/>
                    <a:pt x="1991" y="4135"/>
                    <a:pt x="2909" y="5003"/>
                  </a:cubicBezTo>
                  <a:cubicBezTo>
                    <a:pt x="3813" y="5857"/>
                    <a:pt x="4763" y="6715"/>
                    <a:pt x="5821" y="7382"/>
                  </a:cubicBezTo>
                  <a:cubicBezTo>
                    <a:pt x="6171" y="7600"/>
                    <a:pt x="6515" y="7826"/>
                    <a:pt x="6872" y="8032"/>
                  </a:cubicBezTo>
                  <a:cubicBezTo>
                    <a:pt x="6989" y="8099"/>
                    <a:pt x="7105" y="8165"/>
                    <a:pt x="7225" y="8226"/>
                  </a:cubicBezTo>
                  <a:cubicBezTo>
                    <a:pt x="7537" y="8392"/>
                    <a:pt x="7859" y="8546"/>
                    <a:pt x="8172" y="8704"/>
                  </a:cubicBezTo>
                  <a:lnTo>
                    <a:pt x="8332" y="8323"/>
                  </a:lnTo>
                  <a:cubicBezTo>
                    <a:pt x="8704" y="7439"/>
                    <a:pt x="9075" y="6552"/>
                    <a:pt x="9447" y="5668"/>
                  </a:cubicBezTo>
                  <a:cubicBezTo>
                    <a:pt x="8898" y="5431"/>
                    <a:pt x="8360" y="5194"/>
                    <a:pt x="7831" y="4913"/>
                  </a:cubicBezTo>
                  <a:cubicBezTo>
                    <a:pt x="7777" y="4885"/>
                    <a:pt x="7725" y="4856"/>
                    <a:pt x="7671" y="4824"/>
                  </a:cubicBezTo>
                  <a:cubicBezTo>
                    <a:pt x="5486" y="3621"/>
                    <a:pt x="3596" y="1877"/>
                    <a:pt x="1971" y="1"/>
                  </a:cubicBezTo>
                  <a:close/>
                </a:path>
              </a:pathLst>
            </a:custGeom>
            <a:solidFill>
              <a:srgbClr val="EED0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54"/>
            <p:cNvSpPr/>
            <p:nvPr/>
          </p:nvSpPr>
          <p:spPr>
            <a:xfrm>
              <a:off x="7998762" y="4025365"/>
              <a:ext cx="67736" cy="116033"/>
            </a:xfrm>
            <a:custGeom>
              <a:avLst/>
              <a:gdLst/>
              <a:ahLst/>
              <a:cxnLst/>
              <a:rect l="l" t="t" r="r" b="b"/>
              <a:pathLst>
                <a:path w="2266" h="3882" extrusionOk="0">
                  <a:moveTo>
                    <a:pt x="490" y="1"/>
                  </a:moveTo>
                  <a:cubicBezTo>
                    <a:pt x="297" y="695"/>
                    <a:pt x="129" y="1394"/>
                    <a:pt x="55" y="2108"/>
                  </a:cubicBezTo>
                  <a:cubicBezTo>
                    <a:pt x="10" y="2537"/>
                    <a:pt x="0" y="2972"/>
                    <a:pt x="44" y="3403"/>
                  </a:cubicBezTo>
                  <a:cubicBezTo>
                    <a:pt x="356" y="3569"/>
                    <a:pt x="678" y="3723"/>
                    <a:pt x="991" y="3881"/>
                  </a:cubicBezTo>
                  <a:lnTo>
                    <a:pt x="1151" y="3500"/>
                  </a:lnTo>
                  <a:cubicBezTo>
                    <a:pt x="1523" y="2616"/>
                    <a:pt x="1894" y="1729"/>
                    <a:pt x="2266" y="845"/>
                  </a:cubicBezTo>
                  <a:cubicBezTo>
                    <a:pt x="1717" y="608"/>
                    <a:pt x="1179" y="371"/>
                    <a:pt x="650" y="90"/>
                  </a:cubicBezTo>
                  <a:cubicBezTo>
                    <a:pt x="596" y="62"/>
                    <a:pt x="544" y="33"/>
                    <a:pt x="490" y="1"/>
                  </a:cubicBezTo>
                  <a:close/>
                </a:path>
              </a:pathLst>
            </a:custGeom>
            <a:solidFill>
              <a:srgbClr val="DEB0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54"/>
            <p:cNvSpPr/>
            <p:nvPr/>
          </p:nvSpPr>
          <p:spPr>
            <a:xfrm>
              <a:off x="7900236" y="4021808"/>
              <a:ext cx="428927" cy="591105"/>
            </a:xfrm>
            <a:custGeom>
              <a:avLst/>
              <a:gdLst/>
              <a:ahLst/>
              <a:cxnLst/>
              <a:rect l="l" t="t" r="r" b="b"/>
              <a:pathLst>
                <a:path w="14349" h="19776" extrusionOk="0">
                  <a:moveTo>
                    <a:pt x="4012" y="0"/>
                  </a:moveTo>
                  <a:lnTo>
                    <a:pt x="4012" y="0"/>
                  </a:lnTo>
                  <a:cubicBezTo>
                    <a:pt x="4012" y="0"/>
                    <a:pt x="3622" y="3278"/>
                    <a:pt x="4181" y="4233"/>
                  </a:cubicBezTo>
                  <a:cubicBezTo>
                    <a:pt x="3827" y="6144"/>
                    <a:pt x="3416" y="8332"/>
                    <a:pt x="3190" y="9525"/>
                  </a:cubicBezTo>
                  <a:cubicBezTo>
                    <a:pt x="3130" y="9841"/>
                    <a:pt x="3084" y="10084"/>
                    <a:pt x="3053" y="10238"/>
                  </a:cubicBezTo>
                  <a:cubicBezTo>
                    <a:pt x="3035" y="10352"/>
                    <a:pt x="3021" y="10417"/>
                    <a:pt x="3021" y="10420"/>
                  </a:cubicBezTo>
                  <a:lnTo>
                    <a:pt x="861" y="15679"/>
                  </a:lnTo>
                  <a:lnTo>
                    <a:pt x="0" y="17775"/>
                  </a:lnTo>
                  <a:lnTo>
                    <a:pt x="626" y="18246"/>
                  </a:lnTo>
                  <a:lnTo>
                    <a:pt x="1521" y="18920"/>
                  </a:lnTo>
                  <a:cubicBezTo>
                    <a:pt x="1792" y="19059"/>
                    <a:pt x="2071" y="19167"/>
                    <a:pt x="2360" y="19244"/>
                  </a:cubicBezTo>
                  <a:lnTo>
                    <a:pt x="2363" y="19244"/>
                  </a:lnTo>
                  <a:cubicBezTo>
                    <a:pt x="2743" y="19350"/>
                    <a:pt x="3134" y="19403"/>
                    <a:pt x="3527" y="19403"/>
                  </a:cubicBezTo>
                  <a:cubicBezTo>
                    <a:pt x="3857" y="19403"/>
                    <a:pt x="4189" y="19366"/>
                    <a:pt x="4516" y="19291"/>
                  </a:cubicBezTo>
                  <a:lnTo>
                    <a:pt x="6042" y="18935"/>
                  </a:lnTo>
                  <a:cubicBezTo>
                    <a:pt x="6367" y="18860"/>
                    <a:pt x="6698" y="18822"/>
                    <a:pt x="7028" y="18822"/>
                  </a:cubicBezTo>
                  <a:cubicBezTo>
                    <a:pt x="7323" y="18822"/>
                    <a:pt x="7616" y="18852"/>
                    <a:pt x="7905" y="18911"/>
                  </a:cubicBezTo>
                  <a:cubicBezTo>
                    <a:pt x="8291" y="18987"/>
                    <a:pt x="8668" y="19117"/>
                    <a:pt x="9025" y="19299"/>
                  </a:cubicBezTo>
                  <a:cubicBezTo>
                    <a:pt x="9529" y="19556"/>
                    <a:pt x="10074" y="19710"/>
                    <a:pt x="10629" y="19758"/>
                  </a:cubicBezTo>
                  <a:cubicBezTo>
                    <a:pt x="10759" y="19770"/>
                    <a:pt x="10890" y="19776"/>
                    <a:pt x="11021" y="19776"/>
                  </a:cubicBezTo>
                  <a:cubicBezTo>
                    <a:pt x="11623" y="19776"/>
                    <a:pt x="12227" y="19653"/>
                    <a:pt x="12791" y="19401"/>
                  </a:cubicBezTo>
                  <a:lnTo>
                    <a:pt x="14348" y="18715"/>
                  </a:lnTo>
                  <a:lnTo>
                    <a:pt x="12719" y="12915"/>
                  </a:lnTo>
                  <a:lnTo>
                    <a:pt x="12177" y="10981"/>
                  </a:lnTo>
                  <a:cubicBezTo>
                    <a:pt x="12177" y="10967"/>
                    <a:pt x="12176" y="10943"/>
                    <a:pt x="12175" y="10909"/>
                  </a:cubicBezTo>
                  <a:cubicBezTo>
                    <a:pt x="12165" y="10787"/>
                    <a:pt x="12135" y="10533"/>
                    <a:pt x="12098" y="10181"/>
                  </a:cubicBezTo>
                  <a:cubicBezTo>
                    <a:pt x="11977" y="9058"/>
                    <a:pt x="11751" y="6956"/>
                    <a:pt x="11683" y="5079"/>
                  </a:cubicBezTo>
                  <a:lnTo>
                    <a:pt x="13435" y="3134"/>
                  </a:lnTo>
                  <a:cubicBezTo>
                    <a:pt x="13435" y="3134"/>
                    <a:pt x="12471" y="1736"/>
                    <a:pt x="10753" y="1516"/>
                  </a:cubicBezTo>
                  <a:cubicBezTo>
                    <a:pt x="9805" y="1395"/>
                    <a:pt x="6962" y="950"/>
                    <a:pt x="6962" y="950"/>
                  </a:cubicBezTo>
                  <a:cubicBezTo>
                    <a:pt x="6018" y="809"/>
                    <a:pt x="5100" y="527"/>
                    <a:pt x="4243" y="112"/>
                  </a:cubicBezTo>
                  <a:lnTo>
                    <a:pt x="40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54"/>
            <p:cNvSpPr/>
            <p:nvPr/>
          </p:nvSpPr>
          <p:spPr>
            <a:xfrm>
              <a:off x="7900236" y="4407837"/>
              <a:ext cx="428927" cy="205075"/>
            </a:xfrm>
            <a:custGeom>
              <a:avLst/>
              <a:gdLst/>
              <a:ahLst/>
              <a:cxnLst/>
              <a:rect l="l" t="t" r="r" b="b"/>
              <a:pathLst>
                <a:path w="14349" h="6861" extrusionOk="0">
                  <a:moveTo>
                    <a:pt x="12721" y="0"/>
                  </a:moveTo>
                  <a:cubicBezTo>
                    <a:pt x="11673" y="1933"/>
                    <a:pt x="9649" y="4333"/>
                    <a:pt x="6184" y="4333"/>
                  </a:cubicBezTo>
                  <a:cubicBezTo>
                    <a:pt x="4690" y="4333"/>
                    <a:pt x="2928" y="3886"/>
                    <a:pt x="861" y="2764"/>
                  </a:cubicBezTo>
                  <a:lnTo>
                    <a:pt x="0" y="4860"/>
                  </a:lnTo>
                  <a:lnTo>
                    <a:pt x="626" y="5331"/>
                  </a:lnTo>
                  <a:lnTo>
                    <a:pt x="1521" y="6005"/>
                  </a:lnTo>
                  <a:cubicBezTo>
                    <a:pt x="1792" y="6144"/>
                    <a:pt x="2071" y="6252"/>
                    <a:pt x="2360" y="6329"/>
                  </a:cubicBezTo>
                  <a:lnTo>
                    <a:pt x="2363" y="6329"/>
                  </a:lnTo>
                  <a:cubicBezTo>
                    <a:pt x="2743" y="6435"/>
                    <a:pt x="3134" y="6488"/>
                    <a:pt x="3527" y="6488"/>
                  </a:cubicBezTo>
                  <a:cubicBezTo>
                    <a:pt x="3857" y="6488"/>
                    <a:pt x="4189" y="6451"/>
                    <a:pt x="4516" y="6376"/>
                  </a:cubicBezTo>
                  <a:lnTo>
                    <a:pt x="6042" y="6020"/>
                  </a:lnTo>
                  <a:cubicBezTo>
                    <a:pt x="6367" y="5945"/>
                    <a:pt x="6698" y="5907"/>
                    <a:pt x="7028" y="5907"/>
                  </a:cubicBezTo>
                  <a:cubicBezTo>
                    <a:pt x="7323" y="5907"/>
                    <a:pt x="7616" y="5937"/>
                    <a:pt x="7905" y="5996"/>
                  </a:cubicBezTo>
                  <a:cubicBezTo>
                    <a:pt x="8291" y="6072"/>
                    <a:pt x="8668" y="6202"/>
                    <a:pt x="9025" y="6384"/>
                  </a:cubicBezTo>
                  <a:cubicBezTo>
                    <a:pt x="9529" y="6641"/>
                    <a:pt x="10074" y="6795"/>
                    <a:pt x="10629" y="6843"/>
                  </a:cubicBezTo>
                  <a:cubicBezTo>
                    <a:pt x="10759" y="6855"/>
                    <a:pt x="10890" y="6861"/>
                    <a:pt x="11021" y="6861"/>
                  </a:cubicBezTo>
                  <a:cubicBezTo>
                    <a:pt x="11623" y="6861"/>
                    <a:pt x="12227" y="6738"/>
                    <a:pt x="12791" y="6486"/>
                  </a:cubicBezTo>
                  <a:lnTo>
                    <a:pt x="14348" y="5800"/>
                  </a:lnTo>
                  <a:lnTo>
                    <a:pt x="12721" y="0"/>
                  </a:lnTo>
                  <a:close/>
                </a:path>
              </a:pathLst>
            </a:custGeom>
            <a:solidFill>
              <a:srgbClr val="FFFFF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54"/>
            <p:cNvSpPr/>
            <p:nvPr/>
          </p:nvSpPr>
          <p:spPr>
            <a:xfrm>
              <a:off x="8058606" y="4029101"/>
              <a:ext cx="187426" cy="83572"/>
            </a:xfrm>
            <a:custGeom>
              <a:avLst/>
              <a:gdLst/>
              <a:ahLst/>
              <a:cxnLst/>
              <a:rect l="l" t="t" r="r" b="b"/>
              <a:pathLst>
                <a:path w="6270" h="2796" extrusionOk="0">
                  <a:moveTo>
                    <a:pt x="2283" y="1"/>
                  </a:moveTo>
                  <a:cubicBezTo>
                    <a:pt x="1465" y="1"/>
                    <a:pt x="769" y="211"/>
                    <a:pt x="492" y="833"/>
                  </a:cubicBezTo>
                  <a:cubicBezTo>
                    <a:pt x="0" y="1939"/>
                    <a:pt x="25" y="2190"/>
                    <a:pt x="159" y="2190"/>
                  </a:cubicBezTo>
                  <a:cubicBezTo>
                    <a:pt x="188" y="2190"/>
                    <a:pt x="222" y="2178"/>
                    <a:pt x="257" y="2161"/>
                  </a:cubicBezTo>
                  <a:cubicBezTo>
                    <a:pt x="459" y="2061"/>
                    <a:pt x="1270" y="1981"/>
                    <a:pt x="1851" y="1981"/>
                  </a:cubicBezTo>
                  <a:cubicBezTo>
                    <a:pt x="2104" y="1981"/>
                    <a:pt x="2313" y="1996"/>
                    <a:pt x="2409" y="2031"/>
                  </a:cubicBezTo>
                  <a:cubicBezTo>
                    <a:pt x="2741" y="2153"/>
                    <a:pt x="3082" y="2156"/>
                    <a:pt x="3082" y="2156"/>
                  </a:cubicBezTo>
                  <a:cubicBezTo>
                    <a:pt x="3082" y="2156"/>
                    <a:pt x="4381" y="2174"/>
                    <a:pt x="5207" y="2789"/>
                  </a:cubicBezTo>
                  <a:cubicBezTo>
                    <a:pt x="5212" y="2793"/>
                    <a:pt x="5218" y="2795"/>
                    <a:pt x="5225" y="2795"/>
                  </a:cubicBezTo>
                  <a:cubicBezTo>
                    <a:pt x="5436" y="2795"/>
                    <a:pt x="6270" y="840"/>
                    <a:pt x="4780" y="419"/>
                  </a:cubicBezTo>
                  <a:cubicBezTo>
                    <a:pt x="4017" y="205"/>
                    <a:pt x="3090" y="1"/>
                    <a:pt x="2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54"/>
            <p:cNvSpPr/>
            <p:nvPr/>
          </p:nvSpPr>
          <p:spPr>
            <a:xfrm>
              <a:off x="8100007" y="3996820"/>
              <a:ext cx="101485" cy="97262"/>
            </a:xfrm>
            <a:custGeom>
              <a:avLst/>
              <a:gdLst/>
              <a:ahLst/>
              <a:cxnLst/>
              <a:rect l="l" t="t" r="r" b="b"/>
              <a:pathLst>
                <a:path w="3395" h="3254" extrusionOk="0">
                  <a:moveTo>
                    <a:pt x="341" y="0"/>
                  </a:moveTo>
                  <a:cubicBezTo>
                    <a:pt x="362" y="211"/>
                    <a:pt x="1" y="1999"/>
                    <a:pt x="1" y="1999"/>
                  </a:cubicBezTo>
                  <a:lnTo>
                    <a:pt x="896" y="3015"/>
                  </a:lnTo>
                  <a:cubicBezTo>
                    <a:pt x="1072" y="3173"/>
                    <a:pt x="1295" y="3254"/>
                    <a:pt x="1520" y="3254"/>
                  </a:cubicBezTo>
                  <a:cubicBezTo>
                    <a:pt x="1687" y="3254"/>
                    <a:pt x="1854" y="3209"/>
                    <a:pt x="2004" y="3118"/>
                  </a:cubicBezTo>
                  <a:lnTo>
                    <a:pt x="3267" y="2349"/>
                  </a:lnTo>
                  <a:lnTo>
                    <a:pt x="3394" y="166"/>
                  </a:lnTo>
                  <a:lnTo>
                    <a:pt x="341" y="0"/>
                  </a:lnTo>
                  <a:close/>
                </a:path>
              </a:pathLst>
            </a:custGeom>
            <a:solidFill>
              <a:srgbClr val="DEB0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54"/>
            <p:cNvSpPr/>
            <p:nvPr/>
          </p:nvSpPr>
          <p:spPr>
            <a:xfrm>
              <a:off x="7909084" y="3820648"/>
              <a:ext cx="106537" cy="97053"/>
            </a:xfrm>
            <a:custGeom>
              <a:avLst/>
              <a:gdLst/>
              <a:ahLst/>
              <a:cxnLst/>
              <a:rect l="l" t="t" r="r" b="b"/>
              <a:pathLst>
                <a:path w="3564" h="3247" extrusionOk="0">
                  <a:moveTo>
                    <a:pt x="1555" y="1"/>
                  </a:moveTo>
                  <a:cubicBezTo>
                    <a:pt x="1033" y="1"/>
                    <a:pt x="563" y="276"/>
                    <a:pt x="341" y="774"/>
                  </a:cubicBezTo>
                  <a:cubicBezTo>
                    <a:pt x="1" y="1539"/>
                    <a:pt x="369" y="2536"/>
                    <a:pt x="1165" y="3007"/>
                  </a:cubicBezTo>
                  <a:cubicBezTo>
                    <a:pt x="1441" y="3169"/>
                    <a:pt x="1732" y="3246"/>
                    <a:pt x="2009" y="3246"/>
                  </a:cubicBezTo>
                  <a:cubicBezTo>
                    <a:pt x="2530" y="3246"/>
                    <a:pt x="3000" y="2972"/>
                    <a:pt x="3222" y="2473"/>
                  </a:cubicBezTo>
                  <a:cubicBezTo>
                    <a:pt x="3563" y="1709"/>
                    <a:pt x="3194" y="710"/>
                    <a:pt x="2399" y="241"/>
                  </a:cubicBezTo>
                  <a:cubicBezTo>
                    <a:pt x="2123" y="78"/>
                    <a:pt x="1831" y="1"/>
                    <a:pt x="1555" y="1"/>
                  </a:cubicBezTo>
                  <a:close/>
                </a:path>
              </a:pathLst>
            </a:custGeom>
            <a:solidFill>
              <a:srgbClr val="DEB0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54"/>
            <p:cNvSpPr/>
            <p:nvPr/>
          </p:nvSpPr>
          <p:spPr>
            <a:xfrm>
              <a:off x="7935688" y="3847848"/>
              <a:ext cx="47977" cy="43101"/>
            </a:xfrm>
            <a:custGeom>
              <a:avLst/>
              <a:gdLst/>
              <a:ahLst/>
              <a:cxnLst/>
              <a:rect l="l" t="t" r="r" b="b"/>
              <a:pathLst>
                <a:path w="1605" h="1442" extrusionOk="0">
                  <a:moveTo>
                    <a:pt x="256" y="0"/>
                  </a:moveTo>
                  <a:cubicBezTo>
                    <a:pt x="198" y="0"/>
                    <a:pt x="141" y="3"/>
                    <a:pt x="85" y="7"/>
                  </a:cubicBezTo>
                  <a:cubicBezTo>
                    <a:pt x="35" y="10"/>
                    <a:pt x="0" y="53"/>
                    <a:pt x="3" y="101"/>
                  </a:cubicBezTo>
                  <a:cubicBezTo>
                    <a:pt x="7" y="146"/>
                    <a:pt x="40" y="180"/>
                    <a:pt x="89" y="180"/>
                  </a:cubicBezTo>
                  <a:cubicBezTo>
                    <a:pt x="92" y="180"/>
                    <a:pt x="95" y="180"/>
                    <a:pt x="97" y="180"/>
                  </a:cubicBezTo>
                  <a:cubicBezTo>
                    <a:pt x="150" y="176"/>
                    <a:pt x="201" y="174"/>
                    <a:pt x="250" y="174"/>
                  </a:cubicBezTo>
                  <a:cubicBezTo>
                    <a:pt x="933" y="174"/>
                    <a:pt x="1325" y="556"/>
                    <a:pt x="1414" y="1317"/>
                  </a:cubicBezTo>
                  <a:cubicBezTo>
                    <a:pt x="1419" y="1343"/>
                    <a:pt x="1420" y="1360"/>
                    <a:pt x="1421" y="1371"/>
                  </a:cubicBezTo>
                  <a:cubicBezTo>
                    <a:pt x="1431" y="1412"/>
                    <a:pt x="1468" y="1442"/>
                    <a:pt x="1509" y="1442"/>
                  </a:cubicBezTo>
                  <a:lnTo>
                    <a:pt x="1527" y="1442"/>
                  </a:lnTo>
                  <a:cubicBezTo>
                    <a:pt x="1574" y="1433"/>
                    <a:pt x="1605" y="1387"/>
                    <a:pt x="1596" y="1339"/>
                  </a:cubicBezTo>
                  <a:cubicBezTo>
                    <a:pt x="1595" y="1330"/>
                    <a:pt x="1594" y="1316"/>
                    <a:pt x="1591" y="1299"/>
                  </a:cubicBezTo>
                  <a:cubicBezTo>
                    <a:pt x="1465" y="249"/>
                    <a:pt x="828" y="0"/>
                    <a:pt x="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54"/>
            <p:cNvSpPr/>
            <p:nvPr/>
          </p:nvSpPr>
          <p:spPr>
            <a:xfrm>
              <a:off x="7940920" y="3863929"/>
              <a:ext cx="38113" cy="19399"/>
            </a:xfrm>
            <a:custGeom>
              <a:avLst/>
              <a:gdLst/>
              <a:ahLst/>
              <a:cxnLst/>
              <a:rect l="l" t="t" r="r" b="b"/>
              <a:pathLst>
                <a:path w="1275" h="649" extrusionOk="0">
                  <a:moveTo>
                    <a:pt x="844" y="1"/>
                  </a:moveTo>
                  <a:cubicBezTo>
                    <a:pt x="465" y="1"/>
                    <a:pt x="159" y="305"/>
                    <a:pt x="25" y="514"/>
                  </a:cubicBezTo>
                  <a:cubicBezTo>
                    <a:pt x="0" y="554"/>
                    <a:pt x="11" y="607"/>
                    <a:pt x="52" y="634"/>
                  </a:cubicBezTo>
                  <a:cubicBezTo>
                    <a:pt x="68" y="642"/>
                    <a:pt x="85" y="648"/>
                    <a:pt x="100" y="648"/>
                  </a:cubicBezTo>
                  <a:cubicBezTo>
                    <a:pt x="129" y="648"/>
                    <a:pt x="157" y="634"/>
                    <a:pt x="172" y="609"/>
                  </a:cubicBezTo>
                  <a:cubicBezTo>
                    <a:pt x="187" y="586"/>
                    <a:pt x="457" y="176"/>
                    <a:pt x="841" y="176"/>
                  </a:cubicBezTo>
                  <a:cubicBezTo>
                    <a:pt x="932" y="176"/>
                    <a:pt x="1029" y="199"/>
                    <a:pt x="1131" y="256"/>
                  </a:cubicBezTo>
                  <a:cubicBezTo>
                    <a:pt x="1144" y="263"/>
                    <a:pt x="1159" y="266"/>
                    <a:pt x="1174" y="266"/>
                  </a:cubicBezTo>
                  <a:cubicBezTo>
                    <a:pt x="1205" y="266"/>
                    <a:pt x="1235" y="251"/>
                    <a:pt x="1251" y="222"/>
                  </a:cubicBezTo>
                  <a:cubicBezTo>
                    <a:pt x="1275" y="179"/>
                    <a:pt x="1259" y="126"/>
                    <a:pt x="1217" y="102"/>
                  </a:cubicBezTo>
                  <a:cubicBezTo>
                    <a:pt x="1088" y="30"/>
                    <a:pt x="962" y="1"/>
                    <a:pt x="8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54"/>
            <p:cNvSpPr/>
            <p:nvPr/>
          </p:nvSpPr>
          <p:spPr>
            <a:xfrm>
              <a:off x="8336278" y="3894177"/>
              <a:ext cx="105132" cy="90059"/>
            </a:xfrm>
            <a:custGeom>
              <a:avLst/>
              <a:gdLst/>
              <a:ahLst/>
              <a:cxnLst/>
              <a:rect l="l" t="t" r="r" b="b"/>
              <a:pathLst>
                <a:path w="3517" h="3013" extrusionOk="0">
                  <a:moveTo>
                    <a:pt x="1933" y="0"/>
                  </a:moveTo>
                  <a:cubicBezTo>
                    <a:pt x="1927" y="0"/>
                    <a:pt x="1921" y="0"/>
                    <a:pt x="1915" y="0"/>
                  </a:cubicBezTo>
                  <a:cubicBezTo>
                    <a:pt x="991" y="10"/>
                    <a:pt x="172" y="692"/>
                    <a:pt x="86" y="1523"/>
                  </a:cubicBezTo>
                  <a:cubicBezTo>
                    <a:pt x="0" y="2349"/>
                    <a:pt x="670" y="3012"/>
                    <a:pt x="1584" y="3012"/>
                  </a:cubicBezTo>
                  <a:cubicBezTo>
                    <a:pt x="1590" y="3012"/>
                    <a:pt x="1596" y="3012"/>
                    <a:pt x="1602" y="3012"/>
                  </a:cubicBezTo>
                  <a:cubicBezTo>
                    <a:pt x="2526" y="3004"/>
                    <a:pt x="3345" y="2321"/>
                    <a:pt x="3431" y="1489"/>
                  </a:cubicBezTo>
                  <a:cubicBezTo>
                    <a:pt x="3517" y="665"/>
                    <a:pt x="2848" y="0"/>
                    <a:pt x="1933" y="0"/>
                  </a:cubicBezTo>
                  <a:close/>
                </a:path>
              </a:pathLst>
            </a:custGeom>
            <a:solidFill>
              <a:srgbClr val="DEB0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54"/>
            <p:cNvSpPr/>
            <p:nvPr/>
          </p:nvSpPr>
          <p:spPr>
            <a:xfrm>
              <a:off x="8360431" y="3924247"/>
              <a:ext cx="61459" cy="24958"/>
            </a:xfrm>
            <a:custGeom>
              <a:avLst/>
              <a:gdLst/>
              <a:ahLst/>
              <a:cxnLst/>
              <a:rect l="l" t="t" r="r" b="b"/>
              <a:pathLst>
                <a:path w="2056" h="835" extrusionOk="0">
                  <a:moveTo>
                    <a:pt x="1167" y="1"/>
                  </a:moveTo>
                  <a:cubicBezTo>
                    <a:pt x="819" y="1"/>
                    <a:pt x="429" y="161"/>
                    <a:pt x="57" y="658"/>
                  </a:cubicBezTo>
                  <a:cubicBezTo>
                    <a:pt x="47" y="673"/>
                    <a:pt x="37" y="684"/>
                    <a:pt x="33" y="691"/>
                  </a:cubicBezTo>
                  <a:cubicBezTo>
                    <a:pt x="1" y="728"/>
                    <a:pt x="5" y="783"/>
                    <a:pt x="41" y="814"/>
                  </a:cubicBezTo>
                  <a:cubicBezTo>
                    <a:pt x="57" y="828"/>
                    <a:pt x="78" y="835"/>
                    <a:pt x="98" y="835"/>
                  </a:cubicBezTo>
                  <a:cubicBezTo>
                    <a:pt x="123" y="835"/>
                    <a:pt x="147" y="825"/>
                    <a:pt x="167" y="805"/>
                  </a:cubicBezTo>
                  <a:cubicBezTo>
                    <a:pt x="174" y="797"/>
                    <a:pt x="184" y="783"/>
                    <a:pt x="198" y="763"/>
                  </a:cubicBezTo>
                  <a:cubicBezTo>
                    <a:pt x="493" y="369"/>
                    <a:pt x="818" y="171"/>
                    <a:pt x="1169" y="171"/>
                  </a:cubicBezTo>
                  <a:cubicBezTo>
                    <a:pt x="1404" y="171"/>
                    <a:pt x="1650" y="259"/>
                    <a:pt x="1907" y="437"/>
                  </a:cubicBezTo>
                  <a:cubicBezTo>
                    <a:pt x="1923" y="446"/>
                    <a:pt x="1940" y="451"/>
                    <a:pt x="1958" y="451"/>
                  </a:cubicBezTo>
                  <a:cubicBezTo>
                    <a:pt x="1986" y="451"/>
                    <a:pt x="2014" y="438"/>
                    <a:pt x="2030" y="413"/>
                  </a:cubicBezTo>
                  <a:cubicBezTo>
                    <a:pt x="2056" y="373"/>
                    <a:pt x="2046" y="320"/>
                    <a:pt x="2006" y="291"/>
                  </a:cubicBezTo>
                  <a:cubicBezTo>
                    <a:pt x="1803" y="152"/>
                    <a:pt x="1505" y="1"/>
                    <a:pt x="1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54"/>
            <p:cNvSpPr/>
            <p:nvPr/>
          </p:nvSpPr>
          <p:spPr>
            <a:xfrm>
              <a:off x="8374361" y="3929806"/>
              <a:ext cx="27441" cy="31235"/>
            </a:xfrm>
            <a:custGeom>
              <a:avLst/>
              <a:gdLst/>
              <a:ahLst/>
              <a:cxnLst/>
              <a:rect l="l" t="t" r="r" b="b"/>
              <a:pathLst>
                <a:path w="918" h="1045" extrusionOk="0">
                  <a:moveTo>
                    <a:pt x="89" y="1"/>
                  </a:moveTo>
                  <a:cubicBezTo>
                    <a:pt x="41" y="1"/>
                    <a:pt x="0" y="40"/>
                    <a:pt x="0" y="88"/>
                  </a:cubicBezTo>
                  <a:cubicBezTo>
                    <a:pt x="0" y="135"/>
                    <a:pt x="40" y="176"/>
                    <a:pt x="88" y="176"/>
                  </a:cubicBezTo>
                  <a:cubicBezTo>
                    <a:pt x="695" y="184"/>
                    <a:pt x="739" y="928"/>
                    <a:pt x="740" y="959"/>
                  </a:cubicBezTo>
                  <a:cubicBezTo>
                    <a:pt x="744" y="1006"/>
                    <a:pt x="782" y="1043"/>
                    <a:pt x="829" y="1043"/>
                  </a:cubicBezTo>
                  <a:cubicBezTo>
                    <a:pt x="829" y="1043"/>
                    <a:pt x="830" y="1043"/>
                    <a:pt x="833" y="1044"/>
                  </a:cubicBezTo>
                  <a:cubicBezTo>
                    <a:pt x="881" y="1043"/>
                    <a:pt x="918" y="1000"/>
                    <a:pt x="916" y="952"/>
                  </a:cubicBezTo>
                  <a:cubicBezTo>
                    <a:pt x="902" y="628"/>
                    <a:pt x="710" y="11"/>
                    <a:pt x="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54"/>
            <p:cNvSpPr/>
            <p:nvPr/>
          </p:nvSpPr>
          <p:spPr>
            <a:xfrm>
              <a:off x="7969676" y="3543687"/>
              <a:ext cx="469013" cy="488612"/>
            </a:xfrm>
            <a:custGeom>
              <a:avLst/>
              <a:gdLst/>
              <a:ahLst/>
              <a:cxnLst/>
              <a:rect l="l" t="t" r="r" b="b"/>
              <a:pathLst>
                <a:path w="15690" h="16347" extrusionOk="0">
                  <a:moveTo>
                    <a:pt x="7620" y="1"/>
                  </a:moveTo>
                  <a:cubicBezTo>
                    <a:pt x="4205" y="1"/>
                    <a:pt x="1149" y="2385"/>
                    <a:pt x="366" y="5763"/>
                  </a:cubicBezTo>
                  <a:cubicBezTo>
                    <a:pt x="115" y="6841"/>
                    <a:pt x="112" y="7912"/>
                    <a:pt x="313" y="8920"/>
                  </a:cubicBezTo>
                  <a:cubicBezTo>
                    <a:pt x="466" y="9685"/>
                    <a:pt x="433" y="10476"/>
                    <a:pt x="282" y="11244"/>
                  </a:cubicBezTo>
                  <a:cubicBezTo>
                    <a:pt x="1" y="12662"/>
                    <a:pt x="557" y="15158"/>
                    <a:pt x="6199" y="16092"/>
                  </a:cubicBezTo>
                  <a:cubicBezTo>
                    <a:pt x="7265" y="16269"/>
                    <a:pt x="8180" y="16346"/>
                    <a:pt x="8962" y="16346"/>
                  </a:cubicBezTo>
                  <a:cubicBezTo>
                    <a:pt x="12618" y="16346"/>
                    <a:pt x="13406" y="14655"/>
                    <a:pt x="13458" y="13455"/>
                  </a:cubicBezTo>
                  <a:cubicBezTo>
                    <a:pt x="13495" y="12625"/>
                    <a:pt x="13743" y="11815"/>
                    <a:pt x="14148" y="11088"/>
                  </a:cubicBezTo>
                  <a:cubicBezTo>
                    <a:pt x="14552" y="10360"/>
                    <a:pt x="14841" y="9550"/>
                    <a:pt x="14985" y="8680"/>
                  </a:cubicBezTo>
                  <a:cubicBezTo>
                    <a:pt x="15689" y="4432"/>
                    <a:pt x="12653" y="426"/>
                    <a:pt x="8283" y="31"/>
                  </a:cubicBezTo>
                  <a:cubicBezTo>
                    <a:pt x="8061" y="10"/>
                    <a:pt x="7839" y="1"/>
                    <a:pt x="7620" y="1"/>
                  </a:cubicBezTo>
                  <a:close/>
                </a:path>
              </a:pathLst>
            </a:custGeom>
            <a:solidFill>
              <a:srgbClr val="EED0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54"/>
            <p:cNvSpPr/>
            <p:nvPr/>
          </p:nvSpPr>
          <p:spPr>
            <a:xfrm>
              <a:off x="7942205" y="3603886"/>
              <a:ext cx="475440" cy="302965"/>
            </a:xfrm>
            <a:custGeom>
              <a:avLst/>
              <a:gdLst/>
              <a:ahLst/>
              <a:cxnLst/>
              <a:rect l="l" t="t" r="r" b="b"/>
              <a:pathLst>
                <a:path w="15905" h="10136" extrusionOk="0">
                  <a:moveTo>
                    <a:pt x="7918" y="1"/>
                  </a:moveTo>
                  <a:cubicBezTo>
                    <a:pt x="7099" y="1"/>
                    <a:pt x="6231" y="60"/>
                    <a:pt x="5325" y="182"/>
                  </a:cubicBezTo>
                  <a:cubicBezTo>
                    <a:pt x="1" y="897"/>
                    <a:pt x="1288" y="8304"/>
                    <a:pt x="1288" y="8304"/>
                  </a:cubicBezTo>
                  <a:cubicBezTo>
                    <a:pt x="2763" y="6519"/>
                    <a:pt x="3419" y="3485"/>
                    <a:pt x="3419" y="3485"/>
                  </a:cubicBezTo>
                  <a:cubicBezTo>
                    <a:pt x="3431" y="3485"/>
                    <a:pt x="3443" y="3485"/>
                    <a:pt x="3455" y="3485"/>
                  </a:cubicBezTo>
                  <a:cubicBezTo>
                    <a:pt x="4701" y="3485"/>
                    <a:pt x="6734" y="2181"/>
                    <a:pt x="6734" y="2181"/>
                  </a:cubicBezTo>
                  <a:cubicBezTo>
                    <a:pt x="8427" y="4178"/>
                    <a:pt x="13699" y="4855"/>
                    <a:pt x="13699" y="4855"/>
                  </a:cubicBezTo>
                  <a:cubicBezTo>
                    <a:pt x="13361" y="6853"/>
                    <a:pt x="14313" y="9892"/>
                    <a:pt x="14351" y="10136"/>
                  </a:cubicBezTo>
                  <a:cubicBezTo>
                    <a:pt x="14351" y="10136"/>
                    <a:pt x="15904" y="6666"/>
                    <a:pt x="15283" y="3791"/>
                  </a:cubicBezTo>
                  <a:cubicBezTo>
                    <a:pt x="14770" y="1408"/>
                    <a:pt x="11918" y="1"/>
                    <a:pt x="7918" y="1"/>
                  </a:cubicBezTo>
                  <a:close/>
                </a:path>
              </a:pathLst>
            </a:custGeom>
            <a:solidFill>
              <a:srgbClr val="DEB0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54"/>
            <p:cNvSpPr/>
            <p:nvPr/>
          </p:nvSpPr>
          <p:spPr>
            <a:xfrm>
              <a:off x="7932131" y="3557616"/>
              <a:ext cx="248048" cy="294566"/>
            </a:xfrm>
            <a:custGeom>
              <a:avLst/>
              <a:gdLst/>
              <a:ahLst/>
              <a:cxnLst/>
              <a:rect l="l" t="t" r="r" b="b"/>
              <a:pathLst>
                <a:path w="8298" h="9855" extrusionOk="0">
                  <a:moveTo>
                    <a:pt x="5458" y="0"/>
                  </a:moveTo>
                  <a:cubicBezTo>
                    <a:pt x="3940" y="0"/>
                    <a:pt x="2143" y="772"/>
                    <a:pt x="1305" y="2942"/>
                  </a:cubicBezTo>
                  <a:cubicBezTo>
                    <a:pt x="1291" y="2980"/>
                    <a:pt x="1275" y="3020"/>
                    <a:pt x="1261" y="3058"/>
                  </a:cubicBezTo>
                  <a:cubicBezTo>
                    <a:pt x="0" y="6523"/>
                    <a:pt x="1628" y="9854"/>
                    <a:pt x="1628" y="9854"/>
                  </a:cubicBezTo>
                  <a:cubicBezTo>
                    <a:pt x="1628" y="9854"/>
                    <a:pt x="3113" y="7072"/>
                    <a:pt x="3075" y="4580"/>
                  </a:cubicBezTo>
                  <a:cubicBezTo>
                    <a:pt x="3075" y="4580"/>
                    <a:pt x="6873" y="3822"/>
                    <a:pt x="7870" y="1877"/>
                  </a:cubicBezTo>
                  <a:cubicBezTo>
                    <a:pt x="8297" y="1040"/>
                    <a:pt x="7450" y="289"/>
                    <a:pt x="6210" y="66"/>
                  </a:cubicBezTo>
                  <a:cubicBezTo>
                    <a:pt x="5971" y="23"/>
                    <a:pt x="5719" y="0"/>
                    <a:pt x="54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54"/>
            <p:cNvSpPr/>
            <p:nvPr/>
          </p:nvSpPr>
          <p:spPr>
            <a:xfrm>
              <a:off x="8099439" y="3521808"/>
              <a:ext cx="347650" cy="390961"/>
            </a:xfrm>
            <a:custGeom>
              <a:avLst/>
              <a:gdLst/>
              <a:ahLst/>
              <a:cxnLst/>
              <a:rect l="l" t="t" r="r" b="b"/>
              <a:pathLst>
                <a:path w="11630" h="13080" extrusionOk="0">
                  <a:moveTo>
                    <a:pt x="3642" y="1"/>
                  </a:moveTo>
                  <a:cubicBezTo>
                    <a:pt x="1634" y="1"/>
                    <a:pt x="0" y="743"/>
                    <a:pt x="66" y="2006"/>
                  </a:cubicBezTo>
                  <a:cubicBezTo>
                    <a:pt x="72" y="2129"/>
                    <a:pt x="93" y="2252"/>
                    <a:pt x="133" y="2383"/>
                  </a:cubicBezTo>
                  <a:cubicBezTo>
                    <a:pt x="1029" y="5425"/>
                    <a:pt x="9285" y="6737"/>
                    <a:pt x="9285" y="6737"/>
                  </a:cubicBezTo>
                  <a:cubicBezTo>
                    <a:pt x="8487" y="10077"/>
                    <a:pt x="9130" y="13079"/>
                    <a:pt x="9130" y="13079"/>
                  </a:cubicBezTo>
                  <a:cubicBezTo>
                    <a:pt x="10126" y="12112"/>
                    <a:pt x="10933" y="10873"/>
                    <a:pt x="11257" y="9373"/>
                  </a:cubicBezTo>
                  <a:cubicBezTo>
                    <a:pt x="11629" y="7656"/>
                    <a:pt x="11363" y="5601"/>
                    <a:pt x="10006" y="3230"/>
                  </a:cubicBezTo>
                  <a:cubicBezTo>
                    <a:pt x="8710" y="967"/>
                    <a:pt x="5933" y="1"/>
                    <a:pt x="36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54"/>
            <p:cNvSpPr/>
            <p:nvPr/>
          </p:nvSpPr>
          <p:spPr>
            <a:xfrm>
              <a:off x="8099529" y="3521808"/>
              <a:ext cx="347560" cy="280159"/>
            </a:xfrm>
            <a:custGeom>
              <a:avLst/>
              <a:gdLst/>
              <a:ahLst/>
              <a:cxnLst/>
              <a:rect l="l" t="t" r="r" b="b"/>
              <a:pathLst>
                <a:path w="11627" h="9373" extrusionOk="0">
                  <a:moveTo>
                    <a:pt x="3642" y="1"/>
                  </a:moveTo>
                  <a:cubicBezTo>
                    <a:pt x="1634" y="1"/>
                    <a:pt x="0" y="743"/>
                    <a:pt x="66" y="2006"/>
                  </a:cubicBezTo>
                  <a:cubicBezTo>
                    <a:pt x="692" y="1521"/>
                    <a:pt x="1781" y="895"/>
                    <a:pt x="3242" y="895"/>
                  </a:cubicBezTo>
                  <a:cubicBezTo>
                    <a:pt x="4223" y="895"/>
                    <a:pt x="5371" y="1177"/>
                    <a:pt x="6659" y="1974"/>
                  </a:cubicBezTo>
                  <a:cubicBezTo>
                    <a:pt x="9849" y="3947"/>
                    <a:pt x="10914" y="7257"/>
                    <a:pt x="11254" y="9373"/>
                  </a:cubicBezTo>
                  <a:cubicBezTo>
                    <a:pt x="11626" y="7656"/>
                    <a:pt x="11360" y="5601"/>
                    <a:pt x="10005" y="3230"/>
                  </a:cubicBezTo>
                  <a:cubicBezTo>
                    <a:pt x="8708" y="967"/>
                    <a:pt x="5931" y="1"/>
                    <a:pt x="3642"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54"/>
            <p:cNvSpPr/>
            <p:nvPr/>
          </p:nvSpPr>
          <p:spPr>
            <a:xfrm>
              <a:off x="7971111" y="3557586"/>
              <a:ext cx="146623" cy="87936"/>
            </a:xfrm>
            <a:custGeom>
              <a:avLst/>
              <a:gdLst/>
              <a:ahLst/>
              <a:cxnLst/>
              <a:rect l="l" t="t" r="r" b="b"/>
              <a:pathLst>
                <a:path w="4905" h="2942" extrusionOk="0">
                  <a:moveTo>
                    <a:pt x="4150" y="1"/>
                  </a:moveTo>
                  <a:cubicBezTo>
                    <a:pt x="2633" y="1"/>
                    <a:pt x="838" y="773"/>
                    <a:pt x="1" y="2942"/>
                  </a:cubicBezTo>
                  <a:cubicBezTo>
                    <a:pt x="270" y="2571"/>
                    <a:pt x="588" y="2233"/>
                    <a:pt x="948" y="1948"/>
                  </a:cubicBezTo>
                  <a:cubicBezTo>
                    <a:pt x="1840" y="1237"/>
                    <a:pt x="2980" y="840"/>
                    <a:pt x="4121" y="840"/>
                  </a:cubicBezTo>
                  <a:cubicBezTo>
                    <a:pt x="4209" y="840"/>
                    <a:pt x="4297" y="843"/>
                    <a:pt x="4385" y="847"/>
                  </a:cubicBezTo>
                  <a:lnTo>
                    <a:pt x="4904" y="67"/>
                  </a:lnTo>
                  <a:cubicBezTo>
                    <a:pt x="4665" y="24"/>
                    <a:pt x="4412" y="1"/>
                    <a:pt x="4150"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54"/>
            <p:cNvSpPr/>
            <p:nvPr/>
          </p:nvSpPr>
          <p:spPr>
            <a:xfrm>
              <a:off x="8078365" y="3855858"/>
              <a:ext cx="20028" cy="35479"/>
            </a:xfrm>
            <a:custGeom>
              <a:avLst/>
              <a:gdLst/>
              <a:ahLst/>
              <a:cxnLst/>
              <a:rect l="l" t="t" r="r" b="b"/>
              <a:pathLst>
                <a:path w="670" h="1187" extrusionOk="0">
                  <a:moveTo>
                    <a:pt x="379" y="1"/>
                  </a:moveTo>
                  <a:cubicBezTo>
                    <a:pt x="225" y="1"/>
                    <a:pt x="76" y="232"/>
                    <a:pt x="40" y="540"/>
                  </a:cubicBezTo>
                  <a:cubicBezTo>
                    <a:pt x="1" y="866"/>
                    <a:pt x="104" y="1154"/>
                    <a:pt x="266" y="1183"/>
                  </a:cubicBezTo>
                  <a:cubicBezTo>
                    <a:pt x="276" y="1185"/>
                    <a:pt x="285" y="1186"/>
                    <a:pt x="295" y="1186"/>
                  </a:cubicBezTo>
                  <a:cubicBezTo>
                    <a:pt x="447" y="1186"/>
                    <a:pt x="594" y="955"/>
                    <a:pt x="632" y="647"/>
                  </a:cubicBezTo>
                  <a:cubicBezTo>
                    <a:pt x="670" y="321"/>
                    <a:pt x="570" y="32"/>
                    <a:pt x="406" y="3"/>
                  </a:cubicBezTo>
                  <a:cubicBezTo>
                    <a:pt x="397" y="2"/>
                    <a:pt x="388" y="1"/>
                    <a:pt x="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54"/>
            <p:cNvSpPr/>
            <p:nvPr/>
          </p:nvSpPr>
          <p:spPr>
            <a:xfrm>
              <a:off x="8253386" y="3878306"/>
              <a:ext cx="22001" cy="34553"/>
            </a:xfrm>
            <a:custGeom>
              <a:avLst/>
              <a:gdLst/>
              <a:ahLst/>
              <a:cxnLst/>
              <a:rect l="l" t="t" r="r" b="b"/>
              <a:pathLst>
                <a:path w="736" h="1156" extrusionOk="0">
                  <a:moveTo>
                    <a:pt x="461" y="0"/>
                  </a:moveTo>
                  <a:cubicBezTo>
                    <a:pt x="317" y="0"/>
                    <a:pt x="159" y="188"/>
                    <a:pt x="85" y="461"/>
                  </a:cubicBezTo>
                  <a:cubicBezTo>
                    <a:pt x="1" y="774"/>
                    <a:pt x="58" y="1080"/>
                    <a:pt x="215" y="1144"/>
                  </a:cubicBezTo>
                  <a:cubicBezTo>
                    <a:pt x="235" y="1152"/>
                    <a:pt x="255" y="1156"/>
                    <a:pt x="276" y="1156"/>
                  </a:cubicBezTo>
                  <a:cubicBezTo>
                    <a:pt x="420" y="1156"/>
                    <a:pt x="577" y="968"/>
                    <a:pt x="651" y="694"/>
                  </a:cubicBezTo>
                  <a:cubicBezTo>
                    <a:pt x="736" y="382"/>
                    <a:pt x="678" y="77"/>
                    <a:pt x="521" y="12"/>
                  </a:cubicBezTo>
                  <a:cubicBezTo>
                    <a:pt x="502" y="4"/>
                    <a:pt x="481" y="0"/>
                    <a:pt x="4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54"/>
            <p:cNvSpPr/>
            <p:nvPr/>
          </p:nvSpPr>
          <p:spPr>
            <a:xfrm>
              <a:off x="8053435" y="3775574"/>
              <a:ext cx="70068" cy="24868"/>
            </a:xfrm>
            <a:custGeom>
              <a:avLst/>
              <a:gdLst/>
              <a:ahLst/>
              <a:cxnLst/>
              <a:rect l="l" t="t" r="r" b="b"/>
              <a:pathLst>
                <a:path w="2344" h="832" extrusionOk="0">
                  <a:moveTo>
                    <a:pt x="1206" y="1"/>
                  </a:moveTo>
                  <a:cubicBezTo>
                    <a:pt x="860" y="1"/>
                    <a:pt x="462" y="130"/>
                    <a:pt x="68" y="535"/>
                  </a:cubicBezTo>
                  <a:cubicBezTo>
                    <a:pt x="1" y="603"/>
                    <a:pt x="2" y="715"/>
                    <a:pt x="71" y="783"/>
                  </a:cubicBezTo>
                  <a:cubicBezTo>
                    <a:pt x="105" y="816"/>
                    <a:pt x="149" y="832"/>
                    <a:pt x="192" y="832"/>
                  </a:cubicBezTo>
                  <a:cubicBezTo>
                    <a:pt x="239" y="832"/>
                    <a:pt x="284" y="814"/>
                    <a:pt x="318" y="778"/>
                  </a:cubicBezTo>
                  <a:cubicBezTo>
                    <a:pt x="634" y="453"/>
                    <a:pt x="948" y="350"/>
                    <a:pt x="1219" y="350"/>
                  </a:cubicBezTo>
                  <a:cubicBezTo>
                    <a:pt x="1674" y="350"/>
                    <a:pt x="2009" y="640"/>
                    <a:pt x="2032" y="660"/>
                  </a:cubicBezTo>
                  <a:cubicBezTo>
                    <a:pt x="2065" y="691"/>
                    <a:pt x="2108" y="706"/>
                    <a:pt x="2150" y="706"/>
                  </a:cubicBezTo>
                  <a:cubicBezTo>
                    <a:pt x="2197" y="706"/>
                    <a:pt x="2244" y="687"/>
                    <a:pt x="2279" y="648"/>
                  </a:cubicBezTo>
                  <a:cubicBezTo>
                    <a:pt x="2344" y="575"/>
                    <a:pt x="2338" y="466"/>
                    <a:pt x="2266" y="401"/>
                  </a:cubicBezTo>
                  <a:cubicBezTo>
                    <a:pt x="2260" y="395"/>
                    <a:pt x="1810" y="1"/>
                    <a:pt x="12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54"/>
            <p:cNvSpPr/>
            <p:nvPr/>
          </p:nvSpPr>
          <p:spPr>
            <a:xfrm>
              <a:off x="8267973" y="3793777"/>
              <a:ext cx="68185" cy="32162"/>
            </a:xfrm>
            <a:custGeom>
              <a:avLst/>
              <a:gdLst/>
              <a:ahLst/>
              <a:cxnLst/>
              <a:rect l="l" t="t" r="r" b="b"/>
              <a:pathLst>
                <a:path w="2281" h="1076" extrusionOk="0">
                  <a:moveTo>
                    <a:pt x="914" y="1"/>
                  </a:moveTo>
                  <a:cubicBezTo>
                    <a:pt x="469" y="1"/>
                    <a:pt x="122" y="190"/>
                    <a:pt x="115" y="193"/>
                  </a:cubicBezTo>
                  <a:cubicBezTo>
                    <a:pt x="31" y="240"/>
                    <a:pt x="1" y="346"/>
                    <a:pt x="49" y="430"/>
                  </a:cubicBezTo>
                  <a:cubicBezTo>
                    <a:pt x="82" y="488"/>
                    <a:pt x="141" y="521"/>
                    <a:pt x="202" y="521"/>
                  </a:cubicBezTo>
                  <a:cubicBezTo>
                    <a:pt x="231" y="521"/>
                    <a:pt x="260" y="514"/>
                    <a:pt x="288" y="498"/>
                  </a:cubicBezTo>
                  <a:cubicBezTo>
                    <a:pt x="308" y="487"/>
                    <a:pt x="568" y="345"/>
                    <a:pt x="902" y="345"/>
                  </a:cubicBezTo>
                  <a:cubicBezTo>
                    <a:pt x="1226" y="345"/>
                    <a:pt x="1619" y="478"/>
                    <a:pt x="1932" y="991"/>
                  </a:cubicBezTo>
                  <a:cubicBezTo>
                    <a:pt x="1964" y="1044"/>
                    <a:pt x="2024" y="1075"/>
                    <a:pt x="2082" y="1075"/>
                  </a:cubicBezTo>
                  <a:cubicBezTo>
                    <a:pt x="2113" y="1075"/>
                    <a:pt x="2145" y="1068"/>
                    <a:pt x="2170" y="1049"/>
                  </a:cubicBezTo>
                  <a:cubicBezTo>
                    <a:pt x="2254" y="999"/>
                    <a:pt x="2281" y="892"/>
                    <a:pt x="2230" y="809"/>
                  </a:cubicBezTo>
                  <a:cubicBezTo>
                    <a:pt x="1838" y="167"/>
                    <a:pt x="1332" y="1"/>
                    <a:pt x="9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54"/>
            <p:cNvSpPr/>
            <p:nvPr/>
          </p:nvSpPr>
          <p:spPr>
            <a:xfrm>
              <a:off x="8179133" y="3877768"/>
              <a:ext cx="23645" cy="48930"/>
            </a:xfrm>
            <a:custGeom>
              <a:avLst/>
              <a:gdLst/>
              <a:ahLst/>
              <a:cxnLst/>
              <a:rect l="l" t="t" r="r" b="b"/>
              <a:pathLst>
                <a:path w="791" h="1637" extrusionOk="0">
                  <a:moveTo>
                    <a:pt x="193" y="1"/>
                  </a:moveTo>
                  <a:cubicBezTo>
                    <a:pt x="151" y="1"/>
                    <a:pt x="113" y="34"/>
                    <a:pt x="108" y="76"/>
                  </a:cubicBezTo>
                  <a:lnTo>
                    <a:pt x="3" y="916"/>
                  </a:lnTo>
                  <a:cubicBezTo>
                    <a:pt x="0" y="942"/>
                    <a:pt x="7" y="966"/>
                    <a:pt x="23" y="984"/>
                  </a:cubicBezTo>
                  <a:cubicBezTo>
                    <a:pt x="38" y="1001"/>
                    <a:pt x="62" y="1012"/>
                    <a:pt x="86" y="1014"/>
                  </a:cubicBezTo>
                  <a:cubicBezTo>
                    <a:pt x="247" y="1019"/>
                    <a:pt x="586" y="1083"/>
                    <a:pt x="607" y="1232"/>
                  </a:cubicBezTo>
                  <a:cubicBezTo>
                    <a:pt x="610" y="1259"/>
                    <a:pt x="606" y="1280"/>
                    <a:pt x="588" y="1302"/>
                  </a:cubicBezTo>
                  <a:cubicBezTo>
                    <a:pt x="514" y="1393"/>
                    <a:pt x="281" y="1448"/>
                    <a:pt x="151" y="1460"/>
                  </a:cubicBezTo>
                  <a:cubicBezTo>
                    <a:pt x="102" y="1464"/>
                    <a:pt x="67" y="1508"/>
                    <a:pt x="72" y="1556"/>
                  </a:cubicBezTo>
                  <a:cubicBezTo>
                    <a:pt x="77" y="1601"/>
                    <a:pt x="115" y="1635"/>
                    <a:pt x="158" y="1635"/>
                  </a:cubicBezTo>
                  <a:cubicBezTo>
                    <a:pt x="163" y="1635"/>
                    <a:pt x="164" y="1635"/>
                    <a:pt x="168" y="1636"/>
                  </a:cubicBezTo>
                  <a:cubicBezTo>
                    <a:pt x="211" y="1633"/>
                    <a:pt x="580" y="1592"/>
                    <a:pt x="723" y="1413"/>
                  </a:cubicBezTo>
                  <a:cubicBezTo>
                    <a:pt x="771" y="1352"/>
                    <a:pt x="791" y="1283"/>
                    <a:pt x="780" y="1211"/>
                  </a:cubicBezTo>
                  <a:cubicBezTo>
                    <a:pt x="743" y="944"/>
                    <a:pt x="370" y="870"/>
                    <a:pt x="187" y="848"/>
                  </a:cubicBezTo>
                  <a:lnTo>
                    <a:pt x="281" y="98"/>
                  </a:lnTo>
                  <a:cubicBezTo>
                    <a:pt x="288" y="51"/>
                    <a:pt x="253" y="6"/>
                    <a:pt x="205" y="2"/>
                  </a:cubicBezTo>
                  <a:cubicBezTo>
                    <a:pt x="201" y="1"/>
                    <a:pt x="197" y="1"/>
                    <a:pt x="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54"/>
            <p:cNvSpPr/>
            <p:nvPr/>
          </p:nvSpPr>
          <p:spPr>
            <a:xfrm>
              <a:off x="8124489" y="3934051"/>
              <a:ext cx="93564" cy="27230"/>
            </a:xfrm>
            <a:custGeom>
              <a:avLst/>
              <a:gdLst/>
              <a:ahLst/>
              <a:cxnLst/>
              <a:rect l="l" t="t" r="r" b="b"/>
              <a:pathLst>
                <a:path w="3130" h="911" extrusionOk="0">
                  <a:moveTo>
                    <a:pt x="97" y="1"/>
                  </a:moveTo>
                  <a:cubicBezTo>
                    <a:pt x="74" y="1"/>
                    <a:pt x="51" y="10"/>
                    <a:pt x="34" y="28"/>
                  </a:cubicBezTo>
                  <a:cubicBezTo>
                    <a:pt x="0" y="64"/>
                    <a:pt x="2" y="119"/>
                    <a:pt x="37" y="153"/>
                  </a:cubicBezTo>
                  <a:cubicBezTo>
                    <a:pt x="685" y="759"/>
                    <a:pt x="1443" y="911"/>
                    <a:pt x="2040" y="911"/>
                  </a:cubicBezTo>
                  <a:cubicBezTo>
                    <a:pt x="2626" y="911"/>
                    <a:pt x="3052" y="765"/>
                    <a:pt x="3061" y="762"/>
                  </a:cubicBezTo>
                  <a:cubicBezTo>
                    <a:pt x="3107" y="747"/>
                    <a:pt x="3130" y="697"/>
                    <a:pt x="3114" y="652"/>
                  </a:cubicBezTo>
                  <a:cubicBezTo>
                    <a:pt x="3102" y="616"/>
                    <a:pt x="3068" y="594"/>
                    <a:pt x="3032" y="594"/>
                  </a:cubicBezTo>
                  <a:cubicBezTo>
                    <a:pt x="3022" y="594"/>
                    <a:pt x="3012" y="595"/>
                    <a:pt x="3003" y="599"/>
                  </a:cubicBezTo>
                  <a:cubicBezTo>
                    <a:pt x="2995" y="601"/>
                    <a:pt x="2592" y="738"/>
                    <a:pt x="2041" y="738"/>
                  </a:cubicBezTo>
                  <a:cubicBezTo>
                    <a:pt x="1480" y="738"/>
                    <a:pt x="765" y="596"/>
                    <a:pt x="157" y="26"/>
                  </a:cubicBezTo>
                  <a:cubicBezTo>
                    <a:pt x="140" y="9"/>
                    <a:pt x="118" y="1"/>
                    <a:pt x="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54"/>
            <p:cNvSpPr/>
            <p:nvPr/>
          </p:nvSpPr>
          <p:spPr>
            <a:xfrm>
              <a:off x="8247108" y="3915011"/>
              <a:ext cx="93862" cy="78670"/>
            </a:xfrm>
            <a:custGeom>
              <a:avLst/>
              <a:gdLst/>
              <a:ahLst/>
              <a:cxnLst/>
              <a:rect l="l" t="t" r="r" b="b"/>
              <a:pathLst>
                <a:path w="3140" h="2632" extrusionOk="0">
                  <a:moveTo>
                    <a:pt x="1521" y="0"/>
                  </a:moveTo>
                  <a:cubicBezTo>
                    <a:pt x="791" y="0"/>
                    <a:pt x="169" y="476"/>
                    <a:pt x="89" y="1134"/>
                  </a:cubicBezTo>
                  <a:cubicBezTo>
                    <a:pt x="0" y="1854"/>
                    <a:pt x="592" y="2519"/>
                    <a:pt x="1410" y="2619"/>
                  </a:cubicBezTo>
                  <a:cubicBezTo>
                    <a:pt x="1480" y="2627"/>
                    <a:pt x="1550" y="2632"/>
                    <a:pt x="1618" y="2632"/>
                  </a:cubicBezTo>
                  <a:cubicBezTo>
                    <a:pt x="2349" y="2632"/>
                    <a:pt x="2971" y="2156"/>
                    <a:pt x="3051" y="1498"/>
                  </a:cubicBezTo>
                  <a:cubicBezTo>
                    <a:pt x="3139" y="778"/>
                    <a:pt x="2548" y="113"/>
                    <a:pt x="1729" y="13"/>
                  </a:cubicBezTo>
                  <a:cubicBezTo>
                    <a:pt x="1659" y="5"/>
                    <a:pt x="1590" y="0"/>
                    <a:pt x="1521" y="0"/>
                  </a:cubicBezTo>
                  <a:close/>
                </a:path>
              </a:pathLst>
            </a:custGeom>
            <a:solidFill>
              <a:srgbClr val="E6B7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54"/>
            <p:cNvSpPr/>
            <p:nvPr/>
          </p:nvSpPr>
          <p:spPr>
            <a:xfrm>
              <a:off x="7995264" y="3882789"/>
              <a:ext cx="98287" cy="79627"/>
            </a:xfrm>
            <a:custGeom>
              <a:avLst/>
              <a:gdLst/>
              <a:ahLst/>
              <a:cxnLst/>
              <a:rect l="l" t="t" r="r" b="b"/>
              <a:pathLst>
                <a:path w="3288" h="2664" extrusionOk="0">
                  <a:moveTo>
                    <a:pt x="1534" y="0"/>
                  </a:moveTo>
                  <a:cubicBezTo>
                    <a:pt x="938" y="0"/>
                    <a:pt x="405" y="330"/>
                    <a:pt x="229" y="865"/>
                  </a:cubicBezTo>
                  <a:cubicBezTo>
                    <a:pt x="0" y="1553"/>
                    <a:pt x="450" y="2321"/>
                    <a:pt x="1234" y="2579"/>
                  </a:cubicBezTo>
                  <a:cubicBezTo>
                    <a:pt x="1408" y="2636"/>
                    <a:pt x="1585" y="2663"/>
                    <a:pt x="1756" y="2663"/>
                  </a:cubicBezTo>
                  <a:cubicBezTo>
                    <a:pt x="2352" y="2663"/>
                    <a:pt x="2885" y="2334"/>
                    <a:pt x="3062" y="1798"/>
                  </a:cubicBezTo>
                  <a:cubicBezTo>
                    <a:pt x="3287" y="1111"/>
                    <a:pt x="2837" y="343"/>
                    <a:pt x="2057" y="85"/>
                  </a:cubicBezTo>
                  <a:cubicBezTo>
                    <a:pt x="1882" y="28"/>
                    <a:pt x="1706" y="0"/>
                    <a:pt x="1534" y="0"/>
                  </a:cubicBezTo>
                  <a:close/>
                </a:path>
              </a:pathLst>
            </a:custGeom>
            <a:solidFill>
              <a:srgbClr val="E6B7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54"/>
            <p:cNvSpPr/>
            <p:nvPr/>
          </p:nvSpPr>
          <p:spPr>
            <a:xfrm>
              <a:off x="7991587" y="4306480"/>
              <a:ext cx="272620" cy="42205"/>
            </a:xfrm>
            <a:custGeom>
              <a:avLst/>
              <a:gdLst/>
              <a:ahLst/>
              <a:cxnLst/>
              <a:rect l="l" t="t" r="r" b="b"/>
              <a:pathLst>
                <a:path w="9120" h="1412" extrusionOk="0">
                  <a:moveTo>
                    <a:pt x="136" y="1"/>
                  </a:moveTo>
                  <a:cubicBezTo>
                    <a:pt x="76" y="316"/>
                    <a:pt x="30" y="560"/>
                    <a:pt x="0" y="714"/>
                  </a:cubicBezTo>
                  <a:cubicBezTo>
                    <a:pt x="2523" y="1179"/>
                    <a:pt x="5067" y="1411"/>
                    <a:pt x="7632" y="1411"/>
                  </a:cubicBezTo>
                  <a:cubicBezTo>
                    <a:pt x="8128" y="1411"/>
                    <a:pt x="8623" y="1403"/>
                    <a:pt x="9120" y="1385"/>
                  </a:cubicBezTo>
                  <a:cubicBezTo>
                    <a:pt x="9110" y="1260"/>
                    <a:pt x="9082" y="1006"/>
                    <a:pt x="9044" y="657"/>
                  </a:cubicBezTo>
                  <a:cubicBezTo>
                    <a:pt x="8563" y="673"/>
                    <a:pt x="8082" y="682"/>
                    <a:pt x="7603" y="682"/>
                  </a:cubicBezTo>
                  <a:cubicBezTo>
                    <a:pt x="5098" y="682"/>
                    <a:pt x="2609" y="458"/>
                    <a:pt x="136" y="1"/>
                  </a:cubicBezTo>
                  <a:close/>
                </a:path>
              </a:pathLst>
            </a:custGeom>
            <a:solidFill>
              <a:srgbClr val="F4D7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54"/>
            <p:cNvSpPr/>
            <p:nvPr/>
          </p:nvSpPr>
          <p:spPr>
            <a:xfrm>
              <a:off x="8129960" y="4115154"/>
              <a:ext cx="20805" cy="20803"/>
            </a:xfrm>
            <a:custGeom>
              <a:avLst/>
              <a:gdLst/>
              <a:ahLst/>
              <a:cxnLst/>
              <a:rect l="l" t="t" r="r" b="b"/>
              <a:pathLst>
                <a:path w="696" h="696" extrusionOk="0">
                  <a:moveTo>
                    <a:pt x="348" y="1"/>
                  </a:moveTo>
                  <a:cubicBezTo>
                    <a:pt x="156" y="1"/>
                    <a:pt x="1" y="156"/>
                    <a:pt x="1" y="348"/>
                  </a:cubicBezTo>
                  <a:cubicBezTo>
                    <a:pt x="1" y="540"/>
                    <a:pt x="156" y="695"/>
                    <a:pt x="348" y="695"/>
                  </a:cubicBezTo>
                  <a:cubicBezTo>
                    <a:pt x="540" y="695"/>
                    <a:pt x="695" y="540"/>
                    <a:pt x="695" y="348"/>
                  </a:cubicBezTo>
                  <a:cubicBezTo>
                    <a:pt x="695" y="156"/>
                    <a:pt x="539" y="1"/>
                    <a:pt x="348" y="1"/>
                  </a:cubicBezTo>
                  <a:close/>
                </a:path>
              </a:pathLst>
            </a:custGeom>
            <a:solidFill>
              <a:srgbClr val="FCF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54"/>
            <p:cNvSpPr/>
            <p:nvPr/>
          </p:nvSpPr>
          <p:spPr>
            <a:xfrm>
              <a:off x="8127239" y="4158136"/>
              <a:ext cx="20775" cy="20803"/>
            </a:xfrm>
            <a:custGeom>
              <a:avLst/>
              <a:gdLst/>
              <a:ahLst/>
              <a:cxnLst/>
              <a:rect l="l" t="t" r="r" b="b"/>
              <a:pathLst>
                <a:path w="695" h="696" extrusionOk="0">
                  <a:moveTo>
                    <a:pt x="353" y="1"/>
                  </a:moveTo>
                  <a:cubicBezTo>
                    <a:pt x="351" y="1"/>
                    <a:pt x="349" y="1"/>
                    <a:pt x="347" y="1"/>
                  </a:cubicBezTo>
                  <a:cubicBezTo>
                    <a:pt x="155" y="1"/>
                    <a:pt x="0" y="156"/>
                    <a:pt x="0" y="348"/>
                  </a:cubicBezTo>
                  <a:cubicBezTo>
                    <a:pt x="0" y="540"/>
                    <a:pt x="155" y="695"/>
                    <a:pt x="347" y="695"/>
                  </a:cubicBezTo>
                  <a:cubicBezTo>
                    <a:pt x="539" y="695"/>
                    <a:pt x="695" y="540"/>
                    <a:pt x="695" y="348"/>
                  </a:cubicBezTo>
                  <a:cubicBezTo>
                    <a:pt x="695" y="157"/>
                    <a:pt x="541" y="1"/>
                    <a:pt x="353" y="1"/>
                  </a:cubicBezTo>
                  <a:close/>
                </a:path>
              </a:pathLst>
            </a:custGeom>
            <a:solidFill>
              <a:srgbClr val="FCF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54"/>
            <p:cNvSpPr/>
            <p:nvPr/>
          </p:nvSpPr>
          <p:spPr>
            <a:xfrm>
              <a:off x="8326353" y="4681540"/>
              <a:ext cx="57274" cy="118604"/>
            </a:xfrm>
            <a:custGeom>
              <a:avLst/>
              <a:gdLst/>
              <a:ahLst/>
              <a:cxnLst/>
              <a:rect l="l" t="t" r="r" b="b"/>
              <a:pathLst>
                <a:path w="1916" h="3968" extrusionOk="0">
                  <a:moveTo>
                    <a:pt x="1334" y="1"/>
                  </a:moveTo>
                  <a:cubicBezTo>
                    <a:pt x="1307" y="14"/>
                    <a:pt x="1292" y="18"/>
                    <a:pt x="1292" y="18"/>
                  </a:cubicBezTo>
                  <a:cubicBezTo>
                    <a:pt x="1292" y="18"/>
                    <a:pt x="1011" y="602"/>
                    <a:pt x="707" y="1182"/>
                  </a:cubicBezTo>
                  <a:cubicBezTo>
                    <a:pt x="407" y="1765"/>
                    <a:pt x="82" y="2338"/>
                    <a:pt x="82" y="2338"/>
                  </a:cubicBezTo>
                  <a:cubicBezTo>
                    <a:pt x="82" y="2338"/>
                    <a:pt x="0" y="3082"/>
                    <a:pt x="24" y="3967"/>
                  </a:cubicBezTo>
                  <a:cubicBezTo>
                    <a:pt x="1167" y="3332"/>
                    <a:pt x="1915" y="676"/>
                    <a:pt x="1334" y="1"/>
                  </a:cubicBezTo>
                  <a:close/>
                </a:path>
              </a:pathLst>
            </a:custGeom>
            <a:solidFill>
              <a:srgbClr val="EED0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12" name="Google Shape;3912;p54"/>
          <p:cNvSpPr/>
          <p:nvPr/>
        </p:nvSpPr>
        <p:spPr>
          <a:xfrm>
            <a:off x="528715" y="1073508"/>
            <a:ext cx="930914" cy="475684"/>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TextBox 5"/>
          <p:cNvSpPr txBox="1"/>
          <p:nvPr/>
        </p:nvSpPr>
        <p:spPr>
          <a:xfrm>
            <a:off x="1371600" y="1123950"/>
            <a:ext cx="6324600" cy="1472711"/>
          </a:xfrm>
          <a:prstGeom prst="rect">
            <a:avLst/>
          </a:prstGeom>
        </p:spPr>
        <p:txBody>
          <a:bodyPr wrap="square" lIns="0" tIns="0" rIns="0" bIns="0" rtlCol="0" anchor="t">
            <a:spAutoFit/>
          </a:bodyPr>
          <a:lstStyle/>
          <a:p>
            <a:pPr algn="ctr">
              <a:lnSpc>
                <a:spcPct val="150000"/>
              </a:lnSpc>
            </a:pPr>
            <a:r>
              <a:rPr lang="en-US" sz="3400" b="1" dirty="0" smtClean="0">
                <a:solidFill>
                  <a:srgbClr val="002060"/>
                </a:solidFill>
                <a:latin typeface="Arial" pitchFamily="34" charset="0"/>
                <a:cs typeface="Arial" pitchFamily="34" charset="0"/>
              </a:rPr>
              <a:t>CẢM ƠN CÁC EM CHÚ Ý LẮNG NGHE, HẸN GẶP LẠI!</a:t>
            </a:r>
            <a:endParaRPr lang="en-US" sz="3400" b="1" dirty="0">
              <a:solidFill>
                <a:srgbClr val="002060"/>
              </a:solidFill>
              <a:latin typeface="Arial" pitchFamily="34" charset="0"/>
              <a:cs typeface="Arial"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barn(inVertical)">
                                      <p:cBhvr>
                                        <p:cTn id="7"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16"/>
        <p:cNvGrpSpPr/>
        <p:nvPr/>
      </p:nvGrpSpPr>
      <p:grpSpPr>
        <a:xfrm>
          <a:off x="0" y="0"/>
          <a:ext cx="0" cy="0"/>
          <a:chOff x="0" y="0"/>
          <a:chExt cx="0" cy="0"/>
        </a:xfrm>
      </p:grpSpPr>
      <p:grpSp>
        <p:nvGrpSpPr>
          <p:cNvPr id="3919" name="Google Shape;3919;p55"/>
          <p:cNvGrpSpPr/>
          <p:nvPr/>
        </p:nvGrpSpPr>
        <p:grpSpPr>
          <a:xfrm>
            <a:off x="6883476" y="918870"/>
            <a:ext cx="1820368" cy="912503"/>
            <a:chOff x="6554834" y="4413128"/>
            <a:chExt cx="1033713" cy="518173"/>
          </a:xfrm>
        </p:grpSpPr>
        <p:sp>
          <p:nvSpPr>
            <p:cNvPr id="3920" name="Google Shape;3920;p55"/>
            <p:cNvSpPr/>
            <p:nvPr/>
          </p:nvSpPr>
          <p:spPr>
            <a:xfrm>
              <a:off x="6554834" y="4413128"/>
              <a:ext cx="1033713" cy="518173"/>
            </a:xfrm>
            <a:custGeom>
              <a:avLst/>
              <a:gdLst/>
              <a:ahLst/>
              <a:cxnLst/>
              <a:rect l="l" t="t" r="r" b="b"/>
              <a:pathLst>
                <a:path w="34581" h="17336" extrusionOk="0">
                  <a:moveTo>
                    <a:pt x="743" y="0"/>
                  </a:moveTo>
                  <a:cubicBezTo>
                    <a:pt x="287" y="0"/>
                    <a:pt x="1" y="500"/>
                    <a:pt x="236" y="896"/>
                  </a:cubicBezTo>
                  <a:lnTo>
                    <a:pt x="4443" y="7949"/>
                  </a:lnTo>
                  <a:cubicBezTo>
                    <a:pt x="4558" y="8140"/>
                    <a:pt x="4755" y="8237"/>
                    <a:pt x="4952" y="8237"/>
                  </a:cubicBezTo>
                  <a:cubicBezTo>
                    <a:pt x="5130" y="8237"/>
                    <a:pt x="5309" y="8158"/>
                    <a:pt x="5429" y="7996"/>
                  </a:cubicBezTo>
                  <a:lnTo>
                    <a:pt x="6181" y="6972"/>
                  </a:lnTo>
                  <a:cubicBezTo>
                    <a:pt x="6294" y="6819"/>
                    <a:pt x="6471" y="6732"/>
                    <a:pt x="6655" y="6732"/>
                  </a:cubicBezTo>
                  <a:cubicBezTo>
                    <a:pt x="6702" y="6732"/>
                    <a:pt x="6749" y="6738"/>
                    <a:pt x="6795" y="6749"/>
                  </a:cubicBezTo>
                  <a:cubicBezTo>
                    <a:pt x="6904" y="6775"/>
                    <a:pt x="7004" y="6828"/>
                    <a:pt x="7080" y="6907"/>
                  </a:cubicBezTo>
                  <a:cubicBezTo>
                    <a:pt x="7621" y="7479"/>
                    <a:pt x="7993" y="8302"/>
                    <a:pt x="8382" y="9170"/>
                  </a:cubicBezTo>
                  <a:cubicBezTo>
                    <a:pt x="8510" y="9455"/>
                    <a:pt x="8637" y="9739"/>
                    <a:pt x="8771" y="10017"/>
                  </a:cubicBezTo>
                  <a:cubicBezTo>
                    <a:pt x="9086" y="10668"/>
                    <a:pt x="9559" y="11652"/>
                    <a:pt x="10418" y="12367"/>
                  </a:cubicBezTo>
                  <a:cubicBezTo>
                    <a:pt x="10943" y="12802"/>
                    <a:pt x="11552" y="13069"/>
                    <a:pt x="12198" y="13145"/>
                  </a:cubicBezTo>
                  <a:cubicBezTo>
                    <a:pt x="12313" y="13159"/>
                    <a:pt x="12420" y="13201"/>
                    <a:pt x="12510" y="13273"/>
                  </a:cubicBezTo>
                  <a:cubicBezTo>
                    <a:pt x="13031" y="13687"/>
                    <a:pt x="13613" y="14006"/>
                    <a:pt x="14234" y="14218"/>
                  </a:cubicBezTo>
                  <a:cubicBezTo>
                    <a:pt x="14790" y="14407"/>
                    <a:pt x="15377" y="14501"/>
                    <a:pt x="15977" y="14501"/>
                  </a:cubicBezTo>
                  <a:cubicBezTo>
                    <a:pt x="16496" y="14501"/>
                    <a:pt x="17020" y="14431"/>
                    <a:pt x="17536" y="14290"/>
                  </a:cubicBezTo>
                  <a:cubicBezTo>
                    <a:pt x="18588" y="14004"/>
                    <a:pt x="19489" y="13485"/>
                    <a:pt x="20155" y="13066"/>
                  </a:cubicBezTo>
                  <a:cubicBezTo>
                    <a:pt x="20347" y="12943"/>
                    <a:pt x="20542" y="12819"/>
                    <a:pt x="20738" y="12689"/>
                  </a:cubicBezTo>
                  <a:cubicBezTo>
                    <a:pt x="21700" y="12061"/>
                    <a:pt x="22609" y="11468"/>
                    <a:pt x="23479" y="11468"/>
                  </a:cubicBezTo>
                  <a:cubicBezTo>
                    <a:pt x="23520" y="11468"/>
                    <a:pt x="23561" y="11471"/>
                    <a:pt x="23600" y="11472"/>
                  </a:cubicBezTo>
                  <a:cubicBezTo>
                    <a:pt x="23802" y="11485"/>
                    <a:pt x="23897" y="11563"/>
                    <a:pt x="23963" y="11635"/>
                  </a:cubicBezTo>
                  <a:cubicBezTo>
                    <a:pt x="24176" y="11873"/>
                    <a:pt x="24361" y="12261"/>
                    <a:pt x="24556" y="12671"/>
                  </a:cubicBezTo>
                  <a:lnTo>
                    <a:pt x="24594" y="12752"/>
                  </a:lnTo>
                  <a:cubicBezTo>
                    <a:pt x="25157" y="13935"/>
                    <a:pt x="26209" y="15554"/>
                    <a:pt x="28010" y="16568"/>
                  </a:cubicBezTo>
                  <a:cubicBezTo>
                    <a:pt x="28889" y="17062"/>
                    <a:pt x="29890" y="17333"/>
                    <a:pt x="30823" y="17336"/>
                  </a:cubicBezTo>
                  <a:cubicBezTo>
                    <a:pt x="32056" y="17336"/>
                    <a:pt x="33126" y="16850"/>
                    <a:pt x="33839" y="15971"/>
                  </a:cubicBezTo>
                  <a:cubicBezTo>
                    <a:pt x="34250" y="15465"/>
                    <a:pt x="34494" y="14860"/>
                    <a:pt x="34544" y="14223"/>
                  </a:cubicBezTo>
                  <a:cubicBezTo>
                    <a:pt x="34580" y="13750"/>
                    <a:pt x="34421" y="13280"/>
                    <a:pt x="34100" y="12935"/>
                  </a:cubicBezTo>
                  <a:cubicBezTo>
                    <a:pt x="33781" y="12590"/>
                    <a:pt x="33324" y="12391"/>
                    <a:pt x="32848" y="12391"/>
                  </a:cubicBezTo>
                  <a:cubicBezTo>
                    <a:pt x="31986" y="12391"/>
                    <a:pt x="31276" y="13008"/>
                    <a:pt x="31149" y="13845"/>
                  </a:cubicBezTo>
                  <a:cubicBezTo>
                    <a:pt x="31122" y="13862"/>
                    <a:pt x="31085" y="13880"/>
                    <a:pt x="31044" y="13893"/>
                  </a:cubicBezTo>
                  <a:cubicBezTo>
                    <a:pt x="30980" y="13910"/>
                    <a:pt x="30899" y="13921"/>
                    <a:pt x="30807" y="13921"/>
                  </a:cubicBezTo>
                  <a:cubicBezTo>
                    <a:pt x="30596" y="13921"/>
                    <a:pt x="30339" y="13870"/>
                    <a:pt x="30085" y="13776"/>
                  </a:cubicBezTo>
                  <a:cubicBezTo>
                    <a:pt x="29301" y="13489"/>
                    <a:pt x="28524" y="12767"/>
                    <a:pt x="27952" y="11800"/>
                  </a:cubicBezTo>
                  <a:cubicBezTo>
                    <a:pt x="27840" y="11611"/>
                    <a:pt x="27727" y="11379"/>
                    <a:pt x="27610" y="11133"/>
                  </a:cubicBezTo>
                  <a:cubicBezTo>
                    <a:pt x="27190" y="10264"/>
                    <a:pt x="26667" y="9180"/>
                    <a:pt x="25486" y="8532"/>
                  </a:cubicBezTo>
                  <a:cubicBezTo>
                    <a:pt x="24904" y="8213"/>
                    <a:pt x="24237" y="8052"/>
                    <a:pt x="23497" y="8052"/>
                  </a:cubicBezTo>
                  <a:cubicBezTo>
                    <a:pt x="23264" y="8052"/>
                    <a:pt x="23020" y="8068"/>
                    <a:pt x="22776" y="8102"/>
                  </a:cubicBezTo>
                  <a:cubicBezTo>
                    <a:pt x="21897" y="8216"/>
                    <a:pt x="21033" y="8531"/>
                    <a:pt x="20055" y="9085"/>
                  </a:cubicBezTo>
                  <a:cubicBezTo>
                    <a:pt x="19633" y="9325"/>
                    <a:pt x="19236" y="9582"/>
                    <a:pt x="18853" y="9831"/>
                  </a:cubicBezTo>
                  <a:cubicBezTo>
                    <a:pt x="18030" y="10366"/>
                    <a:pt x="17253" y="10870"/>
                    <a:pt x="16450" y="11036"/>
                  </a:cubicBezTo>
                  <a:cubicBezTo>
                    <a:pt x="16308" y="11066"/>
                    <a:pt x="16163" y="11080"/>
                    <a:pt x="16018" y="11080"/>
                  </a:cubicBezTo>
                  <a:cubicBezTo>
                    <a:pt x="15963" y="11080"/>
                    <a:pt x="15909" y="11078"/>
                    <a:pt x="15855" y="11073"/>
                  </a:cubicBezTo>
                  <a:cubicBezTo>
                    <a:pt x="16005" y="10783"/>
                    <a:pt x="16124" y="10474"/>
                    <a:pt x="16201" y="10153"/>
                  </a:cubicBezTo>
                  <a:cubicBezTo>
                    <a:pt x="16526" y="8809"/>
                    <a:pt x="16138" y="7471"/>
                    <a:pt x="15185" y="6655"/>
                  </a:cubicBezTo>
                  <a:cubicBezTo>
                    <a:pt x="14649" y="6196"/>
                    <a:pt x="13971" y="5943"/>
                    <a:pt x="13277" y="5943"/>
                  </a:cubicBezTo>
                  <a:cubicBezTo>
                    <a:pt x="12735" y="5943"/>
                    <a:pt x="12208" y="6097"/>
                    <a:pt x="11755" y="6388"/>
                  </a:cubicBezTo>
                  <a:cubicBezTo>
                    <a:pt x="11713" y="6415"/>
                    <a:pt x="11672" y="6443"/>
                    <a:pt x="11634" y="6471"/>
                  </a:cubicBezTo>
                  <a:cubicBezTo>
                    <a:pt x="11532" y="6544"/>
                    <a:pt x="11417" y="6578"/>
                    <a:pt x="11302" y="6578"/>
                  </a:cubicBezTo>
                  <a:cubicBezTo>
                    <a:pt x="11094" y="6578"/>
                    <a:pt x="10889" y="6465"/>
                    <a:pt x="10780" y="6265"/>
                  </a:cubicBezTo>
                  <a:cubicBezTo>
                    <a:pt x="10576" y="5891"/>
                    <a:pt x="10348" y="5520"/>
                    <a:pt x="10075" y="5159"/>
                  </a:cubicBezTo>
                  <a:cubicBezTo>
                    <a:pt x="9801" y="4793"/>
                    <a:pt x="9501" y="4466"/>
                    <a:pt x="9180" y="4182"/>
                  </a:cubicBezTo>
                  <a:cubicBezTo>
                    <a:pt x="9173" y="4176"/>
                    <a:pt x="9166" y="4171"/>
                    <a:pt x="9161" y="4165"/>
                  </a:cubicBezTo>
                  <a:lnTo>
                    <a:pt x="9156" y="4144"/>
                  </a:lnTo>
                  <a:cubicBezTo>
                    <a:pt x="9106" y="3936"/>
                    <a:pt x="9171" y="3718"/>
                    <a:pt x="9327" y="3571"/>
                  </a:cubicBezTo>
                  <a:lnTo>
                    <a:pt x="11566" y="1482"/>
                  </a:lnTo>
                  <a:cubicBezTo>
                    <a:pt x="11950" y="1123"/>
                    <a:pt x="11713" y="481"/>
                    <a:pt x="11189" y="458"/>
                  </a:cubicBezTo>
                  <a:lnTo>
                    <a:pt x="771" y="1"/>
                  </a:lnTo>
                  <a:cubicBezTo>
                    <a:pt x="761" y="1"/>
                    <a:pt x="752" y="0"/>
                    <a:pt x="743"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55"/>
            <p:cNvSpPr/>
            <p:nvPr/>
          </p:nvSpPr>
          <p:spPr>
            <a:xfrm>
              <a:off x="6632106" y="4463851"/>
              <a:ext cx="182613" cy="47256"/>
            </a:xfrm>
            <a:custGeom>
              <a:avLst/>
              <a:gdLst/>
              <a:ahLst/>
              <a:cxnLst/>
              <a:rect l="l" t="t" r="r" b="b"/>
              <a:pathLst>
                <a:path w="6109" h="1581" extrusionOk="0">
                  <a:moveTo>
                    <a:pt x="1" y="1"/>
                  </a:moveTo>
                  <a:lnTo>
                    <a:pt x="4701" y="1580"/>
                  </a:lnTo>
                  <a:lnTo>
                    <a:pt x="6108" y="269"/>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55"/>
            <p:cNvSpPr/>
            <p:nvPr/>
          </p:nvSpPr>
          <p:spPr>
            <a:xfrm>
              <a:off x="6632106" y="4463851"/>
              <a:ext cx="110004" cy="122938"/>
            </a:xfrm>
            <a:custGeom>
              <a:avLst/>
              <a:gdLst/>
              <a:ahLst/>
              <a:cxnLst/>
              <a:rect l="l" t="t" r="r" b="b"/>
              <a:pathLst>
                <a:path w="3680" h="4113" extrusionOk="0">
                  <a:moveTo>
                    <a:pt x="1" y="1"/>
                  </a:moveTo>
                  <a:lnTo>
                    <a:pt x="2455" y="4112"/>
                  </a:lnTo>
                  <a:lnTo>
                    <a:pt x="3679" y="2450"/>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55"/>
            <p:cNvSpPr/>
            <p:nvPr/>
          </p:nvSpPr>
          <p:spPr>
            <a:xfrm>
              <a:off x="6632106" y="4463851"/>
              <a:ext cx="155620" cy="108770"/>
            </a:xfrm>
            <a:custGeom>
              <a:avLst/>
              <a:gdLst/>
              <a:ahLst/>
              <a:cxnLst/>
              <a:rect l="l" t="t" r="r" b="b"/>
              <a:pathLst>
                <a:path w="5206" h="3639" extrusionOk="0">
                  <a:moveTo>
                    <a:pt x="1" y="1"/>
                  </a:moveTo>
                  <a:lnTo>
                    <a:pt x="3679" y="2450"/>
                  </a:lnTo>
                  <a:lnTo>
                    <a:pt x="5205" y="3638"/>
                  </a:lnTo>
                  <a:lnTo>
                    <a:pt x="4701" y="1580"/>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55"/>
            <p:cNvSpPr/>
            <p:nvPr/>
          </p:nvSpPr>
          <p:spPr>
            <a:xfrm>
              <a:off x="6726716" y="4537052"/>
              <a:ext cx="61011" cy="35569"/>
            </a:xfrm>
            <a:custGeom>
              <a:avLst/>
              <a:gdLst/>
              <a:ahLst/>
              <a:cxnLst/>
              <a:rect l="l" t="t" r="r" b="b"/>
              <a:pathLst>
                <a:path w="2041" h="1190" extrusionOk="0">
                  <a:moveTo>
                    <a:pt x="514" y="1"/>
                  </a:moveTo>
                  <a:lnTo>
                    <a:pt x="0" y="699"/>
                  </a:lnTo>
                  <a:lnTo>
                    <a:pt x="2040" y="1189"/>
                  </a:lnTo>
                  <a:lnTo>
                    <a:pt x="51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55"/>
            <p:cNvSpPr/>
            <p:nvPr/>
          </p:nvSpPr>
          <p:spPr>
            <a:xfrm>
              <a:off x="6790776" y="4573308"/>
              <a:ext cx="748986" cy="309840"/>
            </a:xfrm>
            <a:custGeom>
              <a:avLst/>
              <a:gdLst/>
              <a:ahLst/>
              <a:cxnLst/>
              <a:rect l="l" t="t" r="r" b="b"/>
              <a:pathLst>
                <a:path w="25056" h="10366" extrusionOk="0">
                  <a:moveTo>
                    <a:pt x="5395" y="2389"/>
                  </a:moveTo>
                  <a:cubicBezTo>
                    <a:pt x="5948" y="2389"/>
                    <a:pt x="6401" y="2844"/>
                    <a:pt x="6545" y="3366"/>
                  </a:cubicBezTo>
                  <a:cubicBezTo>
                    <a:pt x="6732" y="4031"/>
                    <a:pt x="6513" y="4786"/>
                    <a:pt x="6070" y="5302"/>
                  </a:cubicBezTo>
                  <a:cubicBezTo>
                    <a:pt x="5827" y="5584"/>
                    <a:pt x="5509" y="5815"/>
                    <a:pt x="5159" y="5930"/>
                  </a:cubicBezTo>
                  <a:lnTo>
                    <a:pt x="5159" y="5930"/>
                  </a:lnTo>
                  <a:cubicBezTo>
                    <a:pt x="5113" y="5876"/>
                    <a:pt x="5069" y="5820"/>
                    <a:pt x="5026" y="5763"/>
                  </a:cubicBezTo>
                  <a:cubicBezTo>
                    <a:pt x="4603" y="5199"/>
                    <a:pt x="4283" y="4483"/>
                    <a:pt x="4277" y="3766"/>
                  </a:cubicBezTo>
                  <a:cubicBezTo>
                    <a:pt x="4271" y="3155"/>
                    <a:pt x="4587" y="2493"/>
                    <a:pt x="5251" y="2400"/>
                  </a:cubicBezTo>
                  <a:cubicBezTo>
                    <a:pt x="5300" y="2393"/>
                    <a:pt x="5348" y="2389"/>
                    <a:pt x="5395" y="2389"/>
                  </a:cubicBezTo>
                  <a:close/>
                  <a:moveTo>
                    <a:pt x="155" y="1"/>
                  </a:moveTo>
                  <a:cubicBezTo>
                    <a:pt x="73" y="1"/>
                    <a:pt x="1" y="103"/>
                    <a:pt x="78" y="171"/>
                  </a:cubicBezTo>
                  <a:cubicBezTo>
                    <a:pt x="1203" y="1172"/>
                    <a:pt x="1694" y="2642"/>
                    <a:pt x="2329" y="3962"/>
                  </a:cubicBezTo>
                  <a:cubicBezTo>
                    <a:pt x="2641" y="4611"/>
                    <a:pt x="2988" y="5303"/>
                    <a:pt x="3551" y="5770"/>
                  </a:cubicBezTo>
                  <a:cubicBezTo>
                    <a:pt x="3893" y="6054"/>
                    <a:pt x="4292" y="6205"/>
                    <a:pt x="4702" y="6205"/>
                  </a:cubicBezTo>
                  <a:cubicBezTo>
                    <a:pt x="4831" y="6205"/>
                    <a:pt x="4962" y="6190"/>
                    <a:pt x="5092" y="6159"/>
                  </a:cubicBezTo>
                  <a:lnTo>
                    <a:pt x="5092" y="6159"/>
                  </a:lnTo>
                  <a:cubicBezTo>
                    <a:pt x="5571" y="6691"/>
                    <a:pt x="6184" y="7104"/>
                    <a:pt x="6856" y="7331"/>
                  </a:cubicBezTo>
                  <a:cubicBezTo>
                    <a:pt x="7256" y="7467"/>
                    <a:pt x="7670" y="7530"/>
                    <a:pt x="8085" y="7530"/>
                  </a:cubicBezTo>
                  <a:cubicBezTo>
                    <a:pt x="8466" y="7530"/>
                    <a:pt x="8848" y="7477"/>
                    <a:pt x="9220" y="7377"/>
                  </a:cubicBezTo>
                  <a:cubicBezTo>
                    <a:pt x="10002" y="7165"/>
                    <a:pt x="10723" y="6771"/>
                    <a:pt x="11405" y="6343"/>
                  </a:cubicBezTo>
                  <a:cubicBezTo>
                    <a:pt x="12685" y="5540"/>
                    <a:pt x="14008" y="4500"/>
                    <a:pt x="15585" y="4500"/>
                  </a:cubicBezTo>
                  <a:cubicBezTo>
                    <a:pt x="15659" y="4500"/>
                    <a:pt x="15733" y="4502"/>
                    <a:pt x="15807" y="4507"/>
                  </a:cubicBezTo>
                  <a:cubicBezTo>
                    <a:pt x="16379" y="4542"/>
                    <a:pt x="16884" y="4774"/>
                    <a:pt x="17268" y="5200"/>
                  </a:cubicBezTo>
                  <a:cubicBezTo>
                    <a:pt x="17658" y="5635"/>
                    <a:pt x="17908" y="6181"/>
                    <a:pt x="18158" y="6702"/>
                  </a:cubicBezTo>
                  <a:cubicBezTo>
                    <a:pt x="18757" y="7958"/>
                    <a:pt x="19679" y="9116"/>
                    <a:pt x="20910" y="9806"/>
                  </a:cubicBezTo>
                  <a:cubicBezTo>
                    <a:pt x="21486" y="10129"/>
                    <a:pt x="22225" y="10365"/>
                    <a:pt x="22933" y="10365"/>
                  </a:cubicBezTo>
                  <a:cubicBezTo>
                    <a:pt x="23606" y="10365"/>
                    <a:pt x="24251" y="10152"/>
                    <a:pt x="24701" y="9597"/>
                  </a:cubicBezTo>
                  <a:cubicBezTo>
                    <a:pt x="24902" y="9348"/>
                    <a:pt x="25026" y="9056"/>
                    <a:pt x="25050" y="8737"/>
                  </a:cubicBezTo>
                  <a:cubicBezTo>
                    <a:pt x="25056" y="8672"/>
                    <a:pt x="25008" y="8640"/>
                    <a:pt x="24958" y="8640"/>
                  </a:cubicBezTo>
                  <a:cubicBezTo>
                    <a:pt x="24907" y="8640"/>
                    <a:pt x="24854" y="8672"/>
                    <a:pt x="24849" y="8737"/>
                  </a:cubicBezTo>
                  <a:cubicBezTo>
                    <a:pt x="24796" y="9409"/>
                    <a:pt x="24210" y="9905"/>
                    <a:pt x="23595" y="10080"/>
                  </a:cubicBezTo>
                  <a:cubicBezTo>
                    <a:pt x="23376" y="10142"/>
                    <a:pt x="23147" y="10169"/>
                    <a:pt x="22916" y="10169"/>
                  </a:cubicBezTo>
                  <a:cubicBezTo>
                    <a:pt x="22479" y="10169"/>
                    <a:pt x="22035" y="10071"/>
                    <a:pt x="21638" y="9926"/>
                  </a:cubicBezTo>
                  <a:cubicBezTo>
                    <a:pt x="20369" y="9458"/>
                    <a:pt x="19353" y="8403"/>
                    <a:pt x="18676" y="7259"/>
                  </a:cubicBezTo>
                  <a:cubicBezTo>
                    <a:pt x="18132" y="6342"/>
                    <a:pt x="17820" y="5132"/>
                    <a:pt x="16818" y="4582"/>
                  </a:cubicBezTo>
                  <a:cubicBezTo>
                    <a:pt x="16446" y="4377"/>
                    <a:pt x="16025" y="4300"/>
                    <a:pt x="15603" y="4300"/>
                  </a:cubicBezTo>
                  <a:cubicBezTo>
                    <a:pt x="15432" y="4300"/>
                    <a:pt x="15260" y="4313"/>
                    <a:pt x="15092" y="4335"/>
                  </a:cubicBezTo>
                  <a:cubicBezTo>
                    <a:pt x="14332" y="4435"/>
                    <a:pt x="13620" y="4746"/>
                    <a:pt x="12958" y="5121"/>
                  </a:cubicBezTo>
                  <a:cubicBezTo>
                    <a:pt x="11625" y="5879"/>
                    <a:pt x="10424" y="6932"/>
                    <a:pt x="8884" y="7251"/>
                  </a:cubicBezTo>
                  <a:cubicBezTo>
                    <a:pt x="8630" y="7303"/>
                    <a:pt x="8376" y="7329"/>
                    <a:pt x="8123" y="7329"/>
                  </a:cubicBezTo>
                  <a:cubicBezTo>
                    <a:pt x="7060" y="7329"/>
                    <a:pt x="6038" y="6877"/>
                    <a:pt x="5305" y="6095"/>
                  </a:cubicBezTo>
                  <a:lnTo>
                    <a:pt x="5305" y="6095"/>
                  </a:lnTo>
                  <a:cubicBezTo>
                    <a:pt x="5360" y="6074"/>
                    <a:pt x="5415" y="6051"/>
                    <a:pt x="5470" y="6024"/>
                  </a:cubicBezTo>
                  <a:cubicBezTo>
                    <a:pt x="6108" y="5718"/>
                    <a:pt x="6578" y="5094"/>
                    <a:pt x="6743" y="4412"/>
                  </a:cubicBezTo>
                  <a:cubicBezTo>
                    <a:pt x="6904" y="3749"/>
                    <a:pt x="6785" y="2980"/>
                    <a:pt x="6246" y="2517"/>
                  </a:cubicBezTo>
                  <a:cubicBezTo>
                    <a:pt x="6001" y="2308"/>
                    <a:pt x="5692" y="2193"/>
                    <a:pt x="5383" y="2193"/>
                  </a:cubicBezTo>
                  <a:cubicBezTo>
                    <a:pt x="5158" y="2193"/>
                    <a:pt x="4933" y="2254"/>
                    <a:pt x="4731" y="2383"/>
                  </a:cubicBezTo>
                  <a:cubicBezTo>
                    <a:pt x="4115" y="2779"/>
                    <a:pt x="4002" y="3574"/>
                    <a:pt x="4125" y="4246"/>
                  </a:cubicBezTo>
                  <a:cubicBezTo>
                    <a:pt x="4243" y="4884"/>
                    <a:pt x="4535" y="5480"/>
                    <a:pt x="4943" y="5985"/>
                  </a:cubicBezTo>
                  <a:lnTo>
                    <a:pt x="4943" y="5985"/>
                  </a:lnTo>
                  <a:cubicBezTo>
                    <a:pt x="4857" y="6000"/>
                    <a:pt x="4769" y="6009"/>
                    <a:pt x="4680" y="6009"/>
                  </a:cubicBezTo>
                  <a:cubicBezTo>
                    <a:pt x="4537" y="6009"/>
                    <a:pt x="4392" y="5987"/>
                    <a:pt x="4247" y="5940"/>
                  </a:cubicBezTo>
                  <a:cubicBezTo>
                    <a:pt x="3577" y="5721"/>
                    <a:pt x="3146" y="5072"/>
                    <a:pt x="2823" y="4486"/>
                  </a:cubicBezTo>
                  <a:cubicBezTo>
                    <a:pt x="2148" y="3265"/>
                    <a:pt x="1742" y="1891"/>
                    <a:pt x="896" y="767"/>
                  </a:cubicBezTo>
                  <a:cubicBezTo>
                    <a:pt x="695" y="498"/>
                    <a:pt x="472" y="248"/>
                    <a:pt x="220" y="25"/>
                  </a:cubicBezTo>
                  <a:cubicBezTo>
                    <a:pt x="200" y="8"/>
                    <a:pt x="177" y="1"/>
                    <a:pt x="1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26" name="Google Shape;3926;p55"/>
          <p:cNvGrpSpPr/>
          <p:nvPr/>
        </p:nvGrpSpPr>
        <p:grpSpPr>
          <a:xfrm>
            <a:off x="4504152" y="3762961"/>
            <a:ext cx="1747618" cy="1023618"/>
            <a:chOff x="6479176" y="2546587"/>
            <a:chExt cx="992401" cy="581271"/>
          </a:xfrm>
        </p:grpSpPr>
        <p:sp>
          <p:nvSpPr>
            <p:cNvPr id="3927" name="Google Shape;3927;p55"/>
            <p:cNvSpPr/>
            <p:nvPr/>
          </p:nvSpPr>
          <p:spPr>
            <a:xfrm>
              <a:off x="6479176" y="2546587"/>
              <a:ext cx="992401" cy="581271"/>
            </a:xfrm>
            <a:custGeom>
              <a:avLst/>
              <a:gdLst/>
              <a:ahLst/>
              <a:cxnLst/>
              <a:rect l="l" t="t" r="r" b="b"/>
              <a:pathLst>
                <a:path w="33199" h="19447" extrusionOk="0">
                  <a:moveTo>
                    <a:pt x="18221" y="11659"/>
                  </a:moveTo>
                  <a:cubicBezTo>
                    <a:pt x="18283" y="11659"/>
                    <a:pt x="18347" y="11668"/>
                    <a:pt x="18413" y="11688"/>
                  </a:cubicBezTo>
                  <a:cubicBezTo>
                    <a:pt x="18584" y="11739"/>
                    <a:pt x="18762" y="11795"/>
                    <a:pt x="18948" y="11856"/>
                  </a:cubicBezTo>
                  <a:cubicBezTo>
                    <a:pt x="19304" y="11972"/>
                    <a:pt x="19661" y="12096"/>
                    <a:pt x="20011" y="12228"/>
                  </a:cubicBezTo>
                  <a:cubicBezTo>
                    <a:pt x="20433" y="12387"/>
                    <a:pt x="20556" y="12927"/>
                    <a:pt x="20250" y="13256"/>
                  </a:cubicBezTo>
                  <a:lnTo>
                    <a:pt x="18365" y="15282"/>
                  </a:lnTo>
                  <a:cubicBezTo>
                    <a:pt x="18372" y="15138"/>
                    <a:pt x="18372" y="14992"/>
                    <a:pt x="18365" y="14847"/>
                  </a:cubicBezTo>
                  <a:cubicBezTo>
                    <a:pt x="18330" y="14065"/>
                    <a:pt x="18091" y="13313"/>
                    <a:pt x="17686" y="12631"/>
                  </a:cubicBezTo>
                  <a:cubicBezTo>
                    <a:pt x="17421" y="12184"/>
                    <a:pt x="17752" y="11659"/>
                    <a:pt x="18221" y="11659"/>
                  </a:cubicBezTo>
                  <a:close/>
                  <a:moveTo>
                    <a:pt x="11153" y="12694"/>
                  </a:moveTo>
                  <a:cubicBezTo>
                    <a:pt x="11188" y="12694"/>
                    <a:pt x="11223" y="12697"/>
                    <a:pt x="11258" y="12703"/>
                  </a:cubicBezTo>
                  <a:lnTo>
                    <a:pt x="11439" y="12734"/>
                  </a:lnTo>
                  <a:cubicBezTo>
                    <a:pt x="13168" y="13037"/>
                    <a:pt x="14170" y="13510"/>
                    <a:pt x="14685" y="14270"/>
                  </a:cubicBezTo>
                  <a:cubicBezTo>
                    <a:pt x="14829" y="14477"/>
                    <a:pt x="14989" y="14809"/>
                    <a:pt x="14941" y="15208"/>
                  </a:cubicBezTo>
                  <a:cubicBezTo>
                    <a:pt x="14923" y="15352"/>
                    <a:pt x="14859" y="15617"/>
                    <a:pt x="14622" y="15752"/>
                  </a:cubicBezTo>
                  <a:cubicBezTo>
                    <a:pt x="14131" y="16027"/>
                    <a:pt x="13289" y="16028"/>
                    <a:pt x="13003" y="16028"/>
                  </a:cubicBezTo>
                  <a:cubicBezTo>
                    <a:pt x="12330" y="16028"/>
                    <a:pt x="11745" y="15914"/>
                    <a:pt x="11267" y="15688"/>
                  </a:cubicBezTo>
                  <a:cubicBezTo>
                    <a:pt x="10547" y="15349"/>
                    <a:pt x="9898" y="14555"/>
                    <a:pt x="10059" y="13816"/>
                  </a:cubicBezTo>
                  <a:cubicBezTo>
                    <a:pt x="10131" y="13485"/>
                    <a:pt x="10363" y="13156"/>
                    <a:pt x="10752" y="12837"/>
                  </a:cubicBezTo>
                  <a:cubicBezTo>
                    <a:pt x="10865" y="12743"/>
                    <a:pt x="11009" y="12694"/>
                    <a:pt x="11153" y="12694"/>
                  </a:cubicBezTo>
                  <a:close/>
                  <a:moveTo>
                    <a:pt x="1837" y="1"/>
                  </a:moveTo>
                  <a:cubicBezTo>
                    <a:pt x="936" y="1"/>
                    <a:pt x="184" y="702"/>
                    <a:pt x="123" y="1599"/>
                  </a:cubicBezTo>
                  <a:cubicBezTo>
                    <a:pt x="0" y="3429"/>
                    <a:pt x="603" y="5323"/>
                    <a:pt x="1972" y="7388"/>
                  </a:cubicBezTo>
                  <a:cubicBezTo>
                    <a:pt x="3080" y="9061"/>
                    <a:pt x="4366" y="10334"/>
                    <a:pt x="5799" y="11174"/>
                  </a:cubicBezTo>
                  <a:cubicBezTo>
                    <a:pt x="6058" y="11327"/>
                    <a:pt x="6328" y="11465"/>
                    <a:pt x="6609" y="11592"/>
                  </a:cubicBezTo>
                  <a:cubicBezTo>
                    <a:pt x="6911" y="11730"/>
                    <a:pt x="7048" y="12083"/>
                    <a:pt x="6931" y="12394"/>
                  </a:cubicBezTo>
                  <a:cubicBezTo>
                    <a:pt x="6643" y="13143"/>
                    <a:pt x="6552" y="13959"/>
                    <a:pt x="6678" y="14758"/>
                  </a:cubicBezTo>
                  <a:cubicBezTo>
                    <a:pt x="6842" y="15802"/>
                    <a:pt x="7365" y="16819"/>
                    <a:pt x="8154" y="17619"/>
                  </a:cubicBezTo>
                  <a:cubicBezTo>
                    <a:pt x="9332" y="18816"/>
                    <a:pt x="11010" y="19447"/>
                    <a:pt x="13010" y="19447"/>
                  </a:cubicBezTo>
                  <a:cubicBezTo>
                    <a:pt x="13370" y="19447"/>
                    <a:pt x="13738" y="19426"/>
                    <a:pt x="14104" y="19383"/>
                  </a:cubicBezTo>
                  <a:cubicBezTo>
                    <a:pt x="15511" y="19220"/>
                    <a:pt x="16550" y="18755"/>
                    <a:pt x="17278" y="17963"/>
                  </a:cubicBezTo>
                  <a:cubicBezTo>
                    <a:pt x="17702" y="17505"/>
                    <a:pt x="18011" y="16937"/>
                    <a:pt x="18189" y="16319"/>
                  </a:cubicBezTo>
                  <a:cubicBezTo>
                    <a:pt x="18268" y="16046"/>
                    <a:pt x="18526" y="15865"/>
                    <a:pt x="18807" y="15865"/>
                  </a:cubicBezTo>
                  <a:cubicBezTo>
                    <a:pt x="18815" y="15865"/>
                    <a:pt x="18824" y="15866"/>
                    <a:pt x="18832" y="15866"/>
                  </a:cubicBezTo>
                  <a:lnTo>
                    <a:pt x="21192" y="15953"/>
                  </a:lnTo>
                  <a:cubicBezTo>
                    <a:pt x="21542" y="15966"/>
                    <a:pt x="21818" y="16265"/>
                    <a:pt x="21802" y="16615"/>
                  </a:cubicBezTo>
                  <a:cubicBezTo>
                    <a:pt x="21786" y="16982"/>
                    <a:pt x="22081" y="17281"/>
                    <a:pt x="22436" y="17281"/>
                  </a:cubicBezTo>
                  <a:cubicBezTo>
                    <a:pt x="22462" y="17281"/>
                    <a:pt x="22489" y="17279"/>
                    <a:pt x="22515" y="17276"/>
                  </a:cubicBezTo>
                  <a:lnTo>
                    <a:pt x="32460" y="16056"/>
                  </a:lnTo>
                  <a:cubicBezTo>
                    <a:pt x="32969" y="15994"/>
                    <a:pt x="33199" y="15387"/>
                    <a:pt x="32861" y="15005"/>
                  </a:cubicBezTo>
                  <a:lnTo>
                    <a:pt x="26580" y="7880"/>
                  </a:lnTo>
                  <a:cubicBezTo>
                    <a:pt x="26455" y="7738"/>
                    <a:pt x="26280" y="7665"/>
                    <a:pt x="26103" y="7665"/>
                  </a:cubicBezTo>
                  <a:cubicBezTo>
                    <a:pt x="25967" y="7665"/>
                    <a:pt x="25831" y="7708"/>
                    <a:pt x="25716" y="7795"/>
                  </a:cubicBezTo>
                  <a:lnTo>
                    <a:pt x="23392" y="9576"/>
                  </a:lnTo>
                  <a:cubicBezTo>
                    <a:pt x="23279" y="9662"/>
                    <a:pt x="23144" y="9706"/>
                    <a:pt x="23007" y="9706"/>
                  </a:cubicBezTo>
                  <a:cubicBezTo>
                    <a:pt x="22918" y="9706"/>
                    <a:pt x="22829" y="9687"/>
                    <a:pt x="22745" y="9650"/>
                  </a:cubicBezTo>
                  <a:cubicBezTo>
                    <a:pt x="21298" y="9006"/>
                    <a:pt x="19849" y="8499"/>
                    <a:pt x="18423" y="8144"/>
                  </a:cubicBezTo>
                  <a:cubicBezTo>
                    <a:pt x="17308" y="7864"/>
                    <a:pt x="16316" y="7729"/>
                    <a:pt x="15388" y="7729"/>
                  </a:cubicBezTo>
                  <a:cubicBezTo>
                    <a:pt x="15302" y="7729"/>
                    <a:pt x="15216" y="7730"/>
                    <a:pt x="15130" y="7731"/>
                  </a:cubicBezTo>
                  <a:cubicBezTo>
                    <a:pt x="14087" y="7760"/>
                    <a:pt x="13007" y="7993"/>
                    <a:pt x="11827" y="8444"/>
                  </a:cubicBezTo>
                  <a:cubicBezTo>
                    <a:pt x="11419" y="8600"/>
                    <a:pt x="10960" y="8783"/>
                    <a:pt x="10490" y="9005"/>
                  </a:cubicBezTo>
                  <a:cubicBezTo>
                    <a:pt x="10404" y="9046"/>
                    <a:pt x="10311" y="9068"/>
                    <a:pt x="10216" y="9068"/>
                  </a:cubicBezTo>
                  <a:cubicBezTo>
                    <a:pt x="10180" y="9068"/>
                    <a:pt x="10144" y="9065"/>
                    <a:pt x="10108" y="9058"/>
                  </a:cubicBezTo>
                  <a:cubicBezTo>
                    <a:pt x="9707" y="8991"/>
                    <a:pt x="9319" y="8913"/>
                    <a:pt x="8951" y="8811"/>
                  </a:cubicBezTo>
                  <a:cubicBezTo>
                    <a:pt x="8283" y="8631"/>
                    <a:pt x="7666" y="8343"/>
                    <a:pt x="7117" y="7960"/>
                  </a:cubicBezTo>
                  <a:cubicBezTo>
                    <a:pt x="6603" y="7602"/>
                    <a:pt x="6102" y="7136"/>
                    <a:pt x="5626" y="6574"/>
                  </a:cubicBezTo>
                  <a:cubicBezTo>
                    <a:pt x="5161" y="6026"/>
                    <a:pt x="4737" y="5414"/>
                    <a:pt x="4366" y="4752"/>
                  </a:cubicBezTo>
                  <a:cubicBezTo>
                    <a:pt x="3959" y="4023"/>
                    <a:pt x="3705" y="3366"/>
                    <a:pt x="3590" y="2742"/>
                  </a:cubicBezTo>
                  <a:cubicBezTo>
                    <a:pt x="3533" y="2434"/>
                    <a:pt x="3516" y="2124"/>
                    <a:pt x="3537" y="1817"/>
                  </a:cubicBezTo>
                  <a:cubicBezTo>
                    <a:pt x="3568" y="1349"/>
                    <a:pt x="3405" y="883"/>
                    <a:pt x="3086" y="540"/>
                  </a:cubicBezTo>
                  <a:cubicBezTo>
                    <a:pt x="2764" y="198"/>
                    <a:pt x="2309" y="1"/>
                    <a:pt x="183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55"/>
            <p:cNvSpPr/>
            <p:nvPr/>
          </p:nvSpPr>
          <p:spPr>
            <a:xfrm>
              <a:off x="7119713" y="2910677"/>
              <a:ext cx="269182" cy="74845"/>
            </a:xfrm>
            <a:custGeom>
              <a:avLst/>
              <a:gdLst/>
              <a:ahLst/>
              <a:cxnLst/>
              <a:rect l="l" t="t" r="r" b="b"/>
              <a:pathLst>
                <a:path w="9005" h="2504" extrusionOk="0">
                  <a:moveTo>
                    <a:pt x="2019" y="1"/>
                  </a:moveTo>
                  <a:lnTo>
                    <a:pt x="0" y="2169"/>
                  </a:lnTo>
                  <a:lnTo>
                    <a:pt x="9004" y="2503"/>
                  </a:lnTo>
                  <a:cubicBezTo>
                    <a:pt x="6684" y="1642"/>
                    <a:pt x="4355" y="807"/>
                    <a:pt x="20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55"/>
            <p:cNvSpPr/>
            <p:nvPr/>
          </p:nvSpPr>
          <p:spPr>
            <a:xfrm>
              <a:off x="7180454" y="2977810"/>
              <a:ext cx="208440" cy="33238"/>
            </a:xfrm>
            <a:custGeom>
              <a:avLst/>
              <a:gdLst/>
              <a:ahLst/>
              <a:cxnLst/>
              <a:rect l="l" t="t" r="r" b="b"/>
              <a:pathLst>
                <a:path w="6973" h="1112" extrusionOk="0">
                  <a:moveTo>
                    <a:pt x="50" y="1"/>
                  </a:moveTo>
                  <a:lnTo>
                    <a:pt x="1" y="1111"/>
                  </a:lnTo>
                  <a:lnTo>
                    <a:pt x="6972" y="257"/>
                  </a:lnTo>
                  <a:lnTo>
                    <a:pt x="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55"/>
            <p:cNvSpPr/>
            <p:nvPr/>
          </p:nvSpPr>
          <p:spPr>
            <a:xfrm>
              <a:off x="7200751" y="2834338"/>
              <a:ext cx="188143" cy="151184"/>
            </a:xfrm>
            <a:custGeom>
              <a:avLst/>
              <a:gdLst/>
              <a:ahLst/>
              <a:cxnLst/>
              <a:rect l="l" t="t" r="r" b="b"/>
              <a:pathLst>
                <a:path w="6294" h="5058" extrusionOk="0">
                  <a:moveTo>
                    <a:pt x="1834" y="0"/>
                  </a:moveTo>
                  <a:lnTo>
                    <a:pt x="1" y="1405"/>
                  </a:lnTo>
                  <a:lnTo>
                    <a:pt x="6293" y="5057"/>
                  </a:lnTo>
                  <a:lnTo>
                    <a:pt x="18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55"/>
            <p:cNvSpPr/>
            <p:nvPr/>
          </p:nvSpPr>
          <p:spPr>
            <a:xfrm>
              <a:off x="7199586" y="2876303"/>
              <a:ext cx="189309" cy="109218"/>
            </a:xfrm>
            <a:custGeom>
              <a:avLst/>
              <a:gdLst/>
              <a:ahLst/>
              <a:cxnLst/>
              <a:rect l="l" t="t" r="r" b="b"/>
              <a:pathLst>
                <a:path w="6333" h="3654" extrusionOk="0">
                  <a:moveTo>
                    <a:pt x="40" y="1"/>
                  </a:moveTo>
                  <a:lnTo>
                    <a:pt x="0" y="1377"/>
                  </a:lnTo>
                  <a:lnTo>
                    <a:pt x="6332" y="3653"/>
                  </a:lnTo>
                  <a:lnTo>
                    <a:pt x="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55"/>
            <p:cNvSpPr/>
            <p:nvPr/>
          </p:nvSpPr>
          <p:spPr>
            <a:xfrm>
              <a:off x="6527423" y="2594769"/>
              <a:ext cx="654018" cy="484995"/>
            </a:xfrm>
            <a:custGeom>
              <a:avLst/>
              <a:gdLst/>
              <a:ahLst/>
              <a:cxnLst/>
              <a:rect l="l" t="t" r="r" b="b"/>
              <a:pathLst>
                <a:path w="21879" h="16226" extrusionOk="0">
                  <a:moveTo>
                    <a:pt x="9027" y="9365"/>
                  </a:moveTo>
                  <a:lnTo>
                    <a:pt x="9027" y="9365"/>
                  </a:lnTo>
                  <a:cubicBezTo>
                    <a:pt x="9388" y="9420"/>
                    <a:pt x="9748" y="9474"/>
                    <a:pt x="10107" y="9537"/>
                  </a:cubicBezTo>
                  <a:cubicBezTo>
                    <a:pt x="11705" y="9816"/>
                    <a:pt x="13445" y="10338"/>
                    <a:pt x="14407" y="11753"/>
                  </a:cubicBezTo>
                  <a:cubicBezTo>
                    <a:pt x="14815" y="12350"/>
                    <a:pt x="15014" y="13063"/>
                    <a:pt x="14928" y="13787"/>
                  </a:cubicBezTo>
                  <a:cubicBezTo>
                    <a:pt x="14840" y="14519"/>
                    <a:pt x="14449" y="15176"/>
                    <a:pt x="13800" y="15540"/>
                  </a:cubicBezTo>
                  <a:cubicBezTo>
                    <a:pt x="13088" y="15941"/>
                    <a:pt x="12203" y="16024"/>
                    <a:pt x="11402" y="16025"/>
                  </a:cubicBezTo>
                  <a:cubicBezTo>
                    <a:pt x="11397" y="16025"/>
                    <a:pt x="11393" y="16025"/>
                    <a:pt x="11389" y="16025"/>
                  </a:cubicBezTo>
                  <a:cubicBezTo>
                    <a:pt x="10562" y="16025"/>
                    <a:pt x="9722" y="15887"/>
                    <a:pt x="8971" y="15531"/>
                  </a:cubicBezTo>
                  <a:cubicBezTo>
                    <a:pt x="7624" y="14896"/>
                    <a:pt x="6540" y="13406"/>
                    <a:pt x="6875" y="11863"/>
                  </a:cubicBezTo>
                  <a:cubicBezTo>
                    <a:pt x="7123" y="10718"/>
                    <a:pt x="8036" y="9930"/>
                    <a:pt x="9027" y="9365"/>
                  </a:cubicBezTo>
                  <a:close/>
                  <a:moveTo>
                    <a:pt x="224" y="0"/>
                  </a:moveTo>
                  <a:cubicBezTo>
                    <a:pt x="174" y="0"/>
                    <a:pt x="121" y="32"/>
                    <a:pt x="117" y="97"/>
                  </a:cubicBezTo>
                  <a:cubicBezTo>
                    <a:pt x="1" y="1827"/>
                    <a:pt x="767" y="3477"/>
                    <a:pt x="1702" y="4889"/>
                  </a:cubicBezTo>
                  <a:cubicBezTo>
                    <a:pt x="2563" y="6187"/>
                    <a:pt x="3645" y="7380"/>
                    <a:pt x="5001" y="8173"/>
                  </a:cubicBezTo>
                  <a:cubicBezTo>
                    <a:pt x="5742" y="8608"/>
                    <a:pt x="6548" y="8890"/>
                    <a:pt x="7385" y="9075"/>
                  </a:cubicBezTo>
                  <a:cubicBezTo>
                    <a:pt x="7818" y="9172"/>
                    <a:pt x="8256" y="9245"/>
                    <a:pt x="8694" y="9314"/>
                  </a:cubicBezTo>
                  <a:lnTo>
                    <a:pt x="8694" y="9314"/>
                  </a:lnTo>
                  <a:cubicBezTo>
                    <a:pt x="8057" y="9705"/>
                    <a:pt x="7488" y="10188"/>
                    <a:pt x="7090" y="10817"/>
                  </a:cubicBezTo>
                  <a:cubicBezTo>
                    <a:pt x="6696" y="11438"/>
                    <a:pt x="6538" y="12169"/>
                    <a:pt x="6652" y="12896"/>
                  </a:cubicBezTo>
                  <a:cubicBezTo>
                    <a:pt x="6771" y="13643"/>
                    <a:pt x="7159" y="14343"/>
                    <a:pt x="7687" y="14878"/>
                  </a:cubicBezTo>
                  <a:cubicBezTo>
                    <a:pt x="8650" y="15859"/>
                    <a:pt x="10040" y="16225"/>
                    <a:pt x="11395" y="16225"/>
                  </a:cubicBezTo>
                  <a:cubicBezTo>
                    <a:pt x="11701" y="16225"/>
                    <a:pt x="12005" y="16207"/>
                    <a:pt x="12302" y="16172"/>
                  </a:cubicBezTo>
                  <a:cubicBezTo>
                    <a:pt x="13088" y="16080"/>
                    <a:pt x="13923" y="15863"/>
                    <a:pt x="14479" y="15260"/>
                  </a:cubicBezTo>
                  <a:cubicBezTo>
                    <a:pt x="14963" y="14735"/>
                    <a:pt x="15175" y="14007"/>
                    <a:pt x="15142" y="13305"/>
                  </a:cubicBezTo>
                  <a:cubicBezTo>
                    <a:pt x="15070" y="11719"/>
                    <a:pt x="13787" y="10542"/>
                    <a:pt x="12408" y="9957"/>
                  </a:cubicBezTo>
                  <a:cubicBezTo>
                    <a:pt x="11419" y="9540"/>
                    <a:pt x="10369" y="9367"/>
                    <a:pt x="9316" y="9207"/>
                  </a:cubicBezTo>
                  <a:lnTo>
                    <a:pt x="9316" y="9207"/>
                  </a:lnTo>
                  <a:cubicBezTo>
                    <a:pt x="9480" y="9121"/>
                    <a:pt x="9643" y="9041"/>
                    <a:pt x="9805" y="8966"/>
                  </a:cubicBezTo>
                  <a:cubicBezTo>
                    <a:pt x="10603" y="8598"/>
                    <a:pt x="11438" y="8271"/>
                    <a:pt x="12298" y="8084"/>
                  </a:cubicBezTo>
                  <a:cubicBezTo>
                    <a:pt x="12790" y="7978"/>
                    <a:pt x="13290" y="7931"/>
                    <a:pt x="13791" y="7931"/>
                  </a:cubicBezTo>
                  <a:cubicBezTo>
                    <a:pt x="14228" y="7931"/>
                    <a:pt x="14666" y="7967"/>
                    <a:pt x="15100" y="8031"/>
                  </a:cubicBezTo>
                  <a:cubicBezTo>
                    <a:pt x="16029" y="8169"/>
                    <a:pt x="16939" y="8423"/>
                    <a:pt x="17830" y="8712"/>
                  </a:cubicBezTo>
                  <a:cubicBezTo>
                    <a:pt x="18717" y="9000"/>
                    <a:pt x="19590" y="9333"/>
                    <a:pt x="20444" y="9713"/>
                  </a:cubicBezTo>
                  <a:cubicBezTo>
                    <a:pt x="20860" y="9898"/>
                    <a:pt x="21272" y="10094"/>
                    <a:pt x="21677" y="10299"/>
                  </a:cubicBezTo>
                  <a:cubicBezTo>
                    <a:pt x="21693" y="10307"/>
                    <a:pt x="21709" y="10310"/>
                    <a:pt x="21724" y="10310"/>
                  </a:cubicBezTo>
                  <a:cubicBezTo>
                    <a:pt x="21816" y="10310"/>
                    <a:pt x="21878" y="10174"/>
                    <a:pt x="21778" y="10124"/>
                  </a:cubicBezTo>
                  <a:cubicBezTo>
                    <a:pt x="20075" y="9263"/>
                    <a:pt x="18273" y="8557"/>
                    <a:pt x="16419" y="8093"/>
                  </a:cubicBezTo>
                  <a:cubicBezTo>
                    <a:pt x="15556" y="7877"/>
                    <a:pt x="14669" y="7727"/>
                    <a:pt x="13776" y="7727"/>
                  </a:cubicBezTo>
                  <a:cubicBezTo>
                    <a:pt x="13704" y="7727"/>
                    <a:pt x="13632" y="7728"/>
                    <a:pt x="13560" y="7730"/>
                  </a:cubicBezTo>
                  <a:cubicBezTo>
                    <a:pt x="12601" y="7755"/>
                    <a:pt x="11678" y="7995"/>
                    <a:pt x="10786" y="8336"/>
                  </a:cubicBezTo>
                  <a:cubicBezTo>
                    <a:pt x="10186" y="8565"/>
                    <a:pt x="9555" y="8825"/>
                    <a:pt x="8967" y="9154"/>
                  </a:cubicBezTo>
                  <a:lnTo>
                    <a:pt x="8967" y="9154"/>
                  </a:lnTo>
                  <a:cubicBezTo>
                    <a:pt x="8276" y="9048"/>
                    <a:pt x="7586" y="8937"/>
                    <a:pt x="6913" y="8753"/>
                  </a:cubicBezTo>
                  <a:cubicBezTo>
                    <a:pt x="6077" y="8523"/>
                    <a:pt x="5294" y="8163"/>
                    <a:pt x="4583" y="7668"/>
                  </a:cubicBezTo>
                  <a:cubicBezTo>
                    <a:pt x="3912" y="7201"/>
                    <a:pt x="3315" y="6629"/>
                    <a:pt x="2786" y="6005"/>
                  </a:cubicBezTo>
                  <a:cubicBezTo>
                    <a:pt x="2241" y="5363"/>
                    <a:pt x="1760" y="4661"/>
                    <a:pt x="1349" y="3927"/>
                  </a:cubicBezTo>
                  <a:cubicBezTo>
                    <a:pt x="911" y="3145"/>
                    <a:pt x="556" y="2306"/>
                    <a:pt x="393" y="1419"/>
                  </a:cubicBezTo>
                  <a:cubicBezTo>
                    <a:pt x="314" y="984"/>
                    <a:pt x="288" y="540"/>
                    <a:pt x="319" y="97"/>
                  </a:cubicBezTo>
                  <a:cubicBezTo>
                    <a:pt x="323" y="32"/>
                    <a:pt x="274"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33" name="Google Shape;3933;p55"/>
          <p:cNvGrpSpPr/>
          <p:nvPr/>
        </p:nvGrpSpPr>
        <p:grpSpPr>
          <a:xfrm rot="1585169">
            <a:off x="1909961" y="3968762"/>
            <a:ext cx="740760" cy="609686"/>
            <a:chOff x="6522431" y="1681510"/>
            <a:chExt cx="420647" cy="346216"/>
          </a:xfrm>
        </p:grpSpPr>
        <p:sp>
          <p:nvSpPr>
            <p:cNvPr id="3934" name="Google Shape;3934;p55"/>
            <p:cNvSpPr/>
            <p:nvPr/>
          </p:nvSpPr>
          <p:spPr>
            <a:xfrm>
              <a:off x="6522431" y="1681510"/>
              <a:ext cx="420647" cy="346216"/>
            </a:xfrm>
            <a:custGeom>
              <a:avLst/>
              <a:gdLst/>
              <a:ahLst/>
              <a:cxnLst/>
              <a:rect l="l" t="t" r="r" b="b"/>
              <a:pathLst>
                <a:path w="14072" h="11583" extrusionOk="0">
                  <a:moveTo>
                    <a:pt x="6987" y="0"/>
                  </a:moveTo>
                  <a:cubicBezTo>
                    <a:pt x="6834" y="0"/>
                    <a:pt x="6683" y="13"/>
                    <a:pt x="6531" y="35"/>
                  </a:cubicBezTo>
                  <a:cubicBezTo>
                    <a:pt x="4887" y="296"/>
                    <a:pt x="2027" y="1588"/>
                    <a:pt x="1286" y="3014"/>
                  </a:cubicBezTo>
                  <a:cubicBezTo>
                    <a:pt x="889" y="3777"/>
                    <a:pt x="984" y="4681"/>
                    <a:pt x="1215" y="5454"/>
                  </a:cubicBezTo>
                  <a:cubicBezTo>
                    <a:pt x="754" y="5851"/>
                    <a:pt x="359" y="6386"/>
                    <a:pt x="277" y="7079"/>
                  </a:cubicBezTo>
                  <a:cubicBezTo>
                    <a:pt x="261" y="7217"/>
                    <a:pt x="257" y="7362"/>
                    <a:pt x="264" y="7518"/>
                  </a:cubicBezTo>
                  <a:cubicBezTo>
                    <a:pt x="93" y="7797"/>
                    <a:pt x="0" y="8129"/>
                    <a:pt x="1" y="8477"/>
                  </a:cubicBezTo>
                  <a:cubicBezTo>
                    <a:pt x="7" y="9310"/>
                    <a:pt x="594" y="10260"/>
                    <a:pt x="1311" y="10593"/>
                  </a:cubicBezTo>
                  <a:cubicBezTo>
                    <a:pt x="1390" y="10630"/>
                    <a:pt x="1469" y="10661"/>
                    <a:pt x="1553" y="10685"/>
                  </a:cubicBezTo>
                  <a:cubicBezTo>
                    <a:pt x="1852" y="10962"/>
                    <a:pt x="2254" y="11178"/>
                    <a:pt x="2783" y="11178"/>
                  </a:cubicBezTo>
                  <a:cubicBezTo>
                    <a:pt x="2867" y="11178"/>
                    <a:pt x="2949" y="11172"/>
                    <a:pt x="3030" y="11159"/>
                  </a:cubicBezTo>
                  <a:cubicBezTo>
                    <a:pt x="3255" y="11306"/>
                    <a:pt x="3499" y="11416"/>
                    <a:pt x="3755" y="11481"/>
                  </a:cubicBezTo>
                  <a:cubicBezTo>
                    <a:pt x="4017" y="11547"/>
                    <a:pt x="4287" y="11583"/>
                    <a:pt x="4561" y="11583"/>
                  </a:cubicBezTo>
                  <a:cubicBezTo>
                    <a:pt x="5505" y="11583"/>
                    <a:pt x="6408" y="11172"/>
                    <a:pt x="6978" y="10485"/>
                  </a:cubicBezTo>
                  <a:cubicBezTo>
                    <a:pt x="7155" y="10270"/>
                    <a:pt x="7293" y="10034"/>
                    <a:pt x="7395" y="9785"/>
                  </a:cubicBezTo>
                  <a:cubicBezTo>
                    <a:pt x="7705" y="9663"/>
                    <a:pt x="8006" y="9545"/>
                    <a:pt x="8298" y="9429"/>
                  </a:cubicBezTo>
                  <a:cubicBezTo>
                    <a:pt x="8363" y="9451"/>
                    <a:pt x="8429" y="9473"/>
                    <a:pt x="8497" y="9491"/>
                  </a:cubicBezTo>
                  <a:cubicBezTo>
                    <a:pt x="8760" y="9557"/>
                    <a:pt x="9029" y="9593"/>
                    <a:pt x="9303" y="9593"/>
                  </a:cubicBezTo>
                  <a:cubicBezTo>
                    <a:pt x="10239" y="9593"/>
                    <a:pt x="11137" y="9189"/>
                    <a:pt x="11707" y="8510"/>
                  </a:cubicBezTo>
                  <a:cubicBezTo>
                    <a:pt x="11900" y="8278"/>
                    <a:pt x="12050" y="8024"/>
                    <a:pt x="12154" y="7756"/>
                  </a:cubicBezTo>
                  <a:cubicBezTo>
                    <a:pt x="13030" y="7305"/>
                    <a:pt x="13723" y="6775"/>
                    <a:pt x="13730" y="5824"/>
                  </a:cubicBezTo>
                  <a:cubicBezTo>
                    <a:pt x="13730" y="5773"/>
                    <a:pt x="13732" y="5676"/>
                    <a:pt x="13714" y="5516"/>
                  </a:cubicBezTo>
                  <a:cubicBezTo>
                    <a:pt x="13735" y="5470"/>
                    <a:pt x="13754" y="5424"/>
                    <a:pt x="13769" y="5379"/>
                  </a:cubicBezTo>
                  <a:cubicBezTo>
                    <a:pt x="14071" y="4535"/>
                    <a:pt x="13693" y="3541"/>
                    <a:pt x="13368" y="3078"/>
                  </a:cubicBezTo>
                  <a:cubicBezTo>
                    <a:pt x="13192" y="2829"/>
                    <a:pt x="12972" y="2630"/>
                    <a:pt x="12725" y="2490"/>
                  </a:cubicBezTo>
                  <a:cubicBezTo>
                    <a:pt x="12547" y="2237"/>
                    <a:pt x="12324" y="2018"/>
                    <a:pt x="12025" y="1870"/>
                  </a:cubicBezTo>
                  <a:cubicBezTo>
                    <a:pt x="11770" y="1743"/>
                    <a:pt x="11483" y="1678"/>
                    <a:pt x="11171" y="1678"/>
                  </a:cubicBezTo>
                  <a:cubicBezTo>
                    <a:pt x="10847" y="1678"/>
                    <a:pt x="10420" y="1762"/>
                    <a:pt x="9972" y="1879"/>
                  </a:cubicBezTo>
                  <a:cubicBezTo>
                    <a:pt x="9378" y="980"/>
                    <a:pt x="8404" y="0"/>
                    <a:pt x="6987"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55"/>
            <p:cNvSpPr/>
            <p:nvPr/>
          </p:nvSpPr>
          <p:spPr>
            <a:xfrm>
              <a:off x="6576476" y="1729544"/>
              <a:ext cx="308461" cy="237924"/>
            </a:xfrm>
            <a:custGeom>
              <a:avLst/>
              <a:gdLst/>
              <a:ahLst/>
              <a:cxnLst/>
              <a:rect l="l" t="t" r="r" b="b"/>
              <a:pathLst>
                <a:path w="10319" h="7960" extrusionOk="0">
                  <a:moveTo>
                    <a:pt x="5180" y="0"/>
                  </a:moveTo>
                  <a:cubicBezTo>
                    <a:pt x="5115" y="0"/>
                    <a:pt x="5048" y="5"/>
                    <a:pt x="4980" y="16"/>
                  </a:cubicBezTo>
                  <a:cubicBezTo>
                    <a:pt x="3501" y="251"/>
                    <a:pt x="1292" y="1408"/>
                    <a:pt x="909" y="2146"/>
                  </a:cubicBezTo>
                  <a:cubicBezTo>
                    <a:pt x="527" y="2883"/>
                    <a:pt x="1437" y="4503"/>
                    <a:pt x="1437" y="4503"/>
                  </a:cubicBezTo>
                  <a:cubicBezTo>
                    <a:pt x="1437" y="4503"/>
                    <a:pt x="147" y="5006"/>
                    <a:pt x="72" y="5654"/>
                  </a:cubicBezTo>
                  <a:cubicBezTo>
                    <a:pt x="0" y="6287"/>
                    <a:pt x="621" y="7959"/>
                    <a:pt x="979" y="7959"/>
                  </a:cubicBezTo>
                  <a:cubicBezTo>
                    <a:pt x="986" y="7959"/>
                    <a:pt x="994" y="7959"/>
                    <a:pt x="1001" y="7957"/>
                  </a:cubicBezTo>
                  <a:cubicBezTo>
                    <a:pt x="1355" y="7885"/>
                    <a:pt x="2616" y="7589"/>
                    <a:pt x="2616" y="7589"/>
                  </a:cubicBezTo>
                  <a:cubicBezTo>
                    <a:pt x="2616" y="7589"/>
                    <a:pt x="10311" y="4746"/>
                    <a:pt x="10315" y="4204"/>
                  </a:cubicBezTo>
                  <a:cubicBezTo>
                    <a:pt x="10318" y="3665"/>
                    <a:pt x="9787" y="1847"/>
                    <a:pt x="9497" y="1702"/>
                  </a:cubicBezTo>
                  <a:cubicBezTo>
                    <a:pt x="9467" y="1687"/>
                    <a:pt x="9422" y="1680"/>
                    <a:pt x="9364" y="1680"/>
                  </a:cubicBezTo>
                  <a:cubicBezTo>
                    <a:pt x="8850" y="1680"/>
                    <a:pt x="7361" y="2211"/>
                    <a:pt x="7361" y="2211"/>
                  </a:cubicBezTo>
                  <a:cubicBezTo>
                    <a:pt x="7361" y="2211"/>
                    <a:pt x="6539" y="0"/>
                    <a:pt x="5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55"/>
            <p:cNvSpPr/>
            <p:nvPr/>
          </p:nvSpPr>
          <p:spPr>
            <a:xfrm>
              <a:off x="6617997" y="1770882"/>
              <a:ext cx="80979" cy="89521"/>
            </a:xfrm>
            <a:custGeom>
              <a:avLst/>
              <a:gdLst/>
              <a:ahLst/>
              <a:cxnLst/>
              <a:rect l="l" t="t" r="r" b="b"/>
              <a:pathLst>
                <a:path w="2709" h="2995" extrusionOk="0">
                  <a:moveTo>
                    <a:pt x="1663" y="1"/>
                  </a:moveTo>
                  <a:cubicBezTo>
                    <a:pt x="1663" y="1"/>
                    <a:pt x="1662" y="1"/>
                    <a:pt x="1661" y="1"/>
                  </a:cubicBezTo>
                  <a:cubicBezTo>
                    <a:pt x="1498" y="15"/>
                    <a:pt x="45" y="750"/>
                    <a:pt x="23" y="868"/>
                  </a:cubicBezTo>
                  <a:cubicBezTo>
                    <a:pt x="0" y="983"/>
                    <a:pt x="700" y="2907"/>
                    <a:pt x="824" y="2989"/>
                  </a:cubicBezTo>
                  <a:cubicBezTo>
                    <a:pt x="830" y="2993"/>
                    <a:pt x="839" y="2995"/>
                    <a:pt x="850" y="2995"/>
                  </a:cubicBezTo>
                  <a:cubicBezTo>
                    <a:pt x="1101" y="2995"/>
                    <a:pt x="2709" y="2178"/>
                    <a:pt x="2680" y="2131"/>
                  </a:cubicBezTo>
                  <a:cubicBezTo>
                    <a:pt x="2680" y="2131"/>
                    <a:pt x="1830" y="1"/>
                    <a:pt x="1663" y="1"/>
                  </a:cubicBez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55"/>
            <p:cNvSpPr/>
            <p:nvPr/>
          </p:nvSpPr>
          <p:spPr>
            <a:xfrm>
              <a:off x="6680233" y="1741828"/>
              <a:ext cx="93833" cy="89341"/>
            </a:xfrm>
            <a:custGeom>
              <a:avLst/>
              <a:gdLst/>
              <a:ahLst/>
              <a:cxnLst/>
              <a:rect l="l" t="t" r="r" b="b"/>
              <a:pathLst>
                <a:path w="3139" h="2989" extrusionOk="0">
                  <a:moveTo>
                    <a:pt x="1941" y="0"/>
                  </a:moveTo>
                  <a:cubicBezTo>
                    <a:pt x="1794" y="0"/>
                    <a:pt x="35" y="694"/>
                    <a:pt x="17" y="799"/>
                  </a:cubicBezTo>
                  <a:cubicBezTo>
                    <a:pt x="0" y="905"/>
                    <a:pt x="730" y="2924"/>
                    <a:pt x="879" y="2986"/>
                  </a:cubicBezTo>
                  <a:cubicBezTo>
                    <a:pt x="884" y="2988"/>
                    <a:pt x="891" y="2989"/>
                    <a:pt x="899" y="2989"/>
                  </a:cubicBezTo>
                  <a:cubicBezTo>
                    <a:pt x="1160" y="2989"/>
                    <a:pt x="3139" y="2106"/>
                    <a:pt x="3083" y="2053"/>
                  </a:cubicBezTo>
                  <a:cubicBezTo>
                    <a:pt x="3083" y="2053"/>
                    <a:pt x="2072" y="8"/>
                    <a:pt x="1944" y="0"/>
                  </a:cubicBezTo>
                  <a:cubicBezTo>
                    <a:pt x="1943" y="0"/>
                    <a:pt x="1942" y="0"/>
                    <a:pt x="1941" y="0"/>
                  </a:cubicBez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55"/>
            <p:cNvSpPr/>
            <p:nvPr/>
          </p:nvSpPr>
          <p:spPr>
            <a:xfrm>
              <a:off x="6850082" y="1797065"/>
              <a:ext cx="40983" cy="32939"/>
            </a:xfrm>
            <a:custGeom>
              <a:avLst/>
              <a:gdLst/>
              <a:ahLst/>
              <a:cxnLst/>
              <a:rect l="l" t="t" r="r" b="b"/>
              <a:pathLst>
                <a:path w="1371" h="1102" extrusionOk="0">
                  <a:moveTo>
                    <a:pt x="888" y="1"/>
                  </a:moveTo>
                  <a:cubicBezTo>
                    <a:pt x="870" y="1"/>
                    <a:pt x="853" y="4"/>
                    <a:pt x="835" y="10"/>
                  </a:cubicBezTo>
                  <a:cubicBezTo>
                    <a:pt x="537" y="119"/>
                    <a:pt x="1" y="776"/>
                    <a:pt x="334" y="926"/>
                  </a:cubicBezTo>
                  <a:cubicBezTo>
                    <a:pt x="537" y="1017"/>
                    <a:pt x="818" y="1102"/>
                    <a:pt x="1025" y="1102"/>
                  </a:cubicBezTo>
                  <a:cubicBezTo>
                    <a:pt x="1159" y="1102"/>
                    <a:pt x="1262" y="1067"/>
                    <a:pt x="1294" y="975"/>
                  </a:cubicBezTo>
                  <a:cubicBezTo>
                    <a:pt x="1371" y="755"/>
                    <a:pt x="1162" y="1"/>
                    <a:pt x="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55"/>
            <p:cNvSpPr/>
            <p:nvPr/>
          </p:nvSpPr>
          <p:spPr>
            <a:xfrm>
              <a:off x="6870051" y="1798978"/>
              <a:ext cx="21433" cy="27319"/>
            </a:xfrm>
            <a:custGeom>
              <a:avLst/>
              <a:gdLst/>
              <a:ahLst/>
              <a:cxnLst/>
              <a:rect l="l" t="t" r="r" b="b"/>
              <a:pathLst>
                <a:path w="717" h="914" extrusionOk="0">
                  <a:moveTo>
                    <a:pt x="230" y="0"/>
                  </a:moveTo>
                  <a:cubicBezTo>
                    <a:pt x="224" y="0"/>
                    <a:pt x="218" y="1"/>
                    <a:pt x="212" y="2"/>
                  </a:cubicBezTo>
                  <a:cubicBezTo>
                    <a:pt x="1" y="55"/>
                    <a:pt x="162" y="913"/>
                    <a:pt x="434" y="913"/>
                  </a:cubicBezTo>
                  <a:cubicBezTo>
                    <a:pt x="438" y="913"/>
                    <a:pt x="442" y="913"/>
                    <a:pt x="446" y="913"/>
                  </a:cubicBezTo>
                  <a:cubicBezTo>
                    <a:pt x="717" y="888"/>
                    <a:pt x="441" y="0"/>
                    <a:pt x="2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55"/>
            <p:cNvSpPr/>
            <p:nvPr/>
          </p:nvSpPr>
          <p:spPr>
            <a:xfrm>
              <a:off x="6565954" y="1928432"/>
              <a:ext cx="33808" cy="26453"/>
            </a:xfrm>
            <a:custGeom>
              <a:avLst/>
              <a:gdLst/>
              <a:ahLst/>
              <a:cxnLst/>
              <a:rect l="l" t="t" r="r" b="b"/>
              <a:pathLst>
                <a:path w="1131" h="885" extrusionOk="0">
                  <a:moveTo>
                    <a:pt x="545" y="0"/>
                  </a:moveTo>
                  <a:cubicBezTo>
                    <a:pt x="423" y="0"/>
                    <a:pt x="308" y="18"/>
                    <a:pt x="236" y="53"/>
                  </a:cubicBezTo>
                  <a:cubicBezTo>
                    <a:pt x="1" y="166"/>
                    <a:pt x="352" y="787"/>
                    <a:pt x="536" y="873"/>
                  </a:cubicBezTo>
                  <a:cubicBezTo>
                    <a:pt x="553" y="881"/>
                    <a:pt x="571" y="885"/>
                    <a:pt x="589" y="885"/>
                  </a:cubicBezTo>
                  <a:cubicBezTo>
                    <a:pt x="762" y="885"/>
                    <a:pt x="963" y="539"/>
                    <a:pt x="1058" y="284"/>
                  </a:cubicBezTo>
                  <a:cubicBezTo>
                    <a:pt x="1130" y="91"/>
                    <a:pt x="820" y="0"/>
                    <a:pt x="5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55"/>
            <p:cNvSpPr/>
            <p:nvPr/>
          </p:nvSpPr>
          <p:spPr>
            <a:xfrm>
              <a:off x="6569093" y="1931421"/>
              <a:ext cx="20865" cy="20624"/>
            </a:xfrm>
            <a:custGeom>
              <a:avLst/>
              <a:gdLst/>
              <a:ahLst/>
              <a:cxnLst/>
              <a:rect l="l" t="t" r="r" b="b"/>
              <a:pathLst>
                <a:path w="698" h="690" extrusionOk="0">
                  <a:moveTo>
                    <a:pt x="175" y="1"/>
                  </a:moveTo>
                  <a:cubicBezTo>
                    <a:pt x="161" y="1"/>
                    <a:pt x="149" y="4"/>
                    <a:pt x="138" y="11"/>
                  </a:cubicBezTo>
                  <a:cubicBezTo>
                    <a:pt x="0" y="96"/>
                    <a:pt x="295" y="690"/>
                    <a:pt x="481" y="690"/>
                  </a:cubicBezTo>
                  <a:cubicBezTo>
                    <a:pt x="501" y="690"/>
                    <a:pt x="519" y="684"/>
                    <a:pt x="535" y="670"/>
                  </a:cubicBezTo>
                  <a:cubicBezTo>
                    <a:pt x="698" y="533"/>
                    <a:pt x="347" y="1"/>
                    <a:pt x="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55"/>
            <p:cNvSpPr/>
            <p:nvPr/>
          </p:nvSpPr>
          <p:spPr>
            <a:xfrm>
              <a:off x="6746535" y="1842887"/>
              <a:ext cx="99961" cy="77266"/>
            </a:xfrm>
            <a:custGeom>
              <a:avLst/>
              <a:gdLst/>
              <a:ahLst/>
              <a:cxnLst/>
              <a:rect l="l" t="t" r="r" b="b"/>
              <a:pathLst>
                <a:path w="3344" h="2585" extrusionOk="0">
                  <a:moveTo>
                    <a:pt x="1843" y="0"/>
                  </a:moveTo>
                  <a:cubicBezTo>
                    <a:pt x="1760" y="0"/>
                    <a:pt x="1672" y="6"/>
                    <a:pt x="1579" y="18"/>
                  </a:cubicBezTo>
                  <a:cubicBezTo>
                    <a:pt x="1" y="227"/>
                    <a:pt x="471" y="2292"/>
                    <a:pt x="1404" y="2534"/>
                  </a:cubicBezTo>
                  <a:cubicBezTo>
                    <a:pt x="1538" y="2568"/>
                    <a:pt x="1673" y="2584"/>
                    <a:pt x="1807" y="2584"/>
                  </a:cubicBezTo>
                  <a:cubicBezTo>
                    <a:pt x="2607" y="2584"/>
                    <a:pt x="3344" y="2001"/>
                    <a:pt x="3202" y="1255"/>
                  </a:cubicBezTo>
                  <a:cubicBezTo>
                    <a:pt x="3202" y="1255"/>
                    <a:pt x="3060" y="0"/>
                    <a:pt x="18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55"/>
            <p:cNvSpPr/>
            <p:nvPr/>
          </p:nvSpPr>
          <p:spPr>
            <a:xfrm>
              <a:off x="6766114" y="1857921"/>
              <a:ext cx="62386" cy="41697"/>
            </a:xfrm>
            <a:custGeom>
              <a:avLst/>
              <a:gdLst/>
              <a:ahLst/>
              <a:cxnLst/>
              <a:rect l="l" t="t" r="r" b="b"/>
              <a:pathLst>
                <a:path w="2087" h="1395" extrusionOk="0">
                  <a:moveTo>
                    <a:pt x="1133" y="1"/>
                  </a:moveTo>
                  <a:cubicBezTo>
                    <a:pt x="1054" y="1"/>
                    <a:pt x="968" y="12"/>
                    <a:pt x="876" y="35"/>
                  </a:cubicBezTo>
                  <a:cubicBezTo>
                    <a:pt x="0" y="256"/>
                    <a:pt x="353" y="1395"/>
                    <a:pt x="1097" y="1395"/>
                  </a:cubicBezTo>
                  <a:cubicBezTo>
                    <a:pt x="1168" y="1395"/>
                    <a:pt x="1243" y="1384"/>
                    <a:pt x="1321" y="1362"/>
                  </a:cubicBezTo>
                  <a:cubicBezTo>
                    <a:pt x="2086" y="1136"/>
                    <a:pt x="1953" y="1"/>
                    <a:pt x="1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55"/>
            <p:cNvSpPr/>
            <p:nvPr/>
          </p:nvSpPr>
          <p:spPr>
            <a:xfrm>
              <a:off x="6787727" y="1872866"/>
              <a:ext cx="19101" cy="12733"/>
            </a:xfrm>
            <a:custGeom>
              <a:avLst/>
              <a:gdLst/>
              <a:ahLst/>
              <a:cxnLst/>
              <a:rect l="l" t="t" r="r" b="b"/>
              <a:pathLst>
                <a:path w="639" h="426" extrusionOk="0">
                  <a:moveTo>
                    <a:pt x="347" y="0"/>
                  </a:moveTo>
                  <a:cubicBezTo>
                    <a:pt x="322" y="0"/>
                    <a:pt x="296" y="3"/>
                    <a:pt x="267" y="10"/>
                  </a:cubicBezTo>
                  <a:cubicBezTo>
                    <a:pt x="1" y="77"/>
                    <a:pt x="108" y="426"/>
                    <a:pt x="336" y="426"/>
                  </a:cubicBezTo>
                  <a:cubicBezTo>
                    <a:pt x="358" y="426"/>
                    <a:pt x="380" y="422"/>
                    <a:pt x="404" y="416"/>
                  </a:cubicBezTo>
                  <a:cubicBezTo>
                    <a:pt x="638" y="346"/>
                    <a:pt x="598" y="0"/>
                    <a:pt x="3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55"/>
            <p:cNvSpPr/>
            <p:nvPr/>
          </p:nvSpPr>
          <p:spPr>
            <a:xfrm>
              <a:off x="6604725" y="1902368"/>
              <a:ext cx="99961" cy="77266"/>
            </a:xfrm>
            <a:custGeom>
              <a:avLst/>
              <a:gdLst/>
              <a:ahLst/>
              <a:cxnLst/>
              <a:rect l="l" t="t" r="r" b="b"/>
              <a:pathLst>
                <a:path w="3344" h="2585" extrusionOk="0">
                  <a:moveTo>
                    <a:pt x="1843" y="0"/>
                  </a:moveTo>
                  <a:cubicBezTo>
                    <a:pt x="1760" y="0"/>
                    <a:pt x="1672" y="6"/>
                    <a:pt x="1579" y="19"/>
                  </a:cubicBezTo>
                  <a:cubicBezTo>
                    <a:pt x="1" y="226"/>
                    <a:pt x="471" y="2292"/>
                    <a:pt x="1404" y="2534"/>
                  </a:cubicBezTo>
                  <a:cubicBezTo>
                    <a:pt x="1537" y="2568"/>
                    <a:pt x="1673" y="2585"/>
                    <a:pt x="1807" y="2585"/>
                  </a:cubicBezTo>
                  <a:cubicBezTo>
                    <a:pt x="2607" y="2585"/>
                    <a:pt x="3344" y="2001"/>
                    <a:pt x="3202" y="1255"/>
                  </a:cubicBezTo>
                  <a:cubicBezTo>
                    <a:pt x="3202" y="1255"/>
                    <a:pt x="3060" y="0"/>
                    <a:pt x="18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55"/>
            <p:cNvSpPr/>
            <p:nvPr/>
          </p:nvSpPr>
          <p:spPr>
            <a:xfrm>
              <a:off x="6628818" y="1923261"/>
              <a:ext cx="57752" cy="38588"/>
            </a:xfrm>
            <a:custGeom>
              <a:avLst/>
              <a:gdLst/>
              <a:ahLst/>
              <a:cxnLst/>
              <a:rect l="l" t="t" r="r" b="b"/>
              <a:pathLst>
                <a:path w="1932" h="1291" extrusionOk="0">
                  <a:moveTo>
                    <a:pt x="1051" y="1"/>
                  </a:moveTo>
                  <a:cubicBezTo>
                    <a:pt x="978" y="1"/>
                    <a:pt x="898" y="11"/>
                    <a:pt x="812" y="32"/>
                  </a:cubicBezTo>
                  <a:cubicBezTo>
                    <a:pt x="1" y="236"/>
                    <a:pt x="329" y="1291"/>
                    <a:pt x="1018" y="1291"/>
                  </a:cubicBezTo>
                  <a:cubicBezTo>
                    <a:pt x="1084" y="1291"/>
                    <a:pt x="1153" y="1281"/>
                    <a:pt x="1225" y="1260"/>
                  </a:cubicBezTo>
                  <a:cubicBezTo>
                    <a:pt x="1932" y="1051"/>
                    <a:pt x="1808" y="1"/>
                    <a:pt x="10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55"/>
            <p:cNvSpPr/>
            <p:nvPr/>
          </p:nvSpPr>
          <p:spPr>
            <a:xfrm>
              <a:off x="6649384" y="1935546"/>
              <a:ext cx="19101" cy="12763"/>
            </a:xfrm>
            <a:custGeom>
              <a:avLst/>
              <a:gdLst/>
              <a:ahLst/>
              <a:cxnLst/>
              <a:rect l="l" t="t" r="r" b="b"/>
              <a:pathLst>
                <a:path w="639" h="427" extrusionOk="0">
                  <a:moveTo>
                    <a:pt x="346" y="1"/>
                  </a:moveTo>
                  <a:cubicBezTo>
                    <a:pt x="322" y="1"/>
                    <a:pt x="296" y="4"/>
                    <a:pt x="268" y="11"/>
                  </a:cubicBezTo>
                  <a:cubicBezTo>
                    <a:pt x="1" y="78"/>
                    <a:pt x="107" y="426"/>
                    <a:pt x="335" y="426"/>
                  </a:cubicBezTo>
                  <a:cubicBezTo>
                    <a:pt x="357" y="426"/>
                    <a:pt x="380" y="423"/>
                    <a:pt x="404" y="416"/>
                  </a:cubicBezTo>
                  <a:cubicBezTo>
                    <a:pt x="638" y="348"/>
                    <a:pt x="598" y="1"/>
                    <a:pt x="3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55"/>
            <p:cNvSpPr/>
            <p:nvPr/>
          </p:nvSpPr>
          <p:spPr>
            <a:xfrm>
              <a:off x="6718645" y="1837148"/>
              <a:ext cx="21044" cy="14556"/>
            </a:xfrm>
            <a:custGeom>
              <a:avLst/>
              <a:gdLst/>
              <a:ahLst/>
              <a:cxnLst/>
              <a:rect l="l" t="t" r="r" b="b"/>
              <a:pathLst>
                <a:path w="704" h="487" extrusionOk="0">
                  <a:moveTo>
                    <a:pt x="592" y="0"/>
                  </a:moveTo>
                  <a:cubicBezTo>
                    <a:pt x="592" y="0"/>
                    <a:pt x="1" y="157"/>
                    <a:pt x="2" y="247"/>
                  </a:cubicBezTo>
                  <a:cubicBezTo>
                    <a:pt x="5" y="337"/>
                    <a:pt x="86" y="487"/>
                    <a:pt x="86" y="487"/>
                  </a:cubicBezTo>
                  <a:cubicBezTo>
                    <a:pt x="86" y="487"/>
                    <a:pt x="633" y="312"/>
                    <a:pt x="670" y="224"/>
                  </a:cubicBezTo>
                  <a:cubicBezTo>
                    <a:pt x="704" y="136"/>
                    <a:pt x="592" y="0"/>
                    <a:pt x="5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55"/>
            <p:cNvSpPr/>
            <p:nvPr/>
          </p:nvSpPr>
          <p:spPr>
            <a:xfrm>
              <a:off x="6653898" y="1863242"/>
              <a:ext cx="21074" cy="14586"/>
            </a:xfrm>
            <a:custGeom>
              <a:avLst/>
              <a:gdLst/>
              <a:ahLst/>
              <a:cxnLst/>
              <a:rect l="l" t="t" r="r" b="b"/>
              <a:pathLst>
                <a:path w="705" h="488" extrusionOk="0">
                  <a:moveTo>
                    <a:pt x="592" y="1"/>
                  </a:moveTo>
                  <a:cubicBezTo>
                    <a:pt x="592" y="1"/>
                    <a:pt x="0" y="157"/>
                    <a:pt x="2" y="248"/>
                  </a:cubicBezTo>
                  <a:cubicBezTo>
                    <a:pt x="4" y="337"/>
                    <a:pt x="85" y="488"/>
                    <a:pt x="85" y="488"/>
                  </a:cubicBezTo>
                  <a:cubicBezTo>
                    <a:pt x="85" y="488"/>
                    <a:pt x="633" y="313"/>
                    <a:pt x="669" y="224"/>
                  </a:cubicBezTo>
                  <a:cubicBezTo>
                    <a:pt x="705" y="136"/>
                    <a:pt x="592" y="1"/>
                    <a:pt x="5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55"/>
            <p:cNvSpPr/>
            <p:nvPr/>
          </p:nvSpPr>
          <p:spPr>
            <a:xfrm>
              <a:off x="6683850" y="1744578"/>
              <a:ext cx="85522" cy="84469"/>
            </a:xfrm>
            <a:custGeom>
              <a:avLst/>
              <a:gdLst/>
              <a:ahLst/>
              <a:cxnLst/>
              <a:rect l="l" t="t" r="r" b="b"/>
              <a:pathLst>
                <a:path w="2861" h="2826" extrusionOk="0">
                  <a:moveTo>
                    <a:pt x="1772" y="1"/>
                  </a:moveTo>
                  <a:cubicBezTo>
                    <a:pt x="1546" y="1"/>
                    <a:pt x="30" y="607"/>
                    <a:pt x="16" y="727"/>
                  </a:cubicBezTo>
                  <a:cubicBezTo>
                    <a:pt x="1" y="851"/>
                    <a:pt x="683" y="2826"/>
                    <a:pt x="839" y="2826"/>
                  </a:cubicBezTo>
                  <a:cubicBezTo>
                    <a:pt x="842" y="2826"/>
                    <a:pt x="844" y="2826"/>
                    <a:pt x="846" y="2825"/>
                  </a:cubicBezTo>
                  <a:cubicBezTo>
                    <a:pt x="988" y="2765"/>
                    <a:pt x="2860" y="1962"/>
                    <a:pt x="2860" y="1962"/>
                  </a:cubicBezTo>
                  <a:cubicBezTo>
                    <a:pt x="2860" y="1962"/>
                    <a:pt x="1950" y="34"/>
                    <a:pt x="1786" y="2"/>
                  </a:cubicBezTo>
                  <a:cubicBezTo>
                    <a:pt x="1782" y="1"/>
                    <a:pt x="1777" y="1"/>
                    <a:pt x="1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55"/>
            <p:cNvSpPr/>
            <p:nvPr/>
          </p:nvSpPr>
          <p:spPr>
            <a:xfrm>
              <a:off x="6621584" y="1774259"/>
              <a:ext cx="72160" cy="82168"/>
            </a:xfrm>
            <a:custGeom>
              <a:avLst/>
              <a:gdLst/>
              <a:ahLst/>
              <a:cxnLst/>
              <a:rect l="l" t="t" r="r" b="b"/>
              <a:pathLst>
                <a:path w="2414" h="2749" extrusionOk="0">
                  <a:moveTo>
                    <a:pt x="1504" y="1"/>
                  </a:moveTo>
                  <a:cubicBezTo>
                    <a:pt x="1503" y="1"/>
                    <a:pt x="1503" y="1"/>
                    <a:pt x="1502" y="1"/>
                  </a:cubicBezTo>
                  <a:cubicBezTo>
                    <a:pt x="1396" y="29"/>
                    <a:pt x="127" y="544"/>
                    <a:pt x="64" y="756"/>
                  </a:cubicBezTo>
                  <a:cubicBezTo>
                    <a:pt x="1" y="965"/>
                    <a:pt x="599" y="2749"/>
                    <a:pt x="775" y="2749"/>
                  </a:cubicBezTo>
                  <a:cubicBezTo>
                    <a:pt x="777" y="2749"/>
                    <a:pt x="780" y="2748"/>
                    <a:pt x="782" y="2748"/>
                  </a:cubicBezTo>
                  <a:cubicBezTo>
                    <a:pt x="946" y="2695"/>
                    <a:pt x="2414" y="2014"/>
                    <a:pt x="2414" y="2014"/>
                  </a:cubicBezTo>
                  <a:cubicBezTo>
                    <a:pt x="2414" y="2014"/>
                    <a:pt x="1620" y="1"/>
                    <a:pt x="15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55"/>
            <p:cNvSpPr/>
            <p:nvPr/>
          </p:nvSpPr>
          <p:spPr>
            <a:xfrm>
              <a:off x="6691443" y="1754651"/>
              <a:ext cx="65853" cy="23912"/>
            </a:xfrm>
            <a:custGeom>
              <a:avLst/>
              <a:gdLst/>
              <a:ahLst/>
              <a:cxnLst/>
              <a:rect l="l" t="t" r="r" b="b"/>
              <a:pathLst>
                <a:path w="2203" h="800" extrusionOk="0">
                  <a:moveTo>
                    <a:pt x="514" y="1"/>
                  </a:moveTo>
                  <a:cubicBezTo>
                    <a:pt x="322" y="80"/>
                    <a:pt x="139" y="161"/>
                    <a:pt x="0" y="229"/>
                  </a:cubicBezTo>
                  <a:lnTo>
                    <a:pt x="2202" y="799"/>
                  </a:lnTo>
                  <a:cubicBezTo>
                    <a:pt x="2130" y="655"/>
                    <a:pt x="2054" y="507"/>
                    <a:pt x="1981" y="366"/>
                  </a:cubicBezTo>
                  <a:lnTo>
                    <a:pt x="514" y="1"/>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55"/>
            <p:cNvSpPr/>
            <p:nvPr/>
          </p:nvSpPr>
          <p:spPr>
            <a:xfrm>
              <a:off x="6685016" y="1770045"/>
              <a:ext cx="84147" cy="32730"/>
            </a:xfrm>
            <a:custGeom>
              <a:avLst/>
              <a:gdLst/>
              <a:ahLst/>
              <a:cxnLst/>
              <a:rect l="l" t="t" r="r" b="b"/>
              <a:pathLst>
                <a:path w="2815" h="1095" extrusionOk="0">
                  <a:moveTo>
                    <a:pt x="1" y="1"/>
                  </a:moveTo>
                  <a:cubicBezTo>
                    <a:pt x="29" y="108"/>
                    <a:pt x="81" y="276"/>
                    <a:pt x="146" y="468"/>
                  </a:cubicBezTo>
                  <a:lnTo>
                    <a:pt x="2814" y="1095"/>
                  </a:lnTo>
                  <a:cubicBezTo>
                    <a:pt x="2793" y="1048"/>
                    <a:pt x="2725" y="904"/>
                    <a:pt x="2631" y="714"/>
                  </a:cubicBezTo>
                  <a:lnTo>
                    <a:pt x="1" y="1"/>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55"/>
            <p:cNvSpPr/>
            <p:nvPr/>
          </p:nvSpPr>
          <p:spPr>
            <a:xfrm>
              <a:off x="6623258" y="1791237"/>
              <a:ext cx="63522" cy="25915"/>
            </a:xfrm>
            <a:custGeom>
              <a:avLst/>
              <a:gdLst/>
              <a:ahLst/>
              <a:cxnLst/>
              <a:rect l="l" t="t" r="r" b="b"/>
              <a:pathLst>
                <a:path w="2125" h="867" extrusionOk="0">
                  <a:moveTo>
                    <a:pt x="218" y="0"/>
                  </a:moveTo>
                  <a:cubicBezTo>
                    <a:pt x="102" y="74"/>
                    <a:pt x="23" y="139"/>
                    <a:pt x="9" y="188"/>
                  </a:cubicBezTo>
                  <a:cubicBezTo>
                    <a:pt x="0" y="219"/>
                    <a:pt x="6" y="285"/>
                    <a:pt x="22" y="373"/>
                  </a:cubicBezTo>
                  <a:lnTo>
                    <a:pt x="2125" y="867"/>
                  </a:lnTo>
                  <a:cubicBezTo>
                    <a:pt x="2073" y="744"/>
                    <a:pt x="2018" y="610"/>
                    <a:pt x="1961" y="473"/>
                  </a:cubicBezTo>
                  <a:lnTo>
                    <a:pt x="218" y="0"/>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55"/>
            <p:cNvSpPr/>
            <p:nvPr/>
          </p:nvSpPr>
          <p:spPr>
            <a:xfrm>
              <a:off x="6642748" y="1777308"/>
              <a:ext cx="33779" cy="15782"/>
            </a:xfrm>
            <a:custGeom>
              <a:avLst/>
              <a:gdLst/>
              <a:ahLst/>
              <a:cxnLst/>
              <a:rect l="l" t="t" r="r" b="b"/>
              <a:pathLst>
                <a:path w="1130" h="528" extrusionOk="0">
                  <a:moveTo>
                    <a:pt x="527" y="1"/>
                  </a:moveTo>
                  <a:cubicBezTo>
                    <a:pt x="377" y="63"/>
                    <a:pt x="187" y="146"/>
                    <a:pt x="1" y="233"/>
                  </a:cubicBezTo>
                  <a:lnTo>
                    <a:pt x="1130" y="527"/>
                  </a:lnTo>
                  <a:cubicBezTo>
                    <a:pt x="1058" y="363"/>
                    <a:pt x="989" y="215"/>
                    <a:pt x="932" y="102"/>
                  </a:cubicBezTo>
                  <a:lnTo>
                    <a:pt x="527" y="1"/>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56" name="Google Shape;3956;p55"/>
          <p:cNvGrpSpPr/>
          <p:nvPr/>
        </p:nvGrpSpPr>
        <p:grpSpPr>
          <a:xfrm>
            <a:off x="5971282" y="856631"/>
            <a:ext cx="246464" cy="231319"/>
            <a:chOff x="5946283" y="1650903"/>
            <a:chExt cx="246464" cy="231319"/>
          </a:xfrm>
        </p:grpSpPr>
        <p:sp>
          <p:nvSpPr>
            <p:cNvPr id="3957" name="Google Shape;3957;p55"/>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55"/>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ounded Rectangle 2"/>
          <p:cNvSpPr/>
          <p:nvPr/>
        </p:nvSpPr>
        <p:spPr>
          <a:xfrm>
            <a:off x="457200" y="349096"/>
            <a:ext cx="6324600" cy="4495007"/>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60" name="Google Shape;3960;p55"/>
          <p:cNvGrpSpPr/>
          <p:nvPr/>
        </p:nvGrpSpPr>
        <p:grpSpPr>
          <a:xfrm>
            <a:off x="2404257" y="297756"/>
            <a:ext cx="246464" cy="231319"/>
            <a:chOff x="5946283" y="1650903"/>
            <a:chExt cx="246464" cy="231319"/>
          </a:xfrm>
        </p:grpSpPr>
        <p:sp>
          <p:nvSpPr>
            <p:cNvPr id="3961" name="Google Shape;3961;p55"/>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55"/>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9" name="Google Shape;3969;p55"/>
          <p:cNvGrpSpPr/>
          <p:nvPr/>
        </p:nvGrpSpPr>
        <p:grpSpPr>
          <a:xfrm>
            <a:off x="6822758" y="2046200"/>
            <a:ext cx="2179851" cy="2277204"/>
            <a:chOff x="7391346" y="1205004"/>
            <a:chExt cx="1237848" cy="1293131"/>
          </a:xfrm>
        </p:grpSpPr>
        <p:sp>
          <p:nvSpPr>
            <p:cNvPr id="3970" name="Google Shape;3970;p55"/>
            <p:cNvSpPr/>
            <p:nvPr/>
          </p:nvSpPr>
          <p:spPr>
            <a:xfrm>
              <a:off x="7391346" y="1205004"/>
              <a:ext cx="1237848" cy="1293131"/>
            </a:xfrm>
            <a:custGeom>
              <a:avLst/>
              <a:gdLst/>
              <a:ahLst/>
              <a:cxnLst/>
              <a:rect l="l" t="t" r="r" b="b"/>
              <a:pathLst>
                <a:path w="41410" h="43263" extrusionOk="0">
                  <a:moveTo>
                    <a:pt x="12872" y="1"/>
                  </a:moveTo>
                  <a:cubicBezTo>
                    <a:pt x="11093" y="1"/>
                    <a:pt x="10052" y="500"/>
                    <a:pt x="9445" y="1123"/>
                  </a:cubicBezTo>
                  <a:lnTo>
                    <a:pt x="9377" y="1123"/>
                  </a:lnTo>
                  <a:cubicBezTo>
                    <a:pt x="6455" y="1123"/>
                    <a:pt x="2750" y="4098"/>
                    <a:pt x="2168" y="8079"/>
                  </a:cubicBezTo>
                  <a:cubicBezTo>
                    <a:pt x="1677" y="11429"/>
                    <a:pt x="2756" y="14697"/>
                    <a:pt x="4895" y="16641"/>
                  </a:cubicBezTo>
                  <a:cubicBezTo>
                    <a:pt x="4790" y="17320"/>
                    <a:pt x="4894" y="18011"/>
                    <a:pt x="5220" y="18617"/>
                  </a:cubicBezTo>
                  <a:cubicBezTo>
                    <a:pt x="5495" y="19129"/>
                    <a:pt x="5912" y="19546"/>
                    <a:pt x="6413" y="19836"/>
                  </a:cubicBezTo>
                  <a:cubicBezTo>
                    <a:pt x="5155" y="20600"/>
                    <a:pt x="3772" y="21663"/>
                    <a:pt x="2818" y="23032"/>
                  </a:cubicBezTo>
                  <a:cubicBezTo>
                    <a:pt x="2486" y="23176"/>
                    <a:pt x="2222" y="23364"/>
                    <a:pt x="2019" y="23509"/>
                  </a:cubicBezTo>
                  <a:lnTo>
                    <a:pt x="2013" y="23513"/>
                  </a:lnTo>
                  <a:lnTo>
                    <a:pt x="1969" y="23513"/>
                  </a:lnTo>
                  <a:cubicBezTo>
                    <a:pt x="1697" y="23513"/>
                    <a:pt x="1447" y="23563"/>
                    <a:pt x="1203" y="23663"/>
                  </a:cubicBezTo>
                  <a:cubicBezTo>
                    <a:pt x="476" y="23962"/>
                    <a:pt x="29" y="24594"/>
                    <a:pt x="7" y="25351"/>
                  </a:cubicBezTo>
                  <a:cubicBezTo>
                    <a:pt x="2" y="25522"/>
                    <a:pt x="22" y="25701"/>
                    <a:pt x="65" y="25880"/>
                  </a:cubicBezTo>
                  <a:cubicBezTo>
                    <a:pt x="0" y="26182"/>
                    <a:pt x="10" y="26500"/>
                    <a:pt x="101" y="26816"/>
                  </a:cubicBezTo>
                  <a:cubicBezTo>
                    <a:pt x="178" y="27080"/>
                    <a:pt x="322" y="27350"/>
                    <a:pt x="540" y="27585"/>
                  </a:cubicBezTo>
                  <a:cubicBezTo>
                    <a:pt x="602" y="27803"/>
                    <a:pt x="703" y="28009"/>
                    <a:pt x="844" y="28201"/>
                  </a:cubicBezTo>
                  <a:cubicBezTo>
                    <a:pt x="1035" y="28456"/>
                    <a:pt x="1275" y="28658"/>
                    <a:pt x="1554" y="28801"/>
                  </a:cubicBezTo>
                  <a:cubicBezTo>
                    <a:pt x="1567" y="28829"/>
                    <a:pt x="1578" y="28857"/>
                    <a:pt x="1593" y="28884"/>
                  </a:cubicBezTo>
                  <a:cubicBezTo>
                    <a:pt x="1886" y="29473"/>
                    <a:pt x="2472" y="29851"/>
                    <a:pt x="3155" y="29896"/>
                  </a:cubicBezTo>
                  <a:lnTo>
                    <a:pt x="3226" y="29900"/>
                  </a:lnTo>
                  <a:lnTo>
                    <a:pt x="3279" y="29900"/>
                  </a:lnTo>
                  <a:cubicBezTo>
                    <a:pt x="4006" y="29900"/>
                    <a:pt x="4511" y="29488"/>
                    <a:pt x="4797" y="29190"/>
                  </a:cubicBezTo>
                  <a:cubicBezTo>
                    <a:pt x="4978" y="29250"/>
                    <a:pt x="5173" y="29284"/>
                    <a:pt x="5381" y="29284"/>
                  </a:cubicBezTo>
                  <a:cubicBezTo>
                    <a:pt x="5484" y="29284"/>
                    <a:pt x="5589" y="29276"/>
                    <a:pt x="5699" y="29258"/>
                  </a:cubicBezTo>
                  <a:cubicBezTo>
                    <a:pt x="6133" y="29187"/>
                    <a:pt x="6512" y="28938"/>
                    <a:pt x="6778" y="28589"/>
                  </a:cubicBezTo>
                  <a:cubicBezTo>
                    <a:pt x="7387" y="27789"/>
                    <a:pt x="7220" y="26994"/>
                    <a:pt x="7154" y="26689"/>
                  </a:cubicBezTo>
                  <a:cubicBezTo>
                    <a:pt x="7144" y="26634"/>
                    <a:pt x="7131" y="26580"/>
                    <a:pt x="7119" y="26527"/>
                  </a:cubicBezTo>
                  <a:cubicBezTo>
                    <a:pt x="7641" y="26232"/>
                    <a:pt x="8283" y="25897"/>
                    <a:pt x="8961" y="25604"/>
                  </a:cubicBezTo>
                  <a:lnTo>
                    <a:pt x="9349" y="26507"/>
                  </a:lnTo>
                  <a:cubicBezTo>
                    <a:pt x="9483" y="26820"/>
                    <a:pt x="9788" y="27004"/>
                    <a:pt x="10106" y="27004"/>
                  </a:cubicBezTo>
                  <a:cubicBezTo>
                    <a:pt x="10231" y="27004"/>
                    <a:pt x="10358" y="26976"/>
                    <a:pt x="10478" y="26915"/>
                  </a:cubicBezTo>
                  <a:lnTo>
                    <a:pt x="12708" y="25777"/>
                  </a:lnTo>
                  <a:lnTo>
                    <a:pt x="12711" y="25777"/>
                  </a:lnTo>
                  <a:cubicBezTo>
                    <a:pt x="12784" y="26047"/>
                    <a:pt x="12856" y="26311"/>
                    <a:pt x="12924" y="26578"/>
                  </a:cubicBezTo>
                  <a:cubicBezTo>
                    <a:pt x="13058" y="27094"/>
                    <a:pt x="13181" y="27628"/>
                    <a:pt x="13294" y="28164"/>
                  </a:cubicBezTo>
                  <a:cubicBezTo>
                    <a:pt x="13487" y="29089"/>
                    <a:pt x="13621" y="29937"/>
                    <a:pt x="13671" y="30552"/>
                  </a:cubicBezTo>
                  <a:lnTo>
                    <a:pt x="13805" y="32226"/>
                  </a:lnTo>
                  <a:lnTo>
                    <a:pt x="14038" y="32198"/>
                  </a:lnTo>
                  <a:cubicBezTo>
                    <a:pt x="14084" y="32674"/>
                    <a:pt x="14115" y="33109"/>
                    <a:pt x="14125" y="33485"/>
                  </a:cubicBezTo>
                  <a:cubicBezTo>
                    <a:pt x="13700" y="33391"/>
                    <a:pt x="13199" y="33231"/>
                    <a:pt x="12750" y="33065"/>
                  </a:cubicBezTo>
                  <a:cubicBezTo>
                    <a:pt x="12443" y="32071"/>
                    <a:pt x="11822" y="30785"/>
                    <a:pt x="10496" y="30729"/>
                  </a:cubicBezTo>
                  <a:lnTo>
                    <a:pt x="10460" y="30727"/>
                  </a:lnTo>
                  <a:lnTo>
                    <a:pt x="10426" y="30727"/>
                  </a:lnTo>
                  <a:cubicBezTo>
                    <a:pt x="9926" y="30727"/>
                    <a:pt x="9241" y="30727"/>
                    <a:pt x="6557" y="33672"/>
                  </a:cubicBezTo>
                  <a:cubicBezTo>
                    <a:pt x="3933" y="36546"/>
                    <a:pt x="3804" y="37576"/>
                    <a:pt x="3755" y="37964"/>
                  </a:cubicBezTo>
                  <a:cubicBezTo>
                    <a:pt x="3629" y="38962"/>
                    <a:pt x="4201" y="39826"/>
                    <a:pt x="5145" y="40067"/>
                  </a:cubicBezTo>
                  <a:cubicBezTo>
                    <a:pt x="5375" y="40127"/>
                    <a:pt x="5622" y="40156"/>
                    <a:pt x="5879" y="40156"/>
                  </a:cubicBezTo>
                  <a:cubicBezTo>
                    <a:pt x="6646" y="40156"/>
                    <a:pt x="7555" y="39894"/>
                    <a:pt x="8649" y="39352"/>
                  </a:cubicBezTo>
                  <a:cubicBezTo>
                    <a:pt x="8879" y="39288"/>
                    <a:pt x="9086" y="39177"/>
                    <a:pt x="9264" y="39028"/>
                  </a:cubicBezTo>
                  <a:cubicBezTo>
                    <a:pt x="9299" y="39014"/>
                    <a:pt x="9333" y="38995"/>
                    <a:pt x="9367" y="38978"/>
                  </a:cubicBezTo>
                  <a:cubicBezTo>
                    <a:pt x="9442" y="38954"/>
                    <a:pt x="9515" y="38924"/>
                    <a:pt x="9587" y="38892"/>
                  </a:cubicBezTo>
                  <a:cubicBezTo>
                    <a:pt x="9644" y="38865"/>
                    <a:pt x="9699" y="38835"/>
                    <a:pt x="9751" y="38803"/>
                  </a:cubicBezTo>
                  <a:cubicBezTo>
                    <a:pt x="11059" y="39445"/>
                    <a:pt x="13624" y="40529"/>
                    <a:pt x="16782" y="40976"/>
                  </a:cubicBezTo>
                  <a:cubicBezTo>
                    <a:pt x="17054" y="41016"/>
                    <a:pt x="17325" y="41036"/>
                    <a:pt x="17588" y="41036"/>
                  </a:cubicBezTo>
                  <a:lnTo>
                    <a:pt x="17589" y="41036"/>
                  </a:lnTo>
                  <a:cubicBezTo>
                    <a:pt x="21239" y="41036"/>
                    <a:pt x="22443" y="37573"/>
                    <a:pt x="23088" y="35711"/>
                  </a:cubicBezTo>
                  <a:cubicBezTo>
                    <a:pt x="23094" y="35697"/>
                    <a:pt x="23099" y="35683"/>
                    <a:pt x="23102" y="35669"/>
                  </a:cubicBezTo>
                  <a:cubicBezTo>
                    <a:pt x="25013" y="36606"/>
                    <a:pt x="29152" y="39027"/>
                    <a:pt x="32761" y="41257"/>
                  </a:cubicBezTo>
                  <a:cubicBezTo>
                    <a:pt x="33130" y="42159"/>
                    <a:pt x="33797" y="43263"/>
                    <a:pt x="35055" y="43263"/>
                  </a:cubicBezTo>
                  <a:lnTo>
                    <a:pt x="35103" y="43263"/>
                  </a:lnTo>
                  <a:cubicBezTo>
                    <a:pt x="35639" y="43249"/>
                    <a:pt x="36308" y="43232"/>
                    <a:pt x="38812" y="40083"/>
                  </a:cubicBezTo>
                  <a:cubicBezTo>
                    <a:pt x="41219" y="37054"/>
                    <a:pt x="41301" y="36019"/>
                    <a:pt x="41330" y="35630"/>
                  </a:cubicBezTo>
                  <a:cubicBezTo>
                    <a:pt x="41409" y="34601"/>
                    <a:pt x="40781" y="33756"/>
                    <a:pt x="39800" y="33577"/>
                  </a:cubicBezTo>
                  <a:cubicBezTo>
                    <a:pt x="39638" y="33548"/>
                    <a:pt x="39469" y="33533"/>
                    <a:pt x="39294" y="33533"/>
                  </a:cubicBezTo>
                  <a:cubicBezTo>
                    <a:pt x="38720" y="33533"/>
                    <a:pt x="38081" y="33697"/>
                    <a:pt x="37351" y="34032"/>
                  </a:cubicBezTo>
                  <a:cubicBezTo>
                    <a:pt x="37034" y="34081"/>
                    <a:pt x="36733" y="34222"/>
                    <a:pt x="36492" y="34437"/>
                  </a:cubicBezTo>
                  <a:cubicBezTo>
                    <a:pt x="36376" y="34478"/>
                    <a:pt x="36263" y="34536"/>
                    <a:pt x="36154" y="34606"/>
                  </a:cubicBezTo>
                  <a:lnTo>
                    <a:pt x="27071" y="27506"/>
                  </a:lnTo>
                  <a:lnTo>
                    <a:pt x="26933" y="27231"/>
                  </a:lnTo>
                  <a:cubicBezTo>
                    <a:pt x="26933" y="27231"/>
                    <a:pt x="26309" y="25992"/>
                    <a:pt x="25474" y="24346"/>
                  </a:cubicBezTo>
                  <a:cubicBezTo>
                    <a:pt x="25225" y="23855"/>
                    <a:pt x="24957" y="23330"/>
                    <a:pt x="24679" y="22792"/>
                  </a:cubicBezTo>
                  <a:lnTo>
                    <a:pt x="23969" y="21402"/>
                  </a:lnTo>
                  <a:lnTo>
                    <a:pt x="23166" y="19846"/>
                  </a:lnTo>
                  <a:lnTo>
                    <a:pt x="26083" y="17400"/>
                  </a:lnTo>
                  <a:cubicBezTo>
                    <a:pt x="26407" y="17129"/>
                    <a:pt x="26435" y="16642"/>
                    <a:pt x="26147" y="16336"/>
                  </a:cubicBezTo>
                  <a:lnTo>
                    <a:pt x="25846" y="16013"/>
                  </a:lnTo>
                  <a:cubicBezTo>
                    <a:pt x="25889" y="15953"/>
                    <a:pt x="25931" y="15891"/>
                    <a:pt x="25976" y="15828"/>
                  </a:cubicBezTo>
                  <a:cubicBezTo>
                    <a:pt x="27180" y="14085"/>
                    <a:pt x="27987" y="12442"/>
                    <a:pt x="28384" y="10937"/>
                  </a:cubicBezTo>
                  <a:cubicBezTo>
                    <a:pt x="29337" y="10268"/>
                    <a:pt x="29718" y="9969"/>
                    <a:pt x="29934" y="9726"/>
                  </a:cubicBezTo>
                  <a:cubicBezTo>
                    <a:pt x="29978" y="9676"/>
                    <a:pt x="30027" y="9627"/>
                    <a:pt x="30076" y="9576"/>
                  </a:cubicBezTo>
                  <a:cubicBezTo>
                    <a:pt x="30259" y="9390"/>
                    <a:pt x="30486" y="9157"/>
                    <a:pt x="30683" y="8844"/>
                  </a:cubicBezTo>
                  <a:cubicBezTo>
                    <a:pt x="31033" y="8285"/>
                    <a:pt x="31101" y="7642"/>
                    <a:pt x="30871" y="7083"/>
                  </a:cubicBezTo>
                  <a:cubicBezTo>
                    <a:pt x="30818" y="6955"/>
                    <a:pt x="30751" y="6832"/>
                    <a:pt x="30669" y="6722"/>
                  </a:cubicBezTo>
                  <a:cubicBezTo>
                    <a:pt x="30744" y="6153"/>
                    <a:pt x="30546" y="5707"/>
                    <a:pt x="30307" y="5388"/>
                  </a:cubicBezTo>
                  <a:cubicBezTo>
                    <a:pt x="30031" y="5026"/>
                    <a:pt x="29647" y="4786"/>
                    <a:pt x="29220" y="4697"/>
                  </a:cubicBezTo>
                  <a:cubicBezTo>
                    <a:pt x="29060" y="4452"/>
                    <a:pt x="28877" y="4289"/>
                    <a:pt x="28750" y="4196"/>
                  </a:cubicBezTo>
                  <a:cubicBezTo>
                    <a:pt x="28412" y="3944"/>
                    <a:pt x="28020" y="3810"/>
                    <a:pt x="27613" y="3810"/>
                  </a:cubicBezTo>
                  <a:cubicBezTo>
                    <a:pt x="27523" y="3810"/>
                    <a:pt x="27436" y="3817"/>
                    <a:pt x="27349" y="3830"/>
                  </a:cubicBezTo>
                  <a:cubicBezTo>
                    <a:pt x="27035" y="3597"/>
                    <a:pt x="26654" y="3469"/>
                    <a:pt x="26258" y="3469"/>
                  </a:cubicBezTo>
                  <a:cubicBezTo>
                    <a:pt x="26068" y="3469"/>
                    <a:pt x="25877" y="3497"/>
                    <a:pt x="25684" y="3556"/>
                  </a:cubicBezTo>
                  <a:cubicBezTo>
                    <a:pt x="24854" y="3816"/>
                    <a:pt x="24508" y="4503"/>
                    <a:pt x="24350" y="5004"/>
                  </a:cubicBezTo>
                  <a:cubicBezTo>
                    <a:pt x="24312" y="5003"/>
                    <a:pt x="24275" y="5002"/>
                    <a:pt x="24239" y="5002"/>
                  </a:cubicBezTo>
                  <a:cubicBezTo>
                    <a:pt x="23689" y="5002"/>
                    <a:pt x="23176" y="5236"/>
                    <a:pt x="22837" y="5637"/>
                  </a:cubicBezTo>
                  <a:cubicBezTo>
                    <a:pt x="22418" y="6127"/>
                    <a:pt x="22293" y="6722"/>
                    <a:pt x="22467" y="7410"/>
                  </a:cubicBezTo>
                  <a:cubicBezTo>
                    <a:pt x="22051" y="7139"/>
                    <a:pt x="21576" y="6972"/>
                    <a:pt x="21070" y="6920"/>
                  </a:cubicBezTo>
                  <a:cubicBezTo>
                    <a:pt x="20200" y="2915"/>
                    <a:pt x="17640" y="392"/>
                    <a:pt x="14000" y="56"/>
                  </a:cubicBezTo>
                  <a:cubicBezTo>
                    <a:pt x="13602" y="19"/>
                    <a:pt x="13222" y="1"/>
                    <a:pt x="1287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55"/>
            <p:cNvSpPr/>
            <p:nvPr/>
          </p:nvSpPr>
          <p:spPr>
            <a:xfrm>
              <a:off x="7437889" y="1801280"/>
              <a:ext cx="299792" cy="249462"/>
            </a:xfrm>
            <a:custGeom>
              <a:avLst/>
              <a:gdLst/>
              <a:ahLst/>
              <a:cxnLst/>
              <a:rect l="l" t="t" r="r" b="b"/>
              <a:pathLst>
                <a:path w="10029" h="8346" extrusionOk="0">
                  <a:moveTo>
                    <a:pt x="8274" y="0"/>
                  </a:moveTo>
                  <a:cubicBezTo>
                    <a:pt x="8274" y="0"/>
                    <a:pt x="7559" y="257"/>
                    <a:pt x="6602" y="754"/>
                  </a:cubicBezTo>
                  <a:cubicBezTo>
                    <a:pt x="5197" y="1485"/>
                    <a:pt x="3264" y="2739"/>
                    <a:pt x="2283" y="4475"/>
                  </a:cubicBezTo>
                  <a:cubicBezTo>
                    <a:pt x="1899" y="4487"/>
                    <a:pt x="1619" y="4716"/>
                    <a:pt x="1297" y="4942"/>
                  </a:cubicBezTo>
                  <a:cubicBezTo>
                    <a:pt x="1072" y="5099"/>
                    <a:pt x="850" y="5141"/>
                    <a:pt x="583" y="5176"/>
                  </a:cubicBezTo>
                  <a:cubicBezTo>
                    <a:pt x="558" y="5179"/>
                    <a:pt x="534" y="5180"/>
                    <a:pt x="511" y="5180"/>
                  </a:cubicBezTo>
                  <a:cubicBezTo>
                    <a:pt x="476" y="5180"/>
                    <a:pt x="444" y="5178"/>
                    <a:pt x="411" y="5178"/>
                  </a:cubicBezTo>
                  <a:cubicBezTo>
                    <a:pt x="362" y="5178"/>
                    <a:pt x="314" y="5183"/>
                    <a:pt x="260" y="5204"/>
                  </a:cubicBezTo>
                  <a:cubicBezTo>
                    <a:pt x="141" y="5252"/>
                    <a:pt x="59" y="5315"/>
                    <a:pt x="55" y="5454"/>
                  </a:cubicBezTo>
                  <a:cubicBezTo>
                    <a:pt x="48" y="5724"/>
                    <a:pt x="370" y="5864"/>
                    <a:pt x="673" y="5934"/>
                  </a:cubicBezTo>
                  <a:cubicBezTo>
                    <a:pt x="350" y="5998"/>
                    <a:pt x="0" y="6128"/>
                    <a:pt x="83" y="6413"/>
                  </a:cubicBezTo>
                  <a:cubicBezTo>
                    <a:pt x="151" y="6642"/>
                    <a:pt x="411" y="6706"/>
                    <a:pt x="685" y="6706"/>
                  </a:cubicBezTo>
                  <a:cubicBezTo>
                    <a:pt x="761" y="6706"/>
                    <a:pt x="839" y="6701"/>
                    <a:pt x="913" y="6694"/>
                  </a:cubicBezTo>
                  <a:lnTo>
                    <a:pt x="913" y="6694"/>
                  </a:lnTo>
                  <a:cubicBezTo>
                    <a:pt x="654" y="6847"/>
                    <a:pt x="405" y="7062"/>
                    <a:pt x="576" y="7293"/>
                  </a:cubicBezTo>
                  <a:cubicBezTo>
                    <a:pt x="683" y="7437"/>
                    <a:pt x="861" y="7490"/>
                    <a:pt x="1058" y="7490"/>
                  </a:cubicBezTo>
                  <a:cubicBezTo>
                    <a:pt x="1295" y="7490"/>
                    <a:pt x="1561" y="7414"/>
                    <a:pt x="1770" y="7329"/>
                  </a:cubicBezTo>
                  <a:lnTo>
                    <a:pt x="1770" y="7329"/>
                  </a:lnTo>
                  <a:cubicBezTo>
                    <a:pt x="1535" y="7687"/>
                    <a:pt x="1217" y="8314"/>
                    <a:pt x="1705" y="8345"/>
                  </a:cubicBezTo>
                  <a:cubicBezTo>
                    <a:pt x="1711" y="8345"/>
                    <a:pt x="1716" y="8346"/>
                    <a:pt x="1722" y="8346"/>
                  </a:cubicBezTo>
                  <a:cubicBezTo>
                    <a:pt x="1940" y="8346"/>
                    <a:pt x="2140" y="8054"/>
                    <a:pt x="2266" y="7915"/>
                  </a:cubicBezTo>
                  <a:cubicBezTo>
                    <a:pt x="2545" y="7611"/>
                    <a:pt x="2794" y="7284"/>
                    <a:pt x="3024" y="6941"/>
                  </a:cubicBezTo>
                  <a:cubicBezTo>
                    <a:pt x="3167" y="7262"/>
                    <a:pt x="3587" y="7729"/>
                    <a:pt x="3824" y="7729"/>
                  </a:cubicBezTo>
                  <a:cubicBezTo>
                    <a:pt x="3868" y="7729"/>
                    <a:pt x="3906" y="7713"/>
                    <a:pt x="3934" y="7677"/>
                  </a:cubicBezTo>
                  <a:cubicBezTo>
                    <a:pt x="4105" y="7459"/>
                    <a:pt x="4068" y="7292"/>
                    <a:pt x="4022" y="7077"/>
                  </a:cubicBezTo>
                  <a:cubicBezTo>
                    <a:pt x="3934" y="6657"/>
                    <a:pt x="3810" y="6252"/>
                    <a:pt x="3645" y="5857"/>
                  </a:cubicBezTo>
                  <a:cubicBezTo>
                    <a:pt x="4232" y="5480"/>
                    <a:pt x="5687" y="4595"/>
                    <a:pt x="7244" y="3986"/>
                  </a:cubicBezTo>
                  <a:cubicBezTo>
                    <a:pt x="8176" y="3620"/>
                    <a:pt x="9147" y="3354"/>
                    <a:pt x="9984" y="3354"/>
                  </a:cubicBezTo>
                  <a:cubicBezTo>
                    <a:pt x="9999" y="3354"/>
                    <a:pt x="10014" y="3354"/>
                    <a:pt x="10029" y="3354"/>
                  </a:cubicBezTo>
                  <a:lnTo>
                    <a:pt x="8274" y="0"/>
                  </a:lnTo>
                  <a:close/>
                </a:path>
              </a:pathLst>
            </a:custGeom>
            <a:solidFill>
              <a:srgbClr val="A455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55"/>
            <p:cNvSpPr/>
            <p:nvPr/>
          </p:nvSpPr>
          <p:spPr>
            <a:xfrm>
              <a:off x="7635269" y="1801310"/>
              <a:ext cx="102412" cy="119142"/>
            </a:xfrm>
            <a:custGeom>
              <a:avLst/>
              <a:gdLst/>
              <a:ahLst/>
              <a:cxnLst/>
              <a:rect l="l" t="t" r="r" b="b"/>
              <a:pathLst>
                <a:path w="3426" h="3986" extrusionOk="0">
                  <a:moveTo>
                    <a:pt x="1673" y="1"/>
                  </a:moveTo>
                  <a:cubicBezTo>
                    <a:pt x="1673" y="1"/>
                    <a:pt x="959" y="256"/>
                    <a:pt x="0" y="754"/>
                  </a:cubicBezTo>
                  <a:cubicBezTo>
                    <a:pt x="263" y="1522"/>
                    <a:pt x="690" y="2942"/>
                    <a:pt x="642" y="3985"/>
                  </a:cubicBezTo>
                  <a:cubicBezTo>
                    <a:pt x="1574" y="3619"/>
                    <a:pt x="2544" y="3353"/>
                    <a:pt x="3381" y="3353"/>
                  </a:cubicBezTo>
                  <a:cubicBezTo>
                    <a:pt x="3396" y="3353"/>
                    <a:pt x="3411" y="3353"/>
                    <a:pt x="3426" y="3353"/>
                  </a:cubicBezTo>
                  <a:lnTo>
                    <a:pt x="1673" y="1"/>
                  </a:lnTo>
                  <a:close/>
                </a:path>
              </a:pathLst>
            </a:custGeom>
            <a:solidFill>
              <a:srgbClr val="93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55"/>
            <p:cNvSpPr/>
            <p:nvPr/>
          </p:nvSpPr>
          <p:spPr>
            <a:xfrm>
              <a:off x="8008327" y="1356965"/>
              <a:ext cx="263472" cy="332945"/>
            </a:xfrm>
            <a:custGeom>
              <a:avLst/>
              <a:gdLst/>
              <a:ahLst/>
              <a:cxnLst/>
              <a:rect l="l" t="t" r="r" b="b"/>
              <a:pathLst>
                <a:path w="8814" h="11139" extrusionOk="0">
                  <a:moveTo>
                    <a:pt x="5618" y="1"/>
                  </a:moveTo>
                  <a:cubicBezTo>
                    <a:pt x="5589" y="1"/>
                    <a:pt x="5557" y="6"/>
                    <a:pt x="5522" y="16"/>
                  </a:cubicBezTo>
                  <a:cubicBezTo>
                    <a:pt x="5253" y="100"/>
                    <a:pt x="5194" y="644"/>
                    <a:pt x="5134" y="843"/>
                  </a:cubicBezTo>
                  <a:cubicBezTo>
                    <a:pt x="4975" y="1370"/>
                    <a:pt x="4817" y="1895"/>
                    <a:pt x="4664" y="2423"/>
                  </a:cubicBezTo>
                  <a:cubicBezTo>
                    <a:pt x="4637" y="2403"/>
                    <a:pt x="4613" y="2383"/>
                    <a:pt x="4592" y="2361"/>
                  </a:cubicBezTo>
                  <a:cubicBezTo>
                    <a:pt x="4403" y="2153"/>
                    <a:pt x="4331" y="1906"/>
                    <a:pt x="4091" y="1730"/>
                  </a:cubicBezTo>
                  <a:cubicBezTo>
                    <a:pt x="3995" y="1659"/>
                    <a:pt x="3772" y="1536"/>
                    <a:pt x="3596" y="1536"/>
                  </a:cubicBezTo>
                  <a:cubicBezTo>
                    <a:pt x="3525" y="1536"/>
                    <a:pt x="3462" y="1556"/>
                    <a:pt x="3418" y="1607"/>
                  </a:cubicBezTo>
                  <a:cubicBezTo>
                    <a:pt x="3237" y="1822"/>
                    <a:pt x="3507" y="2276"/>
                    <a:pt x="3606" y="2472"/>
                  </a:cubicBezTo>
                  <a:cubicBezTo>
                    <a:pt x="3886" y="3012"/>
                    <a:pt x="4149" y="3545"/>
                    <a:pt x="4375" y="4105"/>
                  </a:cubicBezTo>
                  <a:cubicBezTo>
                    <a:pt x="3793" y="5065"/>
                    <a:pt x="2510" y="7027"/>
                    <a:pt x="1073" y="8233"/>
                  </a:cubicBezTo>
                  <a:cubicBezTo>
                    <a:pt x="723" y="8528"/>
                    <a:pt x="363" y="8776"/>
                    <a:pt x="1" y="8954"/>
                  </a:cubicBezTo>
                  <a:lnTo>
                    <a:pt x="3089" y="11139"/>
                  </a:lnTo>
                  <a:cubicBezTo>
                    <a:pt x="3062" y="11105"/>
                    <a:pt x="3469" y="10611"/>
                    <a:pt x="4008" y="9832"/>
                  </a:cubicBezTo>
                  <a:cubicBezTo>
                    <a:pt x="4828" y="8642"/>
                    <a:pt x="5956" y="6786"/>
                    <a:pt x="6310" y="4892"/>
                  </a:cubicBezTo>
                  <a:cubicBezTo>
                    <a:pt x="6683" y="4632"/>
                    <a:pt x="7881" y="3808"/>
                    <a:pt x="8087" y="3575"/>
                  </a:cubicBezTo>
                  <a:cubicBezTo>
                    <a:pt x="8275" y="3364"/>
                    <a:pt x="8523" y="3148"/>
                    <a:pt x="8674" y="2910"/>
                  </a:cubicBezTo>
                  <a:cubicBezTo>
                    <a:pt x="8770" y="2760"/>
                    <a:pt x="8814" y="2558"/>
                    <a:pt x="8587" y="2506"/>
                  </a:cubicBezTo>
                  <a:cubicBezTo>
                    <a:pt x="8556" y="2499"/>
                    <a:pt x="8526" y="2495"/>
                    <a:pt x="8495" y="2495"/>
                  </a:cubicBezTo>
                  <a:cubicBezTo>
                    <a:pt x="8334" y="2495"/>
                    <a:pt x="8171" y="2589"/>
                    <a:pt x="8011" y="2671"/>
                  </a:cubicBezTo>
                  <a:cubicBezTo>
                    <a:pt x="7777" y="2791"/>
                    <a:pt x="7685" y="2800"/>
                    <a:pt x="7452" y="2924"/>
                  </a:cubicBezTo>
                  <a:cubicBezTo>
                    <a:pt x="7726" y="2609"/>
                    <a:pt x="7813" y="2481"/>
                    <a:pt x="8046" y="2134"/>
                  </a:cubicBezTo>
                  <a:cubicBezTo>
                    <a:pt x="8158" y="1967"/>
                    <a:pt x="8567" y="1527"/>
                    <a:pt x="8383" y="1282"/>
                  </a:cubicBezTo>
                  <a:cubicBezTo>
                    <a:pt x="8331" y="1214"/>
                    <a:pt x="8269" y="1189"/>
                    <a:pt x="8204" y="1189"/>
                  </a:cubicBezTo>
                  <a:cubicBezTo>
                    <a:pt x="8083" y="1189"/>
                    <a:pt x="7951" y="1275"/>
                    <a:pt x="7844" y="1329"/>
                  </a:cubicBezTo>
                  <a:cubicBezTo>
                    <a:pt x="7482" y="1513"/>
                    <a:pt x="7157" y="1745"/>
                    <a:pt x="6853" y="2007"/>
                  </a:cubicBezTo>
                  <a:cubicBezTo>
                    <a:pt x="7002" y="1699"/>
                    <a:pt x="7134" y="1381"/>
                    <a:pt x="7227" y="1055"/>
                  </a:cubicBezTo>
                  <a:cubicBezTo>
                    <a:pt x="7288" y="845"/>
                    <a:pt x="7353" y="561"/>
                    <a:pt x="7146" y="406"/>
                  </a:cubicBezTo>
                  <a:cubicBezTo>
                    <a:pt x="7084" y="360"/>
                    <a:pt x="7027" y="341"/>
                    <a:pt x="6972" y="341"/>
                  </a:cubicBezTo>
                  <a:cubicBezTo>
                    <a:pt x="6880" y="341"/>
                    <a:pt x="6796" y="394"/>
                    <a:pt x="6711" y="469"/>
                  </a:cubicBezTo>
                  <a:cubicBezTo>
                    <a:pt x="6395" y="750"/>
                    <a:pt x="6128" y="1144"/>
                    <a:pt x="5864" y="1491"/>
                  </a:cubicBezTo>
                  <a:cubicBezTo>
                    <a:pt x="5925" y="1023"/>
                    <a:pt x="6033" y="1"/>
                    <a:pt x="5618" y="1"/>
                  </a:cubicBezTo>
                  <a:close/>
                </a:path>
              </a:pathLst>
            </a:custGeom>
            <a:solidFill>
              <a:srgbClr val="A455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55"/>
            <p:cNvSpPr/>
            <p:nvPr/>
          </p:nvSpPr>
          <p:spPr>
            <a:xfrm>
              <a:off x="8008327" y="1603019"/>
              <a:ext cx="119809" cy="86890"/>
            </a:xfrm>
            <a:custGeom>
              <a:avLst/>
              <a:gdLst/>
              <a:ahLst/>
              <a:cxnLst/>
              <a:rect l="l" t="t" r="r" b="b"/>
              <a:pathLst>
                <a:path w="4008" h="2907" extrusionOk="0">
                  <a:moveTo>
                    <a:pt x="1073" y="1"/>
                  </a:moveTo>
                  <a:cubicBezTo>
                    <a:pt x="723" y="296"/>
                    <a:pt x="363" y="544"/>
                    <a:pt x="1" y="722"/>
                  </a:cubicBezTo>
                  <a:lnTo>
                    <a:pt x="3089" y="2907"/>
                  </a:lnTo>
                  <a:cubicBezTo>
                    <a:pt x="3061" y="2873"/>
                    <a:pt x="3469" y="2379"/>
                    <a:pt x="4008" y="1601"/>
                  </a:cubicBezTo>
                  <a:cubicBezTo>
                    <a:pt x="2680" y="1538"/>
                    <a:pt x="1590" y="558"/>
                    <a:pt x="1073" y="1"/>
                  </a:cubicBezTo>
                  <a:close/>
                </a:path>
              </a:pathLst>
            </a:custGeom>
            <a:solidFill>
              <a:srgbClr val="93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55"/>
            <p:cNvSpPr/>
            <p:nvPr/>
          </p:nvSpPr>
          <p:spPr>
            <a:xfrm>
              <a:off x="8148702" y="1429956"/>
              <a:ext cx="31985" cy="27529"/>
            </a:xfrm>
            <a:custGeom>
              <a:avLst/>
              <a:gdLst/>
              <a:ahLst/>
              <a:cxnLst/>
              <a:rect l="l" t="t" r="r" b="b"/>
              <a:pathLst>
                <a:path w="1070" h="921" extrusionOk="0">
                  <a:moveTo>
                    <a:pt x="111" y="0"/>
                  </a:moveTo>
                  <a:cubicBezTo>
                    <a:pt x="65" y="0"/>
                    <a:pt x="24" y="32"/>
                    <a:pt x="15" y="78"/>
                  </a:cubicBezTo>
                  <a:cubicBezTo>
                    <a:pt x="1" y="132"/>
                    <a:pt x="33" y="187"/>
                    <a:pt x="88" y="200"/>
                  </a:cubicBezTo>
                  <a:cubicBezTo>
                    <a:pt x="431" y="280"/>
                    <a:pt x="728" y="533"/>
                    <a:pt x="862" y="859"/>
                  </a:cubicBezTo>
                  <a:cubicBezTo>
                    <a:pt x="877" y="898"/>
                    <a:pt x="915" y="921"/>
                    <a:pt x="955" y="921"/>
                  </a:cubicBezTo>
                  <a:cubicBezTo>
                    <a:pt x="968" y="921"/>
                    <a:pt x="982" y="920"/>
                    <a:pt x="993" y="914"/>
                  </a:cubicBezTo>
                  <a:cubicBezTo>
                    <a:pt x="1045" y="893"/>
                    <a:pt x="1069" y="835"/>
                    <a:pt x="1048" y="784"/>
                  </a:cubicBezTo>
                  <a:cubicBezTo>
                    <a:pt x="890" y="399"/>
                    <a:pt x="540" y="101"/>
                    <a:pt x="136" y="4"/>
                  </a:cubicBezTo>
                  <a:cubicBezTo>
                    <a:pt x="128" y="1"/>
                    <a:pt x="119" y="0"/>
                    <a:pt x="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55"/>
            <p:cNvSpPr/>
            <p:nvPr/>
          </p:nvSpPr>
          <p:spPr>
            <a:xfrm>
              <a:off x="7518210" y="2171706"/>
              <a:ext cx="215346" cy="185587"/>
            </a:xfrm>
            <a:custGeom>
              <a:avLst/>
              <a:gdLst/>
              <a:ahLst/>
              <a:cxnLst/>
              <a:rect l="l" t="t" r="r" b="b"/>
              <a:pathLst>
                <a:path w="7204" h="6209" extrusionOk="0">
                  <a:moveTo>
                    <a:pt x="6183" y="0"/>
                  </a:moveTo>
                  <a:cubicBezTo>
                    <a:pt x="5558" y="0"/>
                    <a:pt x="1" y="5839"/>
                    <a:pt x="1299" y="6170"/>
                  </a:cubicBezTo>
                  <a:cubicBezTo>
                    <a:pt x="1403" y="6196"/>
                    <a:pt x="1516" y="6208"/>
                    <a:pt x="1636" y="6208"/>
                  </a:cubicBezTo>
                  <a:cubicBezTo>
                    <a:pt x="3028" y="6208"/>
                    <a:pt x="5391" y="4580"/>
                    <a:pt x="5391" y="4580"/>
                  </a:cubicBezTo>
                  <a:lnTo>
                    <a:pt x="7204" y="2123"/>
                  </a:lnTo>
                  <a:cubicBezTo>
                    <a:pt x="7204" y="2123"/>
                    <a:pt x="6791" y="27"/>
                    <a:pt x="6187" y="0"/>
                  </a:cubicBezTo>
                  <a:cubicBezTo>
                    <a:pt x="6186" y="0"/>
                    <a:pt x="6185" y="0"/>
                    <a:pt x="61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55"/>
            <p:cNvSpPr/>
            <p:nvPr/>
          </p:nvSpPr>
          <p:spPr>
            <a:xfrm>
              <a:off x="7645163" y="2282808"/>
              <a:ext cx="32374" cy="30069"/>
            </a:xfrm>
            <a:custGeom>
              <a:avLst/>
              <a:gdLst/>
              <a:ahLst/>
              <a:cxnLst/>
              <a:rect l="l" t="t" r="r" b="b"/>
              <a:pathLst>
                <a:path w="1083" h="1006" extrusionOk="0">
                  <a:moveTo>
                    <a:pt x="123" y="1"/>
                  </a:moveTo>
                  <a:cubicBezTo>
                    <a:pt x="64" y="1"/>
                    <a:pt x="0" y="64"/>
                    <a:pt x="31" y="138"/>
                  </a:cubicBezTo>
                  <a:cubicBezTo>
                    <a:pt x="179" y="494"/>
                    <a:pt x="483" y="1006"/>
                    <a:pt x="927" y="1006"/>
                  </a:cubicBezTo>
                  <a:cubicBezTo>
                    <a:pt x="953" y="1006"/>
                    <a:pt x="979" y="1004"/>
                    <a:pt x="1006" y="1000"/>
                  </a:cubicBezTo>
                  <a:cubicBezTo>
                    <a:pt x="1082" y="992"/>
                    <a:pt x="1075" y="886"/>
                    <a:pt x="1013" y="863"/>
                  </a:cubicBezTo>
                  <a:cubicBezTo>
                    <a:pt x="808" y="787"/>
                    <a:pt x="636" y="731"/>
                    <a:pt x="486" y="560"/>
                  </a:cubicBezTo>
                  <a:cubicBezTo>
                    <a:pt x="355" y="412"/>
                    <a:pt x="270" y="234"/>
                    <a:pt x="194" y="52"/>
                  </a:cubicBezTo>
                  <a:cubicBezTo>
                    <a:pt x="179" y="16"/>
                    <a:pt x="152" y="1"/>
                    <a:pt x="1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55"/>
            <p:cNvSpPr/>
            <p:nvPr/>
          </p:nvSpPr>
          <p:spPr>
            <a:xfrm>
              <a:off x="7627228" y="2298679"/>
              <a:ext cx="31686" cy="26124"/>
            </a:xfrm>
            <a:custGeom>
              <a:avLst/>
              <a:gdLst/>
              <a:ahLst/>
              <a:cxnLst/>
              <a:rect l="l" t="t" r="r" b="b"/>
              <a:pathLst>
                <a:path w="1060" h="874" extrusionOk="0">
                  <a:moveTo>
                    <a:pt x="115" y="0"/>
                  </a:moveTo>
                  <a:cubicBezTo>
                    <a:pt x="59" y="0"/>
                    <a:pt x="0" y="59"/>
                    <a:pt x="31" y="128"/>
                  </a:cubicBezTo>
                  <a:cubicBezTo>
                    <a:pt x="128" y="341"/>
                    <a:pt x="251" y="550"/>
                    <a:pt x="441" y="694"/>
                  </a:cubicBezTo>
                  <a:cubicBezTo>
                    <a:pt x="554" y="781"/>
                    <a:pt x="720" y="874"/>
                    <a:pt x="874" y="874"/>
                  </a:cubicBezTo>
                  <a:cubicBezTo>
                    <a:pt x="922" y="874"/>
                    <a:pt x="969" y="865"/>
                    <a:pt x="1013" y="843"/>
                  </a:cubicBezTo>
                  <a:cubicBezTo>
                    <a:pt x="1060" y="821"/>
                    <a:pt x="1041" y="762"/>
                    <a:pt x="1005" y="743"/>
                  </a:cubicBezTo>
                  <a:cubicBezTo>
                    <a:pt x="931" y="709"/>
                    <a:pt x="855" y="708"/>
                    <a:pt x="777" y="684"/>
                  </a:cubicBezTo>
                  <a:cubicBezTo>
                    <a:pt x="666" y="646"/>
                    <a:pt x="567" y="582"/>
                    <a:pt x="482" y="502"/>
                  </a:cubicBezTo>
                  <a:cubicBezTo>
                    <a:pt x="348" y="375"/>
                    <a:pt x="258" y="213"/>
                    <a:pt x="183" y="46"/>
                  </a:cubicBezTo>
                  <a:cubicBezTo>
                    <a:pt x="168" y="14"/>
                    <a:pt x="142" y="0"/>
                    <a:pt x="1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55"/>
            <p:cNvSpPr/>
            <p:nvPr/>
          </p:nvSpPr>
          <p:spPr>
            <a:xfrm>
              <a:off x="7607678" y="2314431"/>
              <a:ext cx="31507" cy="20714"/>
            </a:xfrm>
            <a:custGeom>
              <a:avLst/>
              <a:gdLst/>
              <a:ahLst/>
              <a:cxnLst/>
              <a:rect l="l" t="t" r="r" b="b"/>
              <a:pathLst>
                <a:path w="1054" h="693" extrusionOk="0">
                  <a:moveTo>
                    <a:pt x="136" y="1"/>
                  </a:moveTo>
                  <a:cubicBezTo>
                    <a:pt x="67" y="1"/>
                    <a:pt x="1" y="65"/>
                    <a:pt x="48" y="139"/>
                  </a:cubicBezTo>
                  <a:cubicBezTo>
                    <a:pt x="221" y="412"/>
                    <a:pt x="561" y="692"/>
                    <a:pt x="906" y="692"/>
                  </a:cubicBezTo>
                  <a:cubicBezTo>
                    <a:pt x="927" y="692"/>
                    <a:pt x="948" y="691"/>
                    <a:pt x="970" y="689"/>
                  </a:cubicBezTo>
                  <a:cubicBezTo>
                    <a:pt x="1053" y="681"/>
                    <a:pt x="1039" y="563"/>
                    <a:pt x="975" y="537"/>
                  </a:cubicBezTo>
                  <a:cubicBezTo>
                    <a:pt x="834" y="482"/>
                    <a:pt x="692" y="458"/>
                    <a:pt x="558" y="377"/>
                  </a:cubicBezTo>
                  <a:cubicBezTo>
                    <a:pt x="421" y="292"/>
                    <a:pt x="309" y="181"/>
                    <a:pt x="220" y="47"/>
                  </a:cubicBezTo>
                  <a:cubicBezTo>
                    <a:pt x="199" y="14"/>
                    <a:pt x="167" y="1"/>
                    <a:pt x="1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55"/>
            <p:cNvSpPr/>
            <p:nvPr/>
          </p:nvSpPr>
          <p:spPr>
            <a:xfrm>
              <a:off x="8404642" y="2255398"/>
              <a:ext cx="207304" cy="194644"/>
            </a:xfrm>
            <a:custGeom>
              <a:avLst/>
              <a:gdLst/>
              <a:ahLst/>
              <a:cxnLst/>
              <a:rect l="l" t="t" r="r" b="b"/>
              <a:pathLst>
                <a:path w="6935" h="6512" extrusionOk="0">
                  <a:moveTo>
                    <a:pt x="5395" y="1"/>
                  </a:moveTo>
                  <a:cubicBezTo>
                    <a:pt x="4015" y="1"/>
                    <a:pt x="1587" y="1987"/>
                    <a:pt x="1587" y="1987"/>
                  </a:cubicBezTo>
                  <a:lnTo>
                    <a:pt x="1" y="4465"/>
                  </a:lnTo>
                  <a:cubicBezTo>
                    <a:pt x="1" y="4465"/>
                    <a:pt x="552" y="6512"/>
                    <a:pt x="1154" y="6512"/>
                  </a:cubicBezTo>
                  <a:cubicBezTo>
                    <a:pt x="1156" y="6512"/>
                    <a:pt x="1159" y="6512"/>
                    <a:pt x="1161" y="6512"/>
                  </a:cubicBezTo>
                  <a:cubicBezTo>
                    <a:pt x="1767" y="6496"/>
                    <a:pt x="6934" y="262"/>
                    <a:pt x="5611" y="19"/>
                  </a:cubicBezTo>
                  <a:cubicBezTo>
                    <a:pt x="5543" y="6"/>
                    <a:pt x="5471" y="1"/>
                    <a:pt x="53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55"/>
            <p:cNvSpPr/>
            <p:nvPr/>
          </p:nvSpPr>
          <p:spPr>
            <a:xfrm>
              <a:off x="8472109" y="2289891"/>
              <a:ext cx="13511" cy="36077"/>
            </a:xfrm>
            <a:custGeom>
              <a:avLst/>
              <a:gdLst/>
              <a:ahLst/>
              <a:cxnLst/>
              <a:rect l="l" t="t" r="r" b="b"/>
              <a:pathLst>
                <a:path w="452" h="1207" extrusionOk="0">
                  <a:moveTo>
                    <a:pt x="362" y="1"/>
                  </a:moveTo>
                  <a:cubicBezTo>
                    <a:pt x="347" y="1"/>
                    <a:pt x="330" y="6"/>
                    <a:pt x="316" y="18"/>
                  </a:cubicBezTo>
                  <a:cubicBezTo>
                    <a:pt x="1" y="275"/>
                    <a:pt x="66" y="837"/>
                    <a:pt x="235" y="1154"/>
                  </a:cubicBezTo>
                  <a:cubicBezTo>
                    <a:pt x="255" y="1191"/>
                    <a:pt x="287" y="1207"/>
                    <a:pt x="318" y="1207"/>
                  </a:cubicBezTo>
                  <a:cubicBezTo>
                    <a:pt x="385" y="1207"/>
                    <a:pt x="452" y="1139"/>
                    <a:pt x="412" y="1063"/>
                  </a:cubicBezTo>
                  <a:cubicBezTo>
                    <a:pt x="328" y="905"/>
                    <a:pt x="284" y="734"/>
                    <a:pt x="299" y="556"/>
                  </a:cubicBezTo>
                  <a:cubicBezTo>
                    <a:pt x="313" y="388"/>
                    <a:pt x="390" y="251"/>
                    <a:pt x="431" y="92"/>
                  </a:cubicBezTo>
                  <a:cubicBezTo>
                    <a:pt x="444" y="41"/>
                    <a:pt x="405" y="1"/>
                    <a:pt x="3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55"/>
            <p:cNvSpPr/>
            <p:nvPr/>
          </p:nvSpPr>
          <p:spPr>
            <a:xfrm>
              <a:off x="8489417" y="2279430"/>
              <a:ext cx="14916" cy="35748"/>
            </a:xfrm>
            <a:custGeom>
              <a:avLst/>
              <a:gdLst/>
              <a:ahLst/>
              <a:cxnLst/>
              <a:rect l="l" t="t" r="r" b="b"/>
              <a:pathLst>
                <a:path w="499" h="1196" extrusionOk="0">
                  <a:moveTo>
                    <a:pt x="334" y="0"/>
                  </a:moveTo>
                  <a:cubicBezTo>
                    <a:pt x="319" y="0"/>
                    <a:pt x="305" y="4"/>
                    <a:pt x="293" y="12"/>
                  </a:cubicBezTo>
                  <a:cubicBezTo>
                    <a:pt x="0" y="230"/>
                    <a:pt x="118" y="936"/>
                    <a:pt x="336" y="1166"/>
                  </a:cubicBezTo>
                  <a:cubicBezTo>
                    <a:pt x="356" y="1186"/>
                    <a:pt x="378" y="1195"/>
                    <a:pt x="400" y="1195"/>
                  </a:cubicBezTo>
                  <a:cubicBezTo>
                    <a:pt x="451" y="1195"/>
                    <a:pt x="498" y="1144"/>
                    <a:pt x="490" y="1084"/>
                  </a:cubicBezTo>
                  <a:cubicBezTo>
                    <a:pt x="469" y="916"/>
                    <a:pt x="383" y="761"/>
                    <a:pt x="358" y="591"/>
                  </a:cubicBezTo>
                  <a:cubicBezTo>
                    <a:pt x="332" y="418"/>
                    <a:pt x="329" y="248"/>
                    <a:pt x="399" y="82"/>
                  </a:cubicBezTo>
                  <a:cubicBezTo>
                    <a:pt x="418" y="32"/>
                    <a:pt x="376" y="0"/>
                    <a:pt x="3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55"/>
            <p:cNvSpPr/>
            <p:nvPr/>
          </p:nvSpPr>
          <p:spPr>
            <a:xfrm>
              <a:off x="8506844" y="2269746"/>
              <a:ext cx="16022" cy="33208"/>
            </a:xfrm>
            <a:custGeom>
              <a:avLst/>
              <a:gdLst/>
              <a:ahLst/>
              <a:cxnLst/>
              <a:rect l="l" t="t" r="r" b="b"/>
              <a:pathLst>
                <a:path w="536" h="1111" extrusionOk="0">
                  <a:moveTo>
                    <a:pt x="290" y="0"/>
                  </a:moveTo>
                  <a:cubicBezTo>
                    <a:pt x="267" y="0"/>
                    <a:pt x="243" y="11"/>
                    <a:pt x="225" y="37"/>
                  </a:cubicBezTo>
                  <a:cubicBezTo>
                    <a:pt x="0" y="343"/>
                    <a:pt x="89" y="782"/>
                    <a:pt x="302" y="1068"/>
                  </a:cubicBezTo>
                  <a:cubicBezTo>
                    <a:pt x="325" y="1098"/>
                    <a:pt x="353" y="1111"/>
                    <a:pt x="380" y="1111"/>
                  </a:cubicBezTo>
                  <a:cubicBezTo>
                    <a:pt x="460" y="1111"/>
                    <a:pt x="535" y="1001"/>
                    <a:pt x="472" y="912"/>
                  </a:cubicBezTo>
                  <a:cubicBezTo>
                    <a:pt x="293" y="660"/>
                    <a:pt x="304" y="391"/>
                    <a:pt x="367" y="104"/>
                  </a:cubicBezTo>
                  <a:cubicBezTo>
                    <a:pt x="381" y="45"/>
                    <a:pt x="337" y="0"/>
                    <a:pt x="2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55"/>
            <p:cNvSpPr/>
            <p:nvPr/>
          </p:nvSpPr>
          <p:spPr>
            <a:xfrm>
              <a:off x="7679390" y="2026830"/>
              <a:ext cx="790358" cy="376763"/>
            </a:xfrm>
            <a:custGeom>
              <a:avLst/>
              <a:gdLst/>
              <a:ahLst/>
              <a:cxnLst/>
              <a:rect l="l" t="t" r="r" b="b"/>
              <a:pathLst>
                <a:path w="26440" h="12605" extrusionOk="0">
                  <a:moveTo>
                    <a:pt x="14804" y="0"/>
                  </a:moveTo>
                  <a:lnTo>
                    <a:pt x="5775" y="2779"/>
                  </a:lnTo>
                  <a:cubicBezTo>
                    <a:pt x="5775" y="2779"/>
                    <a:pt x="6241" y="5561"/>
                    <a:pt x="6071" y="7086"/>
                  </a:cubicBezTo>
                  <a:cubicBezTo>
                    <a:pt x="6022" y="7531"/>
                    <a:pt x="5633" y="7689"/>
                    <a:pt x="5108" y="7689"/>
                  </a:cubicBezTo>
                  <a:cubicBezTo>
                    <a:pt x="3838" y="7689"/>
                    <a:pt x="1766" y="6765"/>
                    <a:pt x="1766" y="6765"/>
                  </a:cubicBezTo>
                  <a:lnTo>
                    <a:pt x="1" y="9429"/>
                  </a:lnTo>
                  <a:cubicBezTo>
                    <a:pt x="1" y="9429"/>
                    <a:pt x="3114" y="11285"/>
                    <a:pt x="7373" y="11891"/>
                  </a:cubicBezTo>
                  <a:cubicBezTo>
                    <a:pt x="7575" y="11919"/>
                    <a:pt x="7767" y="11933"/>
                    <a:pt x="7951" y="11933"/>
                  </a:cubicBezTo>
                  <a:cubicBezTo>
                    <a:pt x="11645" y="11933"/>
                    <a:pt x="11812" y="6411"/>
                    <a:pt x="12711" y="6205"/>
                  </a:cubicBezTo>
                  <a:cubicBezTo>
                    <a:pt x="12726" y="6202"/>
                    <a:pt x="12744" y="6200"/>
                    <a:pt x="12764" y="6200"/>
                  </a:cubicBezTo>
                  <a:cubicBezTo>
                    <a:pt x="13993" y="6200"/>
                    <a:pt x="24308" y="12605"/>
                    <a:pt x="24308" y="12605"/>
                  </a:cubicBezTo>
                  <a:lnTo>
                    <a:pt x="26439" y="9096"/>
                  </a:lnTo>
                  <a:lnTo>
                    <a:pt x="1480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55"/>
            <p:cNvSpPr/>
            <p:nvPr/>
          </p:nvSpPr>
          <p:spPr>
            <a:xfrm>
              <a:off x="7851959" y="2026830"/>
              <a:ext cx="296354" cy="102044"/>
            </a:xfrm>
            <a:custGeom>
              <a:avLst/>
              <a:gdLst/>
              <a:ahLst/>
              <a:cxnLst/>
              <a:rect l="l" t="t" r="r" b="b"/>
              <a:pathLst>
                <a:path w="9914" h="3414" extrusionOk="0">
                  <a:moveTo>
                    <a:pt x="9031" y="0"/>
                  </a:moveTo>
                  <a:lnTo>
                    <a:pt x="1" y="2778"/>
                  </a:lnTo>
                  <a:cubicBezTo>
                    <a:pt x="1" y="2778"/>
                    <a:pt x="42" y="3025"/>
                    <a:pt x="97" y="3413"/>
                  </a:cubicBezTo>
                  <a:cubicBezTo>
                    <a:pt x="136" y="3413"/>
                    <a:pt x="175" y="3413"/>
                    <a:pt x="214" y="3413"/>
                  </a:cubicBezTo>
                  <a:cubicBezTo>
                    <a:pt x="5280" y="3413"/>
                    <a:pt x="8573" y="1433"/>
                    <a:pt x="9914" y="689"/>
                  </a:cubicBezTo>
                  <a:lnTo>
                    <a:pt x="9031" y="0"/>
                  </a:lnTo>
                  <a:close/>
                </a:path>
              </a:pathLst>
            </a:custGeom>
            <a:solidFill>
              <a:srgbClr val="63A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55"/>
            <p:cNvSpPr/>
            <p:nvPr/>
          </p:nvSpPr>
          <p:spPr>
            <a:xfrm>
              <a:off x="8010390" y="2052953"/>
              <a:ext cx="45855" cy="154053"/>
            </a:xfrm>
            <a:custGeom>
              <a:avLst/>
              <a:gdLst/>
              <a:ahLst/>
              <a:cxnLst/>
              <a:rect l="l" t="t" r="r" b="b"/>
              <a:pathLst>
                <a:path w="1534" h="5154" extrusionOk="0">
                  <a:moveTo>
                    <a:pt x="117" y="1"/>
                  </a:moveTo>
                  <a:cubicBezTo>
                    <a:pt x="101" y="1"/>
                    <a:pt x="85" y="4"/>
                    <a:pt x="70" y="13"/>
                  </a:cubicBezTo>
                  <a:cubicBezTo>
                    <a:pt x="21" y="38"/>
                    <a:pt x="1" y="99"/>
                    <a:pt x="28" y="148"/>
                  </a:cubicBezTo>
                  <a:cubicBezTo>
                    <a:pt x="464" y="986"/>
                    <a:pt x="1229" y="3880"/>
                    <a:pt x="1328" y="5061"/>
                  </a:cubicBezTo>
                  <a:cubicBezTo>
                    <a:pt x="1333" y="5115"/>
                    <a:pt x="1377" y="5153"/>
                    <a:pt x="1428" y="5153"/>
                  </a:cubicBezTo>
                  <a:lnTo>
                    <a:pt x="1436" y="5153"/>
                  </a:lnTo>
                  <a:cubicBezTo>
                    <a:pt x="1491" y="5148"/>
                    <a:pt x="1534" y="5098"/>
                    <a:pt x="1529" y="5045"/>
                  </a:cubicBezTo>
                  <a:cubicBezTo>
                    <a:pt x="1426" y="3818"/>
                    <a:pt x="659" y="926"/>
                    <a:pt x="205" y="55"/>
                  </a:cubicBezTo>
                  <a:cubicBezTo>
                    <a:pt x="187" y="21"/>
                    <a:pt x="152" y="1"/>
                    <a:pt x="1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55"/>
            <p:cNvSpPr/>
            <p:nvPr/>
          </p:nvSpPr>
          <p:spPr>
            <a:xfrm>
              <a:off x="8036725" y="2046467"/>
              <a:ext cx="33450" cy="116571"/>
            </a:xfrm>
            <a:custGeom>
              <a:avLst/>
              <a:gdLst/>
              <a:ahLst/>
              <a:cxnLst/>
              <a:rect l="l" t="t" r="r" b="b"/>
              <a:pathLst>
                <a:path w="1119" h="3900" extrusionOk="0">
                  <a:moveTo>
                    <a:pt x="114" y="1"/>
                  </a:moveTo>
                  <a:cubicBezTo>
                    <a:pt x="96" y="1"/>
                    <a:pt x="78" y="5"/>
                    <a:pt x="61" y="15"/>
                  </a:cubicBezTo>
                  <a:cubicBezTo>
                    <a:pt x="15" y="43"/>
                    <a:pt x="1" y="105"/>
                    <a:pt x="29" y="153"/>
                  </a:cubicBezTo>
                  <a:cubicBezTo>
                    <a:pt x="152" y="357"/>
                    <a:pt x="715" y="2299"/>
                    <a:pt x="877" y="2997"/>
                  </a:cubicBezTo>
                  <a:cubicBezTo>
                    <a:pt x="911" y="3140"/>
                    <a:pt x="893" y="3263"/>
                    <a:pt x="825" y="3372"/>
                  </a:cubicBezTo>
                  <a:cubicBezTo>
                    <a:pt x="664" y="3620"/>
                    <a:pt x="281" y="3699"/>
                    <a:pt x="277" y="3699"/>
                  </a:cubicBezTo>
                  <a:cubicBezTo>
                    <a:pt x="222" y="3710"/>
                    <a:pt x="187" y="3762"/>
                    <a:pt x="198" y="3818"/>
                  </a:cubicBezTo>
                  <a:cubicBezTo>
                    <a:pt x="207" y="3866"/>
                    <a:pt x="249" y="3899"/>
                    <a:pt x="297" y="3899"/>
                  </a:cubicBezTo>
                  <a:cubicBezTo>
                    <a:pt x="301" y="3899"/>
                    <a:pt x="305" y="3898"/>
                    <a:pt x="309" y="3898"/>
                  </a:cubicBezTo>
                  <a:cubicBezTo>
                    <a:pt x="311" y="3898"/>
                    <a:pt x="313" y="3898"/>
                    <a:pt x="315" y="3899"/>
                  </a:cubicBezTo>
                  <a:cubicBezTo>
                    <a:pt x="335" y="3894"/>
                    <a:pt x="784" y="3803"/>
                    <a:pt x="991" y="3483"/>
                  </a:cubicBezTo>
                  <a:cubicBezTo>
                    <a:pt x="1092" y="3326"/>
                    <a:pt x="1118" y="3148"/>
                    <a:pt x="1073" y="2951"/>
                  </a:cubicBezTo>
                  <a:cubicBezTo>
                    <a:pt x="934" y="2357"/>
                    <a:pt x="353" y="302"/>
                    <a:pt x="200" y="49"/>
                  </a:cubicBezTo>
                  <a:cubicBezTo>
                    <a:pt x="181" y="17"/>
                    <a:pt x="148" y="1"/>
                    <a:pt x="1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55"/>
            <p:cNvSpPr/>
            <p:nvPr/>
          </p:nvSpPr>
          <p:spPr>
            <a:xfrm>
              <a:off x="7736903" y="2089808"/>
              <a:ext cx="165455" cy="189801"/>
            </a:xfrm>
            <a:custGeom>
              <a:avLst/>
              <a:gdLst/>
              <a:ahLst/>
              <a:cxnLst/>
              <a:rect l="l" t="t" r="r" b="b"/>
              <a:pathLst>
                <a:path w="5535" h="6350" extrusionOk="0">
                  <a:moveTo>
                    <a:pt x="4325" y="1"/>
                  </a:moveTo>
                  <a:cubicBezTo>
                    <a:pt x="4318" y="1"/>
                    <a:pt x="4310" y="2"/>
                    <a:pt x="4303" y="3"/>
                  </a:cubicBezTo>
                  <a:cubicBezTo>
                    <a:pt x="4249" y="13"/>
                    <a:pt x="4215" y="67"/>
                    <a:pt x="4225" y="122"/>
                  </a:cubicBezTo>
                  <a:cubicBezTo>
                    <a:pt x="4536" y="1612"/>
                    <a:pt x="5124" y="5570"/>
                    <a:pt x="4125" y="5973"/>
                  </a:cubicBezTo>
                  <a:cubicBezTo>
                    <a:pt x="3816" y="6097"/>
                    <a:pt x="3479" y="6147"/>
                    <a:pt x="3135" y="6147"/>
                  </a:cubicBezTo>
                  <a:cubicBezTo>
                    <a:pt x="1712" y="6147"/>
                    <a:pt x="184" y="5288"/>
                    <a:pt x="166" y="5277"/>
                  </a:cubicBezTo>
                  <a:cubicBezTo>
                    <a:pt x="150" y="5268"/>
                    <a:pt x="133" y="5263"/>
                    <a:pt x="116" y="5263"/>
                  </a:cubicBezTo>
                  <a:cubicBezTo>
                    <a:pt x="80" y="5263"/>
                    <a:pt x="46" y="5282"/>
                    <a:pt x="29" y="5315"/>
                  </a:cubicBezTo>
                  <a:cubicBezTo>
                    <a:pt x="0" y="5364"/>
                    <a:pt x="17" y="5423"/>
                    <a:pt x="65" y="5452"/>
                  </a:cubicBezTo>
                  <a:cubicBezTo>
                    <a:pt x="144" y="5497"/>
                    <a:pt x="1663" y="6349"/>
                    <a:pt x="3124" y="6349"/>
                  </a:cubicBezTo>
                  <a:cubicBezTo>
                    <a:pt x="3495" y="6349"/>
                    <a:pt x="3862" y="6296"/>
                    <a:pt x="4200" y="6160"/>
                  </a:cubicBezTo>
                  <a:cubicBezTo>
                    <a:pt x="5535" y="5622"/>
                    <a:pt x="4540" y="647"/>
                    <a:pt x="4421" y="81"/>
                  </a:cubicBezTo>
                  <a:cubicBezTo>
                    <a:pt x="4413" y="33"/>
                    <a:pt x="4371" y="1"/>
                    <a:pt x="43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55"/>
            <p:cNvSpPr/>
            <p:nvPr/>
          </p:nvSpPr>
          <p:spPr>
            <a:xfrm>
              <a:off x="7872376" y="2094112"/>
              <a:ext cx="34227" cy="59182"/>
            </a:xfrm>
            <a:custGeom>
              <a:avLst/>
              <a:gdLst/>
              <a:ahLst/>
              <a:cxnLst/>
              <a:rect l="l" t="t" r="r" b="b"/>
              <a:pathLst>
                <a:path w="1145" h="1980" extrusionOk="0">
                  <a:moveTo>
                    <a:pt x="764" y="1"/>
                  </a:moveTo>
                  <a:cubicBezTo>
                    <a:pt x="752" y="1"/>
                    <a:pt x="740" y="3"/>
                    <a:pt x="728" y="7"/>
                  </a:cubicBezTo>
                  <a:cubicBezTo>
                    <a:pt x="674" y="29"/>
                    <a:pt x="650" y="87"/>
                    <a:pt x="670" y="137"/>
                  </a:cubicBezTo>
                  <a:cubicBezTo>
                    <a:pt x="913" y="768"/>
                    <a:pt x="935" y="1244"/>
                    <a:pt x="738" y="1512"/>
                  </a:cubicBezTo>
                  <a:cubicBezTo>
                    <a:pt x="555" y="1761"/>
                    <a:pt x="223" y="1778"/>
                    <a:pt x="134" y="1778"/>
                  </a:cubicBezTo>
                  <a:cubicBezTo>
                    <a:pt x="121" y="1778"/>
                    <a:pt x="113" y="1778"/>
                    <a:pt x="112" y="1778"/>
                  </a:cubicBezTo>
                  <a:cubicBezTo>
                    <a:pt x="111" y="1777"/>
                    <a:pt x="109" y="1777"/>
                    <a:pt x="107" y="1777"/>
                  </a:cubicBezTo>
                  <a:cubicBezTo>
                    <a:pt x="54" y="1777"/>
                    <a:pt x="8" y="1817"/>
                    <a:pt x="4" y="1871"/>
                  </a:cubicBezTo>
                  <a:cubicBezTo>
                    <a:pt x="1" y="1927"/>
                    <a:pt x="43" y="1975"/>
                    <a:pt x="98" y="1978"/>
                  </a:cubicBezTo>
                  <a:cubicBezTo>
                    <a:pt x="101" y="1978"/>
                    <a:pt x="115" y="1979"/>
                    <a:pt x="141" y="1979"/>
                  </a:cubicBezTo>
                  <a:cubicBezTo>
                    <a:pt x="270" y="1979"/>
                    <a:pt x="664" y="1953"/>
                    <a:pt x="899" y="1632"/>
                  </a:cubicBezTo>
                  <a:cubicBezTo>
                    <a:pt x="1144" y="1300"/>
                    <a:pt x="1130" y="774"/>
                    <a:pt x="858" y="65"/>
                  </a:cubicBezTo>
                  <a:cubicBezTo>
                    <a:pt x="841" y="25"/>
                    <a:pt x="804" y="1"/>
                    <a:pt x="7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55"/>
            <p:cNvSpPr/>
            <p:nvPr/>
          </p:nvSpPr>
          <p:spPr>
            <a:xfrm>
              <a:off x="7690839" y="2235731"/>
              <a:ext cx="56258" cy="77624"/>
            </a:xfrm>
            <a:custGeom>
              <a:avLst/>
              <a:gdLst/>
              <a:ahLst/>
              <a:cxnLst/>
              <a:rect l="l" t="t" r="r" b="b"/>
              <a:pathLst>
                <a:path w="1882" h="2597" extrusionOk="0">
                  <a:moveTo>
                    <a:pt x="1768" y="1"/>
                  </a:moveTo>
                  <a:cubicBezTo>
                    <a:pt x="1737" y="1"/>
                    <a:pt x="1706" y="16"/>
                    <a:pt x="1685" y="45"/>
                  </a:cubicBezTo>
                  <a:lnTo>
                    <a:pt x="33" y="2440"/>
                  </a:lnTo>
                  <a:cubicBezTo>
                    <a:pt x="0" y="2485"/>
                    <a:pt x="11" y="2547"/>
                    <a:pt x="57" y="2580"/>
                  </a:cubicBezTo>
                  <a:cubicBezTo>
                    <a:pt x="75" y="2591"/>
                    <a:pt x="95" y="2597"/>
                    <a:pt x="113" y="2597"/>
                  </a:cubicBezTo>
                  <a:cubicBezTo>
                    <a:pt x="146" y="2597"/>
                    <a:pt x="175" y="2581"/>
                    <a:pt x="196" y="2553"/>
                  </a:cubicBezTo>
                  <a:lnTo>
                    <a:pt x="1849" y="156"/>
                  </a:lnTo>
                  <a:cubicBezTo>
                    <a:pt x="1882" y="111"/>
                    <a:pt x="1870" y="49"/>
                    <a:pt x="1825" y="18"/>
                  </a:cubicBezTo>
                  <a:cubicBezTo>
                    <a:pt x="1807" y="6"/>
                    <a:pt x="1788" y="1"/>
                    <a:pt x="17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55"/>
            <p:cNvSpPr/>
            <p:nvPr/>
          </p:nvSpPr>
          <p:spPr>
            <a:xfrm>
              <a:off x="8386796" y="2285677"/>
              <a:ext cx="67766" cy="106349"/>
            </a:xfrm>
            <a:custGeom>
              <a:avLst/>
              <a:gdLst/>
              <a:ahLst/>
              <a:cxnLst/>
              <a:rect l="l" t="t" r="r" b="b"/>
              <a:pathLst>
                <a:path w="2267" h="3558" extrusionOk="0">
                  <a:moveTo>
                    <a:pt x="2152" y="1"/>
                  </a:moveTo>
                  <a:cubicBezTo>
                    <a:pt x="2118" y="1"/>
                    <a:pt x="2084" y="18"/>
                    <a:pt x="2066" y="49"/>
                  </a:cubicBezTo>
                  <a:lnTo>
                    <a:pt x="32" y="3407"/>
                  </a:lnTo>
                  <a:cubicBezTo>
                    <a:pt x="1" y="3455"/>
                    <a:pt x="18" y="3516"/>
                    <a:pt x="64" y="3544"/>
                  </a:cubicBezTo>
                  <a:cubicBezTo>
                    <a:pt x="83" y="3554"/>
                    <a:pt x="100" y="3558"/>
                    <a:pt x="118" y="3558"/>
                  </a:cubicBezTo>
                  <a:cubicBezTo>
                    <a:pt x="152" y="3558"/>
                    <a:pt x="184" y="3541"/>
                    <a:pt x="203" y="3511"/>
                  </a:cubicBezTo>
                  <a:lnTo>
                    <a:pt x="2237" y="153"/>
                  </a:lnTo>
                  <a:cubicBezTo>
                    <a:pt x="2266" y="105"/>
                    <a:pt x="2251" y="43"/>
                    <a:pt x="2203" y="15"/>
                  </a:cubicBezTo>
                  <a:cubicBezTo>
                    <a:pt x="2187" y="5"/>
                    <a:pt x="2169" y="1"/>
                    <a:pt x="21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55"/>
            <p:cNvSpPr/>
            <p:nvPr/>
          </p:nvSpPr>
          <p:spPr>
            <a:xfrm>
              <a:off x="8112263" y="2036036"/>
              <a:ext cx="63253" cy="44566"/>
            </a:xfrm>
            <a:custGeom>
              <a:avLst/>
              <a:gdLst/>
              <a:ahLst/>
              <a:cxnLst/>
              <a:rect l="l" t="t" r="r" b="b"/>
              <a:pathLst>
                <a:path w="2116" h="1491" extrusionOk="0">
                  <a:moveTo>
                    <a:pt x="114" y="0"/>
                  </a:moveTo>
                  <a:cubicBezTo>
                    <a:pt x="93" y="0"/>
                    <a:pt x="71" y="7"/>
                    <a:pt x="52" y="21"/>
                  </a:cubicBezTo>
                  <a:cubicBezTo>
                    <a:pt x="9" y="53"/>
                    <a:pt x="0" y="117"/>
                    <a:pt x="34" y="162"/>
                  </a:cubicBezTo>
                  <a:cubicBezTo>
                    <a:pt x="72" y="213"/>
                    <a:pt x="975" y="1403"/>
                    <a:pt x="1661" y="1485"/>
                  </a:cubicBezTo>
                  <a:cubicBezTo>
                    <a:pt x="1688" y="1488"/>
                    <a:pt x="1714" y="1490"/>
                    <a:pt x="1738" y="1490"/>
                  </a:cubicBezTo>
                  <a:cubicBezTo>
                    <a:pt x="1862" y="1490"/>
                    <a:pt x="1972" y="1451"/>
                    <a:pt x="2067" y="1372"/>
                  </a:cubicBezTo>
                  <a:cubicBezTo>
                    <a:pt x="2110" y="1336"/>
                    <a:pt x="2116" y="1273"/>
                    <a:pt x="2081" y="1231"/>
                  </a:cubicBezTo>
                  <a:cubicBezTo>
                    <a:pt x="2061" y="1206"/>
                    <a:pt x="2032" y="1193"/>
                    <a:pt x="2003" y="1193"/>
                  </a:cubicBezTo>
                  <a:cubicBezTo>
                    <a:pt x="1981" y="1193"/>
                    <a:pt x="1958" y="1201"/>
                    <a:pt x="1940" y="1217"/>
                  </a:cubicBezTo>
                  <a:cubicBezTo>
                    <a:pt x="1881" y="1264"/>
                    <a:pt x="1813" y="1287"/>
                    <a:pt x="1734" y="1287"/>
                  </a:cubicBezTo>
                  <a:cubicBezTo>
                    <a:pt x="1718" y="1287"/>
                    <a:pt x="1702" y="1286"/>
                    <a:pt x="1685" y="1284"/>
                  </a:cubicBezTo>
                  <a:cubicBezTo>
                    <a:pt x="1186" y="1225"/>
                    <a:pt x="439" y="367"/>
                    <a:pt x="194" y="39"/>
                  </a:cubicBezTo>
                  <a:cubicBezTo>
                    <a:pt x="175" y="14"/>
                    <a:pt x="145" y="0"/>
                    <a:pt x="1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55"/>
            <p:cNvSpPr/>
            <p:nvPr/>
          </p:nvSpPr>
          <p:spPr>
            <a:xfrm>
              <a:off x="7639812" y="1581349"/>
              <a:ext cx="513613" cy="533178"/>
            </a:xfrm>
            <a:custGeom>
              <a:avLst/>
              <a:gdLst/>
              <a:ahLst/>
              <a:cxnLst/>
              <a:rect l="l" t="t" r="r" b="b"/>
              <a:pathLst>
                <a:path w="17182" h="17838" extrusionOk="0">
                  <a:moveTo>
                    <a:pt x="12114" y="0"/>
                  </a:moveTo>
                  <a:cubicBezTo>
                    <a:pt x="12114" y="0"/>
                    <a:pt x="8098" y="3365"/>
                    <a:pt x="8159" y="3838"/>
                  </a:cubicBezTo>
                  <a:lnTo>
                    <a:pt x="2097" y="6507"/>
                  </a:lnTo>
                  <a:lnTo>
                    <a:pt x="1" y="7432"/>
                  </a:lnTo>
                  <a:lnTo>
                    <a:pt x="2187" y="12510"/>
                  </a:lnTo>
                  <a:lnTo>
                    <a:pt x="5370" y="10886"/>
                  </a:lnTo>
                  <a:cubicBezTo>
                    <a:pt x="5418" y="11023"/>
                    <a:pt x="5462" y="11161"/>
                    <a:pt x="5504" y="11296"/>
                  </a:cubicBezTo>
                  <a:cubicBezTo>
                    <a:pt x="5685" y="11840"/>
                    <a:pt x="5847" y="12379"/>
                    <a:pt x="5994" y="12907"/>
                  </a:cubicBezTo>
                  <a:cubicBezTo>
                    <a:pt x="6055" y="13137"/>
                    <a:pt x="6117" y="13364"/>
                    <a:pt x="6173" y="13586"/>
                  </a:cubicBezTo>
                  <a:cubicBezTo>
                    <a:pt x="6323" y="14167"/>
                    <a:pt x="6453" y="14725"/>
                    <a:pt x="6561" y="15249"/>
                  </a:cubicBezTo>
                  <a:cubicBezTo>
                    <a:pt x="6779" y="16287"/>
                    <a:pt x="6913" y="17184"/>
                    <a:pt x="6965" y="17837"/>
                  </a:cubicBezTo>
                  <a:cubicBezTo>
                    <a:pt x="10731" y="17374"/>
                    <a:pt x="14244" y="16659"/>
                    <a:pt x="17181" y="15363"/>
                  </a:cubicBezTo>
                  <a:cubicBezTo>
                    <a:pt x="17181" y="15363"/>
                    <a:pt x="16559" y="14126"/>
                    <a:pt x="15729" y="12485"/>
                  </a:cubicBezTo>
                  <a:cubicBezTo>
                    <a:pt x="15479" y="11995"/>
                    <a:pt x="15212" y="11470"/>
                    <a:pt x="14937" y="10932"/>
                  </a:cubicBezTo>
                  <a:cubicBezTo>
                    <a:pt x="14704" y="10475"/>
                    <a:pt x="14464" y="10009"/>
                    <a:pt x="14227" y="9547"/>
                  </a:cubicBezTo>
                  <a:cubicBezTo>
                    <a:pt x="13965" y="9035"/>
                    <a:pt x="13702" y="8531"/>
                    <a:pt x="13454" y="8047"/>
                  </a:cubicBezTo>
                  <a:cubicBezTo>
                    <a:pt x="13235" y="7631"/>
                    <a:pt x="13026" y="7228"/>
                    <a:pt x="12828" y="6854"/>
                  </a:cubicBezTo>
                  <a:lnTo>
                    <a:pt x="16027" y="4171"/>
                  </a:lnTo>
                  <a:lnTo>
                    <a:pt x="13298" y="1263"/>
                  </a:lnTo>
                  <a:lnTo>
                    <a:pt x="121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55"/>
            <p:cNvSpPr/>
            <p:nvPr/>
          </p:nvSpPr>
          <p:spPr>
            <a:xfrm>
              <a:off x="7702437" y="1581409"/>
              <a:ext cx="334826" cy="210784"/>
            </a:xfrm>
            <a:custGeom>
              <a:avLst/>
              <a:gdLst/>
              <a:ahLst/>
              <a:cxnLst/>
              <a:rect l="l" t="t" r="r" b="b"/>
              <a:pathLst>
                <a:path w="11201" h="7052" extrusionOk="0">
                  <a:moveTo>
                    <a:pt x="10018" y="1"/>
                  </a:moveTo>
                  <a:cubicBezTo>
                    <a:pt x="10018" y="1"/>
                    <a:pt x="6002" y="3365"/>
                    <a:pt x="6063" y="3837"/>
                  </a:cubicBezTo>
                  <a:lnTo>
                    <a:pt x="0" y="6508"/>
                  </a:lnTo>
                  <a:cubicBezTo>
                    <a:pt x="908" y="6761"/>
                    <a:pt x="2257" y="7052"/>
                    <a:pt x="3646" y="7052"/>
                  </a:cubicBezTo>
                  <a:cubicBezTo>
                    <a:pt x="4647" y="7052"/>
                    <a:pt x="5669" y="6900"/>
                    <a:pt x="6561" y="6474"/>
                  </a:cubicBezTo>
                  <a:cubicBezTo>
                    <a:pt x="8667" y="5466"/>
                    <a:pt x="10579" y="3240"/>
                    <a:pt x="11201" y="1264"/>
                  </a:cubicBezTo>
                  <a:lnTo>
                    <a:pt x="10018" y="1"/>
                  </a:ln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55"/>
            <p:cNvSpPr/>
            <p:nvPr/>
          </p:nvSpPr>
          <p:spPr>
            <a:xfrm>
              <a:off x="7804281" y="1821934"/>
              <a:ext cx="260752" cy="145265"/>
            </a:xfrm>
            <a:custGeom>
              <a:avLst/>
              <a:gdLst/>
              <a:ahLst/>
              <a:cxnLst/>
              <a:rect l="l" t="t" r="r" b="b"/>
              <a:pathLst>
                <a:path w="8723" h="4860" extrusionOk="0">
                  <a:moveTo>
                    <a:pt x="7947" y="1"/>
                  </a:moveTo>
                  <a:cubicBezTo>
                    <a:pt x="5644" y="1096"/>
                    <a:pt x="2924" y="2177"/>
                    <a:pt x="1" y="3249"/>
                  </a:cubicBezTo>
                  <a:cubicBezTo>
                    <a:pt x="181" y="3792"/>
                    <a:pt x="344" y="4333"/>
                    <a:pt x="489" y="4859"/>
                  </a:cubicBezTo>
                  <a:cubicBezTo>
                    <a:pt x="3569" y="3716"/>
                    <a:pt x="6410" y="2591"/>
                    <a:pt x="8722" y="1500"/>
                  </a:cubicBezTo>
                  <a:cubicBezTo>
                    <a:pt x="8460" y="989"/>
                    <a:pt x="8199" y="484"/>
                    <a:pt x="79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55"/>
            <p:cNvSpPr/>
            <p:nvPr/>
          </p:nvSpPr>
          <p:spPr>
            <a:xfrm>
              <a:off x="7824339" y="1908107"/>
              <a:ext cx="285593" cy="129035"/>
            </a:xfrm>
            <a:custGeom>
              <a:avLst/>
              <a:gdLst/>
              <a:ahLst/>
              <a:cxnLst/>
              <a:rect l="l" t="t" r="r" b="b"/>
              <a:pathLst>
                <a:path w="9554" h="4317" extrusionOk="0">
                  <a:moveTo>
                    <a:pt x="8760" y="0"/>
                  </a:moveTo>
                  <a:cubicBezTo>
                    <a:pt x="6149" y="957"/>
                    <a:pt x="3170" y="1828"/>
                    <a:pt x="0" y="2654"/>
                  </a:cubicBezTo>
                  <a:cubicBezTo>
                    <a:pt x="150" y="3235"/>
                    <a:pt x="280" y="3793"/>
                    <a:pt x="388" y="4317"/>
                  </a:cubicBezTo>
                  <a:cubicBezTo>
                    <a:pt x="3776" y="3454"/>
                    <a:pt x="6929" y="2548"/>
                    <a:pt x="9553" y="1553"/>
                  </a:cubicBezTo>
                  <a:cubicBezTo>
                    <a:pt x="9303" y="1064"/>
                    <a:pt x="9038" y="541"/>
                    <a:pt x="8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55"/>
            <p:cNvSpPr/>
            <p:nvPr/>
          </p:nvSpPr>
          <p:spPr>
            <a:xfrm>
              <a:off x="7807778" y="1681331"/>
              <a:ext cx="112605" cy="88773"/>
            </a:xfrm>
            <a:custGeom>
              <a:avLst/>
              <a:gdLst/>
              <a:ahLst/>
              <a:cxnLst/>
              <a:rect l="l" t="t" r="r" b="b"/>
              <a:pathLst>
                <a:path w="3767" h="2970" extrusionOk="0">
                  <a:moveTo>
                    <a:pt x="3767" y="0"/>
                  </a:moveTo>
                  <a:lnTo>
                    <a:pt x="1" y="1614"/>
                  </a:lnTo>
                  <a:cubicBezTo>
                    <a:pt x="1" y="1614"/>
                    <a:pt x="1269" y="2970"/>
                    <a:pt x="2212" y="2970"/>
                  </a:cubicBezTo>
                  <a:cubicBezTo>
                    <a:pt x="2290" y="2970"/>
                    <a:pt x="2366" y="2961"/>
                    <a:pt x="2438" y="2941"/>
                  </a:cubicBezTo>
                  <a:cubicBezTo>
                    <a:pt x="3390" y="2678"/>
                    <a:pt x="3767" y="1"/>
                    <a:pt x="3767" y="0"/>
                  </a:cubicBezTo>
                  <a:close/>
                </a:path>
              </a:pathLst>
            </a:custGeom>
            <a:solidFill>
              <a:srgbClr val="93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55"/>
            <p:cNvSpPr/>
            <p:nvPr/>
          </p:nvSpPr>
          <p:spPr>
            <a:xfrm>
              <a:off x="7935330" y="1459577"/>
              <a:ext cx="128059" cy="121234"/>
            </a:xfrm>
            <a:custGeom>
              <a:avLst/>
              <a:gdLst/>
              <a:ahLst/>
              <a:cxnLst/>
              <a:rect l="l" t="t" r="r" b="b"/>
              <a:pathLst>
                <a:path w="4284" h="4056" extrusionOk="0">
                  <a:moveTo>
                    <a:pt x="2516" y="0"/>
                  </a:moveTo>
                  <a:cubicBezTo>
                    <a:pt x="1899" y="0"/>
                    <a:pt x="1235" y="316"/>
                    <a:pt x="760" y="901"/>
                  </a:cubicBezTo>
                  <a:cubicBezTo>
                    <a:pt x="1" y="1830"/>
                    <a:pt x="5" y="3090"/>
                    <a:pt x="769" y="3713"/>
                  </a:cubicBezTo>
                  <a:cubicBezTo>
                    <a:pt x="1052" y="3944"/>
                    <a:pt x="1401" y="4055"/>
                    <a:pt x="1767" y="4055"/>
                  </a:cubicBezTo>
                  <a:cubicBezTo>
                    <a:pt x="2384" y="4055"/>
                    <a:pt x="3048" y="3739"/>
                    <a:pt x="3525" y="3155"/>
                  </a:cubicBezTo>
                  <a:cubicBezTo>
                    <a:pt x="4283" y="2225"/>
                    <a:pt x="4280" y="966"/>
                    <a:pt x="3515" y="344"/>
                  </a:cubicBezTo>
                  <a:cubicBezTo>
                    <a:pt x="3231" y="111"/>
                    <a:pt x="2882" y="0"/>
                    <a:pt x="2516" y="0"/>
                  </a:cubicBezTo>
                  <a:close/>
                </a:path>
              </a:pathLst>
            </a:custGeom>
            <a:solidFill>
              <a:srgbClr val="93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55"/>
            <p:cNvSpPr/>
            <p:nvPr/>
          </p:nvSpPr>
          <p:spPr>
            <a:xfrm>
              <a:off x="7985131" y="1488003"/>
              <a:ext cx="46423" cy="58525"/>
            </a:xfrm>
            <a:custGeom>
              <a:avLst/>
              <a:gdLst/>
              <a:ahLst/>
              <a:cxnLst/>
              <a:rect l="l" t="t" r="r" b="b"/>
              <a:pathLst>
                <a:path w="1553" h="1958" extrusionOk="0">
                  <a:moveTo>
                    <a:pt x="1447" y="1"/>
                  </a:moveTo>
                  <a:cubicBezTo>
                    <a:pt x="1433" y="2"/>
                    <a:pt x="74" y="71"/>
                    <a:pt x="3" y="1853"/>
                  </a:cubicBezTo>
                  <a:cubicBezTo>
                    <a:pt x="0" y="1908"/>
                    <a:pt x="43" y="1956"/>
                    <a:pt x="99" y="1957"/>
                  </a:cubicBezTo>
                  <a:lnTo>
                    <a:pt x="103" y="1957"/>
                  </a:lnTo>
                  <a:cubicBezTo>
                    <a:pt x="158" y="1957"/>
                    <a:pt x="202" y="1915"/>
                    <a:pt x="204" y="1860"/>
                  </a:cubicBezTo>
                  <a:cubicBezTo>
                    <a:pt x="267" y="271"/>
                    <a:pt x="1408" y="204"/>
                    <a:pt x="1454" y="201"/>
                  </a:cubicBezTo>
                  <a:cubicBezTo>
                    <a:pt x="1511" y="200"/>
                    <a:pt x="1553" y="152"/>
                    <a:pt x="1552" y="98"/>
                  </a:cubicBezTo>
                  <a:cubicBezTo>
                    <a:pt x="1550" y="43"/>
                    <a:pt x="1506" y="1"/>
                    <a:pt x="14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55"/>
            <p:cNvSpPr/>
            <p:nvPr/>
          </p:nvSpPr>
          <p:spPr>
            <a:xfrm>
              <a:off x="7989764" y="1510480"/>
              <a:ext cx="40086" cy="21730"/>
            </a:xfrm>
            <a:custGeom>
              <a:avLst/>
              <a:gdLst/>
              <a:ahLst/>
              <a:cxnLst/>
              <a:rect l="l" t="t" r="r" b="b"/>
              <a:pathLst>
                <a:path w="1341" h="727" extrusionOk="0">
                  <a:moveTo>
                    <a:pt x="638" y="0"/>
                  </a:moveTo>
                  <a:cubicBezTo>
                    <a:pt x="466" y="0"/>
                    <a:pt x="274" y="61"/>
                    <a:pt x="64" y="183"/>
                  </a:cubicBezTo>
                  <a:cubicBezTo>
                    <a:pt x="18" y="212"/>
                    <a:pt x="1" y="274"/>
                    <a:pt x="29" y="322"/>
                  </a:cubicBezTo>
                  <a:cubicBezTo>
                    <a:pt x="48" y="353"/>
                    <a:pt x="82" y="371"/>
                    <a:pt x="117" y="371"/>
                  </a:cubicBezTo>
                  <a:cubicBezTo>
                    <a:pt x="134" y="371"/>
                    <a:pt x="151" y="366"/>
                    <a:pt x="167" y="357"/>
                  </a:cubicBezTo>
                  <a:cubicBezTo>
                    <a:pt x="343" y="253"/>
                    <a:pt x="501" y="200"/>
                    <a:pt x="636" y="200"/>
                  </a:cubicBezTo>
                  <a:cubicBezTo>
                    <a:pt x="700" y="200"/>
                    <a:pt x="759" y="212"/>
                    <a:pt x="812" y="236"/>
                  </a:cubicBezTo>
                  <a:cubicBezTo>
                    <a:pt x="1055" y="337"/>
                    <a:pt x="1133" y="646"/>
                    <a:pt x="1133" y="649"/>
                  </a:cubicBezTo>
                  <a:cubicBezTo>
                    <a:pt x="1142" y="696"/>
                    <a:pt x="1183" y="727"/>
                    <a:pt x="1229" y="727"/>
                  </a:cubicBezTo>
                  <a:cubicBezTo>
                    <a:pt x="1236" y="727"/>
                    <a:pt x="1243" y="725"/>
                    <a:pt x="1254" y="725"/>
                  </a:cubicBezTo>
                  <a:cubicBezTo>
                    <a:pt x="1306" y="713"/>
                    <a:pt x="1340" y="660"/>
                    <a:pt x="1327" y="605"/>
                  </a:cubicBezTo>
                  <a:cubicBezTo>
                    <a:pt x="1323" y="588"/>
                    <a:pt x="1227" y="196"/>
                    <a:pt x="893" y="51"/>
                  </a:cubicBezTo>
                  <a:cubicBezTo>
                    <a:pt x="813" y="17"/>
                    <a:pt x="728"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55"/>
            <p:cNvSpPr/>
            <p:nvPr/>
          </p:nvSpPr>
          <p:spPr>
            <a:xfrm>
              <a:off x="7488467" y="1284691"/>
              <a:ext cx="545807" cy="455882"/>
            </a:xfrm>
            <a:custGeom>
              <a:avLst/>
              <a:gdLst/>
              <a:ahLst/>
              <a:cxnLst/>
              <a:rect l="l" t="t" r="r" b="b"/>
              <a:pathLst>
                <a:path w="18259" h="15252" extrusionOk="0">
                  <a:moveTo>
                    <a:pt x="9306" y="1"/>
                  </a:moveTo>
                  <a:cubicBezTo>
                    <a:pt x="8693" y="1"/>
                    <a:pt x="8077" y="59"/>
                    <a:pt x="7476" y="160"/>
                  </a:cubicBezTo>
                  <a:cubicBezTo>
                    <a:pt x="2719" y="958"/>
                    <a:pt x="1" y="4971"/>
                    <a:pt x="953" y="9068"/>
                  </a:cubicBezTo>
                  <a:cubicBezTo>
                    <a:pt x="1502" y="11433"/>
                    <a:pt x="2867" y="13404"/>
                    <a:pt x="5168" y="14233"/>
                  </a:cubicBezTo>
                  <a:cubicBezTo>
                    <a:pt x="5431" y="14328"/>
                    <a:pt x="5682" y="14448"/>
                    <a:pt x="5929" y="14572"/>
                  </a:cubicBezTo>
                  <a:cubicBezTo>
                    <a:pt x="6809" y="15011"/>
                    <a:pt x="7968" y="15252"/>
                    <a:pt x="9264" y="15252"/>
                  </a:cubicBezTo>
                  <a:cubicBezTo>
                    <a:pt x="10100" y="15252"/>
                    <a:pt x="10992" y="15152"/>
                    <a:pt x="11904" y="14940"/>
                  </a:cubicBezTo>
                  <a:cubicBezTo>
                    <a:pt x="15631" y="14074"/>
                    <a:pt x="18258" y="11668"/>
                    <a:pt x="17771" y="9569"/>
                  </a:cubicBezTo>
                  <a:cubicBezTo>
                    <a:pt x="17699" y="9262"/>
                    <a:pt x="17565" y="8978"/>
                    <a:pt x="17376" y="8721"/>
                  </a:cubicBezTo>
                  <a:cubicBezTo>
                    <a:pt x="16936" y="8121"/>
                    <a:pt x="16604" y="7458"/>
                    <a:pt x="16473" y="6735"/>
                  </a:cubicBezTo>
                  <a:cubicBezTo>
                    <a:pt x="15533" y="1533"/>
                    <a:pt x="12445" y="1"/>
                    <a:pt x="9306" y="1"/>
                  </a:cubicBezTo>
                  <a:close/>
                </a:path>
              </a:pathLst>
            </a:custGeom>
            <a:solidFill>
              <a:srgbClr val="A455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55"/>
            <p:cNvSpPr/>
            <p:nvPr/>
          </p:nvSpPr>
          <p:spPr>
            <a:xfrm>
              <a:off x="7611086" y="1342737"/>
              <a:ext cx="366422" cy="361490"/>
            </a:xfrm>
            <a:custGeom>
              <a:avLst/>
              <a:gdLst/>
              <a:ahLst/>
              <a:cxnLst/>
              <a:rect l="l" t="t" r="r" b="b"/>
              <a:pathLst>
                <a:path w="12258" h="12094" extrusionOk="0">
                  <a:moveTo>
                    <a:pt x="6185" y="1"/>
                  </a:moveTo>
                  <a:cubicBezTo>
                    <a:pt x="3606" y="1"/>
                    <a:pt x="683" y="600"/>
                    <a:pt x="585" y="2686"/>
                  </a:cubicBezTo>
                  <a:cubicBezTo>
                    <a:pt x="431" y="5942"/>
                    <a:pt x="0" y="11371"/>
                    <a:pt x="2039" y="12093"/>
                  </a:cubicBezTo>
                  <a:cubicBezTo>
                    <a:pt x="2039" y="12093"/>
                    <a:pt x="2771" y="7863"/>
                    <a:pt x="2102" y="6733"/>
                  </a:cubicBezTo>
                  <a:cubicBezTo>
                    <a:pt x="2102" y="6733"/>
                    <a:pt x="5560" y="4416"/>
                    <a:pt x="4986" y="1667"/>
                  </a:cubicBezTo>
                  <a:lnTo>
                    <a:pt x="4986" y="1667"/>
                  </a:lnTo>
                  <a:cubicBezTo>
                    <a:pt x="4986" y="1667"/>
                    <a:pt x="10227" y="2476"/>
                    <a:pt x="11067" y="2864"/>
                  </a:cubicBezTo>
                  <a:cubicBezTo>
                    <a:pt x="11067" y="2864"/>
                    <a:pt x="11769" y="3699"/>
                    <a:pt x="12258" y="4614"/>
                  </a:cubicBezTo>
                  <a:cubicBezTo>
                    <a:pt x="12258" y="4614"/>
                    <a:pt x="11508" y="1020"/>
                    <a:pt x="9637" y="408"/>
                  </a:cubicBezTo>
                  <a:cubicBezTo>
                    <a:pt x="8964" y="188"/>
                    <a:pt x="7629" y="1"/>
                    <a:pt x="6185" y="1"/>
                  </a:cubicBezTo>
                  <a:close/>
                </a:path>
              </a:pathLst>
            </a:custGeom>
            <a:solidFill>
              <a:srgbClr val="93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55"/>
            <p:cNvSpPr/>
            <p:nvPr/>
          </p:nvSpPr>
          <p:spPr>
            <a:xfrm>
              <a:off x="7687880" y="1253336"/>
              <a:ext cx="294322" cy="238582"/>
            </a:xfrm>
            <a:custGeom>
              <a:avLst/>
              <a:gdLst/>
              <a:ahLst/>
              <a:cxnLst/>
              <a:rect l="l" t="t" r="r" b="b"/>
              <a:pathLst>
                <a:path w="9846" h="7982" extrusionOk="0">
                  <a:moveTo>
                    <a:pt x="2947" y="0"/>
                  </a:moveTo>
                  <a:cubicBezTo>
                    <a:pt x="1294" y="0"/>
                    <a:pt x="599" y="488"/>
                    <a:pt x="386" y="1112"/>
                  </a:cubicBezTo>
                  <a:cubicBezTo>
                    <a:pt x="0" y="2236"/>
                    <a:pt x="1183" y="3808"/>
                    <a:pt x="1183" y="3808"/>
                  </a:cubicBezTo>
                  <a:cubicBezTo>
                    <a:pt x="1183" y="3808"/>
                    <a:pt x="7436" y="5044"/>
                    <a:pt x="8674" y="5571"/>
                  </a:cubicBezTo>
                  <a:lnTo>
                    <a:pt x="9843" y="7982"/>
                  </a:lnTo>
                  <a:cubicBezTo>
                    <a:pt x="9843" y="7982"/>
                    <a:pt x="9846" y="7670"/>
                    <a:pt x="9802" y="7169"/>
                  </a:cubicBezTo>
                  <a:cubicBezTo>
                    <a:pt x="9800" y="7167"/>
                    <a:pt x="9800" y="7167"/>
                    <a:pt x="9800" y="7166"/>
                  </a:cubicBezTo>
                  <a:cubicBezTo>
                    <a:pt x="9624" y="5229"/>
                    <a:pt x="8704" y="490"/>
                    <a:pt x="3927" y="49"/>
                  </a:cubicBezTo>
                  <a:cubicBezTo>
                    <a:pt x="3568" y="16"/>
                    <a:pt x="3242" y="0"/>
                    <a:pt x="29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55"/>
            <p:cNvSpPr/>
            <p:nvPr/>
          </p:nvSpPr>
          <p:spPr>
            <a:xfrm>
              <a:off x="7486494" y="1286843"/>
              <a:ext cx="311689" cy="423213"/>
            </a:xfrm>
            <a:custGeom>
              <a:avLst/>
              <a:gdLst/>
              <a:ahLst/>
              <a:cxnLst/>
              <a:rect l="l" t="t" r="r" b="b"/>
              <a:pathLst>
                <a:path w="10427" h="14159" extrusionOk="0">
                  <a:moveTo>
                    <a:pt x="6191" y="0"/>
                  </a:moveTo>
                  <a:cubicBezTo>
                    <a:pt x="4044" y="0"/>
                    <a:pt x="1040" y="2394"/>
                    <a:pt x="572" y="5581"/>
                  </a:cubicBezTo>
                  <a:cubicBezTo>
                    <a:pt x="0" y="9489"/>
                    <a:pt x="1962" y="13972"/>
                    <a:pt x="6392" y="14158"/>
                  </a:cubicBezTo>
                  <a:cubicBezTo>
                    <a:pt x="6392" y="14158"/>
                    <a:pt x="6393" y="14158"/>
                    <a:pt x="6394" y="14158"/>
                  </a:cubicBezTo>
                  <a:cubicBezTo>
                    <a:pt x="6800" y="14158"/>
                    <a:pt x="6665" y="10146"/>
                    <a:pt x="5738" y="8476"/>
                  </a:cubicBezTo>
                  <a:cubicBezTo>
                    <a:pt x="5738" y="8476"/>
                    <a:pt x="10427" y="5410"/>
                    <a:pt x="8032" y="1031"/>
                  </a:cubicBezTo>
                  <a:cubicBezTo>
                    <a:pt x="7642" y="318"/>
                    <a:pt x="6973" y="0"/>
                    <a:pt x="6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55"/>
            <p:cNvSpPr/>
            <p:nvPr/>
          </p:nvSpPr>
          <p:spPr>
            <a:xfrm>
              <a:off x="7576141" y="1655088"/>
              <a:ext cx="136728" cy="108650"/>
            </a:xfrm>
            <a:custGeom>
              <a:avLst/>
              <a:gdLst/>
              <a:ahLst/>
              <a:cxnLst/>
              <a:rect l="l" t="t" r="r" b="b"/>
              <a:pathLst>
                <a:path w="4574" h="3635" extrusionOk="0">
                  <a:moveTo>
                    <a:pt x="2589" y="0"/>
                  </a:moveTo>
                  <a:cubicBezTo>
                    <a:pt x="2220" y="0"/>
                    <a:pt x="1832" y="94"/>
                    <a:pt x="1466" y="291"/>
                  </a:cubicBezTo>
                  <a:cubicBezTo>
                    <a:pt x="454" y="836"/>
                    <a:pt x="1" y="1961"/>
                    <a:pt x="454" y="2804"/>
                  </a:cubicBezTo>
                  <a:cubicBezTo>
                    <a:pt x="743" y="3341"/>
                    <a:pt x="1332" y="3634"/>
                    <a:pt x="1984" y="3634"/>
                  </a:cubicBezTo>
                  <a:cubicBezTo>
                    <a:pt x="2353" y="3634"/>
                    <a:pt x="2741" y="3541"/>
                    <a:pt x="3107" y="3344"/>
                  </a:cubicBezTo>
                  <a:cubicBezTo>
                    <a:pt x="4119" y="2798"/>
                    <a:pt x="4574" y="1674"/>
                    <a:pt x="4119" y="832"/>
                  </a:cubicBezTo>
                  <a:cubicBezTo>
                    <a:pt x="3830" y="294"/>
                    <a:pt x="3241" y="0"/>
                    <a:pt x="2589" y="0"/>
                  </a:cubicBezTo>
                  <a:close/>
                </a:path>
              </a:pathLst>
            </a:custGeom>
            <a:solidFill>
              <a:srgbClr val="A455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55"/>
            <p:cNvSpPr/>
            <p:nvPr/>
          </p:nvSpPr>
          <p:spPr>
            <a:xfrm>
              <a:off x="7612461" y="1691643"/>
              <a:ext cx="62356" cy="41308"/>
            </a:xfrm>
            <a:custGeom>
              <a:avLst/>
              <a:gdLst/>
              <a:ahLst/>
              <a:cxnLst/>
              <a:rect l="l" t="t" r="r" b="b"/>
              <a:pathLst>
                <a:path w="2086" h="1382" extrusionOk="0">
                  <a:moveTo>
                    <a:pt x="1806" y="0"/>
                  </a:moveTo>
                  <a:cubicBezTo>
                    <a:pt x="192" y="0"/>
                    <a:pt x="9" y="1254"/>
                    <a:pt x="8" y="1267"/>
                  </a:cubicBezTo>
                  <a:cubicBezTo>
                    <a:pt x="1" y="1321"/>
                    <a:pt x="39" y="1373"/>
                    <a:pt x="94" y="1380"/>
                  </a:cubicBezTo>
                  <a:cubicBezTo>
                    <a:pt x="100" y="1382"/>
                    <a:pt x="103" y="1382"/>
                    <a:pt x="108" y="1382"/>
                  </a:cubicBezTo>
                  <a:cubicBezTo>
                    <a:pt x="158" y="1382"/>
                    <a:pt x="201" y="1345"/>
                    <a:pt x="207" y="1293"/>
                  </a:cubicBezTo>
                  <a:cubicBezTo>
                    <a:pt x="214" y="1248"/>
                    <a:pt x="379" y="201"/>
                    <a:pt x="1807" y="201"/>
                  </a:cubicBezTo>
                  <a:cubicBezTo>
                    <a:pt x="1862" y="201"/>
                    <a:pt x="1919" y="203"/>
                    <a:pt x="1978" y="206"/>
                  </a:cubicBezTo>
                  <a:cubicBezTo>
                    <a:pt x="1981" y="206"/>
                    <a:pt x="1984" y="206"/>
                    <a:pt x="1987" y="206"/>
                  </a:cubicBezTo>
                  <a:cubicBezTo>
                    <a:pt x="2044" y="206"/>
                    <a:pt x="2080" y="164"/>
                    <a:pt x="2084" y="111"/>
                  </a:cubicBezTo>
                  <a:cubicBezTo>
                    <a:pt x="2086" y="56"/>
                    <a:pt x="2043" y="8"/>
                    <a:pt x="1990" y="5"/>
                  </a:cubicBezTo>
                  <a:cubicBezTo>
                    <a:pt x="1927" y="2"/>
                    <a:pt x="1866" y="0"/>
                    <a:pt x="18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55"/>
            <p:cNvSpPr/>
            <p:nvPr/>
          </p:nvSpPr>
          <p:spPr>
            <a:xfrm>
              <a:off x="7635418" y="1694393"/>
              <a:ext cx="21881" cy="40202"/>
            </a:xfrm>
            <a:custGeom>
              <a:avLst/>
              <a:gdLst/>
              <a:ahLst/>
              <a:cxnLst/>
              <a:rect l="l" t="t" r="r" b="b"/>
              <a:pathLst>
                <a:path w="732" h="1345" extrusionOk="0">
                  <a:moveTo>
                    <a:pt x="370" y="0"/>
                  </a:moveTo>
                  <a:cubicBezTo>
                    <a:pt x="339" y="0"/>
                    <a:pt x="308" y="15"/>
                    <a:pt x="287" y="42"/>
                  </a:cubicBezTo>
                  <a:cubicBezTo>
                    <a:pt x="71" y="340"/>
                    <a:pt x="1" y="614"/>
                    <a:pt x="76" y="853"/>
                  </a:cubicBezTo>
                  <a:cubicBezTo>
                    <a:pt x="187" y="1201"/>
                    <a:pt x="570" y="1333"/>
                    <a:pt x="587" y="1339"/>
                  </a:cubicBezTo>
                  <a:cubicBezTo>
                    <a:pt x="596" y="1342"/>
                    <a:pt x="608" y="1345"/>
                    <a:pt x="618" y="1345"/>
                  </a:cubicBezTo>
                  <a:cubicBezTo>
                    <a:pt x="659" y="1345"/>
                    <a:pt x="697" y="1318"/>
                    <a:pt x="715" y="1277"/>
                  </a:cubicBezTo>
                  <a:cubicBezTo>
                    <a:pt x="732" y="1226"/>
                    <a:pt x="704" y="1168"/>
                    <a:pt x="652" y="1150"/>
                  </a:cubicBezTo>
                  <a:cubicBezTo>
                    <a:pt x="647" y="1148"/>
                    <a:pt x="348" y="1043"/>
                    <a:pt x="269" y="791"/>
                  </a:cubicBezTo>
                  <a:cubicBezTo>
                    <a:pt x="214" y="618"/>
                    <a:pt x="276" y="403"/>
                    <a:pt x="453" y="160"/>
                  </a:cubicBezTo>
                  <a:cubicBezTo>
                    <a:pt x="484" y="114"/>
                    <a:pt x="475" y="50"/>
                    <a:pt x="429" y="19"/>
                  </a:cubicBezTo>
                  <a:cubicBezTo>
                    <a:pt x="411" y="6"/>
                    <a:pt x="390" y="0"/>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55"/>
            <p:cNvSpPr/>
            <p:nvPr/>
          </p:nvSpPr>
          <p:spPr>
            <a:xfrm>
              <a:off x="7786555" y="1563116"/>
              <a:ext cx="28846" cy="37482"/>
            </a:xfrm>
            <a:custGeom>
              <a:avLst/>
              <a:gdLst/>
              <a:ahLst/>
              <a:cxnLst/>
              <a:rect l="l" t="t" r="r" b="b"/>
              <a:pathLst>
                <a:path w="965" h="1254" extrusionOk="0">
                  <a:moveTo>
                    <a:pt x="312" y="1"/>
                  </a:moveTo>
                  <a:cubicBezTo>
                    <a:pt x="282" y="1"/>
                    <a:pt x="254" y="6"/>
                    <a:pt x="227" y="17"/>
                  </a:cubicBezTo>
                  <a:cubicBezTo>
                    <a:pt x="40" y="95"/>
                    <a:pt x="1" y="432"/>
                    <a:pt x="142" y="770"/>
                  </a:cubicBezTo>
                  <a:cubicBezTo>
                    <a:pt x="263" y="1059"/>
                    <a:pt x="476" y="1254"/>
                    <a:pt x="654" y="1254"/>
                  </a:cubicBezTo>
                  <a:cubicBezTo>
                    <a:pt x="683" y="1254"/>
                    <a:pt x="712" y="1248"/>
                    <a:pt x="739" y="1237"/>
                  </a:cubicBezTo>
                  <a:cubicBezTo>
                    <a:pt x="925" y="1159"/>
                    <a:pt x="965" y="822"/>
                    <a:pt x="824" y="486"/>
                  </a:cubicBezTo>
                  <a:cubicBezTo>
                    <a:pt x="703" y="197"/>
                    <a:pt x="489" y="1"/>
                    <a:pt x="3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55"/>
            <p:cNvSpPr/>
            <p:nvPr/>
          </p:nvSpPr>
          <p:spPr>
            <a:xfrm>
              <a:off x="7914465" y="1490454"/>
              <a:ext cx="28846" cy="37422"/>
            </a:xfrm>
            <a:custGeom>
              <a:avLst/>
              <a:gdLst/>
              <a:ahLst/>
              <a:cxnLst/>
              <a:rect l="l" t="t" r="r" b="b"/>
              <a:pathLst>
                <a:path w="965" h="1252" extrusionOk="0">
                  <a:moveTo>
                    <a:pt x="310" y="0"/>
                  </a:moveTo>
                  <a:cubicBezTo>
                    <a:pt x="281" y="0"/>
                    <a:pt x="253" y="5"/>
                    <a:pt x="226" y="16"/>
                  </a:cubicBezTo>
                  <a:cubicBezTo>
                    <a:pt x="40" y="94"/>
                    <a:pt x="0" y="430"/>
                    <a:pt x="141" y="767"/>
                  </a:cubicBezTo>
                  <a:cubicBezTo>
                    <a:pt x="262" y="1056"/>
                    <a:pt x="475" y="1252"/>
                    <a:pt x="652" y="1252"/>
                  </a:cubicBezTo>
                  <a:cubicBezTo>
                    <a:pt x="682" y="1252"/>
                    <a:pt x="711" y="1246"/>
                    <a:pt x="738" y="1234"/>
                  </a:cubicBezTo>
                  <a:cubicBezTo>
                    <a:pt x="925" y="1157"/>
                    <a:pt x="964" y="821"/>
                    <a:pt x="823" y="484"/>
                  </a:cubicBezTo>
                  <a:cubicBezTo>
                    <a:pt x="702" y="194"/>
                    <a:pt x="488" y="0"/>
                    <a:pt x="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55"/>
            <p:cNvSpPr/>
            <p:nvPr/>
          </p:nvSpPr>
          <p:spPr>
            <a:xfrm>
              <a:off x="7872645" y="1430046"/>
              <a:ext cx="66870" cy="32461"/>
            </a:xfrm>
            <a:custGeom>
              <a:avLst/>
              <a:gdLst/>
              <a:ahLst/>
              <a:cxnLst/>
              <a:rect l="l" t="t" r="r" b="b"/>
              <a:pathLst>
                <a:path w="2237" h="1086" extrusionOk="0">
                  <a:moveTo>
                    <a:pt x="1314" y="1"/>
                  </a:moveTo>
                  <a:cubicBezTo>
                    <a:pt x="405" y="1"/>
                    <a:pt x="49" y="795"/>
                    <a:pt x="44" y="805"/>
                  </a:cubicBezTo>
                  <a:cubicBezTo>
                    <a:pt x="0" y="908"/>
                    <a:pt x="47" y="1025"/>
                    <a:pt x="148" y="1070"/>
                  </a:cubicBezTo>
                  <a:cubicBezTo>
                    <a:pt x="174" y="1080"/>
                    <a:pt x="202" y="1086"/>
                    <a:pt x="228" y="1086"/>
                  </a:cubicBezTo>
                  <a:cubicBezTo>
                    <a:pt x="305" y="1086"/>
                    <a:pt x="380" y="1039"/>
                    <a:pt x="411" y="967"/>
                  </a:cubicBezTo>
                  <a:cubicBezTo>
                    <a:pt x="424" y="938"/>
                    <a:pt x="665" y="407"/>
                    <a:pt x="1317" y="407"/>
                  </a:cubicBezTo>
                  <a:cubicBezTo>
                    <a:pt x="1492" y="407"/>
                    <a:pt x="1696" y="445"/>
                    <a:pt x="1933" y="541"/>
                  </a:cubicBezTo>
                  <a:cubicBezTo>
                    <a:pt x="1957" y="551"/>
                    <a:pt x="1983" y="556"/>
                    <a:pt x="2008" y="556"/>
                  </a:cubicBezTo>
                  <a:cubicBezTo>
                    <a:pt x="2088" y="556"/>
                    <a:pt x="2163" y="507"/>
                    <a:pt x="2195" y="430"/>
                  </a:cubicBezTo>
                  <a:cubicBezTo>
                    <a:pt x="2236" y="325"/>
                    <a:pt x="2187" y="209"/>
                    <a:pt x="2084" y="167"/>
                  </a:cubicBezTo>
                  <a:cubicBezTo>
                    <a:pt x="1792" y="48"/>
                    <a:pt x="1536" y="1"/>
                    <a:pt x="1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55"/>
            <p:cNvSpPr/>
            <p:nvPr/>
          </p:nvSpPr>
          <p:spPr>
            <a:xfrm>
              <a:off x="7834413" y="1608190"/>
              <a:ext cx="77451" cy="24151"/>
            </a:xfrm>
            <a:custGeom>
              <a:avLst/>
              <a:gdLst/>
              <a:ahLst/>
              <a:cxnLst/>
              <a:rect l="l" t="t" r="r" b="b"/>
              <a:pathLst>
                <a:path w="2591" h="808" extrusionOk="0">
                  <a:moveTo>
                    <a:pt x="2367" y="0"/>
                  </a:moveTo>
                  <a:cubicBezTo>
                    <a:pt x="2319" y="0"/>
                    <a:pt x="2271" y="17"/>
                    <a:pt x="2232" y="52"/>
                  </a:cubicBezTo>
                  <a:cubicBezTo>
                    <a:pt x="2209" y="72"/>
                    <a:pt x="1826" y="405"/>
                    <a:pt x="1249" y="405"/>
                  </a:cubicBezTo>
                  <a:cubicBezTo>
                    <a:pt x="981" y="405"/>
                    <a:pt x="671" y="334"/>
                    <a:pt x="335" y="125"/>
                  </a:cubicBezTo>
                  <a:cubicBezTo>
                    <a:pt x="302" y="105"/>
                    <a:pt x="265" y="96"/>
                    <a:pt x="229" y="96"/>
                  </a:cubicBezTo>
                  <a:cubicBezTo>
                    <a:pt x="162" y="96"/>
                    <a:pt x="96" y="129"/>
                    <a:pt x="58" y="192"/>
                  </a:cubicBezTo>
                  <a:cubicBezTo>
                    <a:pt x="0" y="285"/>
                    <a:pt x="29" y="411"/>
                    <a:pt x="123" y="468"/>
                  </a:cubicBezTo>
                  <a:cubicBezTo>
                    <a:pt x="528" y="721"/>
                    <a:pt x="905" y="807"/>
                    <a:pt x="1237" y="807"/>
                  </a:cubicBezTo>
                  <a:cubicBezTo>
                    <a:pt x="1986" y="807"/>
                    <a:pt x="2493" y="357"/>
                    <a:pt x="2502" y="351"/>
                  </a:cubicBezTo>
                  <a:cubicBezTo>
                    <a:pt x="2585" y="277"/>
                    <a:pt x="2591" y="151"/>
                    <a:pt x="2516" y="68"/>
                  </a:cubicBezTo>
                  <a:cubicBezTo>
                    <a:pt x="2476" y="23"/>
                    <a:pt x="2422" y="0"/>
                    <a:pt x="23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55"/>
            <p:cNvSpPr/>
            <p:nvPr/>
          </p:nvSpPr>
          <p:spPr>
            <a:xfrm>
              <a:off x="7724588" y="1496461"/>
              <a:ext cx="58589" cy="43520"/>
            </a:xfrm>
            <a:custGeom>
              <a:avLst/>
              <a:gdLst/>
              <a:ahLst/>
              <a:cxnLst/>
              <a:rect l="l" t="t" r="r" b="b"/>
              <a:pathLst>
                <a:path w="1960" h="1456" extrusionOk="0">
                  <a:moveTo>
                    <a:pt x="1559" y="0"/>
                  </a:moveTo>
                  <a:cubicBezTo>
                    <a:pt x="156" y="0"/>
                    <a:pt x="13" y="1220"/>
                    <a:pt x="12" y="1234"/>
                  </a:cubicBezTo>
                  <a:cubicBezTo>
                    <a:pt x="0" y="1344"/>
                    <a:pt x="81" y="1441"/>
                    <a:pt x="189" y="1454"/>
                  </a:cubicBezTo>
                  <a:cubicBezTo>
                    <a:pt x="198" y="1455"/>
                    <a:pt x="205" y="1455"/>
                    <a:pt x="212" y="1455"/>
                  </a:cubicBezTo>
                  <a:cubicBezTo>
                    <a:pt x="314" y="1455"/>
                    <a:pt x="400" y="1379"/>
                    <a:pt x="412" y="1276"/>
                  </a:cubicBezTo>
                  <a:cubicBezTo>
                    <a:pt x="423" y="1184"/>
                    <a:pt x="541" y="404"/>
                    <a:pt x="1561" y="404"/>
                  </a:cubicBezTo>
                  <a:cubicBezTo>
                    <a:pt x="1616" y="404"/>
                    <a:pt x="1673" y="406"/>
                    <a:pt x="1734" y="411"/>
                  </a:cubicBezTo>
                  <a:cubicBezTo>
                    <a:pt x="1739" y="411"/>
                    <a:pt x="1744" y="412"/>
                    <a:pt x="1750" y="412"/>
                  </a:cubicBezTo>
                  <a:cubicBezTo>
                    <a:pt x="1857" y="412"/>
                    <a:pt x="1942" y="332"/>
                    <a:pt x="1951" y="226"/>
                  </a:cubicBezTo>
                  <a:cubicBezTo>
                    <a:pt x="1959" y="115"/>
                    <a:pt x="1876" y="17"/>
                    <a:pt x="1765" y="9"/>
                  </a:cubicBezTo>
                  <a:cubicBezTo>
                    <a:pt x="1693" y="3"/>
                    <a:pt x="1624" y="0"/>
                    <a:pt x="15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55"/>
            <p:cNvSpPr/>
            <p:nvPr/>
          </p:nvSpPr>
          <p:spPr>
            <a:xfrm>
              <a:off x="7872256" y="1510241"/>
              <a:ext cx="65016" cy="61633"/>
            </a:xfrm>
            <a:custGeom>
              <a:avLst/>
              <a:gdLst/>
              <a:ahLst/>
              <a:cxnLst/>
              <a:rect l="l" t="t" r="r" b="b"/>
              <a:pathLst>
                <a:path w="2175" h="2062" extrusionOk="0">
                  <a:moveTo>
                    <a:pt x="224" y="0"/>
                  </a:moveTo>
                  <a:cubicBezTo>
                    <a:pt x="208" y="0"/>
                    <a:pt x="192" y="2"/>
                    <a:pt x="176" y="6"/>
                  </a:cubicBezTo>
                  <a:cubicBezTo>
                    <a:pt x="67" y="33"/>
                    <a:pt x="1" y="142"/>
                    <a:pt x="27" y="251"/>
                  </a:cubicBezTo>
                  <a:cubicBezTo>
                    <a:pt x="63" y="393"/>
                    <a:pt x="260" y="1113"/>
                    <a:pt x="711" y="1268"/>
                  </a:cubicBezTo>
                  <a:cubicBezTo>
                    <a:pt x="732" y="1276"/>
                    <a:pt x="755" y="1280"/>
                    <a:pt x="777" y="1280"/>
                  </a:cubicBezTo>
                  <a:cubicBezTo>
                    <a:pt x="816" y="1280"/>
                    <a:pt x="855" y="1268"/>
                    <a:pt x="888" y="1246"/>
                  </a:cubicBezTo>
                  <a:cubicBezTo>
                    <a:pt x="970" y="1192"/>
                    <a:pt x="1184" y="1080"/>
                    <a:pt x="1367" y="1080"/>
                  </a:cubicBezTo>
                  <a:cubicBezTo>
                    <a:pt x="1432" y="1080"/>
                    <a:pt x="1493" y="1094"/>
                    <a:pt x="1543" y="1130"/>
                  </a:cubicBezTo>
                  <a:cubicBezTo>
                    <a:pt x="1690" y="1234"/>
                    <a:pt x="1508" y="1623"/>
                    <a:pt x="1425" y="1751"/>
                  </a:cubicBezTo>
                  <a:cubicBezTo>
                    <a:pt x="1365" y="1846"/>
                    <a:pt x="1391" y="1970"/>
                    <a:pt x="1485" y="2031"/>
                  </a:cubicBezTo>
                  <a:cubicBezTo>
                    <a:pt x="1521" y="2052"/>
                    <a:pt x="1557" y="2062"/>
                    <a:pt x="1594" y="2062"/>
                  </a:cubicBezTo>
                  <a:cubicBezTo>
                    <a:pt x="1659" y="2062"/>
                    <a:pt x="1725" y="2031"/>
                    <a:pt x="1762" y="1967"/>
                  </a:cubicBezTo>
                  <a:cubicBezTo>
                    <a:pt x="1954" y="1666"/>
                    <a:pt x="2174" y="1086"/>
                    <a:pt x="1776" y="801"/>
                  </a:cubicBezTo>
                  <a:cubicBezTo>
                    <a:pt x="1648" y="709"/>
                    <a:pt x="1506" y="675"/>
                    <a:pt x="1368" y="675"/>
                  </a:cubicBezTo>
                  <a:cubicBezTo>
                    <a:pt x="1129" y="675"/>
                    <a:pt x="901" y="775"/>
                    <a:pt x="771" y="845"/>
                  </a:cubicBezTo>
                  <a:cubicBezTo>
                    <a:pt x="617" y="719"/>
                    <a:pt x="476" y="379"/>
                    <a:pt x="418" y="153"/>
                  </a:cubicBezTo>
                  <a:cubicBezTo>
                    <a:pt x="397" y="62"/>
                    <a:pt x="314" y="0"/>
                    <a:pt x="2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55"/>
            <p:cNvSpPr/>
            <p:nvPr/>
          </p:nvSpPr>
          <p:spPr>
            <a:xfrm>
              <a:off x="7725634" y="1611299"/>
              <a:ext cx="100319" cy="79986"/>
            </a:xfrm>
            <a:custGeom>
              <a:avLst/>
              <a:gdLst/>
              <a:ahLst/>
              <a:cxnLst/>
              <a:rect l="l" t="t" r="r" b="b"/>
              <a:pathLst>
                <a:path w="3356" h="2676" extrusionOk="0">
                  <a:moveTo>
                    <a:pt x="1886" y="1"/>
                  </a:moveTo>
                  <a:cubicBezTo>
                    <a:pt x="1623" y="1"/>
                    <a:pt x="1347" y="66"/>
                    <a:pt x="1086" y="202"/>
                  </a:cubicBezTo>
                  <a:cubicBezTo>
                    <a:pt x="339" y="590"/>
                    <a:pt x="1" y="1415"/>
                    <a:pt x="328" y="2043"/>
                  </a:cubicBezTo>
                  <a:cubicBezTo>
                    <a:pt x="540" y="2451"/>
                    <a:pt x="982" y="2675"/>
                    <a:pt x="1470" y="2675"/>
                  </a:cubicBezTo>
                  <a:cubicBezTo>
                    <a:pt x="1733" y="2675"/>
                    <a:pt x="2009" y="2610"/>
                    <a:pt x="2270" y="2475"/>
                  </a:cubicBezTo>
                  <a:cubicBezTo>
                    <a:pt x="3017" y="2086"/>
                    <a:pt x="3356" y="1262"/>
                    <a:pt x="3028" y="634"/>
                  </a:cubicBezTo>
                  <a:cubicBezTo>
                    <a:pt x="2816" y="226"/>
                    <a:pt x="2374" y="1"/>
                    <a:pt x="1886" y="1"/>
                  </a:cubicBezTo>
                  <a:close/>
                </a:path>
              </a:pathLst>
            </a:custGeom>
            <a:solidFill>
              <a:srgbClr val="93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55"/>
            <p:cNvSpPr/>
            <p:nvPr/>
          </p:nvSpPr>
          <p:spPr>
            <a:xfrm>
              <a:off x="7934254" y="1515442"/>
              <a:ext cx="73057" cy="73440"/>
            </a:xfrm>
            <a:custGeom>
              <a:avLst/>
              <a:gdLst/>
              <a:ahLst/>
              <a:cxnLst/>
              <a:rect l="l" t="t" r="r" b="b"/>
              <a:pathLst>
                <a:path w="2444" h="2457" extrusionOk="0">
                  <a:moveTo>
                    <a:pt x="1012" y="1"/>
                  </a:moveTo>
                  <a:cubicBezTo>
                    <a:pt x="879" y="1"/>
                    <a:pt x="749" y="30"/>
                    <a:pt x="630" y="92"/>
                  </a:cubicBezTo>
                  <a:cubicBezTo>
                    <a:pt x="134" y="349"/>
                    <a:pt x="0" y="1066"/>
                    <a:pt x="326" y="1694"/>
                  </a:cubicBezTo>
                  <a:cubicBezTo>
                    <a:pt x="574" y="2170"/>
                    <a:pt x="1016" y="2457"/>
                    <a:pt x="1430" y="2457"/>
                  </a:cubicBezTo>
                  <a:cubicBezTo>
                    <a:pt x="1564" y="2457"/>
                    <a:pt x="1694" y="2427"/>
                    <a:pt x="1814" y="2365"/>
                  </a:cubicBezTo>
                  <a:cubicBezTo>
                    <a:pt x="2309" y="2106"/>
                    <a:pt x="2443" y="1391"/>
                    <a:pt x="2117" y="763"/>
                  </a:cubicBezTo>
                  <a:cubicBezTo>
                    <a:pt x="1869" y="288"/>
                    <a:pt x="1427" y="1"/>
                    <a:pt x="1012" y="1"/>
                  </a:cubicBezTo>
                  <a:close/>
                </a:path>
              </a:pathLst>
            </a:custGeom>
            <a:solidFill>
              <a:srgbClr val="93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55"/>
            <p:cNvSpPr/>
            <p:nvPr/>
          </p:nvSpPr>
          <p:spPr>
            <a:xfrm>
              <a:off x="7699448" y="1253336"/>
              <a:ext cx="281438" cy="214192"/>
            </a:xfrm>
            <a:custGeom>
              <a:avLst/>
              <a:gdLst/>
              <a:ahLst/>
              <a:cxnLst/>
              <a:rect l="l" t="t" r="r" b="b"/>
              <a:pathLst>
                <a:path w="9415" h="7166" extrusionOk="0">
                  <a:moveTo>
                    <a:pt x="2561" y="0"/>
                  </a:moveTo>
                  <a:cubicBezTo>
                    <a:pt x="909" y="0"/>
                    <a:pt x="214" y="488"/>
                    <a:pt x="0" y="1112"/>
                  </a:cubicBezTo>
                  <a:cubicBezTo>
                    <a:pt x="298" y="1080"/>
                    <a:pt x="735" y="1047"/>
                    <a:pt x="1262" y="1047"/>
                  </a:cubicBezTo>
                  <a:cubicBezTo>
                    <a:pt x="3783" y="1047"/>
                    <a:pt x="8348" y="1810"/>
                    <a:pt x="9415" y="7166"/>
                  </a:cubicBezTo>
                  <a:cubicBezTo>
                    <a:pt x="9238" y="5228"/>
                    <a:pt x="8319" y="490"/>
                    <a:pt x="3542" y="49"/>
                  </a:cubicBezTo>
                  <a:cubicBezTo>
                    <a:pt x="3182" y="16"/>
                    <a:pt x="2856" y="0"/>
                    <a:pt x="2561" y="0"/>
                  </a:cubicBezTo>
                  <a:close/>
                </a:path>
              </a:pathLst>
            </a:custGeom>
            <a:solidFill>
              <a:srgbClr val="FFFFF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3" name="Google Shape;3963;p55"/>
          <p:cNvGrpSpPr/>
          <p:nvPr/>
        </p:nvGrpSpPr>
        <p:grpSpPr>
          <a:xfrm>
            <a:off x="5123784" y="57150"/>
            <a:ext cx="1428418" cy="712680"/>
            <a:chOff x="3928210" y="1337178"/>
            <a:chExt cx="913545" cy="455852"/>
          </a:xfrm>
        </p:grpSpPr>
        <p:sp>
          <p:nvSpPr>
            <p:cNvPr id="3964" name="Google Shape;3964;p55"/>
            <p:cNvSpPr/>
            <p:nvPr/>
          </p:nvSpPr>
          <p:spPr>
            <a:xfrm>
              <a:off x="3928210" y="1337178"/>
              <a:ext cx="913545" cy="455852"/>
            </a:xfrm>
            <a:custGeom>
              <a:avLst/>
              <a:gdLst/>
              <a:ahLst/>
              <a:cxnLst/>
              <a:rect l="l" t="t" r="r" b="b"/>
              <a:pathLst>
                <a:path w="30561" h="15251" extrusionOk="0">
                  <a:moveTo>
                    <a:pt x="15519" y="1"/>
                  </a:moveTo>
                  <a:cubicBezTo>
                    <a:pt x="15210" y="1"/>
                    <a:pt x="14892" y="8"/>
                    <a:pt x="14574" y="22"/>
                  </a:cubicBezTo>
                  <a:cubicBezTo>
                    <a:pt x="8213" y="300"/>
                    <a:pt x="4413" y="3690"/>
                    <a:pt x="2345" y="6482"/>
                  </a:cubicBezTo>
                  <a:cubicBezTo>
                    <a:pt x="1567" y="7534"/>
                    <a:pt x="890" y="8689"/>
                    <a:pt x="337" y="9912"/>
                  </a:cubicBezTo>
                  <a:cubicBezTo>
                    <a:pt x="1" y="10653"/>
                    <a:pt x="270" y="11528"/>
                    <a:pt x="965" y="11952"/>
                  </a:cubicBezTo>
                  <a:cubicBezTo>
                    <a:pt x="965" y="11952"/>
                    <a:pt x="1277" y="12142"/>
                    <a:pt x="1385" y="12210"/>
                  </a:cubicBezTo>
                  <a:cubicBezTo>
                    <a:pt x="1566" y="12322"/>
                    <a:pt x="1744" y="12438"/>
                    <a:pt x="1926" y="12559"/>
                  </a:cubicBezTo>
                  <a:cubicBezTo>
                    <a:pt x="2293" y="12803"/>
                    <a:pt x="2681" y="13078"/>
                    <a:pt x="3119" y="13403"/>
                  </a:cubicBezTo>
                  <a:cubicBezTo>
                    <a:pt x="3449" y="13649"/>
                    <a:pt x="3778" y="13897"/>
                    <a:pt x="4105" y="14151"/>
                  </a:cubicBezTo>
                  <a:lnTo>
                    <a:pt x="4136" y="14175"/>
                  </a:lnTo>
                  <a:cubicBezTo>
                    <a:pt x="4448" y="14418"/>
                    <a:pt x="4759" y="14661"/>
                    <a:pt x="5069" y="14906"/>
                  </a:cubicBezTo>
                  <a:cubicBezTo>
                    <a:pt x="5368" y="15140"/>
                    <a:pt x="5717" y="15250"/>
                    <a:pt x="6060" y="15250"/>
                  </a:cubicBezTo>
                  <a:cubicBezTo>
                    <a:pt x="6694" y="15250"/>
                    <a:pt x="7310" y="14877"/>
                    <a:pt x="7565" y="14224"/>
                  </a:cubicBezTo>
                  <a:cubicBezTo>
                    <a:pt x="7820" y="13568"/>
                    <a:pt x="8122" y="12954"/>
                    <a:pt x="8460" y="12404"/>
                  </a:cubicBezTo>
                  <a:cubicBezTo>
                    <a:pt x="9936" y="9994"/>
                    <a:pt x="11981" y="8824"/>
                    <a:pt x="14710" y="8824"/>
                  </a:cubicBezTo>
                  <a:cubicBezTo>
                    <a:pt x="14793" y="8824"/>
                    <a:pt x="14875" y="8825"/>
                    <a:pt x="14960" y="8828"/>
                  </a:cubicBezTo>
                  <a:cubicBezTo>
                    <a:pt x="18484" y="8917"/>
                    <a:pt x="21046" y="10494"/>
                    <a:pt x="23264" y="13939"/>
                  </a:cubicBezTo>
                  <a:cubicBezTo>
                    <a:pt x="23570" y="14416"/>
                    <a:pt x="24087" y="14678"/>
                    <a:pt x="24617" y="14678"/>
                  </a:cubicBezTo>
                  <a:cubicBezTo>
                    <a:pt x="24890" y="14678"/>
                    <a:pt x="25166" y="14608"/>
                    <a:pt x="25419" y="14463"/>
                  </a:cubicBezTo>
                  <a:cubicBezTo>
                    <a:pt x="25710" y="14295"/>
                    <a:pt x="25981" y="14126"/>
                    <a:pt x="26233" y="13968"/>
                  </a:cubicBezTo>
                  <a:cubicBezTo>
                    <a:pt x="26233" y="13968"/>
                    <a:pt x="26537" y="13771"/>
                    <a:pt x="26630" y="13709"/>
                  </a:cubicBezTo>
                  <a:cubicBezTo>
                    <a:pt x="26856" y="13564"/>
                    <a:pt x="27080" y="13416"/>
                    <a:pt x="27305" y="13263"/>
                  </a:cubicBezTo>
                  <a:lnTo>
                    <a:pt x="27331" y="13246"/>
                  </a:lnTo>
                  <a:cubicBezTo>
                    <a:pt x="27727" y="12980"/>
                    <a:pt x="28122" y="12714"/>
                    <a:pt x="28519" y="12453"/>
                  </a:cubicBezTo>
                  <a:lnTo>
                    <a:pt x="28630" y="12381"/>
                  </a:lnTo>
                  <a:cubicBezTo>
                    <a:pt x="28719" y="12323"/>
                    <a:pt x="28809" y="12262"/>
                    <a:pt x="28900" y="12206"/>
                  </a:cubicBezTo>
                  <a:cubicBezTo>
                    <a:pt x="29077" y="12095"/>
                    <a:pt x="29268" y="11984"/>
                    <a:pt x="29485" y="11867"/>
                  </a:cubicBezTo>
                  <a:cubicBezTo>
                    <a:pt x="30269" y="11447"/>
                    <a:pt x="30561" y="10470"/>
                    <a:pt x="30140" y="9686"/>
                  </a:cubicBezTo>
                  <a:cubicBezTo>
                    <a:pt x="27566" y="4894"/>
                    <a:pt x="23813" y="1"/>
                    <a:pt x="15519"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55"/>
            <p:cNvSpPr/>
            <p:nvPr/>
          </p:nvSpPr>
          <p:spPr>
            <a:xfrm>
              <a:off x="3982017" y="1385301"/>
              <a:ext cx="804856" cy="294566"/>
            </a:xfrm>
            <a:custGeom>
              <a:avLst/>
              <a:gdLst/>
              <a:ahLst/>
              <a:cxnLst/>
              <a:rect l="l" t="t" r="r" b="b"/>
              <a:pathLst>
                <a:path w="26925" h="9855" extrusionOk="0">
                  <a:moveTo>
                    <a:pt x="13720" y="0"/>
                  </a:moveTo>
                  <a:cubicBezTo>
                    <a:pt x="13434" y="0"/>
                    <a:pt x="13142" y="7"/>
                    <a:pt x="12844" y="20"/>
                  </a:cubicBezTo>
                  <a:cubicBezTo>
                    <a:pt x="7116" y="271"/>
                    <a:pt x="3697" y="3318"/>
                    <a:pt x="1840" y="5829"/>
                  </a:cubicBezTo>
                  <a:cubicBezTo>
                    <a:pt x="1014" y="6946"/>
                    <a:pt x="417" y="8048"/>
                    <a:pt x="0" y="8966"/>
                  </a:cubicBezTo>
                  <a:cubicBezTo>
                    <a:pt x="143" y="9055"/>
                    <a:pt x="288" y="9141"/>
                    <a:pt x="431" y="9230"/>
                  </a:cubicBezTo>
                  <a:cubicBezTo>
                    <a:pt x="754" y="9429"/>
                    <a:pt x="1067" y="9640"/>
                    <a:pt x="1381" y="9855"/>
                  </a:cubicBezTo>
                  <a:cubicBezTo>
                    <a:pt x="1765" y="8973"/>
                    <a:pt x="2342" y="7861"/>
                    <a:pt x="3175" y="6747"/>
                  </a:cubicBezTo>
                  <a:cubicBezTo>
                    <a:pt x="5573" y="3536"/>
                    <a:pt x="8849" y="1815"/>
                    <a:pt x="12914" y="1637"/>
                  </a:cubicBezTo>
                  <a:cubicBezTo>
                    <a:pt x="13182" y="1625"/>
                    <a:pt x="13444" y="1620"/>
                    <a:pt x="13701" y="1620"/>
                  </a:cubicBezTo>
                  <a:cubicBezTo>
                    <a:pt x="20608" y="1620"/>
                    <a:pt x="23463" y="5806"/>
                    <a:pt x="25543" y="9686"/>
                  </a:cubicBezTo>
                  <a:cubicBezTo>
                    <a:pt x="25774" y="9533"/>
                    <a:pt x="26009" y="9379"/>
                    <a:pt x="26244" y="9231"/>
                  </a:cubicBezTo>
                  <a:cubicBezTo>
                    <a:pt x="26466" y="9090"/>
                    <a:pt x="26693" y="8962"/>
                    <a:pt x="26925" y="8836"/>
                  </a:cubicBezTo>
                  <a:cubicBezTo>
                    <a:pt x="24718" y="4737"/>
                    <a:pt x="21470" y="0"/>
                    <a:pt x="137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55"/>
            <p:cNvSpPr/>
            <p:nvPr/>
          </p:nvSpPr>
          <p:spPr>
            <a:xfrm>
              <a:off x="4012447" y="1420690"/>
              <a:ext cx="742739" cy="279561"/>
            </a:xfrm>
            <a:custGeom>
              <a:avLst/>
              <a:gdLst/>
              <a:ahLst/>
              <a:cxnLst/>
              <a:rect l="l" t="t" r="r" b="b"/>
              <a:pathLst>
                <a:path w="24847" h="9353" extrusionOk="0">
                  <a:moveTo>
                    <a:pt x="12167" y="1"/>
                  </a:moveTo>
                  <a:cubicBezTo>
                    <a:pt x="12049" y="1"/>
                    <a:pt x="11930" y="2"/>
                    <a:pt x="11810" y="4"/>
                  </a:cubicBezTo>
                  <a:cubicBezTo>
                    <a:pt x="6428" y="113"/>
                    <a:pt x="3287" y="3043"/>
                    <a:pt x="1602" y="5481"/>
                  </a:cubicBezTo>
                  <a:cubicBezTo>
                    <a:pt x="885" y="6521"/>
                    <a:pt x="366" y="7552"/>
                    <a:pt x="0" y="8424"/>
                  </a:cubicBezTo>
                  <a:cubicBezTo>
                    <a:pt x="447" y="8720"/>
                    <a:pt x="882" y="9034"/>
                    <a:pt x="1311" y="9353"/>
                  </a:cubicBezTo>
                  <a:cubicBezTo>
                    <a:pt x="1650" y="8506"/>
                    <a:pt x="2157" y="7461"/>
                    <a:pt x="2882" y="6422"/>
                  </a:cubicBezTo>
                  <a:cubicBezTo>
                    <a:pt x="5057" y="3303"/>
                    <a:pt x="8098" y="1683"/>
                    <a:pt x="11917" y="1606"/>
                  </a:cubicBezTo>
                  <a:cubicBezTo>
                    <a:pt x="12026" y="1604"/>
                    <a:pt x="12133" y="1603"/>
                    <a:pt x="12240" y="1603"/>
                  </a:cubicBezTo>
                  <a:cubicBezTo>
                    <a:pt x="18607" y="1603"/>
                    <a:pt x="21523" y="5386"/>
                    <a:pt x="23588" y="9133"/>
                  </a:cubicBezTo>
                  <a:cubicBezTo>
                    <a:pt x="24007" y="8850"/>
                    <a:pt x="24425" y="8568"/>
                    <a:pt x="24847" y="8293"/>
                  </a:cubicBezTo>
                  <a:cubicBezTo>
                    <a:pt x="22630" y="4295"/>
                    <a:pt x="19317" y="1"/>
                    <a:pt x="12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55"/>
            <p:cNvSpPr/>
            <p:nvPr/>
          </p:nvSpPr>
          <p:spPr>
            <a:xfrm>
              <a:off x="4042818" y="1458292"/>
              <a:ext cx="680891" cy="263779"/>
            </a:xfrm>
            <a:custGeom>
              <a:avLst/>
              <a:gdLst/>
              <a:ahLst/>
              <a:cxnLst/>
              <a:rect l="l" t="t" r="r" b="b"/>
              <a:pathLst>
                <a:path w="22778" h="8825" extrusionOk="0">
                  <a:moveTo>
                    <a:pt x="10698" y="1"/>
                  </a:moveTo>
                  <a:cubicBezTo>
                    <a:pt x="5717" y="1"/>
                    <a:pt x="2877" y="2795"/>
                    <a:pt x="1372" y="5150"/>
                  </a:cubicBezTo>
                  <a:cubicBezTo>
                    <a:pt x="761" y="6103"/>
                    <a:pt x="318" y="7056"/>
                    <a:pt x="0" y="7879"/>
                  </a:cubicBezTo>
                  <a:cubicBezTo>
                    <a:pt x="424" y="8188"/>
                    <a:pt x="840" y="8505"/>
                    <a:pt x="1255" y="8824"/>
                  </a:cubicBezTo>
                  <a:cubicBezTo>
                    <a:pt x="1550" y="8024"/>
                    <a:pt x="1982" y="7064"/>
                    <a:pt x="2596" y="6113"/>
                  </a:cubicBezTo>
                  <a:cubicBezTo>
                    <a:pt x="4536" y="3109"/>
                    <a:pt x="7315" y="1589"/>
                    <a:pt x="10852" y="1589"/>
                  </a:cubicBezTo>
                  <a:cubicBezTo>
                    <a:pt x="10880" y="1589"/>
                    <a:pt x="10907" y="1589"/>
                    <a:pt x="10935" y="1589"/>
                  </a:cubicBezTo>
                  <a:cubicBezTo>
                    <a:pt x="16662" y="1630"/>
                    <a:pt x="19564" y="4975"/>
                    <a:pt x="21607" y="8511"/>
                  </a:cubicBezTo>
                  <a:cubicBezTo>
                    <a:pt x="22003" y="8260"/>
                    <a:pt x="22389" y="8002"/>
                    <a:pt x="22778" y="7740"/>
                  </a:cubicBezTo>
                  <a:cubicBezTo>
                    <a:pt x="20559" y="3904"/>
                    <a:pt x="17266" y="48"/>
                    <a:pt x="10791" y="1"/>
                  </a:cubicBezTo>
                  <a:cubicBezTo>
                    <a:pt x="10760" y="1"/>
                    <a:pt x="10729" y="1"/>
                    <a:pt x="106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55"/>
            <p:cNvSpPr/>
            <p:nvPr/>
          </p:nvSpPr>
          <p:spPr>
            <a:xfrm>
              <a:off x="4073159" y="1505578"/>
              <a:ext cx="624843" cy="239269"/>
            </a:xfrm>
            <a:custGeom>
              <a:avLst/>
              <a:gdLst/>
              <a:ahLst/>
              <a:cxnLst/>
              <a:rect l="l" t="t" r="r" b="b"/>
              <a:pathLst>
                <a:path w="20903" h="8005" extrusionOk="0">
                  <a:moveTo>
                    <a:pt x="9672" y="0"/>
                  </a:moveTo>
                  <a:cubicBezTo>
                    <a:pt x="5039" y="0"/>
                    <a:pt x="2429" y="2676"/>
                    <a:pt x="1049" y="4949"/>
                  </a:cubicBezTo>
                  <a:cubicBezTo>
                    <a:pt x="611" y="5671"/>
                    <a:pt x="267" y="6394"/>
                    <a:pt x="0" y="7059"/>
                  </a:cubicBezTo>
                  <a:cubicBezTo>
                    <a:pt x="91" y="7128"/>
                    <a:pt x="182" y="7199"/>
                    <a:pt x="273" y="7268"/>
                  </a:cubicBezTo>
                  <a:cubicBezTo>
                    <a:pt x="586" y="7511"/>
                    <a:pt x="901" y="7758"/>
                    <a:pt x="1214" y="8005"/>
                  </a:cubicBezTo>
                  <a:cubicBezTo>
                    <a:pt x="1468" y="7354"/>
                    <a:pt x="1801" y="6638"/>
                    <a:pt x="2237" y="5927"/>
                  </a:cubicBezTo>
                  <a:cubicBezTo>
                    <a:pt x="4008" y="3038"/>
                    <a:pt x="6573" y="1577"/>
                    <a:pt x="9864" y="1577"/>
                  </a:cubicBezTo>
                  <a:cubicBezTo>
                    <a:pt x="9959" y="1577"/>
                    <a:pt x="10053" y="1579"/>
                    <a:pt x="10149" y="1581"/>
                  </a:cubicBezTo>
                  <a:cubicBezTo>
                    <a:pt x="15007" y="1705"/>
                    <a:pt x="17791" y="4362"/>
                    <a:pt x="19767" y="7430"/>
                  </a:cubicBezTo>
                  <a:cubicBezTo>
                    <a:pt x="20028" y="7281"/>
                    <a:pt x="20282" y="7121"/>
                    <a:pt x="20528" y="6967"/>
                  </a:cubicBezTo>
                  <a:cubicBezTo>
                    <a:pt x="20655" y="6888"/>
                    <a:pt x="20777" y="6805"/>
                    <a:pt x="20903" y="6724"/>
                  </a:cubicBezTo>
                  <a:cubicBezTo>
                    <a:pt x="18731" y="3297"/>
                    <a:pt x="15562" y="145"/>
                    <a:pt x="9987" y="4"/>
                  </a:cubicBezTo>
                  <a:cubicBezTo>
                    <a:pt x="9881" y="2"/>
                    <a:pt x="9776" y="0"/>
                    <a:pt x="96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 name="TextBox 103"/>
          <p:cNvSpPr txBox="1"/>
          <p:nvPr/>
        </p:nvSpPr>
        <p:spPr>
          <a:xfrm>
            <a:off x="2176975" y="540172"/>
            <a:ext cx="3048000" cy="646331"/>
          </a:xfrm>
          <a:prstGeom prst="rect">
            <a:avLst/>
          </a:prstGeom>
          <a:noFill/>
        </p:spPr>
        <p:txBody>
          <a:bodyPr wrap="square" rtlCol="0">
            <a:spAutoFit/>
          </a:bodyPr>
          <a:lstStyle/>
          <a:p>
            <a:pPr algn="ctr"/>
            <a:r>
              <a:rPr lang="en-US" sz="3600" b="1" dirty="0" smtClean="0"/>
              <a:t>KHỞI ĐỘNG</a:t>
            </a:r>
            <a:endParaRPr lang="en-US" sz="3600" b="1" dirty="0"/>
          </a:p>
        </p:txBody>
      </p:sp>
      <p:sp>
        <p:nvSpPr>
          <p:cNvPr id="105" name="Rectangle 104"/>
          <p:cNvSpPr/>
          <p:nvPr/>
        </p:nvSpPr>
        <p:spPr>
          <a:xfrm>
            <a:off x="1282092" y="1304911"/>
            <a:ext cx="4761240" cy="523220"/>
          </a:xfrm>
          <a:prstGeom prst="rect">
            <a:avLst/>
          </a:prstGeom>
        </p:spPr>
        <p:txBody>
          <a:bodyPr wrap="none">
            <a:spAutoFit/>
          </a:bodyPr>
          <a:lstStyle/>
          <a:p>
            <a:pPr algn="ctr"/>
            <a:r>
              <a:rPr lang="en-US" sz="2800" dirty="0" smtClean="0"/>
              <a:t>Trò chơi </a:t>
            </a:r>
            <a:r>
              <a:rPr lang="en-US" sz="2800" b="1" i="1" dirty="0" smtClean="0">
                <a:solidFill>
                  <a:schemeClr val="accent5">
                    <a:lumMod val="50000"/>
                  </a:schemeClr>
                </a:solidFill>
              </a:rPr>
              <a:t>“Ai hiểu biết nhất”</a:t>
            </a:r>
            <a:endParaRPr lang="en-US" sz="2800" b="1" i="1" dirty="0">
              <a:solidFill>
                <a:schemeClr val="accent5">
                  <a:lumMod val="50000"/>
                </a:schemeClr>
              </a:solidFill>
            </a:endParaRPr>
          </a:p>
        </p:txBody>
      </p:sp>
      <p:sp>
        <p:nvSpPr>
          <p:cNvPr id="2" name="Rectangle 1"/>
          <p:cNvSpPr/>
          <p:nvPr/>
        </p:nvSpPr>
        <p:spPr>
          <a:xfrm>
            <a:off x="642774" y="1864566"/>
            <a:ext cx="5910425" cy="2862322"/>
          </a:xfrm>
          <a:prstGeom prst="rect">
            <a:avLst/>
          </a:prstGeom>
        </p:spPr>
        <p:txBody>
          <a:bodyPr wrap="square">
            <a:spAutoFit/>
          </a:bodyPr>
          <a:lstStyle/>
          <a:p>
            <a:pPr algn="just">
              <a:lnSpc>
                <a:spcPct val="150000"/>
              </a:lnSpc>
            </a:pPr>
            <a:r>
              <a:rPr lang="en-US" sz="2400" b="1" i="1" dirty="0" smtClean="0">
                <a:solidFill>
                  <a:srgbClr val="FF0000"/>
                </a:solidFill>
              </a:rPr>
              <a:t>Luật chơi: </a:t>
            </a:r>
            <a:r>
              <a:rPr lang="en-US" sz="2400" dirty="0" smtClean="0"/>
              <a:t>Chia lớp làm các đội 4 – 5 học sinh. Các đội chơi viết tên những nghề nghiệp mà em biết lên giấy A4 (có thể vẽ thêm hình minh họa). Sau 4 phút, đội nào viết được nhiều hơn sẽ chiến thắng.</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5"/>
                                        </p:tgtEl>
                                        <p:attrNameLst>
                                          <p:attrName>style.visibility</p:attrName>
                                        </p:attrNameLst>
                                      </p:cBhvr>
                                      <p:to>
                                        <p:strVal val="visible"/>
                                      </p:to>
                                    </p:set>
                                    <p:anim calcmode="lin" valueType="num">
                                      <p:cBhvr additive="base">
                                        <p:cTn id="7" dur="500" fill="hold"/>
                                        <p:tgtEl>
                                          <p:spTgt spid="105"/>
                                        </p:tgtEl>
                                        <p:attrNameLst>
                                          <p:attrName>ppt_x</p:attrName>
                                        </p:attrNameLst>
                                      </p:cBhvr>
                                      <p:tavLst>
                                        <p:tav tm="0">
                                          <p:val>
                                            <p:strVal val="#ppt_x"/>
                                          </p:val>
                                        </p:tav>
                                        <p:tav tm="100000">
                                          <p:val>
                                            <p:strVal val="#ppt_x"/>
                                          </p:val>
                                        </p:tav>
                                      </p:tavLst>
                                    </p:anim>
                                    <p:anim calcmode="lin" valueType="num">
                                      <p:cBhvr additive="base">
                                        <p:cTn id="8"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barn(inVertical)">
                                      <p:cBhvr>
                                        <p:cTn id="13"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27"/>
        <p:cNvGrpSpPr/>
        <p:nvPr/>
      </p:nvGrpSpPr>
      <p:grpSpPr>
        <a:xfrm>
          <a:off x="0" y="0"/>
          <a:ext cx="0" cy="0"/>
          <a:chOff x="0" y="0"/>
          <a:chExt cx="0" cy="0"/>
        </a:xfrm>
      </p:grpSpPr>
      <p:grpSp>
        <p:nvGrpSpPr>
          <p:cNvPr id="2830" name="Google Shape;2830;p46"/>
          <p:cNvGrpSpPr/>
          <p:nvPr/>
        </p:nvGrpSpPr>
        <p:grpSpPr>
          <a:xfrm>
            <a:off x="317221" y="1367363"/>
            <a:ext cx="1448335" cy="726012"/>
            <a:chOff x="6554834" y="4413128"/>
            <a:chExt cx="1033713" cy="518173"/>
          </a:xfrm>
        </p:grpSpPr>
        <p:sp>
          <p:nvSpPr>
            <p:cNvPr id="2831" name="Google Shape;2831;p46"/>
            <p:cNvSpPr/>
            <p:nvPr/>
          </p:nvSpPr>
          <p:spPr>
            <a:xfrm>
              <a:off x="6554834" y="4413128"/>
              <a:ext cx="1033713" cy="518173"/>
            </a:xfrm>
            <a:custGeom>
              <a:avLst/>
              <a:gdLst/>
              <a:ahLst/>
              <a:cxnLst/>
              <a:rect l="l" t="t" r="r" b="b"/>
              <a:pathLst>
                <a:path w="34581" h="17336" extrusionOk="0">
                  <a:moveTo>
                    <a:pt x="743" y="0"/>
                  </a:moveTo>
                  <a:cubicBezTo>
                    <a:pt x="287" y="0"/>
                    <a:pt x="1" y="500"/>
                    <a:pt x="236" y="896"/>
                  </a:cubicBezTo>
                  <a:lnTo>
                    <a:pt x="4443" y="7949"/>
                  </a:lnTo>
                  <a:cubicBezTo>
                    <a:pt x="4558" y="8140"/>
                    <a:pt x="4755" y="8237"/>
                    <a:pt x="4952" y="8237"/>
                  </a:cubicBezTo>
                  <a:cubicBezTo>
                    <a:pt x="5130" y="8237"/>
                    <a:pt x="5309" y="8158"/>
                    <a:pt x="5429" y="7996"/>
                  </a:cubicBezTo>
                  <a:lnTo>
                    <a:pt x="6181" y="6972"/>
                  </a:lnTo>
                  <a:cubicBezTo>
                    <a:pt x="6294" y="6819"/>
                    <a:pt x="6471" y="6732"/>
                    <a:pt x="6655" y="6732"/>
                  </a:cubicBezTo>
                  <a:cubicBezTo>
                    <a:pt x="6702" y="6732"/>
                    <a:pt x="6749" y="6738"/>
                    <a:pt x="6795" y="6749"/>
                  </a:cubicBezTo>
                  <a:cubicBezTo>
                    <a:pt x="6904" y="6775"/>
                    <a:pt x="7004" y="6828"/>
                    <a:pt x="7080" y="6907"/>
                  </a:cubicBezTo>
                  <a:cubicBezTo>
                    <a:pt x="7621" y="7479"/>
                    <a:pt x="7993" y="8302"/>
                    <a:pt x="8382" y="9170"/>
                  </a:cubicBezTo>
                  <a:cubicBezTo>
                    <a:pt x="8510" y="9455"/>
                    <a:pt x="8637" y="9739"/>
                    <a:pt x="8771" y="10017"/>
                  </a:cubicBezTo>
                  <a:cubicBezTo>
                    <a:pt x="9086" y="10668"/>
                    <a:pt x="9559" y="11652"/>
                    <a:pt x="10418" y="12367"/>
                  </a:cubicBezTo>
                  <a:cubicBezTo>
                    <a:pt x="10943" y="12802"/>
                    <a:pt x="11552" y="13069"/>
                    <a:pt x="12198" y="13145"/>
                  </a:cubicBezTo>
                  <a:cubicBezTo>
                    <a:pt x="12313" y="13159"/>
                    <a:pt x="12420" y="13201"/>
                    <a:pt x="12510" y="13273"/>
                  </a:cubicBezTo>
                  <a:cubicBezTo>
                    <a:pt x="13031" y="13687"/>
                    <a:pt x="13613" y="14006"/>
                    <a:pt x="14234" y="14218"/>
                  </a:cubicBezTo>
                  <a:cubicBezTo>
                    <a:pt x="14790" y="14407"/>
                    <a:pt x="15377" y="14501"/>
                    <a:pt x="15977" y="14501"/>
                  </a:cubicBezTo>
                  <a:cubicBezTo>
                    <a:pt x="16496" y="14501"/>
                    <a:pt x="17020" y="14431"/>
                    <a:pt x="17536" y="14290"/>
                  </a:cubicBezTo>
                  <a:cubicBezTo>
                    <a:pt x="18588" y="14004"/>
                    <a:pt x="19489" y="13485"/>
                    <a:pt x="20155" y="13066"/>
                  </a:cubicBezTo>
                  <a:cubicBezTo>
                    <a:pt x="20347" y="12943"/>
                    <a:pt x="20542" y="12819"/>
                    <a:pt x="20738" y="12689"/>
                  </a:cubicBezTo>
                  <a:cubicBezTo>
                    <a:pt x="21700" y="12061"/>
                    <a:pt x="22609" y="11468"/>
                    <a:pt x="23479" y="11468"/>
                  </a:cubicBezTo>
                  <a:cubicBezTo>
                    <a:pt x="23520" y="11468"/>
                    <a:pt x="23561" y="11471"/>
                    <a:pt x="23600" y="11472"/>
                  </a:cubicBezTo>
                  <a:cubicBezTo>
                    <a:pt x="23802" y="11485"/>
                    <a:pt x="23897" y="11563"/>
                    <a:pt x="23963" y="11635"/>
                  </a:cubicBezTo>
                  <a:cubicBezTo>
                    <a:pt x="24176" y="11873"/>
                    <a:pt x="24361" y="12261"/>
                    <a:pt x="24556" y="12671"/>
                  </a:cubicBezTo>
                  <a:lnTo>
                    <a:pt x="24594" y="12752"/>
                  </a:lnTo>
                  <a:cubicBezTo>
                    <a:pt x="25157" y="13935"/>
                    <a:pt x="26209" y="15554"/>
                    <a:pt x="28010" y="16568"/>
                  </a:cubicBezTo>
                  <a:cubicBezTo>
                    <a:pt x="28889" y="17062"/>
                    <a:pt x="29890" y="17333"/>
                    <a:pt x="30823" y="17336"/>
                  </a:cubicBezTo>
                  <a:cubicBezTo>
                    <a:pt x="32056" y="17336"/>
                    <a:pt x="33126" y="16850"/>
                    <a:pt x="33839" y="15971"/>
                  </a:cubicBezTo>
                  <a:cubicBezTo>
                    <a:pt x="34250" y="15465"/>
                    <a:pt x="34494" y="14860"/>
                    <a:pt x="34544" y="14223"/>
                  </a:cubicBezTo>
                  <a:cubicBezTo>
                    <a:pt x="34580" y="13750"/>
                    <a:pt x="34421" y="13280"/>
                    <a:pt x="34100" y="12935"/>
                  </a:cubicBezTo>
                  <a:cubicBezTo>
                    <a:pt x="33781" y="12590"/>
                    <a:pt x="33324" y="12391"/>
                    <a:pt x="32848" y="12391"/>
                  </a:cubicBezTo>
                  <a:cubicBezTo>
                    <a:pt x="31986" y="12391"/>
                    <a:pt x="31276" y="13008"/>
                    <a:pt x="31149" y="13845"/>
                  </a:cubicBezTo>
                  <a:cubicBezTo>
                    <a:pt x="31122" y="13862"/>
                    <a:pt x="31085" y="13880"/>
                    <a:pt x="31044" y="13893"/>
                  </a:cubicBezTo>
                  <a:cubicBezTo>
                    <a:pt x="30980" y="13910"/>
                    <a:pt x="30899" y="13921"/>
                    <a:pt x="30807" y="13921"/>
                  </a:cubicBezTo>
                  <a:cubicBezTo>
                    <a:pt x="30596" y="13921"/>
                    <a:pt x="30339" y="13870"/>
                    <a:pt x="30085" y="13776"/>
                  </a:cubicBezTo>
                  <a:cubicBezTo>
                    <a:pt x="29301" y="13489"/>
                    <a:pt x="28524" y="12767"/>
                    <a:pt x="27952" y="11800"/>
                  </a:cubicBezTo>
                  <a:cubicBezTo>
                    <a:pt x="27840" y="11611"/>
                    <a:pt x="27727" y="11379"/>
                    <a:pt x="27610" y="11133"/>
                  </a:cubicBezTo>
                  <a:cubicBezTo>
                    <a:pt x="27190" y="10264"/>
                    <a:pt x="26667" y="9180"/>
                    <a:pt x="25486" y="8532"/>
                  </a:cubicBezTo>
                  <a:cubicBezTo>
                    <a:pt x="24904" y="8213"/>
                    <a:pt x="24237" y="8052"/>
                    <a:pt x="23497" y="8052"/>
                  </a:cubicBezTo>
                  <a:cubicBezTo>
                    <a:pt x="23264" y="8052"/>
                    <a:pt x="23020" y="8068"/>
                    <a:pt x="22776" y="8102"/>
                  </a:cubicBezTo>
                  <a:cubicBezTo>
                    <a:pt x="21897" y="8216"/>
                    <a:pt x="21033" y="8531"/>
                    <a:pt x="20055" y="9085"/>
                  </a:cubicBezTo>
                  <a:cubicBezTo>
                    <a:pt x="19633" y="9325"/>
                    <a:pt x="19236" y="9582"/>
                    <a:pt x="18853" y="9831"/>
                  </a:cubicBezTo>
                  <a:cubicBezTo>
                    <a:pt x="18030" y="10366"/>
                    <a:pt x="17253" y="10870"/>
                    <a:pt x="16450" y="11036"/>
                  </a:cubicBezTo>
                  <a:cubicBezTo>
                    <a:pt x="16308" y="11066"/>
                    <a:pt x="16163" y="11080"/>
                    <a:pt x="16018" y="11080"/>
                  </a:cubicBezTo>
                  <a:cubicBezTo>
                    <a:pt x="15963" y="11080"/>
                    <a:pt x="15909" y="11078"/>
                    <a:pt x="15855" y="11073"/>
                  </a:cubicBezTo>
                  <a:cubicBezTo>
                    <a:pt x="16005" y="10783"/>
                    <a:pt x="16124" y="10474"/>
                    <a:pt x="16201" y="10153"/>
                  </a:cubicBezTo>
                  <a:cubicBezTo>
                    <a:pt x="16526" y="8809"/>
                    <a:pt x="16138" y="7471"/>
                    <a:pt x="15185" y="6655"/>
                  </a:cubicBezTo>
                  <a:cubicBezTo>
                    <a:pt x="14649" y="6196"/>
                    <a:pt x="13971" y="5943"/>
                    <a:pt x="13277" y="5943"/>
                  </a:cubicBezTo>
                  <a:cubicBezTo>
                    <a:pt x="12735" y="5943"/>
                    <a:pt x="12208" y="6097"/>
                    <a:pt x="11755" y="6388"/>
                  </a:cubicBezTo>
                  <a:cubicBezTo>
                    <a:pt x="11713" y="6415"/>
                    <a:pt x="11672" y="6443"/>
                    <a:pt x="11634" y="6471"/>
                  </a:cubicBezTo>
                  <a:cubicBezTo>
                    <a:pt x="11532" y="6544"/>
                    <a:pt x="11417" y="6578"/>
                    <a:pt x="11302" y="6578"/>
                  </a:cubicBezTo>
                  <a:cubicBezTo>
                    <a:pt x="11094" y="6578"/>
                    <a:pt x="10889" y="6465"/>
                    <a:pt x="10780" y="6265"/>
                  </a:cubicBezTo>
                  <a:cubicBezTo>
                    <a:pt x="10576" y="5891"/>
                    <a:pt x="10348" y="5520"/>
                    <a:pt x="10075" y="5159"/>
                  </a:cubicBezTo>
                  <a:cubicBezTo>
                    <a:pt x="9801" y="4793"/>
                    <a:pt x="9501" y="4466"/>
                    <a:pt x="9180" y="4182"/>
                  </a:cubicBezTo>
                  <a:cubicBezTo>
                    <a:pt x="9173" y="4176"/>
                    <a:pt x="9166" y="4171"/>
                    <a:pt x="9161" y="4165"/>
                  </a:cubicBezTo>
                  <a:lnTo>
                    <a:pt x="9156" y="4144"/>
                  </a:lnTo>
                  <a:cubicBezTo>
                    <a:pt x="9106" y="3936"/>
                    <a:pt x="9171" y="3718"/>
                    <a:pt x="9327" y="3571"/>
                  </a:cubicBezTo>
                  <a:lnTo>
                    <a:pt x="11566" y="1482"/>
                  </a:lnTo>
                  <a:cubicBezTo>
                    <a:pt x="11950" y="1123"/>
                    <a:pt x="11713" y="481"/>
                    <a:pt x="11189" y="458"/>
                  </a:cubicBezTo>
                  <a:lnTo>
                    <a:pt x="771" y="1"/>
                  </a:lnTo>
                  <a:cubicBezTo>
                    <a:pt x="761" y="1"/>
                    <a:pt x="752" y="0"/>
                    <a:pt x="743"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46"/>
            <p:cNvSpPr/>
            <p:nvPr/>
          </p:nvSpPr>
          <p:spPr>
            <a:xfrm>
              <a:off x="6632106" y="4463851"/>
              <a:ext cx="182613" cy="47256"/>
            </a:xfrm>
            <a:custGeom>
              <a:avLst/>
              <a:gdLst/>
              <a:ahLst/>
              <a:cxnLst/>
              <a:rect l="l" t="t" r="r" b="b"/>
              <a:pathLst>
                <a:path w="6109" h="1581" extrusionOk="0">
                  <a:moveTo>
                    <a:pt x="1" y="1"/>
                  </a:moveTo>
                  <a:lnTo>
                    <a:pt x="4701" y="1580"/>
                  </a:lnTo>
                  <a:lnTo>
                    <a:pt x="6108" y="269"/>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46"/>
            <p:cNvSpPr/>
            <p:nvPr/>
          </p:nvSpPr>
          <p:spPr>
            <a:xfrm>
              <a:off x="6632106" y="4463851"/>
              <a:ext cx="110004" cy="122938"/>
            </a:xfrm>
            <a:custGeom>
              <a:avLst/>
              <a:gdLst/>
              <a:ahLst/>
              <a:cxnLst/>
              <a:rect l="l" t="t" r="r" b="b"/>
              <a:pathLst>
                <a:path w="3680" h="4113" extrusionOk="0">
                  <a:moveTo>
                    <a:pt x="1" y="1"/>
                  </a:moveTo>
                  <a:lnTo>
                    <a:pt x="2455" y="4112"/>
                  </a:lnTo>
                  <a:lnTo>
                    <a:pt x="3679" y="2450"/>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46"/>
            <p:cNvSpPr/>
            <p:nvPr/>
          </p:nvSpPr>
          <p:spPr>
            <a:xfrm>
              <a:off x="6632106" y="4463851"/>
              <a:ext cx="155620" cy="108770"/>
            </a:xfrm>
            <a:custGeom>
              <a:avLst/>
              <a:gdLst/>
              <a:ahLst/>
              <a:cxnLst/>
              <a:rect l="l" t="t" r="r" b="b"/>
              <a:pathLst>
                <a:path w="5206" h="3639" extrusionOk="0">
                  <a:moveTo>
                    <a:pt x="1" y="1"/>
                  </a:moveTo>
                  <a:lnTo>
                    <a:pt x="3679" y="2450"/>
                  </a:lnTo>
                  <a:lnTo>
                    <a:pt x="5205" y="3638"/>
                  </a:lnTo>
                  <a:lnTo>
                    <a:pt x="4701" y="1580"/>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46"/>
            <p:cNvSpPr/>
            <p:nvPr/>
          </p:nvSpPr>
          <p:spPr>
            <a:xfrm>
              <a:off x="6726716" y="4537052"/>
              <a:ext cx="61011" cy="35569"/>
            </a:xfrm>
            <a:custGeom>
              <a:avLst/>
              <a:gdLst/>
              <a:ahLst/>
              <a:cxnLst/>
              <a:rect l="l" t="t" r="r" b="b"/>
              <a:pathLst>
                <a:path w="2041" h="1190" extrusionOk="0">
                  <a:moveTo>
                    <a:pt x="514" y="1"/>
                  </a:moveTo>
                  <a:lnTo>
                    <a:pt x="0" y="699"/>
                  </a:lnTo>
                  <a:lnTo>
                    <a:pt x="2040" y="1189"/>
                  </a:lnTo>
                  <a:lnTo>
                    <a:pt x="51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46"/>
            <p:cNvSpPr/>
            <p:nvPr/>
          </p:nvSpPr>
          <p:spPr>
            <a:xfrm>
              <a:off x="6790776" y="4573308"/>
              <a:ext cx="748986" cy="309840"/>
            </a:xfrm>
            <a:custGeom>
              <a:avLst/>
              <a:gdLst/>
              <a:ahLst/>
              <a:cxnLst/>
              <a:rect l="l" t="t" r="r" b="b"/>
              <a:pathLst>
                <a:path w="25056" h="10366" extrusionOk="0">
                  <a:moveTo>
                    <a:pt x="5395" y="2389"/>
                  </a:moveTo>
                  <a:cubicBezTo>
                    <a:pt x="5948" y="2389"/>
                    <a:pt x="6401" y="2844"/>
                    <a:pt x="6545" y="3366"/>
                  </a:cubicBezTo>
                  <a:cubicBezTo>
                    <a:pt x="6732" y="4031"/>
                    <a:pt x="6513" y="4786"/>
                    <a:pt x="6070" y="5302"/>
                  </a:cubicBezTo>
                  <a:cubicBezTo>
                    <a:pt x="5827" y="5584"/>
                    <a:pt x="5509" y="5815"/>
                    <a:pt x="5159" y="5930"/>
                  </a:cubicBezTo>
                  <a:lnTo>
                    <a:pt x="5159" y="5930"/>
                  </a:lnTo>
                  <a:cubicBezTo>
                    <a:pt x="5113" y="5876"/>
                    <a:pt x="5069" y="5820"/>
                    <a:pt x="5026" y="5763"/>
                  </a:cubicBezTo>
                  <a:cubicBezTo>
                    <a:pt x="4603" y="5199"/>
                    <a:pt x="4283" y="4483"/>
                    <a:pt x="4277" y="3766"/>
                  </a:cubicBezTo>
                  <a:cubicBezTo>
                    <a:pt x="4271" y="3155"/>
                    <a:pt x="4587" y="2493"/>
                    <a:pt x="5251" y="2400"/>
                  </a:cubicBezTo>
                  <a:cubicBezTo>
                    <a:pt x="5300" y="2393"/>
                    <a:pt x="5348" y="2389"/>
                    <a:pt x="5395" y="2389"/>
                  </a:cubicBezTo>
                  <a:close/>
                  <a:moveTo>
                    <a:pt x="155" y="1"/>
                  </a:moveTo>
                  <a:cubicBezTo>
                    <a:pt x="73" y="1"/>
                    <a:pt x="1" y="103"/>
                    <a:pt x="78" y="171"/>
                  </a:cubicBezTo>
                  <a:cubicBezTo>
                    <a:pt x="1203" y="1172"/>
                    <a:pt x="1694" y="2642"/>
                    <a:pt x="2329" y="3962"/>
                  </a:cubicBezTo>
                  <a:cubicBezTo>
                    <a:pt x="2641" y="4611"/>
                    <a:pt x="2988" y="5303"/>
                    <a:pt x="3551" y="5770"/>
                  </a:cubicBezTo>
                  <a:cubicBezTo>
                    <a:pt x="3893" y="6054"/>
                    <a:pt x="4292" y="6205"/>
                    <a:pt x="4702" y="6205"/>
                  </a:cubicBezTo>
                  <a:cubicBezTo>
                    <a:pt x="4831" y="6205"/>
                    <a:pt x="4962" y="6190"/>
                    <a:pt x="5092" y="6159"/>
                  </a:cubicBezTo>
                  <a:lnTo>
                    <a:pt x="5092" y="6159"/>
                  </a:lnTo>
                  <a:cubicBezTo>
                    <a:pt x="5571" y="6691"/>
                    <a:pt x="6184" y="7104"/>
                    <a:pt x="6856" y="7331"/>
                  </a:cubicBezTo>
                  <a:cubicBezTo>
                    <a:pt x="7256" y="7467"/>
                    <a:pt x="7670" y="7530"/>
                    <a:pt x="8085" y="7530"/>
                  </a:cubicBezTo>
                  <a:cubicBezTo>
                    <a:pt x="8466" y="7530"/>
                    <a:pt x="8848" y="7477"/>
                    <a:pt x="9220" y="7377"/>
                  </a:cubicBezTo>
                  <a:cubicBezTo>
                    <a:pt x="10002" y="7165"/>
                    <a:pt x="10723" y="6771"/>
                    <a:pt x="11405" y="6343"/>
                  </a:cubicBezTo>
                  <a:cubicBezTo>
                    <a:pt x="12685" y="5540"/>
                    <a:pt x="14008" y="4500"/>
                    <a:pt x="15585" y="4500"/>
                  </a:cubicBezTo>
                  <a:cubicBezTo>
                    <a:pt x="15659" y="4500"/>
                    <a:pt x="15733" y="4502"/>
                    <a:pt x="15807" y="4507"/>
                  </a:cubicBezTo>
                  <a:cubicBezTo>
                    <a:pt x="16379" y="4542"/>
                    <a:pt x="16884" y="4774"/>
                    <a:pt x="17268" y="5200"/>
                  </a:cubicBezTo>
                  <a:cubicBezTo>
                    <a:pt x="17658" y="5635"/>
                    <a:pt x="17908" y="6181"/>
                    <a:pt x="18158" y="6702"/>
                  </a:cubicBezTo>
                  <a:cubicBezTo>
                    <a:pt x="18757" y="7958"/>
                    <a:pt x="19679" y="9116"/>
                    <a:pt x="20910" y="9806"/>
                  </a:cubicBezTo>
                  <a:cubicBezTo>
                    <a:pt x="21486" y="10129"/>
                    <a:pt x="22225" y="10365"/>
                    <a:pt x="22933" y="10365"/>
                  </a:cubicBezTo>
                  <a:cubicBezTo>
                    <a:pt x="23606" y="10365"/>
                    <a:pt x="24251" y="10152"/>
                    <a:pt x="24701" y="9597"/>
                  </a:cubicBezTo>
                  <a:cubicBezTo>
                    <a:pt x="24902" y="9348"/>
                    <a:pt x="25026" y="9056"/>
                    <a:pt x="25050" y="8737"/>
                  </a:cubicBezTo>
                  <a:cubicBezTo>
                    <a:pt x="25056" y="8672"/>
                    <a:pt x="25008" y="8640"/>
                    <a:pt x="24958" y="8640"/>
                  </a:cubicBezTo>
                  <a:cubicBezTo>
                    <a:pt x="24907" y="8640"/>
                    <a:pt x="24854" y="8672"/>
                    <a:pt x="24849" y="8737"/>
                  </a:cubicBezTo>
                  <a:cubicBezTo>
                    <a:pt x="24796" y="9409"/>
                    <a:pt x="24210" y="9905"/>
                    <a:pt x="23595" y="10080"/>
                  </a:cubicBezTo>
                  <a:cubicBezTo>
                    <a:pt x="23376" y="10142"/>
                    <a:pt x="23147" y="10169"/>
                    <a:pt x="22916" y="10169"/>
                  </a:cubicBezTo>
                  <a:cubicBezTo>
                    <a:pt x="22479" y="10169"/>
                    <a:pt x="22035" y="10071"/>
                    <a:pt x="21638" y="9926"/>
                  </a:cubicBezTo>
                  <a:cubicBezTo>
                    <a:pt x="20369" y="9458"/>
                    <a:pt x="19353" y="8403"/>
                    <a:pt x="18676" y="7259"/>
                  </a:cubicBezTo>
                  <a:cubicBezTo>
                    <a:pt x="18132" y="6342"/>
                    <a:pt x="17820" y="5132"/>
                    <a:pt x="16818" y="4582"/>
                  </a:cubicBezTo>
                  <a:cubicBezTo>
                    <a:pt x="16446" y="4377"/>
                    <a:pt x="16025" y="4300"/>
                    <a:pt x="15603" y="4300"/>
                  </a:cubicBezTo>
                  <a:cubicBezTo>
                    <a:pt x="15432" y="4300"/>
                    <a:pt x="15260" y="4313"/>
                    <a:pt x="15092" y="4335"/>
                  </a:cubicBezTo>
                  <a:cubicBezTo>
                    <a:pt x="14332" y="4435"/>
                    <a:pt x="13620" y="4746"/>
                    <a:pt x="12958" y="5121"/>
                  </a:cubicBezTo>
                  <a:cubicBezTo>
                    <a:pt x="11625" y="5879"/>
                    <a:pt x="10424" y="6932"/>
                    <a:pt x="8884" y="7251"/>
                  </a:cubicBezTo>
                  <a:cubicBezTo>
                    <a:pt x="8630" y="7303"/>
                    <a:pt x="8376" y="7329"/>
                    <a:pt x="8123" y="7329"/>
                  </a:cubicBezTo>
                  <a:cubicBezTo>
                    <a:pt x="7060" y="7329"/>
                    <a:pt x="6038" y="6877"/>
                    <a:pt x="5305" y="6095"/>
                  </a:cubicBezTo>
                  <a:lnTo>
                    <a:pt x="5305" y="6095"/>
                  </a:lnTo>
                  <a:cubicBezTo>
                    <a:pt x="5360" y="6074"/>
                    <a:pt x="5415" y="6051"/>
                    <a:pt x="5470" y="6024"/>
                  </a:cubicBezTo>
                  <a:cubicBezTo>
                    <a:pt x="6108" y="5718"/>
                    <a:pt x="6578" y="5094"/>
                    <a:pt x="6743" y="4412"/>
                  </a:cubicBezTo>
                  <a:cubicBezTo>
                    <a:pt x="6904" y="3749"/>
                    <a:pt x="6785" y="2980"/>
                    <a:pt x="6246" y="2517"/>
                  </a:cubicBezTo>
                  <a:cubicBezTo>
                    <a:pt x="6001" y="2308"/>
                    <a:pt x="5692" y="2193"/>
                    <a:pt x="5383" y="2193"/>
                  </a:cubicBezTo>
                  <a:cubicBezTo>
                    <a:pt x="5158" y="2193"/>
                    <a:pt x="4933" y="2254"/>
                    <a:pt x="4731" y="2383"/>
                  </a:cubicBezTo>
                  <a:cubicBezTo>
                    <a:pt x="4115" y="2779"/>
                    <a:pt x="4002" y="3574"/>
                    <a:pt x="4125" y="4246"/>
                  </a:cubicBezTo>
                  <a:cubicBezTo>
                    <a:pt x="4243" y="4884"/>
                    <a:pt x="4535" y="5480"/>
                    <a:pt x="4943" y="5985"/>
                  </a:cubicBezTo>
                  <a:lnTo>
                    <a:pt x="4943" y="5985"/>
                  </a:lnTo>
                  <a:cubicBezTo>
                    <a:pt x="4857" y="6000"/>
                    <a:pt x="4769" y="6009"/>
                    <a:pt x="4680" y="6009"/>
                  </a:cubicBezTo>
                  <a:cubicBezTo>
                    <a:pt x="4537" y="6009"/>
                    <a:pt x="4392" y="5987"/>
                    <a:pt x="4247" y="5940"/>
                  </a:cubicBezTo>
                  <a:cubicBezTo>
                    <a:pt x="3577" y="5721"/>
                    <a:pt x="3146" y="5072"/>
                    <a:pt x="2823" y="4486"/>
                  </a:cubicBezTo>
                  <a:cubicBezTo>
                    <a:pt x="2148" y="3265"/>
                    <a:pt x="1742" y="1891"/>
                    <a:pt x="896" y="767"/>
                  </a:cubicBezTo>
                  <a:cubicBezTo>
                    <a:pt x="695" y="498"/>
                    <a:pt x="472" y="248"/>
                    <a:pt x="220" y="25"/>
                  </a:cubicBezTo>
                  <a:cubicBezTo>
                    <a:pt x="200" y="8"/>
                    <a:pt x="177" y="1"/>
                    <a:pt x="1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1" name="Google Shape;2891;p46"/>
          <p:cNvGrpSpPr/>
          <p:nvPr/>
        </p:nvGrpSpPr>
        <p:grpSpPr>
          <a:xfrm>
            <a:off x="6609783" y="4262228"/>
            <a:ext cx="246464" cy="231319"/>
            <a:chOff x="5946283" y="1650903"/>
            <a:chExt cx="246464" cy="231319"/>
          </a:xfrm>
        </p:grpSpPr>
        <p:sp>
          <p:nvSpPr>
            <p:cNvPr id="2892" name="Google Shape;2892;p46"/>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46"/>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1295400" y="820517"/>
            <a:ext cx="6202010" cy="3046988"/>
          </a:xfrm>
          <a:prstGeom prst="rect">
            <a:avLst/>
          </a:prstGeom>
          <a:solidFill>
            <a:schemeClr val="tx2"/>
          </a:solidFill>
          <a:ln>
            <a:solidFill>
              <a:schemeClr val="accent6">
                <a:lumMod val="75000"/>
              </a:schemeClr>
            </a:solidFill>
          </a:ln>
        </p:spPr>
        <p:txBody>
          <a:bodyPr wrap="square">
            <a:spAutoFit/>
          </a:bodyPr>
          <a:lstStyle/>
          <a:p>
            <a:pPr algn="ctr">
              <a:lnSpc>
                <a:spcPct val="150000"/>
              </a:lnSpc>
            </a:pPr>
            <a:r>
              <a:rPr lang="en-US" sz="3200" b="1" dirty="0" smtClean="0">
                <a:solidFill>
                  <a:srgbClr val="002060"/>
                </a:solidFill>
              </a:rPr>
              <a:t>TUẦN 34 + 35 – TIẾT 2: </a:t>
            </a:r>
          </a:p>
          <a:p>
            <a:pPr algn="ctr">
              <a:lnSpc>
                <a:spcPct val="150000"/>
              </a:lnSpc>
            </a:pPr>
            <a:r>
              <a:rPr lang="en-US" sz="3200" b="1" dirty="0" smtClean="0">
                <a:solidFill>
                  <a:srgbClr val="002060"/>
                </a:solidFill>
              </a:rPr>
              <a:t>PHẨM CHẤT, NĂNG LỰC CỦA BẢN THÂN VỚI YÊU CẦU CỦA NGHỀ Ở ĐỊA PHƯƠNG.</a:t>
            </a:r>
            <a:endParaRPr lang="en-US" sz="3200" dirty="0">
              <a:solidFill>
                <a:srgbClr val="002060"/>
              </a:solidFill>
            </a:endParaRPr>
          </a:p>
        </p:txBody>
      </p:sp>
      <p:grpSp>
        <p:nvGrpSpPr>
          <p:cNvPr id="2837" name="Google Shape;2837;p46"/>
          <p:cNvGrpSpPr/>
          <p:nvPr/>
        </p:nvGrpSpPr>
        <p:grpSpPr>
          <a:xfrm>
            <a:off x="7194514" y="2874072"/>
            <a:ext cx="1715502" cy="2210020"/>
            <a:chOff x="5794997" y="120146"/>
            <a:chExt cx="901946" cy="1161884"/>
          </a:xfrm>
        </p:grpSpPr>
        <p:sp>
          <p:nvSpPr>
            <p:cNvPr id="2838" name="Google Shape;2838;p46"/>
            <p:cNvSpPr/>
            <p:nvPr/>
          </p:nvSpPr>
          <p:spPr>
            <a:xfrm>
              <a:off x="5794997" y="120146"/>
              <a:ext cx="901946" cy="1161884"/>
            </a:xfrm>
            <a:custGeom>
              <a:avLst/>
              <a:gdLst/>
              <a:ahLst/>
              <a:cxnLst/>
              <a:rect l="l" t="t" r="r" b="b"/>
              <a:pathLst>
                <a:path w="30173" h="38872" extrusionOk="0">
                  <a:moveTo>
                    <a:pt x="17712" y="0"/>
                  </a:moveTo>
                  <a:cubicBezTo>
                    <a:pt x="17198" y="0"/>
                    <a:pt x="16697" y="334"/>
                    <a:pt x="16559" y="905"/>
                  </a:cubicBezTo>
                  <a:lnTo>
                    <a:pt x="16476" y="1245"/>
                  </a:lnTo>
                  <a:cubicBezTo>
                    <a:pt x="16290" y="1227"/>
                    <a:pt x="16103" y="1219"/>
                    <a:pt x="15920" y="1219"/>
                  </a:cubicBezTo>
                  <a:cubicBezTo>
                    <a:pt x="14287" y="1219"/>
                    <a:pt x="13052" y="1916"/>
                    <a:pt x="12215" y="2723"/>
                  </a:cubicBezTo>
                  <a:cubicBezTo>
                    <a:pt x="12200" y="2106"/>
                    <a:pt x="11989" y="1512"/>
                    <a:pt x="11389" y="1106"/>
                  </a:cubicBezTo>
                  <a:cubicBezTo>
                    <a:pt x="11135" y="935"/>
                    <a:pt x="10844" y="836"/>
                    <a:pt x="10542" y="816"/>
                  </a:cubicBezTo>
                  <a:cubicBezTo>
                    <a:pt x="10277" y="589"/>
                    <a:pt x="9974" y="475"/>
                    <a:pt x="9688" y="421"/>
                  </a:cubicBezTo>
                  <a:cubicBezTo>
                    <a:pt x="9586" y="406"/>
                    <a:pt x="9483" y="394"/>
                    <a:pt x="9382" y="394"/>
                  </a:cubicBezTo>
                  <a:cubicBezTo>
                    <a:pt x="9161" y="394"/>
                    <a:pt x="8926" y="428"/>
                    <a:pt x="8697" y="524"/>
                  </a:cubicBezTo>
                  <a:cubicBezTo>
                    <a:pt x="8559" y="486"/>
                    <a:pt x="8408" y="468"/>
                    <a:pt x="8247" y="468"/>
                  </a:cubicBezTo>
                  <a:lnTo>
                    <a:pt x="8075" y="469"/>
                  </a:lnTo>
                  <a:lnTo>
                    <a:pt x="7921" y="499"/>
                  </a:lnTo>
                  <a:cubicBezTo>
                    <a:pt x="7521" y="576"/>
                    <a:pt x="7166" y="774"/>
                    <a:pt x="6890" y="1069"/>
                  </a:cubicBezTo>
                  <a:cubicBezTo>
                    <a:pt x="6086" y="1281"/>
                    <a:pt x="5253" y="1981"/>
                    <a:pt x="5640" y="4077"/>
                  </a:cubicBezTo>
                  <a:cubicBezTo>
                    <a:pt x="5472" y="4716"/>
                    <a:pt x="5480" y="5480"/>
                    <a:pt x="5891" y="6163"/>
                  </a:cubicBezTo>
                  <a:cubicBezTo>
                    <a:pt x="5840" y="7963"/>
                    <a:pt x="5973" y="12800"/>
                    <a:pt x="8545" y="16440"/>
                  </a:cubicBezTo>
                  <a:cubicBezTo>
                    <a:pt x="7993" y="17335"/>
                    <a:pt x="7266" y="18676"/>
                    <a:pt x="6745" y="20207"/>
                  </a:cubicBezTo>
                  <a:cubicBezTo>
                    <a:pt x="6705" y="20329"/>
                    <a:pt x="6666" y="20450"/>
                    <a:pt x="6629" y="20570"/>
                  </a:cubicBezTo>
                  <a:lnTo>
                    <a:pt x="907" y="24371"/>
                  </a:lnTo>
                  <a:cubicBezTo>
                    <a:pt x="639" y="24549"/>
                    <a:pt x="567" y="24909"/>
                    <a:pt x="742" y="25177"/>
                  </a:cubicBezTo>
                  <a:cubicBezTo>
                    <a:pt x="252" y="25820"/>
                    <a:pt x="1" y="26520"/>
                    <a:pt x="1" y="27231"/>
                  </a:cubicBezTo>
                  <a:cubicBezTo>
                    <a:pt x="1" y="27820"/>
                    <a:pt x="174" y="28418"/>
                    <a:pt x="527" y="28991"/>
                  </a:cubicBezTo>
                  <a:cubicBezTo>
                    <a:pt x="1299" y="30243"/>
                    <a:pt x="2869" y="31537"/>
                    <a:pt x="4010" y="32374"/>
                  </a:cubicBezTo>
                  <a:cubicBezTo>
                    <a:pt x="3988" y="32434"/>
                    <a:pt x="3970" y="32496"/>
                    <a:pt x="3957" y="32558"/>
                  </a:cubicBezTo>
                  <a:cubicBezTo>
                    <a:pt x="3947" y="32602"/>
                    <a:pt x="3940" y="32644"/>
                    <a:pt x="3935" y="32688"/>
                  </a:cubicBezTo>
                  <a:cubicBezTo>
                    <a:pt x="3611" y="33444"/>
                    <a:pt x="3388" y="34334"/>
                    <a:pt x="3778" y="35131"/>
                  </a:cubicBezTo>
                  <a:cubicBezTo>
                    <a:pt x="3971" y="35538"/>
                    <a:pt x="4307" y="35864"/>
                    <a:pt x="4725" y="36053"/>
                  </a:cubicBezTo>
                  <a:cubicBezTo>
                    <a:pt x="4972" y="36164"/>
                    <a:pt x="5242" y="36221"/>
                    <a:pt x="5524" y="36221"/>
                  </a:cubicBezTo>
                  <a:cubicBezTo>
                    <a:pt x="6480" y="36221"/>
                    <a:pt x="7682" y="35391"/>
                    <a:pt x="8684" y="34486"/>
                  </a:cubicBezTo>
                  <a:cubicBezTo>
                    <a:pt x="9688" y="33583"/>
                    <a:pt x="10492" y="32605"/>
                    <a:pt x="10652" y="32307"/>
                  </a:cubicBezTo>
                  <a:cubicBezTo>
                    <a:pt x="10764" y="32099"/>
                    <a:pt x="10835" y="31878"/>
                    <a:pt x="10867" y="31657"/>
                  </a:cubicBezTo>
                  <a:lnTo>
                    <a:pt x="11370" y="32489"/>
                  </a:lnTo>
                  <a:cubicBezTo>
                    <a:pt x="11511" y="32723"/>
                    <a:pt x="11761" y="32863"/>
                    <a:pt x="12028" y="32863"/>
                  </a:cubicBezTo>
                  <a:cubicBezTo>
                    <a:pt x="12062" y="32863"/>
                    <a:pt x="12097" y="32860"/>
                    <a:pt x="12131" y="32856"/>
                  </a:cubicBezTo>
                  <a:lnTo>
                    <a:pt x="12514" y="32805"/>
                  </a:lnTo>
                  <a:cubicBezTo>
                    <a:pt x="12881" y="33336"/>
                    <a:pt x="13258" y="33738"/>
                    <a:pt x="13658" y="34027"/>
                  </a:cubicBezTo>
                  <a:cubicBezTo>
                    <a:pt x="14432" y="34583"/>
                    <a:pt x="16680" y="35435"/>
                    <a:pt x="18222" y="35981"/>
                  </a:cubicBezTo>
                  <a:cubicBezTo>
                    <a:pt x="18246" y="36034"/>
                    <a:pt x="18274" y="36084"/>
                    <a:pt x="18304" y="36138"/>
                  </a:cubicBezTo>
                  <a:cubicBezTo>
                    <a:pt x="18328" y="36176"/>
                    <a:pt x="18352" y="36211"/>
                    <a:pt x="18379" y="36249"/>
                  </a:cubicBezTo>
                  <a:cubicBezTo>
                    <a:pt x="18410" y="36327"/>
                    <a:pt x="18445" y="36406"/>
                    <a:pt x="18487" y="36479"/>
                  </a:cubicBezTo>
                  <a:cubicBezTo>
                    <a:pt x="18506" y="36506"/>
                    <a:pt x="18522" y="36534"/>
                    <a:pt x="18539" y="36561"/>
                  </a:cubicBezTo>
                  <a:cubicBezTo>
                    <a:pt x="18586" y="36708"/>
                    <a:pt x="18655" y="36849"/>
                    <a:pt x="18744" y="36979"/>
                  </a:cubicBezTo>
                  <a:cubicBezTo>
                    <a:pt x="18810" y="37079"/>
                    <a:pt x="18887" y="37169"/>
                    <a:pt x="18970" y="37253"/>
                  </a:cubicBezTo>
                  <a:cubicBezTo>
                    <a:pt x="19383" y="37960"/>
                    <a:pt x="19961" y="38671"/>
                    <a:pt x="20830" y="38833"/>
                  </a:cubicBezTo>
                  <a:cubicBezTo>
                    <a:pt x="20954" y="38857"/>
                    <a:pt x="21080" y="38872"/>
                    <a:pt x="21203" y="38872"/>
                  </a:cubicBezTo>
                  <a:cubicBezTo>
                    <a:pt x="21525" y="38872"/>
                    <a:pt x="21847" y="38787"/>
                    <a:pt x="22136" y="38627"/>
                  </a:cubicBezTo>
                  <a:cubicBezTo>
                    <a:pt x="23334" y="37960"/>
                    <a:pt x="23389" y="36372"/>
                    <a:pt x="23272" y="34756"/>
                  </a:cubicBezTo>
                  <a:cubicBezTo>
                    <a:pt x="23213" y="33933"/>
                    <a:pt x="23022" y="32356"/>
                    <a:pt x="22682" y="31636"/>
                  </a:cubicBezTo>
                  <a:cubicBezTo>
                    <a:pt x="22350" y="30938"/>
                    <a:pt x="21663" y="30504"/>
                    <a:pt x="20891" y="30504"/>
                  </a:cubicBezTo>
                  <a:cubicBezTo>
                    <a:pt x="20859" y="30504"/>
                    <a:pt x="20827" y="30506"/>
                    <a:pt x="20813" y="30506"/>
                  </a:cubicBezTo>
                  <a:cubicBezTo>
                    <a:pt x="20441" y="30517"/>
                    <a:pt x="20053" y="30628"/>
                    <a:pt x="19650" y="30835"/>
                  </a:cubicBezTo>
                  <a:cubicBezTo>
                    <a:pt x="19398" y="30713"/>
                    <a:pt x="19153" y="30586"/>
                    <a:pt x="18937" y="30462"/>
                  </a:cubicBezTo>
                  <a:cubicBezTo>
                    <a:pt x="19183" y="30328"/>
                    <a:pt x="19327" y="30070"/>
                    <a:pt x="19327" y="29801"/>
                  </a:cubicBezTo>
                  <a:cubicBezTo>
                    <a:pt x="19327" y="29710"/>
                    <a:pt x="19309" y="29616"/>
                    <a:pt x="19275" y="29528"/>
                  </a:cubicBezTo>
                  <a:lnTo>
                    <a:pt x="17074" y="23880"/>
                  </a:lnTo>
                  <a:cubicBezTo>
                    <a:pt x="17153" y="23365"/>
                    <a:pt x="17302" y="22435"/>
                    <a:pt x="17485" y="21461"/>
                  </a:cubicBezTo>
                  <a:cubicBezTo>
                    <a:pt x="17523" y="21256"/>
                    <a:pt x="17560" y="21061"/>
                    <a:pt x="17598" y="20872"/>
                  </a:cubicBezTo>
                  <a:cubicBezTo>
                    <a:pt x="17742" y="20879"/>
                    <a:pt x="17883" y="20881"/>
                    <a:pt x="18026" y="20881"/>
                  </a:cubicBezTo>
                  <a:cubicBezTo>
                    <a:pt x="22262" y="20881"/>
                    <a:pt x="25768" y="18693"/>
                    <a:pt x="26846" y="17939"/>
                  </a:cubicBezTo>
                  <a:cubicBezTo>
                    <a:pt x="27521" y="17746"/>
                    <a:pt x="28027" y="17283"/>
                    <a:pt x="28354" y="16782"/>
                  </a:cubicBezTo>
                  <a:cubicBezTo>
                    <a:pt x="30173" y="15669"/>
                    <a:pt x="30136" y="14580"/>
                    <a:pt x="29758" y="13839"/>
                  </a:cubicBezTo>
                  <a:cubicBezTo>
                    <a:pt x="29792" y="13436"/>
                    <a:pt x="29702" y="13038"/>
                    <a:pt x="29493" y="12691"/>
                  </a:cubicBezTo>
                  <a:cubicBezTo>
                    <a:pt x="29353" y="12461"/>
                    <a:pt x="29168" y="12272"/>
                    <a:pt x="28946" y="12131"/>
                  </a:cubicBezTo>
                  <a:cubicBezTo>
                    <a:pt x="28838" y="11813"/>
                    <a:pt x="28640" y="11537"/>
                    <a:pt x="28369" y="11325"/>
                  </a:cubicBezTo>
                  <a:cubicBezTo>
                    <a:pt x="28121" y="11131"/>
                    <a:pt x="27831" y="11007"/>
                    <a:pt x="27519" y="10965"/>
                  </a:cubicBezTo>
                  <a:cubicBezTo>
                    <a:pt x="27302" y="10750"/>
                    <a:pt x="27031" y="10592"/>
                    <a:pt x="26725" y="10519"/>
                  </a:cubicBezTo>
                  <a:cubicBezTo>
                    <a:pt x="26644" y="10498"/>
                    <a:pt x="26561" y="10484"/>
                    <a:pt x="26476" y="10475"/>
                  </a:cubicBezTo>
                  <a:cubicBezTo>
                    <a:pt x="26970" y="8564"/>
                    <a:pt x="26194" y="7191"/>
                    <a:pt x="25176" y="6385"/>
                  </a:cubicBezTo>
                  <a:cubicBezTo>
                    <a:pt x="25172" y="6018"/>
                    <a:pt x="25100" y="5648"/>
                    <a:pt x="24956" y="5291"/>
                  </a:cubicBezTo>
                  <a:cubicBezTo>
                    <a:pt x="24279" y="3618"/>
                    <a:pt x="22297" y="2754"/>
                    <a:pt x="21477" y="2458"/>
                  </a:cubicBezTo>
                  <a:cubicBezTo>
                    <a:pt x="20144" y="1981"/>
                    <a:pt x="19105" y="929"/>
                    <a:pt x="19100" y="924"/>
                  </a:cubicBezTo>
                  <a:lnTo>
                    <a:pt x="18558" y="362"/>
                  </a:lnTo>
                  <a:cubicBezTo>
                    <a:pt x="18318" y="114"/>
                    <a:pt x="18013" y="0"/>
                    <a:pt x="17712"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46"/>
            <p:cNvSpPr/>
            <p:nvPr/>
          </p:nvSpPr>
          <p:spPr>
            <a:xfrm>
              <a:off x="5942427" y="1034482"/>
              <a:ext cx="130959" cy="120277"/>
            </a:xfrm>
            <a:custGeom>
              <a:avLst/>
              <a:gdLst/>
              <a:ahLst/>
              <a:cxnLst/>
              <a:rect l="l" t="t" r="r" b="b"/>
              <a:pathLst>
                <a:path w="4381" h="4024" extrusionOk="0">
                  <a:moveTo>
                    <a:pt x="3096" y="0"/>
                  </a:moveTo>
                  <a:lnTo>
                    <a:pt x="1238" y="1324"/>
                  </a:lnTo>
                  <a:cubicBezTo>
                    <a:pt x="1238" y="1324"/>
                    <a:pt x="1" y="3237"/>
                    <a:pt x="300" y="3848"/>
                  </a:cubicBezTo>
                  <a:cubicBezTo>
                    <a:pt x="332" y="3914"/>
                    <a:pt x="382" y="3964"/>
                    <a:pt x="452" y="3996"/>
                  </a:cubicBezTo>
                  <a:cubicBezTo>
                    <a:pt x="493" y="4015"/>
                    <a:pt x="541" y="4023"/>
                    <a:pt x="594" y="4023"/>
                  </a:cubicBezTo>
                  <a:cubicBezTo>
                    <a:pt x="1486" y="4023"/>
                    <a:pt x="3980" y="1565"/>
                    <a:pt x="4299" y="967"/>
                  </a:cubicBezTo>
                  <a:cubicBezTo>
                    <a:pt x="4380" y="808"/>
                    <a:pt x="4349" y="667"/>
                    <a:pt x="4253" y="548"/>
                  </a:cubicBezTo>
                  <a:cubicBezTo>
                    <a:pt x="3963" y="187"/>
                    <a:pt x="3096" y="0"/>
                    <a:pt x="30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46"/>
            <p:cNvSpPr/>
            <p:nvPr/>
          </p:nvSpPr>
          <p:spPr>
            <a:xfrm>
              <a:off x="5951364" y="1050861"/>
              <a:ext cx="122021" cy="103898"/>
            </a:xfrm>
            <a:custGeom>
              <a:avLst/>
              <a:gdLst/>
              <a:ahLst/>
              <a:cxnLst/>
              <a:rect l="l" t="t" r="r" b="b"/>
              <a:pathLst>
                <a:path w="4082" h="3476" extrusionOk="0">
                  <a:moveTo>
                    <a:pt x="3954" y="0"/>
                  </a:moveTo>
                  <a:cubicBezTo>
                    <a:pt x="2405" y="2058"/>
                    <a:pt x="708" y="2981"/>
                    <a:pt x="1" y="3300"/>
                  </a:cubicBezTo>
                  <a:cubicBezTo>
                    <a:pt x="33" y="3366"/>
                    <a:pt x="83" y="3416"/>
                    <a:pt x="153" y="3448"/>
                  </a:cubicBezTo>
                  <a:cubicBezTo>
                    <a:pt x="194" y="3467"/>
                    <a:pt x="242" y="3475"/>
                    <a:pt x="295" y="3475"/>
                  </a:cubicBezTo>
                  <a:cubicBezTo>
                    <a:pt x="1187" y="3475"/>
                    <a:pt x="3681" y="1017"/>
                    <a:pt x="4000" y="419"/>
                  </a:cubicBezTo>
                  <a:cubicBezTo>
                    <a:pt x="4081" y="260"/>
                    <a:pt x="4050" y="119"/>
                    <a:pt x="39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46"/>
            <p:cNvSpPr/>
            <p:nvPr/>
          </p:nvSpPr>
          <p:spPr>
            <a:xfrm>
              <a:off x="5970376" y="1076776"/>
              <a:ext cx="30819" cy="10372"/>
            </a:xfrm>
            <a:custGeom>
              <a:avLst/>
              <a:gdLst/>
              <a:ahLst/>
              <a:cxnLst/>
              <a:rect l="l" t="t" r="r" b="b"/>
              <a:pathLst>
                <a:path w="1031" h="347" extrusionOk="0">
                  <a:moveTo>
                    <a:pt x="439" y="0"/>
                  </a:moveTo>
                  <a:cubicBezTo>
                    <a:pt x="343" y="0"/>
                    <a:pt x="246" y="10"/>
                    <a:pt x="150" y="25"/>
                  </a:cubicBezTo>
                  <a:cubicBezTo>
                    <a:pt x="8" y="46"/>
                    <a:pt x="0" y="259"/>
                    <a:pt x="149" y="259"/>
                  </a:cubicBezTo>
                  <a:cubicBezTo>
                    <a:pt x="151" y="259"/>
                    <a:pt x="153" y="259"/>
                    <a:pt x="155" y="259"/>
                  </a:cubicBezTo>
                  <a:cubicBezTo>
                    <a:pt x="220" y="257"/>
                    <a:pt x="285" y="254"/>
                    <a:pt x="349" y="254"/>
                  </a:cubicBezTo>
                  <a:cubicBezTo>
                    <a:pt x="492" y="254"/>
                    <a:pt x="633" y="268"/>
                    <a:pt x="768" y="331"/>
                  </a:cubicBezTo>
                  <a:cubicBezTo>
                    <a:pt x="789" y="342"/>
                    <a:pt x="810" y="346"/>
                    <a:pt x="830" y="346"/>
                  </a:cubicBezTo>
                  <a:cubicBezTo>
                    <a:pt x="952" y="346"/>
                    <a:pt x="1030" y="169"/>
                    <a:pt x="898" y="101"/>
                  </a:cubicBezTo>
                  <a:cubicBezTo>
                    <a:pt x="752" y="27"/>
                    <a:pt x="597" y="0"/>
                    <a:pt x="4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46"/>
            <p:cNvSpPr/>
            <p:nvPr/>
          </p:nvSpPr>
          <p:spPr>
            <a:xfrm>
              <a:off x="5965085" y="1088463"/>
              <a:ext cx="30580" cy="9684"/>
            </a:xfrm>
            <a:custGeom>
              <a:avLst/>
              <a:gdLst/>
              <a:ahLst/>
              <a:cxnLst/>
              <a:rect l="l" t="t" r="r" b="b"/>
              <a:pathLst>
                <a:path w="1023" h="324" extrusionOk="0">
                  <a:moveTo>
                    <a:pt x="385" y="1"/>
                  </a:moveTo>
                  <a:cubicBezTo>
                    <a:pt x="310" y="1"/>
                    <a:pt x="234" y="5"/>
                    <a:pt x="157" y="14"/>
                  </a:cubicBezTo>
                  <a:cubicBezTo>
                    <a:pt x="4" y="30"/>
                    <a:pt x="1" y="264"/>
                    <a:pt x="152" y="264"/>
                  </a:cubicBezTo>
                  <a:cubicBezTo>
                    <a:pt x="156" y="264"/>
                    <a:pt x="159" y="264"/>
                    <a:pt x="163" y="264"/>
                  </a:cubicBezTo>
                  <a:cubicBezTo>
                    <a:pt x="210" y="261"/>
                    <a:pt x="257" y="259"/>
                    <a:pt x="303" y="259"/>
                  </a:cubicBezTo>
                  <a:cubicBezTo>
                    <a:pt x="471" y="259"/>
                    <a:pt x="636" y="278"/>
                    <a:pt x="799" y="319"/>
                  </a:cubicBezTo>
                  <a:cubicBezTo>
                    <a:pt x="812" y="322"/>
                    <a:pt x="824" y="323"/>
                    <a:pt x="835" y="323"/>
                  </a:cubicBezTo>
                  <a:cubicBezTo>
                    <a:pt x="976" y="323"/>
                    <a:pt x="1023" y="95"/>
                    <a:pt x="866" y="58"/>
                  </a:cubicBezTo>
                  <a:cubicBezTo>
                    <a:pt x="706" y="20"/>
                    <a:pt x="546" y="1"/>
                    <a:pt x="3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46"/>
            <p:cNvSpPr/>
            <p:nvPr/>
          </p:nvSpPr>
          <p:spPr>
            <a:xfrm>
              <a:off x="5959465" y="1100538"/>
              <a:ext cx="30132" cy="9834"/>
            </a:xfrm>
            <a:custGeom>
              <a:avLst/>
              <a:gdLst/>
              <a:ahLst/>
              <a:cxnLst/>
              <a:rect l="l" t="t" r="r" b="b"/>
              <a:pathLst>
                <a:path w="1008" h="329" extrusionOk="0">
                  <a:moveTo>
                    <a:pt x="331" y="0"/>
                  </a:moveTo>
                  <a:cubicBezTo>
                    <a:pt x="250" y="0"/>
                    <a:pt x="170" y="8"/>
                    <a:pt x="94" y="28"/>
                  </a:cubicBezTo>
                  <a:cubicBezTo>
                    <a:pt x="1" y="50"/>
                    <a:pt x="5" y="190"/>
                    <a:pt x="97" y="211"/>
                  </a:cubicBezTo>
                  <a:cubicBezTo>
                    <a:pt x="328" y="263"/>
                    <a:pt x="567" y="263"/>
                    <a:pt x="800" y="324"/>
                  </a:cubicBezTo>
                  <a:cubicBezTo>
                    <a:pt x="812" y="327"/>
                    <a:pt x="823" y="329"/>
                    <a:pt x="834" y="329"/>
                  </a:cubicBezTo>
                  <a:cubicBezTo>
                    <a:pt x="966" y="329"/>
                    <a:pt x="1008" y="115"/>
                    <a:pt x="860" y="78"/>
                  </a:cubicBezTo>
                  <a:cubicBezTo>
                    <a:pt x="698" y="39"/>
                    <a:pt x="511" y="0"/>
                    <a:pt x="3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46"/>
            <p:cNvSpPr/>
            <p:nvPr/>
          </p:nvSpPr>
          <p:spPr>
            <a:xfrm>
              <a:off x="6383341" y="1080064"/>
              <a:ext cx="70785" cy="153933"/>
            </a:xfrm>
            <a:custGeom>
              <a:avLst/>
              <a:gdLst/>
              <a:ahLst/>
              <a:cxnLst/>
              <a:rect l="l" t="t" r="r" b="b"/>
              <a:pathLst>
                <a:path w="2368" h="5150" extrusionOk="0">
                  <a:moveTo>
                    <a:pt x="1207" y="1"/>
                  </a:moveTo>
                  <a:cubicBezTo>
                    <a:pt x="1199" y="1"/>
                    <a:pt x="1190" y="1"/>
                    <a:pt x="1182" y="1"/>
                  </a:cubicBezTo>
                  <a:cubicBezTo>
                    <a:pt x="719" y="17"/>
                    <a:pt x="52" y="600"/>
                    <a:pt x="52" y="600"/>
                  </a:cubicBezTo>
                  <a:lnTo>
                    <a:pt x="1" y="2881"/>
                  </a:lnTo>
                  <a:cubicBezTo>
                    <a:pt x="1" y="2881"/>
                    <a:pt x="791" y="5018"/>
                    <a:pt x="1459" y="5143"/>
                  </a:cubicBezTo>
                  <a:cubicBezTo>
                    <a:pt x="1479" y="5147"/>
                    <a:pt x="1499" y="5149"/>
                    <a:pt x="1519" y="5149"/>
                  </a:cubicBezTo>
                  <a:cubicBezTo>
                    <a:pt x="1571" y="5149"/>
                    <a:pt x="1621" y="5136"/>
                    <a:pt x="1669" y="5109"/>
                  </a:cubicBezTo>
                  <a:cubicBezTo>
                    <a:pt x="2368" y="4720"/>
                    <a:pt x="1851" y="864"/>
                    <a:pt x="1546" y="214"/>
                  </a:cubicBezTo>
                  <a:cubicBezTo>
                    <a:pt x="1473" y="61"/>
                    <a:pt x="1351" y="1"/>
                    <a:pt x="12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46"/>
            <p:cNvSpPr/>
            <p:nvPr/>
          </p:nvSpPr>
          <p:spPr>
            <a:xfrm>
              <a:off x="6418704" y="1080064"/>
              <a:ext cx="35423" cy="153933"/>
            </a:xfrm>
            <a:custGeom>
              <a:avLst/>
              <a:gdLst/>
              <a:ahLst/>
              <a:cxnLst/>
              <a:rect l="l" t="t" r="r" b="b"/>
              <a:pathLst>
                <a:path w="1185" h="5150" extrusionOk="0">
                  <a:moveTo>
                    <a:pt x="25" y="1"/>
                  </a:moveTo>
                  <a:cubicBezTo>
                    <a:pt x="17" y="1"/>
                    <a:pt x="9" y="1"/>
                    <a:pt x="1" y="1"/>
                  </a:cubicBezTo>
                  <a:cubicBezTo>
                    <a:pt x="719" y="2473"/>
                    <a:pt x="444" y="4384"/>
                    <a:pt x="276" y="5143"/>
                  </a:cubicBezTo>
                  <a:cubicBezTo>
                    <a:pt x="296" y="5147"/>
                    <a:pt x="316" y="5149"/>
                    <a:pt x="336" y="5149"/>
                  </a:cubicBezTo>
                  <a:cubicBezTo>
                    <a:pt x="388" y="5149"/>
                    <a:pt x="438" y="5136"/>
                    <a:pt x="486" y="5109"/>
                  </a:cubicBezTo>
                  <a:cubicBezTo>
                    <a:pt x="1185" y="4720"/>
                    <a:pt x="668" y="864"/>
                    <a:pt x="363" y="214"/>
                  </a:cubicBezTo>
                  <a:cubicBezTo>
                    <a:pt x="290" y="61"/>
                    <a:pt x="168" y="1"/>
                    <a:pt x="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46"/>
            <p:cNvSpPr/>
            <p:nvPr/>
          </p:nvSpPr>
          <p:spPr>
            <a:xfrm>
              <a:off x="6381906" y="1154879"/>
              <a:ext cx="23794" cy="22627"/>
            </a:xfrm>
            <a:custGeom>
              <a:avLst/>
              <a:gdLst/>
              <a:ahLst/>
              <a:cxnLst/>
              <a:rect l="l" t="t" r="r" b="b"/>
              <a:pathLst>
                <a:path w="796" h="757" extrusionOk="0">
                  <a:moveTo>
                    <a:pt x="617" y="0"/>
                  </a:moveTo>
                  <a:cubicBezTo>
                    <a:pt x="599" y="0"/>
                    <a:pt x="579" y="5"/>
                    <a:pt x="558" y="15"/>
                  </a:cubicBezTo>
                  <a:cubicBezTo>
                    <a:pt x="321" y="131"/>
                    <a:pt x="170" y="341"/>
                    <a:pt x="50" y="568"/>
                  </a:cubicBezTo>
                  <a:cubicBezTo>
                    <a:pt x="1" y="660"/>
                    <a:pt x="74" y="756"/>
                    <a:pt x="153" y="756"/>
                  </a:cubicBezTo>
                  <a:cubicBezTo>
                    <a:pt x="184" y="756"/>
                    <a:pt x="216" y="741"/>
                    <a:pt x="242" y="704"/>
                  </a:cubicBezTo>
                  <a:cubicBezTo>
                    <a:pt x="362" y="533"/>
                    <a:pt x="476" y="356"/>
                    <a:pt x="666" y="258"/>
                  </a:cubicBezTo>
                  <a:cubicBezTo>
                    <a:pt x="795" y="189"/>
                    <a:pt x="736" y="0"/>
                    <a:pt x="6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46"/>
            <p:cNvSpPr/>
            <p:nvPr/>
          </p:nvSpPr>
          <p:spPr>
            <a:xfrm>
              <a:off x="6387735" y="1165609"/>
              <a:ext cx="23765" cy="23165"/>
            </a:xfrm>
            <a:custGeom>
              <a:avLst/>
              <a:gdLst/>
              <a:ahLst/>
              <a:cxnLst/>
              <a:rect l="l" t="t" r="r" b="b"/>
              <a:pathLst>
                <a:path w="795" h="775" extrusionOk="0">
                  <a:moveTo>
                    <a:pt x="598" y="1"/>
                  </a:moveTo>
                  <a:cubicBezTo>
                    <a:pt x="571" y="1"/>
                    <a:pt x="543" y="10"/>
                    <a:pt x="517" y="33"/>
                  </a:cubicBezTo>
                  <a:cubicBezTo>
                    <a:pt x="334" y="188"/>
                    <a:pt x="180" y="366"/>
                    <a:pt x="58" y="575"/>
                  </a:cubicBezTo>
                  <a:cubicBezTo>
                    <a:pt x="1" y="673"/>
                    <a:pt x="84" y="775"/>
                    <a:pt x="169" y="775"/>
                  </a:cubicBezTo>
                  <a:cubicBezTo>
                    <a:pt x="203" y="775"/>
                    <a:pt x="237" y="758"/>
                    <a:pt x="263" y="719"/>
                  </a:cubicBezTo>
                  <a:cubicBezTo>
                    <a:pt x="380" y="539"/>
                    <a:pt x="521" y="379"/>
                    <a:pt x="688" y="243"/>
                  </a:cubicBezTo>
                  <a:cubicBezTo>
                    <a:pt x="794" y="154"/>
                    <a:pt x="705" y="1"/>
                    <a:pt x="5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46"/>
            <p:cNvSpPr/>
            <p:nvPr/>
          </p:nvSpPr>
          <p:spPr>
            <a:xfrm>
              <a:off x="6394162" y="1177894"/>
              <a:ext cx="23585" cy="22178"/>
            </a:xfrm>
            <a:custGeom>
              <a:avLst/>
              <a:gdLst/>
              <a:ahLst/>
              <a:cxnLst/>
              <a:rect l="l" t="t" r="r" b="b"/>
              <a:pathLst>
                <a:path w="789" h="742" extrusionOk="0">
                  <a:moveTo>
                    <a:pt x="602" y="1"/>
                  </a:moveTo>
                  <a:cubicBezTo>
                    <a:pt x="577" y="1"/>
                    <a:pt x="550" y="9"/>
                    <a:pt x="525" y="30"/>
                  </a:cubicBezTo>
                  <a:cubicBezTo>
                    <a:pt x="337" y="185"/>
                    <a:pt x="120" y="384"/>
                    <a:pt x="27" y="614"/>
                  </a:cubicBezTo>
                  <a:cubicBezTo>
                    <a:pt x="0" y="679"/>
                    <a:pt x="59" y="742"/>
                    <a:pt x="120" y="742"/>
                  </a:cubicBezTo>
                  <a:cubicBezTo>
                    <a:pt x="140" y="742"/>
                    <a:pt x="159" y="736"/>
                    <a:pt x="177" y="721"/>
                  </a:cubicBezTo>
                  <a:cubicBezTo>
                    <a:pt x="356" y="566"/>
                    <a:pt x="500" y="375"/>
                    <a:pt x="686" y="226"/>
                  </a:cubicBezTo>
                  <a:cubicBezTo>
                    <a:pt x="788" y="144"/>
                    <a:pt x="704" y="1"/>
                    <a:pt x="6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46"/>
            <p:cNvSpPr/>
            <p:nvPr/>
          </p:nvSpPr>
          <p:spPr>
            <a:xfrm>
              <a:off x="5831167" y="870057"/>
              <a:ext cx="203837" cy="204119"/>
            </a:xfrm>
            <a:custGeom>
              <a:avLst/>
              <a:gdLst/>
              <a:ahLst/>
              <a:cxnLst/>
              <a:rect l="l" t="t" r="r" b="b"/>
              <a:pathLst>
                <a:path w="6819" h="6829" extrusionOk="0">
                  <a:moveTo>
                    <a:pt x="2010" y="1"/>
                  </a:moveTo>
                  <a:cubicBezTo>
                    <a:pt x="1944" y="81"/>
                    <a:pt x="1636" y="268"/>
                    <a:pt x="1306" y="550"/>
                  </a:cubicBezTo>
                  <a:cubicBezTo>
                    <a:pt x="689" y="1079"/>
                    <a:pt x="1" y="1944"/>
                    <a:pt x="689" y="3062"/>
                  </a:cubicBezTo>
                  <a:cubicBezTo>
                    <a:pt x="1744" y="4776"/>
                    <a:pt x="4960" y="6828"/>
                    <a:pt x="4960" y="6828"/>
                  </a:cubicBezTo>
                  <a:cubicBezTo>
                    <a:pt x="5762" y="6616"/>
                    <a:pt x="6379" y="6173"/>
                    <a:pt x="6818" y="5503"/>
                  </a:cubicBezTo>
                  <a:lnTo>
                    <a:pt x="5646" y="4160"/>
                  </a:lnTo>
                  <a:lnTo>
                    <a:pt x="5645" y="4160"/>
                  </a:lnTo>
                  <a:lnTo>
                    <a:pt x="2010" y="1"/>
                  </a:lnTo>
                  <a:close/>
                </a:path>
              </a:pathLst>
            </a:custGeom>
            <a:solidFill>
              <a:srgbClr val="F0CD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46"/>
            <p:cNvSpPr/>
            <p:nvPr/>
          </p:nvSpPr>
          <p:spPr>
            <a:xfrm>
              <a:off x="5870146" y="870116"/>
              <a:ext cx="129733" cy="124313"/>
            </a:xfrm>
            <a:custGeom>
              <a:avLst/>
              <a:gdLst/>
              <a:ahLst/>
              <a:cxnLst/>
              <a:rect l="l" t="t" r="r" b="b"/>
              <a:pathLst>
                <a:path w="4340" h="4159" extrusionOk="0">
                  <a:moveTo>
                    <a:pt x="705" y="0"/>
                  </a:moveTo>
                  <a:cubicBezTo>
                    <a:pt x="637" y="79"/>
                    <a:pt x="331" y="266"/>
                    <a:pt x="1" y="548"/>
                  </a:cubicBezTo>
                  <a:cubicBezTo>
                    <a:pt x="416" y="1434"/>
                    <a:pt x="1793" y="3900"/>
                    <a:pt x="4340" y="4158"/>
                  </a:cubicBezTo>
                  <a:lnTo>
                    <a:pt x="705" y="0"/>
                  </a:lnTo>
                  <a:close/>
                </a:path>
              </a:pathLst>
            </a:custGeom>
            <a:solidFill>
              <a:srgbClr val="DDA8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46"/>
            <p:cNvSpPr/>
            <p:nvPr/>
          </p:nvSpPr>
          <p:spPr>
            <a:xfrm>
              <a:off x="6186349" y="992277"/>
              <a:ext cx="210025" cy="167743"/>
            </a:xfrm>
            <a:custGeom>
              <a:avLst/>
              <a:gdLst/>
              <a:ahLst/>
              <a:cxnLst/>
              <a:rect l="l" t="t" r="r" b="b"/>
              <a:pathLst>
                <a:path w="7026" h="5612" extrusionOk="0">
                  <a:moveTo>
                    <a:pt x="2874" y="1"/>
                  </a:moveTo>
                  <a:lnTo>
                    <a:pt x="0" y="1339"/>
                  </a:lnTo>
                  <a:cubicBezTo>
                    <a:pt x="0" y="1339"/>
                    <a:pt x="222" y="1880"/>
                    <a:pt x="579" y="2457"/>
                  </a:cubicBezTo>
                  <a:cubicBezTo>
                    <a:pt x="833" y="2861"/>
                    <a:pt x="1154" y="3285"/>
                    <a:pt x="1512" y="3545"/>
                  </a:cubicBezTo>
                  <a:cubicBezTo>
                    <a:pt x="2375" y="4169"/>
                    <a:pt x="6595" y="5612"/>
                    <a:pt x="6595" y="5612"/>
                  </a:cubicBezTo>
                  <a:cubicBezTo>
                    <a:pt x="7025" y="4913"/>
                    <a:pt x="6958" y="4169"/>
                    <a:pt x="6708" y="3482"/>
                  </a:cubicBezTo>
                  <a:cubicBezTo>
                    <a:pt x="6708" y="3482"/>
                    <a:pt x="4135" y="2475"/>
                    <a:pt x="3662" y="1514"/>
                  </a:cubicBezTo>
                  <a:cubicBezTo>
                    <a:pt x="3572" y="1330"/>
                    <a:pt x="3487" y="1163"/>
                    <a:pt x="3408" y="1010"/>
                  </a:cubicBezTo>
                  <a:cubicBezTo>
                    <a:pt x="3079" y="364"/>
                    <a:pt x="2874" y="1"/>
                    <a:pt x="2874" y="1"/>
                  </a:cubicBezTo>
                  <a:close/>
                </a:path>
              </a:pathLst>
            </a:custGeom>
            <a:solidFill>
              <a:srgbClr val="F0CD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46"/>
            <p:cNvSpPr/>
            <p:nvPr/>
          </p:nvSpPr>
          <p:spPr>
            <a:xfrm>
              <a:off x="6186349" y="992277"/>
              <a:ext cx="101874" cy="73440"/>
            </a:xfrm>
            <a:custGeom>
              <a:avLst/>
              <a:gdLst/>
              <a:ahLst/>
              <a:cxnLst/>
              <a:rect l="l" t="t" r="r" b="b"/>
              <a:pathLst>
                <a:path w="3408" h="2457" extrusionOk="0">
                  <a:moveTo>
                    <a:pt x="2874" y="1"/>
                  </a:moveTo>
                  <a:lnTo>
                    <a:pt x="0" y="1339"/>
                  </a:lnTo>
                  <a:cubicBezTo>
                    <a:pt x="0" y="1339"/>
                    <a:pt x="222" y="1880"/>
                    <a:pt x="579" y="2457"/>
                  </a:cubicBezTo>
                  <a:cubicBezTo>
                    <a:pt x="672" y="2415"/>
                    <a:pt x="768" y="2372"/>
                    <a:pt x="861" y="2327"/>
                  </a:cubicBezTo>
                  <a:cubicBezTo>
                    <a:pt x="1371" y="2091"/>
                    <a:pt x="1879" y="1856"/>
                    <a:pt x="2389" y="1618"/>
                  </a:cubicBezTo>
                  <a:cubicBezTo>
                    <a:pt x="2698" y="1473"/>
                    <a:pt x="3010" y="1329"/>
                    <a:pt x="3278" y="1119"/>
                  </a:cubicBezTo>
                  <a:cubicBezTo>
                    <a:pt x="3323" y="1083"/>
                    <a:pt x="3367" y="1048"/>
                    <a:pt x="3408" y="1010"/>
                  </a:cubicBezTo>
                  <a:cubicBezTo>
                    <a:pt x="3078" y="364"/>
                    <a:pt x="2874" y="1"/>
                    <a:pt x="2874" y="1"/>
                  </a:cubicBezTo>
                  <a:close/>
                </a:path>
              </a:pathLst>
            </a:custGeom>
            <a:solidFill>
              <a:srgbClr val="DDA8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46"/>
            <p:cNvSpPr/>
            <p:nvPr/>
          </p:nvSpPr>
          <p:spPr>
            <a:xfrm>
              <a:off x="5874122" y="765262"/>
              <a:ext cx="444053" cy="287123"/>
            </a:xfrm>
            <a:custGeom>
              <a:avLst/>
              <a:gdLst/>
              <a:ahLst/>
              <a:cxnLst/>
              <a:rect l="l" t="t" r="r" b="b"/>
              <a:pathLst>
                <a:path w="14855" h="9606" extrusionOk="0">
                  <a:moveTo>
                    <a:pt x="5363" y="1"/>
                  </a:moveTo>
                  <a:lnTo>
                    <a:pt x="0" y="3565"/>
                  </a:lnTo>
                  <a:cubicBezTo>
                    <a:pt x="1072" y="5192"/>
                    <a:pt x="2233" y="6501"/>
                    <a:pt x="3542" y="7294"/>
                  </a:cubicBezTo>
                  <a:lnTo>
                    <a:pt x="7227" y="5326"/>
                  </a:lnTo>
                  <a:lnTo>
                    <a:pt x="9817" y="9606"/>
                  </a:lnTo>
                  <a:cubicBezTo>
                    <a:pt x="11405" y="9396"/>
                    <a:pt x="13084" y="8808"/>
                    <a:pt x="14855" y="7832"/>
                  </a:cubicBezTo>
                  <a:lnTo>
                    <a:pt x="12770" y="2485"/>
                  </a:lnTo>
                  <a:lnTo>
                    <a:pt x="53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46"/>
            <p:cNvSpPr/>
            <p:nvPr/>
          </p:nvSpPr>
          <p:spPr>
            <a:xfrm>
              <a:off x="6092337" y="784422"/>
              <a:ext cx="43464" cy="131815"/>
            </a:xfrm>
            <a:custGeom>
              <a:avLst/>
              <a:gdLst/>
              <a:ahLst/>
              <a:cxnLst/>
              <a:rect l="l" t="t" r="r" b="b"/>
              <a:pathLst>
                <a:path w="1454" h="4410" extrusionOk="0">
                  <a:moveTo>
                    <a:pt x="1371" y="1"/>
                  </a:moveTo>
                  <a:cubicBezTo>
                    <a:pt x="1342" y="1"/>
                    <a:pt x="1314" y="20"/>
                    <a:pt x="1303" y="48"/>
                  </a:cubicBezTo>
                  <a:cubicBezTo>
                    <a:pt x="1292" y="75"/>
                    <a:pt x="276" y="2806"/>
                    <a:pt x="8" y="4324"/>
                  </a:cubicBezTo>
                  <a:cubicBezTo>
                    <a:pt x="1" y="4363"/>
                    <a:pt x="27" y="4401"/>
                    <a:pt x="68" y="4409"/>
                  </a:cubicBezTo>
                  <a:cubicBezTo>
                    <a:pt x="71" y="4410"/>
                    <a:pt x="77" y="4410"/>
                    <a:pt x="81" y="4410"/>
                  </a:cubicBezTo>
                  <a:cubicBezTo>
                    <a:pt x="114" y="4410"/>
                    <a:pt x="146" y="4386"/>
                    <a:pt x="150" y="4351"/>
                  </a:cubicBezTo>
                  <a:cubicBezTo>
                    <a:pt x="416" y="2845"/>
                    <a:pt x="1428" y="126"/>
                    <a:pt x="1439" y="99"/>
                  </a:cubicBezTo>
                  <a:cubicBezTo>
                    <a:pt x="1453" y="63"/>
                    <a:pt x="1433" y="20"/>
                    <a:pt x="1397" y="6"/>
                  </a:cubicBezTo>
                  <a:cubicBezTo>
                    <a:pt x="1388" y="3"/>
                    <a:pt x="1380" y="1"/>
                    <a:pt x="13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46"/>
            <p:cNvSpPr/>
            <p:nvPr/>
          </p:nvSpPr>
          <p:spPr>
            <a:xfrm>
              <a:off x="6099063" y="798351"/>
              <a:ext cx="53807" cy="89222"/>
            </a:xfrm>
            <a:custGeom>
              <a:avLst/>
              <a:gdLst/>
              <a:ahLst/>
              <a:cxnLst/>
              <a:rect l="l" t="t" r="r" b="b"/>
              <a:pathLst>
                <a:path w="1800" h="2985" extrusionOk="0">
                  <a:moveTo>
                    <a:pt x="1721" y="0"/>
                  </a:moveTo>
                  <a:cubicBezTo>
                    <a:pt x="1686" y="0"/>
                    <a:pt x="1656" y="23"/>
                    <a:pt x="1649" y="58"/>
                  </a:cubicBezTo>
                  <a:cubicBezTo>
                    <a:pt x="1184" y="2201"/>
                    <a:pt x="668" y="2700"/>
                    <a:pt x="401" y="2808"/>
                  </a:cubicBezTo>
                  <a:cubicBezTo>
                    <a:pt x="346" y="2830"/>
                    <a:pt x="298" y="2838"/>
                    <a:pt x="258" y="2838"/>
                  </a:cubicBezTo>
                  <a:cubicBezTo>
                    <a:pt x="177" y="2838"/>
                    <a:pt x="130" y="2807"/>
                    <a:pt x="126" y="2805"/>
                  </a:cubicBezTo>
                  <a:cubicBezTo>
                    <a:pt x="112" y="2796"/>
                    <a:pt x="97" y="2792"/>
                    <a:pt x="83" y="2792"/>
                  </a:cubicBezTo>
                  <a:cubicBezTo>
                    <a:pt x="60" y="2792"/>
                    <a:pt x="37" y="2802"/>
                    <a:pt x="23" y="2822"/>
                  </a:cubicBezTo>
                  <a:cubicBezTo>
                    <a:pt x="0" y="2856"/>
                    <a:pt x="7" y="2902"/>
                    <a:pt x="41" y="2925"/>
                  </a:cubicBezTo>
                  <a:cubicBezTo>
                    <a:pt x="47" y="2928"/>
                    <a:pt x="127" y="2984"/>
                    <a:pt x="260" y="2984"/>
                  </a:cubicBezTo>
                  <a:cubicBezTo>
                    <a:pt x="315" y="2984"/>
                    <a:pt x="376" y="2976"/>
                    <a:pt x="449" y="2946"/>
                  </a:cubicBezTo>
                  <a:cubicBezTo>
                    <a:pt x="809" y="2806"/>
                    <a:pt x="1334" y="2198"/>
                    <a:pt x="1791" y="88"/>
                  </a:cubicBezTo>
                  <a:cubicBezTo>
                    <a:pt x="1800" y="48"/>
                    <a:pt x="1773" y="10"/>
                    <a:pt x="1735" y="2"/>
                  </a:cubicBezTo>
                  <a:cubicBezTo>
                    <a:pt x="1730" y="1"/>
                    <a:pt x="1725" y="0"/>
                    <a:pt x="17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46"/>
            <p:cNvSpPr/>
            <p:nvPr/>
          </p:nvSpPr>
          <p:spPr>
            <a:xfrm>
              <a:off x="6212894" y="821485"/>
              <a:ext cx="39488" cy="46449"/>
            </a:xfrm>
            <a:custGeom>
              <a:avLst/>
              <a:gdLst/>
              <a:ahLst/>
              <a:cxnLst/>
              <a:rect l="l" t="t" r="r" b="b"/>
              <a:pathLst>
                <a:path w="1321" h="1554" extrusionOk="0">
                  <a:moveTo>
                    <a:pt x="116" y="1"/>
                  </a:moveTo>
                  <a:cubicBezTo>
                    <a:pt x="76" y="1"/>
                    <a:pt x="45" y="30"/>
                    <a:pt x="43" y="69"/>
                  </a:cubicBezTo>
                  <a:cubicBezTo>
                    <a:pt x="40" y="76"/>
                    <a:pt x="0" y="852"/>
                    <a:pt x="432" y="1283"/>
                  </a:cubicBezTo>
                  <a:cubicBezTo>
                    <a:pt x="614" y="1462"/>
                    <a:pt x="849" y="1554"/>
                    <a:pt x="1132" y="1554"/>
                  </a:cubicBezTo>
                  <a:cubicBezTo>
                    <a:pt x="1169" y="1554"/>
                    <a:pt x="1209" y="1552"/>
                    <a:pt x="1249" y="1551"/>
                  </a:cubicBezTo>
                  <a:cubicBezTo>
                    <a:pt x="1289" y="1547"/>
                    <a:pt x="1320" y="1511"/>
                    <a:pt x="1316" y="1472"/>
                  </a:cubicBezTo>
                  <a:cubicBezTo>
                    <a:pt x="1313" y="1433"/>
                    <a:pt x="1281" y="1404"/>
                    <a:pt x="1242" y="1404"/>
                  </a:cubicBezTo>
                  <a:cubicBezTo>
                    <a:pt x="1240" y="1404"/>
                    <a:pt x="1239" y="1404"/>
                    <a:pt x="1237" y="1404"/>
                  </a:cubicBezTo>
                  <a:cubicBezTo>
                    <a:pt x="1201" y="1407"/>
                    <a:pt x="1166" y="1409"/>
                    <a:pt x="1132" y="1409"/>
                  </a:cubicBezTo>
                  <a:cubicBezTo>
                    <a:pt x="887" y="1409"/>
                    <a:pt x="688" y="1332"/>
                    <a:pt x="537" y="1180"/>
                  </a:cubicBezTo>
                  <a:cubicBezTo>
                    <a:pt x="157" y="803"/>
                    <a:pt x="188" y="89"/>
                    <a:pt x="188" y="82"/>
                  </a:cubicBezTo>
                  <a:cubicBezTo>
                    <a:pt x="192" y="41"/>
                    <a:pt x="163" y="5"/>
                    <a:pt x="122" y="1"/>
                  </a:cubicBezTo>
                  <a:cubicBezTo>
                    <a:pt x="120" y="1"/>
                    <a:pt x="118" y="1"/>
                    <a:pt x="1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46"/>
            <p:cNvSpPr/>
            <p:nvPr/>
          </p:nvSpPr>
          <p:spPr>
            <a:xfrm>
              <a:off x="6236389" y="823488"/>
              <a:ext cx="70756" cy="176411"/>
            </a:xfrm>
            <a:custGeom>
              <a:avLst/>
              <a:gdLst/>
              <a:ahLst/>
              <a:cxnLst/>
              <a:rect l="l" t="t" r="r" b="b"/>
              <a:pathLst>
                <a:path w="2367" h="5902" extrusionOk="0">
                  <a:moveTo>
                    <a:pt x="81" y="0"/>
                  </a:moveTo>
                  <a:cubicBezTo>
                    <a:pt x="75" y="0"/>
                    <a:pt x="70" y="1"/>
                    <a:pt x="64" y="2"/>
                  </a:cubicBezTo>
                  <a:cubicBezTo>
                    <a:pt x="23" y="10"/>
                    <a:pt x="0" y="51"/>
                    <a:pt x="9" y="89"/>
                  </a:cubicBezTo>
                  <a:cubicBezTo>
                    <a:pt x="16" y="123"/>
                    <a:pt x="799" y="3346"/>
                    <a:pt x="2218" y="5865"/>
                  </a:cubicBezTo>
                  <a:cubicBezTo>
                    <a:pt x="2231" y="5888"/>
                    <a:pt x="2257" y="5902"/>
                    <a:pt x="2281" y="5902"/>
                  </a:cubicBezTo>
                  <a:cubicBezTo>
                    <a:pt x="2293" y="5902"/>
                    <a:pt x="2307" y="5898"/>
                    <a:pt x="2318" y="5893"/>
                  </a:cubicBezTo>
                  <a:cubicBezTo>
                    <a:pt x="2353" y="5872"/>
                    <a:pt x="2366" y="5827"/>
                    <a:pt x="2346" y="5792"/>
                  </a:cubicBezTo>
                  <a:cubicBezTo>
                    <a:pt x="939" y="3291"/>
                    <a:pt x="159" y="88"/>
                    <a:pt x="153" y="57"/>
                  </a:cubicBezTo>
                  <a:cubicBezTo>
                    <a:pt x="144" y="22"/>
                    <a:pt x="114" y="0"/>
                    <a:pt x="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46"/>
            <p:cNvSpPr/>
            <p:nvPr/>
          </p:nvSpPr>
          <p:spPr>
            <a:xfrm>
              <a:off x="6008937" y="759673"/>
              <a:ext cx="47350" cy="28306"/>
            </a:xfrm>
            <a:custGeom>
              <a:avLst/>
              <a:gdLst/>
              <a:ahLst/>
              <a:cxnLst/>
              <a:rect l="l" t="t" r="r" b="b"/>
              <a:pathLst>
                <a:path w="1584" h="947" extrusionOk="0">
                  <a:moveTo>
                    <a:pt x="1500" y="0"/>
                  </a:moveTo>
                  <a:cubicBezTo>
                    <a:pt x="1490" y="0"/>
                    <a:pt x="1479" y="2"/>
                    <a:pt x="1469" y="7"/>
                  </a:cubicBezTo>
                  <a:cubicBezTo>
                    <a:pt x="1441" y="21"/>
                    <a:pt x="1400" y="58"/>
                    <a:pt x="1306" y="147"/>
                  </a:cubicBezTo>
                  <a:cubicBezTo>
                    <a:pt x="1080" y="355"/>
                    <a:pt x="602" y="802"/>
                    <a:pt x="286" y="802"/>
                  </a:cubicBezTo>
                  <a:cubicBezTo>
                    <a:pt x="226" y="802"/>
                    <a:pt x="172" y="786"/>
                    <a:pt x="127" y="749"/>
                  </a:cubicBezTo>
                  <a:cubicBezTo>
                    <a:pt x="114" y="739"/>
                    <a:pt x="98" y="734"/>
                    <a:pt x="82" y="734"/>
                  </a:cubicBezTo>
                  <a:cubicBezTo>
                    <a:pt x="61" y="734"/>
                    <a:pt x="39" y="742"/>
                    <a:pt x="24" y="761"/>
                  </a:cubicBezTo>
                  <a:cubicBezTo>
                    <a:pt x="0" y="790"/>
                    <a:pt x="3" y="837"/>
                    <a:pt x="35" y="862"/>
                  </a:cubicBezTo>
                  <a:cubicBezTo>
                    <a:pt x="109" y="923"/>
                    <a:pt x="192" y="947"/>
                    <a:pt x="282" y="947"/>
                  </a:cubicBezTo>
                  <a:cubicBezTo>
                    <a:pt x="659" y="947"/>
                    <a:pt x="1146" y="494"/>
                    <a:pt x="1405" y="253"/>
                  </a:cubicBezTo>
                  <a:cubicBezTo>
                    <a:pt x="1458" y="202"/>
                    <a:pt x="1517" y="148"/>
                    <a:pt x="1533" y="138"/>
                  </a:cubicBezTo>
                  <a:cubicBezTo>
                    <a:pt x="1570" y="120"/>
                    <a:pt x="1584" y="76"/>
                    <a:pt x="1567" y="41"/>
                  </a:cubicBezTo>
                  <a:cubicBezTo>
                    <a:pt x="1554" y="15"/>
                    <a:pt x="1527" y="0"/>
                    <a:pt x="15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46"/>
            <p:cNvSpPr/>
            <p:nvPr/>
          </p:nvSpPr>
          <p:spPr>
            <a:xfrm>
              <a:off x="6512955" y="481038"/>
              <a:ext cx="133739" cy="129992"/>
            </a:xfrm>
            <a:custGeom>
              <a:avLst/>
              <a:gdLst/>
              <a:ahLst/>
              <a:cxnLst/>
              <a:rect l="l" t="t" r="r" b="b"/>
              <a:pathLst>
                <a:path w="4474" h="4349" extrusionOk="0">
                  <a:moveTo>
                    <a:pt x="2264" y="0"/>
                  </a:moveTo>
                  <a:cubicBezTo>
                    <a:pt x="1772" y="0"/>
                    <a:pt x="1033" y="1686"/>
                    <a:pt x="1033" y="1686"/>
                  </a:cubicBezTo>
                  <a:cubicBezTo>
                    <a:pt x="1033" y="1686"/>
                    <a:pt x="794" y="765"/>
                    <a:pt x="429" y="765"/>
                  </a:cubicBezTo>
                  <a:cubicBezTo>
                    <a:pt x="416" y="765"/>
                    <a:pt x="402" y="766"/>
                    <a:pt x="389" y="768"/>
                  </a:cubicBezTo>
                  <a:cubicBezTo>
                    <a:pt x="1" y="840"/>
                    <a:pt x="453" y="2593"/>
                    <a:pt x="453" y="2593"/>
                  </a:cubicBezTo>
                  <a:cubicBezTo>
                    <a:pt x="471" y="3256"/>
                    <a:pt x="1481" y="4348"/>
                    <a:pt x="2150" y="4348"/>
                  </a:cubicBezTo>
                  <a:cubicBezTo>
                    <a:pt x="2158" y="4348"/>
                    <a:pt x="2166" y="4348"/>
                    <a:pt x="2173" y="4348"/>
                  </a:cubicBezTo>
                  <a:cubicBezTo>
                    <a:pt x="2844" y="4325"/>
                    <a:pt x="3133" y="3540"/>
                    <a:pt x="3133" y="3540"/>
                  </a:cubicBezTo>
                  <a:cubicBezTo>
                    <a:pt x="3133" y="3540"/>
                    <a:pt x="4474" y="2830"/>
                    <a:pt x="4304" y="2503"/>
                  </a:cubicBezTo>
                  <a:cubicBezTo>
                    <a:pt x="4256" y="2409"/>
                    <a:pt x="4144" y="2376"/>
                    <a:pt x="4008" y="2376"/>
                  </a:cubicBezTo>
                  <a:cubicBezTo>
                    <a:pt x="3666" y="2376"/>
                    <a:pt x="3175" y="2588"/>
                    <a:pt x="3175" y="2588"/>
                  </a:cubicBezTo>
                  <a:cubicBezTo>
                    <a:pt x="3175" y="2588"/>
                    <a:pt x="4374" y="1917"/>
                    <a:pt x="4091" y="1447"/>
                  </a:cubicBezTo>
                  <a:cubicBezTo>
                    <a:pt x="4066" y="1405"/>
                    <a:pt x="4011" y="1387"/>
                    <a:pt x="3939" y="1387"/>
                  </a:cubicBezTo>
                  <a:cubicBezTo>
                    <a:pt x="3562" y="1387"/>
                    <a:pt x="2687" y="1861"/>
                    <a:pt x="2687" y="1861"/>
                  </a:cubicBezTo>
                  <a:cubicBezTo>
                    <a:pt x="2687" y="1861"/>
                    <a:pt x="3671" y="767"/>
                    <a:pt x="3355" y="520"/>
                  </a:cubicBezTo>
                  <a:cubicBezTo>
                    <a:pt x="3322" y="494"/>
                    <a:pt x="3282" y="483"/>
                    <a:pt x="3236" y="483"/>
                  </a:cubicBezTo>
                  <a:cubicBezTo>
                    <a:pt x="2838" y="483"/>
                    <a:pt x="2009" y="1348"/>
                    <a:pt x="2009" y="1348"/>
                  </a:cubicBezTo>
                  <a:cubicBezTo>
                    <a:pt x="2009" y="1348"/>
                    <a:pt x="2645" y="89"/>
                    <a:pt x="2313" y="6"/>
                  </a:cubicBezTo>
                  <a:cubicBezTo>
                    <a:pt x="2297" y="2"/>
                    <a:pt x="2281" y="0"/>
                    <a:pt x="2264" y="0"/>
                  </a:cubicBezTo>
                  <a:close/>
                </a:path>
              </a:pathLst>
            </a:custGeom>
            <a:solidFill>
              <a:srgbClr val="F0CD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46"/>
            <p:cNvSpPr/>
            <p:nvPr/>
          </p:nvSpPr>
          <p:spPr>
            <a:xfrm>
              <a:off x="6545059" y="532898"/>
              <a:ext cx="27979" cy="27349"/>
            </a:xfrm>
            <a:custGeom>
              <a:avLst/>
              <a:gdLst/>
              <a:ahLst/>
              <a:cxnLst/>
              <a:rect l="l" t="t" r="r" b="b"/>
              <a:pathLst>
                <a:path w="936" h="915" extrusionOk="0">
                  <a:moveTo>
                    <a:pt x="79" y="0"/>
                  </a:moveTo>
                  <a:cubicBezTo>
                    <a:pt x="36" y="0"/>
                    <a:pt x="5" y="30"/>
                    <a:pt x="4" y="71"/>
                  </a:cubicBezTo>
                  <a:cubicBezTo>
                    <a:pt x="1" y="112"/>
                    <a:pt x="33" y="144"/>
                    <a:pt x="74" y="147"/>
                  </a:cubicBezTo>
                  <a:cubicBezTo>
                    <a:pt x="255" y="153"/>
                    <a:pt x="436" y="229"/>
                    <a:pt x="566" y="356"/>
                  </a:cubicBezTo>
                  <a:cubicBezTo>
                    <a:pt x="695" y="486"/>
                    <a:pt x="776" y="664"/>
                    <a:pt x="784" y="846"/>
                  </a:cubicBezTo>
                  <a:cubicBezTo>
                    <a:pt x="787" y="884"/>
                    <a:pt x="818" y="915"/>
                    <a:pt x="858" y="915"/>
                  </a:cubicBezTo>
                  <a:lnTo>
                    <a:pt x="865" y="915"/>
                  </a:lnTo>
                  <a:cubicBezTo>
                    <a:pt x="904" y="911"/>
                    <a:pt x="935" y="877"/>
                    <a:pt x="933" y="836"/>
                  </a:cubicBezTo>
                  <a:cubicBezTo>
                    <a:pt x="923" y="617"/>
                    <a:pt x="827" y="404"/>
                    <a:pt x="670" y="250"/>
                  </a:cubicBezTo>
                  <a:cubicBezTo>
                    <a:pt x="513" y="99"/>
                    <a:pt x="297" y="7"/>
                    <a:pt x="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46"/>
            <p:cNvSpPr/>
            <p:nvPr/>
          </p:nvSpPr>
          <p:spPr>
            <a:xfrm>
              <a:off x="6001763" y="180076"/>
              <a:ext cx="134367" cy="115136"/>
            </a:xfrm>
            <a:custGeom>
              <a:avLst/>
              <a:gdLst/>
              <a:ahLst/>
              <a:cxnLst/>
              <a:rect l="l" t="t" r="r" b="b"/>
              <a:pathLst>
                <a:path w="4495" h="3852" extrusionOk="0">
                  <a:moveTo>
                    <a:pt x="2460" y="0"/>
                  </a:moveTo>
                  <a:cubicBezTo>
                    <a:pt x="2086" y="0"/>
                    <a:pt x="1937" y="1396"/>
                    <a:pt x="1937" y="1396"/>
                  </a:cubicBezTo>
                  <a:cubicBezTo>
                    <a:pt x="1937" y="1396"/>
                    <a:pt x="1618" y="73"/>
                    <a:pt x="1325" y="73"/>
                  </a:cubicBezTo>
                  <a:cubicBezTo>
                    <a:pt x="1319" y="73"/>
                    <a:pt x="1313" y="73"/>
                    <a:pt x="1307" y="75"/>
                  </a:cubicBezTo>
                  <a:cubicBezTo>
                    <a:pt x="771" y="179"/>
                    <a:pt x="1070" y="1519"/>
                    <a:pt x="1070" y="1519"/>
                  </a:cubicBezTo>
                  <a:cubicBezTo>
                    <a:pt x="1070" y="1519"/>
                    <a:pt x="767" y="616"/>
                    <a:pt x="427" y="616"/>
                  </a:cubicBezTo>
                  <a:cubicBezTo>
                    <a:pt x="411" y="616"/>
                    <a:pt x="395" y="618"/>
                    <a:pt x="378" y="622"/>
                  </a:cubicBezTo>
                  <a:cubicBezTo>
                    <a:pt x="21" y="715"/>
                    <a:pt x="390" y="2186"/>
                    <a:pt x="390" y="2186"/>
                  </a:cubicBezTo>
                  <a:cubicBezTo>
                    <a:pt x="390" y="2186"/>
                    <a:pt x="0" y="2927"/>
                    <a:pt x="431" y="3441"/>
                  </a:cubicBezTo>
                  <a:cubicBezTo>
                    <a:pt x="662" y="3716"/>
                    <a:pt x="1204" y="3852"/>
                    <a:pt x="1736" y="3852"/>
                  </a:cubicBezTo>
                  <a:cubicBezTo>
                    <a:pt x="2198" y="3852"/>
                    <a:pt x="2652" y="3750"/>
                    <a:pt x="2888" y="3547"/>
                  </a:cubicBezTo>
                  <a:cubicBezTo>
                    <a:pt x="2888" y="3547"/>
                    <a:pt x="4494" y="2711"/>
                    <a:pt x="4287" y="2375"/>
                  </a:cubicBezTo>
                  <a:cubicBezTo>
                    <a:pt x="4233" y="2287"/>
                    <a:pt x="4130" y="2255"/>
                    <a:pt x="4008" y="2255"/>
                  </a:cubicBezTo>
                  <a:cubicBezTo>
                    <a:pt x="3666" y="2255"/>
                    <a:pt x="3173" y="2509"/>
                    <a:pt x="3173" y="2509"/>
                  </a:cubicBezTo>
                  <a:cubicBezTo>
                    <a:pt x="3173" y="2509"/>
                    <a:pt x="3985" y="717"/>
                    <a:pt x="3567" y="435"/>
                  </a:cubicBezTo>
                  <a:cubicBezTo>
                    <a:pt x="3548" y="421"/>
                    <a:pt x="3527" y="415"/>
                    <a:pt x="3506" y="415"/>
                  </a:cubicBezTo>
                  <a:cubicBezTo>
                    <a:pt x="3216" y="415"/>
                    <a:pt x="2770" y="1558"/>
                    <a:pt x="2770" y="1558"/>
                  </a:cubicBezTo>
                  <a:cubicBezTo>
                    <a:pt x="2770" y="1558"/>
                    <a:pt x="2881" y="73"/>
                    <a:pt x="2487" y="3"/>
                  </a:cubicBezTo>
                  <a:cubicBezTo>
                    <a:pt x="2478" y="1"/>
                    <a:pt x="2469" y="0"/>
                    <a:pt x="2460" y="0"/>
                  </a:cubicBezTo>
                  <a:close/>
                </a:path>
              </a:pathLst>
            </a:custGeom>
            <a:solidFill>
              <a:srgbClr val="F0CD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46"/>
            <p:cNvSpPr/>
            <p:nvPr/>
          </p:nvSpPr>
          <p:spPr>
            <a:xfrm>
              <a:off x="6056466" y="245326"/>
              <a:ext cx="37665" cy="11866"/>
            </a:xfrm>
            <a:custGeom>
              <a:avLst/>
              <a:gdLst/>
              <a:ahLst/>
              <a:cxnLst/>
              <a:rect l="l" t="t" r="r" b="b"/>
              <a:pathLst>
                <a:path w="1260" h="397" extrusionOk="0">
                  <a:moveTo>
                    <a:pt x="594" y="0"/>
                  </a:moveTo>
                  <a:cubicBezTo>
                    <a:pt x="391" y="0"/>
                    <a:pt x="192" y="71"/>
                    <a:pt x="36" y="198"/>
                  </a:cubicBezTo>
                  <a:cubicBezTo>
                    <a:pt x="5" y="222"/>
                    <a:pt x="1" y="269"/>
                    <a:pt x="26" y="300"/>
                  </a:cubicBezTo>
                  <a:cubicBezTo>
                    <a:pt x="40" y="318"/>
                    <a:pt x="60" y="327"/>
                    <a:pt x="81" y="327"/>
                  </a:cubicBezTo>
                  <a:cubicBezTo>
                    <a:pt x="98" y="327"/>
                    <a:pt x="114" y="321"/>
                    <a:pt x="128" y="311"/>
                  </a:cubicBezTo>
                  <a:cubicBezTo>
                    <a:pt x="259" y="207"/>
                    <a:pt x="426" y="147"/>
                    <a:pt x="591" y="147"/>
                  </a:cubicBezTo>
                  <a:cubicBezTo>
                    <a:pt x="607" y="147"/>
                    <a:pt x="623" y="147"/>
                    <a:pt x="639" y="149"/>
                  </a:cubicBezTo>
                  <a:cubicBezTo>
                    <a:pt x="820" y="158"/>
                    <a:pt x="999" y="242"/>
                    <a:pt x="1123" y="374"/>
                  </a:cubicBezTo>
                  <a:cubicBezTo>
                    <a:pt x="1137" y="390"/>
                    <a:pt x="1157" y="397"/>
                    <a:pt x="1177" y="397"/>
                  </a:cubicBezTo>
                  <a:cubicBezTo>
                    <a:pt x="1196" y="397"/>
                    <a:pt x="1213" y="390"/>
                    <a:pt x="1229" y="377"/>
                  </a:cubicBezTo>
                  <a:cubicBezTo>
                    <a:pt x="1257" y="349"/>
                    <a:pt x="1260" y="304"/>
                    <a:pt x="1232" y="274"/>
                  </a:cubicBezTo>
                  <a:cubicBezTo>
                    <a:pt x="1079" y="115"/>
                    <a:pt x="868" y="16"/>
                    <a:pt x="649" y="2"/>
                  </a:cubicBezTo>
                  <a:cubicBezTo>
                    <a:pt x="630" y="1"/>
                    <a:pt x="612" y="0"/>
                    <a:pt x="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46"/>
            <p:cNvSpPr/>
            <p:nvPr/>
          </p:nvSpPr>
          <p:spPr>
            <a:xfrm>
              <a:off x="6002212" y="286066"/>
              <a:ext cx="575759" cy="553473"/>
            </a:xfrm>
            <a:custGeom>
              <a:avLst/>
              <a:gdLst/>
              <a:ahLst/>
              <a:cxnLst/>
              <a:rect l="l" t="t" r="r" b="b"/>
              <a:pathLst>
                <a:path w="19261" h="18517" extrusionOk="0">
                  <a:moveTo>
                    <a:pt x="2872" y="1"/>
                  </a:moveTo>
                  <a:cubicBezTo>
                    <a:pt x="2412" y="149"/>
                    <a:pt x="1970" y="236"/>
                    <a:pt x="1555" y="236"/>
                  </a:cubicBezTo>
                  <a:cubicBezTo>
                    <a:pt x="1216" y="236"/>
                    <a:pt x="894" y="178"/>
                    <a:pt x="594" y="47"/>
                  </a:cubicBezTo>
                  <a:lnTo>
                    <a:pt x="594" y="47"/>
                  </a:lnTo>
                  <a:cubicBezTo>
                    <a:pt x="594" y="48"/>
                    <a:pt x="1" y="6818"/>
                    <a:pt x="3594" y="10799"/>
                  </a:cubicBezTo>
                  <a:cubicBezTo>
                    <a:pt x="2944" y="11708"/>
                    <a:pt x="1956" y="13344"/>
                    <a:pt x="1335" y="15176"/>
                  </a:cubicBezTo>
                  <a:cubicBezTo>
                    <a:pt x="1240" y="15457"/>
                    <a:pt x="1152" y="15743"/>
                    <a:pt x="1078" y="16033"/>
                  </a:cubicBezTo>
                  <a:cubicBezTo>
                    <a:pt x="2842" y="17194"/>
                    <a:pt x="5441" y="17962"/>
                    <a:pt x="8485" y="18517"/>
                  </a:cubicBezTo>
                  <a:cubicBezTo>
                    <a:pt x="8485" y="18517"/>
                    <a:pt x="8686" y="17124"/>
                    <a:pt x="8969" y="15616"/>
                  </a:cubicBezTo>
                  <a:cubicBezTo>
                    <a:pt x="9098" y="14922"/>
                    <a:pt x="9246" y="14200"/>
                    <a:pt x="9401" y="13581"/>
                  </a:cubicBezTo>
                  <a:cubicBezTo>
                    <a:pt x="9974" y="13677"/>
                    <a:pt x="10540" y="13720"/>
                    <a:pt x="11092" y="13720"/>
                  </a:cubicBezTo>
                  <a:cubicBezTo>
                    <a:pt x="15603" y="13720"/>
                    <a:pt x="19261" y="10871"/>
                    <a:pt x="19261" y="10869"/>
                  </a:cubicBezTo>
                  <a:cubicBezTo>
                    <a:pt x="18418" y="10494"/>
                    <a:pt x="17883" y="9878"/>
                    <a:pt x="17539" y="9113"/>
                  </a:cubicBezTo>
                  <a:cubicBezTo>
                    <a:pt x="16580" y="9925"/>
                    <a:pt x="15060" y="10381"/>
                    <a:pt x="13318" y="10397"/>
                  </a:cubicBezTo>
                  <a:cubicBezTo>
                    <a:pt x="13291" y="10397"/>
                    <a:pt x="13264" y="10397"/>
                    <a:pt x="13236" y="10397"/>
                  </a:cubicBezTo>
                  <a:cubicBezTo>
                    <a:pt x="11277" y="10397"/>
                    <a:pt x="9047" y="9847"/>
                    <a:pt x="7023" y="8624"/>
                  </a:cubicBezTo>
                  <a:cubicBezTo>
                    <a:pt x="6986" y="8601"/>
                    <a:pt x="6947" y="8577"/>
                    <a:pt x="6910" y="8553"/>
                  </a:cubicBezTo>
                  <a:cubicBezTo>
                    <a:pt x="5916" y="7921"/>
                    <a:pt x="5161" y="7017"/>
                    <a:pt x="4588" y="6032"/>
                  </a:cubicBezTo>
                  <a:cubicBezTo>
                    <a:pt x="4176" y="5324"/>
                    <a:pt x="3858" y="4573"/>
                    <a:pt x="3614" y="3847"/>
                  </a:cubicBezTo>
                  <a:cubicBezTo>
                    <a:pt x="2915" y="1779"/>
                    <a:pt x="2872" y="1"/>
                    <a:pt x="28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46"/>
            <p:cNvSpPr/>
            <p:nvPr/>
          </p:nvSpPr>
          <p:spPr>
            <a:xfrm>
              <a:off x="6129853" y="466303"/>
              <a:ext cx="270527" cy="160330"/>
            </a:xfrm>
            <a:custGeom>
              <a:avLst/>
              <a:gdLst/>
              <a:ahLst/>
              <a:cxnLst/>
              <a:rect l="l" t="t" r="r" b="b"/>
              <a:pathLst>
                <a:path w="9050" h="5364" extrusionOk="0">
                  <a:moveTo>
                    <a:pt x="319" y="1"/>
                  </a:moveTo>
                  <a:cubicBezTo>
                    <a:pt x="0" y="1789"/>
                    <a:pt x="20" y="3714"/>
                    <a:pt x="2317" y="4853"/>
                  </a:cubicBezTo>
                  <a:cubicBezTo>
                    <a:pt x="3036" y="5210"/>
                    <a:pt x="3840" y="5363"/>
                    <a:pt x="4692" y="5363"/>
                  </a:cubicBezTo>
                  <a:cubicBezTo>
                    <a:pt x="6076" y="5363"/>
                    <a:pt x="7583" y="4959"/>
                    <a:pt x="9050" y="4367"/>
                  </a:cubicBezTo>
                  <a:lnTo>
                    <a:pt x="9050" y="4367"/>
                  </a:lnTo>
                  <a:cubicBezTo>
                    <a:pt x="9018" y="4367"/>
                    <a:pt x="8986" y="4367"/>
                    <a:pt x="8954" y="4367"/>
                  </a:cubicBezTo>
                  <a:cubicBezTo>
                    <a:pt x="6998" y="4367"/>
                    <a:pt x="4772" y="3816"/>
                    <a:pt x="2754" y="2594"/>
                  </a:cubicBezTo>
                  <a:cubicBezTo>
                    <a:pt x="2718" y="2571"/>
                    <a:pt x="2679" y="2546"/>
                    <a:pt x="2641" y="2523"/>
                  </a:cubicBezTo>
                  <a:cubicBezTo>
                    <a:pt x="1648" y="1891"/>
                    <a:pt x="894" y="987"/>
                    <a:pt x="319"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46"/>
            <p:cNvSpPr/>
            <p:nvPr/>
          </p:nvSpPr>
          <p:spPr>
            <a:xfrm>
              <a:off x="6141780" y="513559"/>
              <a:ext cx="174094" cy="123386"/>
            </a:xfrm>
            <a:custGeom>
              <a:avLst/>
              <a:gdLst/>
              <a:ahLst/>
              <a:cxnLst/>
              <a:rect l="l" t="t" r="r" b="b"/>
              <a:pathLst>
                <a:path w="5824" h="4128" extrusionOk="0">
                  <a:moveTo>
                    <a:pt x="2112" y="1"/>
                  </a:moveTo>
                  <a:cubicBezTo>
                    <a:pt x="1962" y="1"/>
                    <a:pt x="1832" y="25"/>
                    <a:pt x="1730" y="77"/>
                  </a:cubicBezTo>
                  <a:cubicBezTo>
                    <a:pt x="573" y="668"/>
                    <a:pt x="1" y="1754"/>
                    <a:pt x="38" y="2001"/>
                  </a:cubicBezTo>
                  <a:cubicBezTo>
                    <a:pt x="42" y="2033"/>
                    <a:pt x="60" y="2045"/>
                    <a:pt x="89" y="2045"/>
                  </a:cubicBezTo>
                  <a:cubicBezTo>
                    <a:pt x="176" y="2045"/>
                    <a:pt x="366" y="1944"/>
                    <a:pt x="653" y="1944"/>
                  </a:cubicBezTo>
                  <a:cubicBezTo>
                    <a:pt x="1030" y="1944"/>
                    <a:pt x="1573" y="2119"/>
                    <a:pt x="2264" y="2932"/>
                  </a:cubicBezTo>
                  <a:cubicBezTo>
                    <a:pt x="2264" y="2932"/>
                    <a:pt x="2277" y="2932"/>
                    <a:pt x="2302" y="2932"/>
                  </a:cubicBezTo>
                  <a:cubicBezTo>
                    <a:pt x="2584" y="2932"/>
                    <a:pt x="4307" y="2974"/>
                    <a:pt x="4367" y="3992"/>
                  </a:cubicBezTo>
                  <a:cubicBezTo>
                    <a:pt x="4372" y="4086"/>
                    <a:pt x="4405" y="4127"/>
                    <a:pt x="4456" y="4127"/>
                  </a:cubicBezTo>
                  <a:cubicBezTo>
                    <a:pt x="4777" y="4127"/>
                    <a:pt x="5823" y="2458"/>
                    <a:pt x="5287" y="1690"/>
                  </a:cubicBezTo>
                  <a:cubicBezTo>
                    <a:pt x="4753" y="924"/>
                    <a:pt x="3045" y="1"/>
                    <a:pt x="21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46"/>
            <p:cNvSpPr/>
            <p:nvPr/>
          </p:nvSpPr>
          <p:spPr>
            <a:xfrm>
              <a:off x="6183480" y="531164"/>
              <a:ext cx="104654" cy="74217"/>
            </a:xfrm>
            <a:custGeom>
              <a:avLst/>
              <a:gdLst/>
              <a:ahLst/>
              <a:cxnLst/>
              <a:rect l="l" t="t" r="r" b="b"/>
              <a:pathLst>
                <a:path w="3501" h="2483" extrusionOk="0">
                  <a:moveTo>
                    <a:pt x="399" y="0"/>
                  </a:moveTo>
                  <a:cubicBezTo>
                    <a:pt x="398" y="0"/>
                    <a:pt x="1" y="1499"/>
                    <a:pt x="725" y="2280"/>
                  </a:cubicBezTo>
                  <a:cubicBezTo>
                    <a:pt x="859" y="2424"/>
                    <a:pt x="1034" y="2483"/>
                    <a:pt x="1233" y="2483"/>
                  </a:cubicBezTo>
                  <a:cubicBezTo>
                    <a:pt x="2108" y="2483"/>
                    <a:pt x="3419" y="1335"/>
                    <a:pt x="3501" y="1283"/>
                  </a:cubicBezTo>
                  <a:lnTo>
                    <a:pt x="399" y="0"/>
                  </a:lnTo>
                  <a:close/>
                </a:path>
              </a:pathLst>
            </a:custGeom>
            <a:solidFill>
              <a:srgbClr val="DDA8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46"/>
            <p:cNvSpPr/>
            <p:nvPr/>
          </p:nvSpPr>
          <p:spPr>
            <a:xfrm>
              <a:off x="6087017" y="373225"/>
              <a:ext cx="96911" cy="86741"/>
            </a:xfrm>
            <a:custGeom>
              <a:avLst/>
              <a:gdLst/>
              <a:ahLst/>
              <a:cxnLst/>
              <a:rect l="l" t="t" r="r" b="b"/>
              <a:pathLst>
                <a:path w="3242" h="2902" extrusionOk="0">
                  <a:moveTo>
                    <a:pt x="1339" y="1"/>
                  </a:moveTo>
                  <a:cubicBezTo>
                    <a:pt x="1027" y="1"/>
                    <a:pt x="733" y="106"/>
                    <a:pt x="513" y="321"/>
                  </a:cubicBezTo>
                  <a:cubicBezTo>
                    <a:pt x="1" y="824"/>
                    <a:pt x="83" y="1736"/>
                    <a:pt x="694" y="2361"/>
                  </a:cubicBezTo>
                  <a:cubicBezTo>
                    <a:pt x="1043" y="2717"/>
                    <a:pt x="1490" y="2902"/>
                    <a:pt x="1905" y="2902"/>
                  </a:cubicBezTo>
                  <a:cubicBezTo>
                    <a:pt x="2217" y="2902"/>
                    <a:pt x="2511" y="2797"/>
                    <a:pt x="2731" y="2581"/>
                  </a:cubicBezTo>
                  <a:cubicBezTo>
                    <a:pt x="3242" y="2079"/>
                    <a:pt x="3161" y="1165"/>
                    <a:pt x="2549" y="542"/>
                  </a:cubicBezTo>
                  <a:cubicBezTo>
                    <a:pt x="2199" y="185"/>
                    <a:pt x="1753" y="1"/>
                    <a:pt x="1339" y="1"/>
                  </a:cubicBezTo>
                  <a:close/>
                </a:path>
              </a:pathLst>
            </a:custGeom>
            <a:solidFill>
              <a:srgbClr val="DDA8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46"/>
            <p:cNvSpPr/>
            <p:nvPr/>
          </p:nvSpPr>
          <p:spPr>
            <a:xfrm>
              <a:off x="6110064" y="395194"/>
              <a:ext cx="37336" cy="39813"/>
            </a:xfrm>
            <a:custGeom>
              <a:avLst/>
              <a:gdLst/>
              <a:ahLst/>
              <a:cxnLst/>
              <a:rect l="l" t="t" r="r" b="b"/>
              <a:pathLst>
                <a:path w="1249" h="1332" extrusionOk="0">
                  <a:moveTo>
                    <a:pt x="88" y="1"/>
                  </a:moveTo>
                  <a:cubicBezTo>
                    <a:pt x="78" y="1"/>
                    <a:pt x="72" y="1"/>
                    <a:pt x="71" y="1"/>
                  </a:cubicBezTo>
                  <a:cubicBezTo>
                    <a:pt x="32" y="6"/>
                    <a:pt x="0" y="40"/>
                    <a:pt x="3" y="79"/>
                  </a:cubicBezTo>
                  <a:cubicBezTo>
                    <a:pt x="6" y="120"/>
                    <a:pt x="36" y="148"/>
                    <a:pt x="80" y="148"/>
                  </a:cubicBezTo>
                  <a:cubicBezTo>
                    <a:pt x="82" y="148"/>
                    <a:pt x="89" y="148"/>
                    <a:pt x="100" y="148"/>
                  </a:cubicBezTo>
                  <a:cubicBezTo>
                    <a:pt x="234" y="148"/>
                    <a:pt x="957" y="202"/>
                    <a:pt x="1099" y="1268"/>
                  </a:cubicBezTo>
                  <a:cubicBezTo>
                    <a:pt x="1104" y="1304"/>
                    <a:pt x="1134" y="1331"/>
                    <a:pt x="1171" y="1331"/>
                  </a:cubicBezTo>
                  <a:lnTo>
                    <a:pt x="1179" y="1331"/>
                  </a:lnTo>
                  <a:cubicBezTo>
                    <a:pt x="1220" y="1325"/>
                    <a:pt x="1248" y="1289"/>
                    <a:pt x="1243" y="1248"/>
                  </a:cubicBezTo>
                  <a:cubicBezTo>
                    <a:pt x="1084" y="52"/>
                    <a:pt x="221" y="1"/>
                    <a:pt x="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46"/>
            <p:cNvSpPr/>
            <p:nvPr/>
          </p:nvSpPr>
          <p:spPr>
            <a:xfrm>
              <a:off x="6113980" y="410050"/>
              <a:ext cx="28338" cy="17097"/>
            </a:xfrm>
            <a:custGeom>
              <a:avLst/>
              <a:gdLst/>
              <a:ahLst/>
              <a:cxnLst/>
              <a:rect l="l" t="t" r="r" b="b"/>
              <a:pathLst>
                <a:path w="948" h="572" extrusionOk="0">
                  <a:moveTo>
                    <a:pt x="521" y="1"/>
                  </a:moveTo>
                  <a:cubicBezTo>
                    <a:pt x="434" y="1"/>
                    <a:pt x="356" y="20"/>
                    <a:pt x="286" y="58"/>
                  </a:cubicBezTo>
                  <a:cubicBezTo>
                    <a:pt x="52" y="185"/>
                    <a:pt x="9" y="476"/>
                    <a:pt x="8" y="488"/>
                  </a:cubicBezTo>
                  <a:cubicBezTo>
                    <a:pt x="1" y="529"/>
                    <a:pt x="29" y="566"/>
                    <a:pt x="70" y="571"/>
                  </a:cubicBezTo>
                  <a:lnTo>
                    <a:pt x="80" y="571"/>
                  </a:lnTo>
                  <a:cubicBezTo>
                    <a:pt x="116" y="571"/>
                    <a:pt x="149" y="545"/>
                    <a:pt x="155" y="505"/>
                  </a:cubicBezTo>
                  <a:cubicBezTo>
                    <a:pt x="155" y="504"/>
                    <a:pt x="187" y="276"/>
                    <a:pt x="356" y="185"/>
                  </a:cubicBezTo>
                  <a:cubicBezTo>
                    <a:pt x="404" y="159"/>
                    <a:pt x="458" y="146"/>
                    <a:pt x="519" y="146"/>
                  </a:cubicBezTo>
                  <a:cubicBezTo>
                    <a:pt x="610" y="146"/>
                    <a:pt x="715" y="174"/>
                    <a:pt x="834" y="230"/>
                  </a:cubicBezTo>
                  <a:cubicBezTo>
                    <a:pt x="844" y="235"/>
                    <a:pt x="854" y="237"/>
                    <a:pt x="865" y="237"/>
                  </a:cubicBezTo>
                  <a:cubicBezTo>
                    <a:pt x="892" y="237"/>
                    <a:pt x="918" y="221"/>
                    <a:pt x="931" y="195"/>
                  </a:cubicBezTo>
                  <a:cubicBezTo>
                    <a:pt x="948" y="159"/>
                    <a:pt x="932" y="116"/>
                    <a:pt x="896" y="97"/>
                  </a:cubicBezTo>
                  <a:cubicBezTo>
                    <a:pt x="758" y="33"/>
                    <a:pt x="632" y="1"/>
                    <a:pt x="5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46"/>
            <p:cNvSpPr/>
            <p:nvPr/>
          </p:nvSpPr>
          <p:spPr>
            <a:xfrm>
              <a:off x="6154574" y="255817"/>
              <a:ext cx="118464" cy="134654"/>
            </a:xfrm>
            <a:custGeom>
              <a:avLst/>
              <a:gdLst/>
              <a:ahLst/>
              <a:cxnLst/>
              <a:rect l="l" t="t" r="r" b="b"/>
              <a:pathLst>
                <a:path w="3963" h="4505" extrusionOk="0">
                  <a:moveTo>
                    <a:pt x="2145" y="1"/>
                  </a:moveTo>
                  <a:cubicBezTo>
                    <a:pt x="2109" y="87"/>
                    <a:pt x="646" y="876"/>
                    <a:pt x="1" y="4505"/>
                  </a:cubicBezTo>
                  <a:lnTo>
                    <a:pt x="3963" y="880"/>
                  </a:lnTo>
                  <a:lnTo>
                    <a:pt x="214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46"/>
            <p:cNvSpPr/>
            <p:nvPr/>
          </p:nvSpPr>
          <p:spPr>
            <a:xfrm>
              <a:off x="6105550" y="255578"/>
              <a:ext cx="418674" cy="333423"/>
            </a:xfrm>
            <a:custGeom>
              <a:avLst/>
              <a:gdLst/>
              <a:ahLst/>
              <a:cxnLst/>
              <a:rect l="l" t="t" r="r" b="b"/>
              <a:pathLst>
                <a:path w="14006" h="11155" extrusionOk="0">
                  <a:moveTo>
                    <a:pt x="6869" y="0"/>
                  </a:moveTo>
                  <a:cubicBezTo>
                    <a:pt x="6413" y="0"/>
                    <a:pt x="5958" y="58"/>
                    <a:pt x="5514" y="189"/>
                  </a:cubicBezTo>
                  <a:cubicBezTo>
                    <a:pt x="4389" y="520"/>
                    <a:pt x="3327" y="1322"/>
                    <a:pt x="2493" y="2835"/>
                  </a:cubicBezTo>
                  <a:cubicBezTo>
                    <a:pt x="2489" y="2837"/>
                    <a:pt x="2489" y="2840"/>
                    <a:pt x="2489" y="2840"/>
                  </a:cubicBezTo>
                  <a:cubicBezTo>
                    <a:pt x="2320" y="3152"/>
                    <a:pt x="2156" y="3492"/>
                    <a:pt x="2006" y="3866"/>
                  </a:cubicBezTo>
                  <a:cubicBezTo>
                    <a:pt x="1804" y="4360"/>
                    <a:pt x="1470" y="4784"/>
                    <a:pt x="1068" y="5148"/>
                  </a:cubicBezTo>
                  <a:cubicBezTo>
                    <a:pt x="894" y="5303"/>
                    <a:pt x="756" y="5485"/>
                    <a:pt x="660" y="5693"/>
                  </a:cubicBezTo>
                  <a:cubicBezTo>
                    <a:pt x="0" y="7117"/>
                    <a:pt x="1514" y="9220"/>
                    <a:pt x="4042" y="10393"/>
                  </a:cubicBezTo>
                  <a:cubicBezTo>
                    <a:pt x="5147" y="10906"/>
                    <a:pt x="6262" y="11155"/>
                    <a:pt x="7222" y="11155"/>
                  </a:cubicBezTo>
                  <a:cubicBezTo>
                    <a:pt x="7632" y="11155"/>
                    <a:pt x="8013" y="11109"/>
                    <a:pt x="8354" y="11020"/>
                  </a:cubicBezTo>
                  <a:cubicBezTo>
                    <a:pt x="8548" y="10966"/>
                    <a:pt x="8745" y="10918"/>
                    <a:pt x="8947" y="10890"/>
                  </a:cubicBezTo>
                  <a:cubicBezTo>
                    <a:pt x="10708" y="10642"/>
                    <a:pt x="11976" y="9439"/>
                    <a:pt x="12718" y="7837"/>
                  </a:cubicBezTo>
                  <a:cubicBezTo>
                    <a:pt x="14005" y="5058"/>
                    <a:pt x="12667" y="1792"/>
                    <a:pt x="9395" y="520"/>
                  </a:cubicBezTo>
                  <a:cubicBezTo>
                    <a:pt x="8593" y="207"/>
                    <a:pt x="7729" y="0"/>
                    <a:pt x="6869" y="0"/>
                  </a:cubicBezTo>
                  <a:close/>
                </a:path>
              </a:pathLst>
            </a:custGeom>
            <a:solidFill>
              <a:srgbClr val="F0CD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46"/>
            <p:cNvSpPr/>
            <p:nvPr/>
          </p:nvSpPr>
          <p:spPr>
            <a:xfrm>
              <a:off x="6180072" y="261108"/>
              <a:ext cx="304814" cy="271013"/>
            </a:xfrm>
            <a:custGeom>
              <a:avLst/>
              <a:gdLst/>
              <a:ahLst/>
              <a:cxnLst/>
              <a:rect l="l" t="t" r="r" b="b"/>
              <a:pathLst>
                <a:path w="10197" h="9067" extrusionOk="0">
                  <a:moveTo>
                    <a:pt x="3230" y="0"/>
                  </a:moveTo>
                  <a:cubicBezTo>
                    <a:pt x="3160" y="0"/>
                    <a:pt x="3090" y="1"/>
                    <a:pt x="3021" y="3"/>
                  </a:cubicBezTo>
                  <a:cubicBezTo>
                    <a:pt x="1896" y="333"/>
                    <a:pt x="834" y="1134"/>
                    <a:pt x="0" y="2648"/>
                  </a:cubicBezTo>
                  <a:cubicBezTo>
                    <a:pt x="64" y="2560"/>
                    <a:pt x="829" y="1523"/>
                    <a:pt x="1842" y="1523"/>
                  </a:cubicBezTo>
                  <a:cubicBezTo>
                    <a:pt x="2042" y="1523"/>
                    <a:pt x="2253" y="1564"/>
                    <a:pt x="2469" y="1660"/>
                  </a:cubicBezTo>
                  <a:cubicBezTo>
                    <a:pt x="3808" y="2259"/>
                    <a:pt x="5452" y="2263"/>
                    <a:pt x="5497" y="2263"/>
                  </a:cubicBezTo>
                  <a:cubicBezTo>
                    <a:pt x="5498" y="2263"/>
                    <a:pt x="5498" y="2263"/>
                    <a:pt x="5498" y="2263"/>
                  </a:cubicBezTo>
                  <a:lnTo>
                    <a:pt x="5498" y="2263"/>
                  </a:lnTo>
                  <a:cubicBezTo>
                    <a:pt x="5405" y="2395"/>
                    <a:pt x="5038" y="2422"/>
                    <a:pt x="4757" y="2422"/>
                  </a:cubicBezTo>
                  <a:cubicBezTo>
                    <a:pt x="4567" y="2422"/>
                    <a:pt x="4417" y="2410"/>
                    <a:pt x="4417" y="2410"/>
                  </a:cubicBezTo>
                  <a:lnTo>
                    <a:pt x="4417" y="2410"/>
                  </a:lnTo>
                  <a:cubicBezTo>
                    <a:pt x="5612" y="3588"/>
                    <a:pt x="7996" y="3744"/>
                    <a:pt x="7996" y="3744"/>
                  </a:cubicBezTo>
                  <a:cubicBezTo>
                    <a:pt x="7154" y="4655"/>
                    <a:pt x="7624" y="6150"/>
                    <a:pt x="7624" y="6150"/>
                  </a:cubicBezTo>
                  <a:cubicBezTo>
                    <a:pt x="7466" y="7068"/>
                    <a:pt x="7192" y="9066"/>
                    <a:pt x="7192" y="9066"/>
                  </a:cubicBezTo>
                  <a:cubicBezTo>
                    <a:pt x="7192" y="9066"/>
                    <a:pt x="8986" y="7851"/>
                    <a:pt x="9591" y="6389"/>
                  </a:cubicBezTo>
                  <a:cubicBezTo>
                    <a:pt x="10197" y="4928"/>
                    <a:pt x="9684" y="2949"/>
                    <a:pt x="8678" y="1749"/>
                  </a:cubicBezTo>
                  <a:cubicBezTo>
                    <a:pt x="7845" y="758"/>
                    <a:pt x="5178" y="0"/>
                    <a:pt x="3230" y="0"/>
                  </a:cubicBezTo>
                  <a:close/>
                </a:path>
              </a:pathLst>
            </a:custGeom>
            <a:solidFill>
              <a:srgbClr val="DDA8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46"/>
            <p:cNvSpPr/>
            <p:nvPr/>
          </p:nvSpPr>
          <p:spPr>
            <a:xfrm>
              <a:off x="6200907" y="331050"/>
              <a:ext cx="38830" cy="46688"/>
            </a:xfrm>
            <a:custGeom>
              <a:avLst/>
              <a:gdLst/>
              <a:ahLst/>
              <a:cxnLst/>
              <a:rect l="l" t="t" r="r" b="b"/>
              <a:pathLst>
                <a:path w="1299" h="1562" extrusionOk="0">
                  <a:moveTo>
                    <a:pt x="160" y="1"/>
                  </a:moveTo>
                  <a:cubicBezTo>
                    <a:pt x="91" y="1"/>
                    <a:pt x="28" y="49"/>
                    <a:pt x="16" y="119"/>
                  </a:cubicBezTo>
                  <a:cubicBezTo>
                    <a:pt x="0" y="198"/>
                    <a:pt x="53" y="276"/>
                    <a:pt x="133" y="290"/>
                  </a:cubicBezTo>
                  <a:cubicBezTo>
                    <a:pt x="935" y="441"/>
                    <a:pt x="998" y="1384"/>
                    <a:pt x="1001" y="1425"/>
                  </a:cubicBezTo>
                  <a:cubicBezTo>
                    <a:pt x="1005" y="1502"/>
                    <a:pt x="1069" y="1562"/>
                    <a:pt x="1147" y="1562"/>
                  </a:cubicBezTo>
                  <a:lnTo>
                    <a:pt x="1158" y="1562"/>
                  </a:lnTo>
                  <a:cubicBezTo>
                    <a:pt x="1237" y="1559"/>
                    <a:pt x="1299" y="1490"/>
                    <a:pt x="1295" y="1409"/>
                  </a:cubicBezTo>
                  <a:cubicBezTo>
                    <a:pt x="1272" y="990"/>
                    <a:pt x="1012" y="157"/>
                    <a:pt x="187" y="3"/>
                  </a:cubicBezTo>
                  <a:cubicBezTo>
                    <a:pt x="178" y="2"/>
                    <a:pt x="169" y="1"/>
                    <a:pt x="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46"/>
            <p:cNvSpPr/>
            <p:nvPr/>
          </p:nvSpPr>
          <p:spPr>
            <a:xfrm>
              <a:off x="6290136" y="397466"/>
              <a:ext cx="63312" cy="23195"/>
            </a:xfrm>
            <a:custGeom>
              <a:avLst/>
              <a:gdLst/>
              <a:ahLst/>
              <a:cxnLst/>
              <a:rect l="l" t="t" r="r" b="b"/>
              <a:pathLst>
                <a:path w="2118" h="776" extrusionOk="0">
                  <a:moveTo>
                    <a:pt x="698" y="1"/>
                  </a:moveTo>
                  <a:cubicBezTo>
                    <a:pt x="515" y="1"/>
                    <a:pt x="321" y="29"/>
                    <a:pt x="119" y="98"/>
                  </a:cubicBezTo>
                  <a:cubicBezTo>
                    <a:pt x="42" y="122"/>
                    <a:pt x="1" y="206"/>
                    <a:pt x="28" y="283"/>
                  </a:cubicBezTo>
                  <a:cubicBezTo>
                    <a:pt x="47" y="344"/>
                    <a:pt x="104" y="382"/>
                    <a:pt x="164" y="382"/>
                  </a:cubicBezTo>
                  <a:cubicBezTo>
                    <a:pt x="180" y="382"/>
                    <a:pt x="197" y="380"/>
                    <a:pt x="212" y="374"/>
                  </a:cubicBezTo>
                  <a:cubicBezTo>
                    <a:pt x="377" y="318"/>
                    <a:pt x="537" y="295"/>
                    <a:pt x="689" y="295"/>
                  </a:cubicBezTo>
                  <a:cubicBezTo>
                    <a:pt x="1352" y="295"/>
                    <a:pt x="1851" y="733"/>
                    <a:pt x="1857" y="738"/>
                  </a:cubicBezTo>
                  <a:cubicBezTo>
                    <a:pt x="1885" y="762"/>
                    <a:pt x="1919" y="775"/>
                    <a:pt x="1954" y="775"/>
                  </a:cubicBezTo>
                  <a:cubicBezTo>
                    <a:pt x="1994" y="775"/>
                    <a:pt x="2033" y="757"/>
                    <a:pt x="2063" y="727"/>
                  </a:cubicBezTo>
                  <a:cubicBezTo>
                    <a:pt x="2118" y="668"/>
                    <a:pt x="2112" y="576"/>
                    <a:pt x="2053" y="521"/>
                  </a:cubicBezTo>
                  <a:cubicBezTo>
                    <a:pt x="2025" y="494"/>
                    <a:pt x="1464" y="1"/>
                    <a:pt x="6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46"/>
            <p:cNvSpPr/>
            <p:nvPr/>
          </p:nvSpPr>
          <p:spPr>
            <a:xfrm>
              <a:off x="6276505" y="469202"/>
              <a:ext cx="70845" cy="60228"/>
            </a:xfrm>
            <a:custGeom>
              <a:avLst/>
              <a:gdLst/>
              <a:ahLst/>
              <a:cxnLst/>
              <a:rect l="l" t="t" r="r" b="b"/>
              <a:pathLst>
                <a:path w="2370" h="2015" extrusionOk="0">
                  <a:moveTo>
                    <a:pt x="1011" y="1"/>
                  </a:moveTo>
                  <a:cubicBezTo>
                    <a:pt x="744" y="1"/>
                    <a:pt x="494" y="102"/>
                    <a:pt x="328" y="305"/>
                  </a:cubicBezTo>
                  <a:cubicBezTo>
                    <a:pt x="1" y="704"/>
                    <a:pt x="121" y="1341"/>
                    <a:pt x="594" y="1729"/>
                  </a:cubicBezTo>
                  <a:cubicBezTo>
                    <a:pt x="827" y="1919"/>
                    <a:pt x="1102" y="2014"/>
                    <a:pt x="1360" y="2014"/>
                  </a:cubicBezTo>
                  <a:cubicBezTo>
                    <a:pt x="1627" y="2014"/>
                    <a:pt x="1877" y="1912"/>
                    <a:pt x="2043" y="1709"/>
                  </a:cubicBezTo>
                  <a:cubicBezTo>
                    <a:pt x="2369" y="1311"/>
                    <a:pt x="2249" y="674"/>
                    <a:pt x="1776" y="286"/>
                  </a:cubicBezTo>
                  <a:cubicBezTo>
                    <a:pt x="1544" y="96"/>
                    <a:pt x="1269" y="1"/>
                    <a:pt x="1011" y="1"/>
                  </a:cubicBezTo>
                  <a:close/>
                </a:path>
              </a:pathLst>
            </a:custGeom>
            <a:solidFill>
              <a:srgbClr val="E6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46"/>
            <p:cNvSpPr/>
            <p:nvPr/>
          </p:nvSpPr>
          <p:spPr>
            <a:xfrm>
              <a:off x="6135771" y="394088"/>
              <a:ext cx="54165" cy="51381"/>
            </a:xfrm>
            <a:custGeom>
              <a:avLst/>
              <a:gdLst/>
              <a:ahLst/>
              <a:cxnLst/>
              <a:rect l="l" t="t" r="r" b="b"/>
              <a:pathLst>
                <a:path w="1812" h="1719" extrusionOk="0">
                  <a:moveTo>
                    <a:pt x="1094" y="0"/>
                  </a:moveTo>
                  <a:cubicBezTo>
                    <a:pt x="832" y="0"/>
                    <a:pt x="545" y="139"/>
                    <a:pt x="337" y="394"/>
                  </a:cubicBezTo>
                  <a:cubicBezTo>
                    <a:pt x="11" y="792"/>
                    <a:pt x="0" y="1324"/>
                    <a:pt x="315" y="1581"/>
                  </a:cubicBezTo>
                  <a:cubicBezTo>
                    <a:pt x="428" y="1674"/>
                    <a:pt x="568" y="1719"/>
                    <a:pt x="716" y="1719"/>
                  </a:cubicBezTo>
                  <a:cubicBezTo>
                    <a:pt x="978" y="1719"/>
                    <a:pt x="1265" y="1580"/>
                    <a:pt x="1474" y="1326"/>
                  </a:cubicBezTo>
                  <a:cubicBezTo>
                    <a:pt x="1800" y="926"/>
                    <a:pt x="1811" y="396"/>
                    <a:pt x="1496" y="139"/>
                  </a:cubicBezTo>
                  <a:cubicBezTo>
                    <a:pt x="1383" y="45"/>
                    <a:pt x="1242" y="0"/>
                    <a:pt x="1094" y="0"/>
                  </a:cubicBezTo>
                  <a:close/>
                </a:path>
              </a:pathLst>
            </a:custGeom>
            <a:solidFill>
              <a:srgbClr val="E6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46"/>
            <p:cNvSpPr/>
            <p:nvPr/>
          </p:nvSpPr>
          <p:spPr>
            <a:xfrm>
              <a:off x="6278149" y="428940"/>
              <a:ext cx="50010" cy="32461"/>
            </a:xfrm>
            <a:custGeom>
              <a:avLst/>
              <a:gdLst/>
              <a:ahLst/>
              <a:cxnLst/>
              <a:rect l="l" t="t" r="r" b="b"/>
              <a:pathLst>
                <a:path w="1673" h="1086" extrusionOk="0">
                  <a:moveTo>
                    <a:pt x="1077" y="1"/>
                  </a:moveTo>
                  <a:cubicBezTo>
                    <a:pt x="716" y="1"/>
                    <a:pt x="350" y="116"/>
                    <a:pt x="38" y="335"/>
                  </a:cubicBezTo>
                  <a:cubicBezTo>
                    <a:pt x="12" y="352"/>
                    <a:pt x="1" y="386"/>
                    <a:pt x="9" y="415"/>
                  </a:cubicBezTo>
                  <a:cubicBezTo>
                    <a:pt x="19" y="445"/>
                    <a:pt x="47" y="466"/>
                    <a:pt x="79" y="466"/>
                  </a:cubicBezTo>
                  <a:cubicBezTo>
                    <a:pt x="622" y="476"/>
                    <a:pt x="1141" y="689"/>
                    <a:pt x="1538" y="1066"/>
                  </a:cubicBezTo>
                  <a:cubicBezTo>
                    <a:pt x="1552" y="1079"/>
                    <a:pt x="1572" y="1086"/>
                    <a:pt x="1589" y="1086"/>
                  </a:cubicBezTo>
                  <a:cubicBezTo>
                    <a:pt x="1609" y="1086"/>
                    <a:pt x="1628" y="1079"/>
                    <a:pt x="1644" y="1063"/>
                  </a:cubicBezTo>
                  <a:cubicBezTo>
                    <a:pt x="1672" y="1033"/>
                    <a:pt x="1672" y="987"/>
                    <a:pt x="1642" y="959"/>
                  </a:cubicBezTo>
                  <a:cubicBezTo>
                    <a:pt x="1274" y="610"/>
                    <a:pt x="811" y="393"/>
                    <a:pt x="317" y="335"/>
                  </a:cubicBezTo>
                  <a:cubicBezTo>
                    <a:pt x="557" y="210"/>
                    <a:pt x="818" y="145"/>
                    <a:pt x="1078" y="145"/>
                  </a:cubicBezTo>
                  <a:cubicBezTo>
                    <a:pt x="1237" y="145"/>
                    <a:pt x="1395" y="170"/>
                    <a:pt x="1546" y="219"/>
                  </a:cubicBezTo>
                  <a:cubicBezTo>
                    <a:pt x="1554" y="222"/>
                    <a:pt x="1562" y="223"/>
                    <a:pt x="1570" y="223"/>
                  </a:cubicBezTo>
                  <a:cubicBezTo>
                    <a:pt x="1600" y="223"/>
                    <a:pt x="1628" y="204"/>
                    <a:pt x="1638" y="174"/>
                  </a:cubicBezTo>
                  <a:cubicBezTo>
                    <a:pt x="1651" y="137"/>
                    <a:pt x="1630" y="95"/>
                    <a:pt x="1590" y="82"/>
                  </a:cubicBezTo>
                  <a:cubicBezTo>
                    <a:pt x="1424" y="27"/>
                    <a:pt x="1251" y="1"/>
                    <a:pt x="10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46"/>
            <p:cNvSpPr/>
            <p:nvPr/>
          </p:nvSpPr>
          <p:spPr>
            <a:xfrm>
              <a:off x="6176096" y="369250"/>
              <a:ext cx="37545" cy="42205"/>
            </a:xfrm>
            <a:custGeom>
              <a:avLst/>
              <a:gdLst/>
              <a:ahLst/>
              <a:cxnLst/>
              <a:rect l="l" t="t" r="r" b="b"/>
              <a:pathLst>
                <a:path w="1256" h="1412" extrusionOk="0">
                  <a:moveTo>
                    <a:pt x="536" y="1"/>
                  </a:moveTo>
                  <a:cubicBezTo>
                    <a:pt x="519" y="1"/>
                    <a:pt x="502" y="7"/>
                    <a:pt x="487" y="20"/>
                  </a:cubicBezTo>
                  <a:cubicBezTo>
                    <a:pt x="458" y="48"/>
                    <a:pt x="456" y="94"/>
                    <a:pt x="483" y="124"/>
                  </a:cubicBezTo>
                  <a:cubicBezTo>
                    <a:pt x="732" y="395"/>
                    <a:pt x="922" y="723"/>
                    <a:pt x="1034" y="1068"/>
                  </a:cubicBezTo>
                  <a:lnTo>
                    <a:pt x="1041" y="1087"/>
                  </a:lnTo>
                  <a:cubicBezTo>
                    <a:pt x="1028" y="1077"/>
                    <a:pt x="1015" y="1064"/>
                    <a:pt x="1003" y="1054"/>
                  </a:cubicBezTo>
                  <a:cubicBezTo>
                    <a:pt x="746" y="826"/>
                    <a:pt x="437" y="648"/>
                    <a:pt x="109" y="539"/>
                  </a:cubicBezTo>
                  <a:cubicBezTo>
                    <a:pt x="100" y="536"/>
                    <a:pt x="91" y="534"/>
                    <a:pt x="83" y="534"/>
                  </a:cubicBezTo>
                  <a:cubicBezTo>
                    <a:pt x="52" y="534"/>
                    <a:pt x="24" y="554"/>
                    <a:pt x="15" y="584"/>
                  </a:cubicBezTo>
                  <a:cubicBezTo>
                    <a:pt x="0" y="621"/>
                    <a:pt x="22" y="663"/>
                    <a:pt x="61" y="676"/>
                  </a:cubicBezTo>
                  <a:cubicBezTo>
                    <a:pt x="370" y="778"/>
                    <a:pt x="662" y="946"/>
                    <a:pt x="904" y="1162"/>
                  </a:cubicBezTo>
                  <a:cubicBezTo>
                    <a:pt x="970" y="1219"/>
                    <a:pt x="1034" y="1283"/>
                    <a:pt x="1055" y="1359"/>
                  </a:cubicBezTo>
                  <a:cubicBezTo>
                    <a:pt x="1062" y="1387"/>
                    <a:pt x="1086" y="1409"/>
                    <a:pt x="1114" y="1411"/>
                  </a:cubicBezTo>
                  <a:lnTo>
                    <a:pt x="1125" y="1411"/>
                  </a:lnTo>
                  <a:cubicBezTo>
                    <a:pt x="1149" y="1411"/>
                    <a:pt x="1175" y="1397"/>
                    <a:pt x="1189" y="1379"/>
                  </a:cubicBezTo>
                  <a:cubicBezTo>
                    <a:pt x="1255" y="1267"/>
                    <a:pt x="1219" y="1155"/>
                    <a:pt x="1185" y="1056"/>
                  </a:cubicBezTo>
                  <a:lnTo>
                    <a:pt x="1175" y="1022"/>
                  </a:lnTo>
                  <a:cubicBezTo>
                    <a:pt x="1056" y="656"/>
                    <a:pt x="854" y="313"/>
                    <a:pt x="592" y="25"/>
                  </a:cubicBezTo>
                  <a:cubicBezTo>
                    <a:pt x="577" y="9"/>
                    <a:pt x="556" y="1"/>
                    <a:pt x="5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46"/>
            <p:cNvSpPr/>
            <p:nvPr/>
          </p:nvSpPr>
          <p:spPr>
            <a:xfrm>
              <a:off x="6202043" y="414443"/>
              <a:ext cx="27621" cy="26034"/>
            </a:xfrm>
            <a:custGeom>
              <a:avLst/>
              <a:gdLst/>
              <a:ahLst/>
              <a:cxnLst/>
              <a:rect l="l" t="t" r="r" b="b"/>
              <a:pathLst>
                <a:path w="924" h="871" extrusionOk="0">
                  <a:moveTo>
                    <a:pt x="842" y="0"/>
                  </a:moveTo>
                  <a:cubicBezTo>
                    <a:pt x="821" y="0"/>
                    <a:pt x="801" y="9"/>
                    <a:pt x="787" y="25"/>
                  </a:cubicBezTo>
                  <a:cubicBezTo>
                    <a:pt x="725" y="94"/>
                    <a:pt x="613" y="103"/>
                    <a:pt x="495" y="111"/>
                  </a:cubicBezTo>
                  <a:cubicBezTo>
                    <a:pt x="363" y="120"/>
                    <a:pt x="212" y="132"/>
                    <a:pt x="111" y="238"/>
                  </a:cubicBezTo>
                  <a:cubicBezTo>
                    <a:pt x="34" y="317"/>
                    <a:pt x="1" y="437"/>
                    <a:pt x="20" y="560"/>
                  </a:cubicBezTo>
                  <a:cubicBezTo>
                    <a:pt x="34" y="650"/>
                    <a:pt x="77" y="742"/>
                    <a:pt x="149" y="841"/>
                  </a:cubicBezTo>
                  <a:cubicBezTo>
                    <a:pt x="166" y="859"/>
                    <a:pt x="187" y="871"/>
                    <a:pt x="209" y="871"/>
                  </a:cubicBezTo>
                  <a:cubicBezTo>
                    <a:pt x="224" y="871"/>
                    <a:pt x="239" y="866"/>
                    <a:pt x="252" y="858"/>
                  </a:cubicBezTo>
                  <a:cubicBezTo>
                    <a:pt x="283" y="832"/>
                    <a:pt x="290" y="787"/>
                    <a:pt x="267" y="755"/>
                  </a:cubicBezTo>
                  <a:cubicBezTo>
                    <a:pt x="209" y="676"/>
                    <a:pt x="176" y="604"/>
                    <a:pt x="166" y="536"/>
                  </a:cubicBezTo>
                  <a:cubicBezTo>
                    <a:pt x="153" y="461"/>
                    <a:pt x="173" y="386"/>
                    <a:pt x="217" y="341"/>
                  </a:cubicBezTo>
                  <a:cubicBezTo>
                    <a:pt x="281" y="273"/>
                    <a:pt x="390" y="266"/>
                    <a:pt x="507" y="258"/>
                  </a:cubicBezTo>
                  <a:cubicBezTo>
                    <a:pt x="643" y="249"/>
                    <a:pt x="797" y="237"/>
                    <a:pt x="897" y="122"/>
                  </a:cubicBezTo>
                  <a:cubicBezTo>
                    <a:pt x="924" y="90"/>
                    <a:pt x="921" y="45"/>
                    <a:pt x="890" y="18"/>
                  </a:cubicBezTo>
                  <a:cubicBezTo>
                    <a:pt x="876" y="6"/>
                    <a:pt x="859" y="0"/>
                    <a:pt x="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46"/>
            <p:cNvSpPr/>
            <p:nvPr/>
          </p:nvSpPr>
          <p:spPr>
            <a:xfrm>
              <a:off x="6182583" y="454586"/>
              <a:ext cx="89947" cy="57538"/>
            </a:xfrm>
            <a:custGeom>
              <a:avLst/>
              <a:gdLst/>
              <a:ahLst/>
              <a:cxnLst/>
              <a:rect l="l" t="t" r="r" b="b"/>
              <a:pathLst>
                <a:path w="3009" h="1925" extrusionOk="0">
                  <a:moveTo>
                    <a:pt x="444" y="0"/>
                  </a:moveTo>
                  <a:cubicBezTo>
                    <a:pt x="444" y="0"/>
                    <a:pt x="1" y="842"/>
                    <a:pt x="501" y="1425"/>
                  </a:cubicBezTo>
                  <a:cubicBezTo>
                    <a:pt x="652" y="1598"/>
                    <a:pt x="889" y="1749"/>
                    <a:pt x="1247" y="1845"/>
                  </a:cubicBezTo>
                  <a:cubicBezTo>
                    <a:pt x="1378" y="1880"/>
                    <a:pt x="1503" y="1906"/>
                    <a:pt x="1617" y="1916"/>
                  </a:cubicBezTo>
                  <a:lnTo>
                    <a:pt x="1642" y="1919"/>
                  </a:lnTo>
                  <a:lnTo>
                    <a:pt x="1729" y="1923"/>
                  </a:lnTo>
                  <a:cubicBezTo>
                    <a:pt x="1754" y="1924"/>
                    <a:pt x="1780" y="1925"/>
                    <a:pt x="1805" y="1925"/>
                  </a:cubicBezTo>
                  <a:cubicBezTo>
                    <a:pt x="2302" y="1925"/>
                    <a:pt x="2597" y="1688"/>
                    <a:pt x="2766" y="1405"/>
                  </a:cubicBezTo>
                  <a:cubicBezTo>
                    <a:pt x="2993" y="1027"/>
                    <a:pt x="3009" y="564"/>
                    <a:pt x="3007" y="453"/>
                  </a:cubicBezTo>
                  <a:lnTo>
                    <a:pt x="3007" y="429"/>
                  </a:lnTo>
                  <a:cubicBezTo>
                    <a:pt x="2590" y="425"/>
                    <a:pt x="1081" y="129"/>
                    <a:pt x="595" y="30"/>
                  </a:cubicBezTo>
                  <a:lnTo>
                    <a:pt x="594" y="30"/>
                  </a:lnTo>
                  <a:cubicBezTo>
                    <a:pt x="499" y="10"/>
                    <a:pt x="444"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46"/>
            <p:cNvSpPr/>
            <p:nvPr/>
          </p:nvSpPr>
          <p:spPr>
            <a:xfrm>
              <a:off x="6169311" y="181182"/>
              <a:ext cx="388333" cy="386866"/>
            </a:xfrm>
            <a:custGeom>
              <a:avLst/>
              <a:gdLst/>
              <a:ahLst/>
              <a:cxnLst/>
              <a:rect l="l" t="t" r="r" b="b"/>
              <a:pathLst>
                <a:path w="12991" h="12943" extrusionOk="0">
                  <a:moveTo>
                    <a:pt x="5418" y="1"/>
                  </a:moveTo>
                  <a:cubicBezTo>
                    <a:pt x="5264" y="635"/>
                    <a:pt x="5629" y="1319"/>
                    <a:pt x="5629" y="1319"/>
                  </a:cubicBezTo>
                  <a:cubicBezTo>
                    <a:pt x="4777" y="937"/>
                    <a:pt x="4036" y="786"/>
                    <a:pt x="3395" y="786"/>
                  </a:cubicBezTo>
                  <a:cubicBezTo>
                    <a:pt x="976" y="786"/>
                    <a:pt x="0" y="2940"/>
                    <a:pt x="0" y="2940"/>
                  </a:cubicBezTo>
                  <a:cubicBezTo>
                    <a:pt x="152" y="2798"/>
                    <a:pt x="378" y="2752"/>
                    <a:pt x="608" y="2752"/>
                  </a:cubicBezTo>
                  <a:cubicBezTo>
                    <a:pt x="1049" y="2752"/>
                    <a:pt x="1509" y="2921"/>
                    <a:pt x="1509" y="2921"/>
                  </a:cubicBezTo>
                  <a:cubicBezTo>
                    <a:pt x="700" y="3270"/>
                    <a:pt x="703" y="4758"/>
                    <a:pt x="703" y="4758"/>
                  </a:cubicBezTo>
                  <a:cubicBezTo>
                    <a:pt x="703" y="4758"/>
                    <a:pt x="1097" y="3831"/>
                    <a:pt x="2236" y="3831"/>
                  </a:cubicBezTo>
                  <a:cubicBezTo>
                    <a:pt x="2555" y="3831"/>
                    <a:pt x="2931" y="3903"/>
                    <a:pt x="3374" y="4089"/>
                  </a:cubicBezTo>
                  <a:cubicBezTo>
                    <a:pt x="4734" y="4658"/>
                    <a:pt x="6100" y="4752"/>
                    <a:pt x="6851" y="4752"/>
                  </a:cubicBezTo>
                  <a:cubicBezTo>
                    <a:pt x="7219" y="4752"/>
                    <a:pt x="7439" y="4729"/>
                    <a:pt x="7439" y="4729"/>
                  </a:cubicBezTo>
                  <a:lnTo>
                    <a:pt x="7439" y="4729"/>
                  </a:lnTo>
                  <a:cubicBezTo>
                    <a:pt x="7011" y="5170"/>
                    <a:pt x="5727" y="5321"/>
                    <a:pt x="5727" y="5321"/>
                  </a:cubicBezTo>
                  <a:cubicBezTo>
                    <a:pt x="7416" y="5964"/>
                    <a:pt x="9099" y="6041"/>
                    <a:pt x="9099" y="6041"/>
                  </a:cubicBezTo>
                  <a:cubicBezTo>
                    <a:pt x="7772" y="6993"/>
                    <a:pt x="8209" y="8652"/>
                    <a:pt x="8209" y="8652"/>
                  </a:cubicBezTo>
                  <a:cubicBezTo>
                    <a:pt x="8427" y="8109"/>
                    <a:pt x="9099" y="7301"/>
                    <a:pt x="9182" y="7202"/>
                  </a:cubicBezTo>
                  <a:lnTo>
                    <a:pt x="9182" y="7202"/>
                  </a:lnTo>
                  <a:cubicBezTo>
                    <a:pt x="7655" y="9273"/>
                    <a:pt x="7404" y="12943"/>
                    <a:pt x="7404" y="12943"/>
                  </a:cubicBezTo>
                  <a:cubicBezTo>
                    <a:pt x="9713" y="12718"/>
                    <a:pt x="11700" y="10622"/>
                    <a:pt x="12387" y="8048"/>
                  </a:cubicBezTo>
                  <a:cubicBezTo>
                    <a:pt x="12990" y="5789"/>
                    <a:pt x="10798" y="5154"/>
                    <a:pt x="10798" y="5154"/>
                  </a:cubicBezTo>
                  <a:cubicBezTo>
                    <a:pt x="10835" y="5095"/>
                    <a:pt x="10869" y="5036"/>
                    <a:pt x="10898" y="4978"/>
                  </a:cubicBezTo>
                  <a:cubicBezTo>
                    <a:pt x="11519" y="3712"/>
                    <a:pt x="10057" y="2526"/>
                    <a:pt x="8410" y="1933"/>
                  </a:cubicBezTo>
                  <a:cubicBezTo>
                    <a:pt x="6682" y="1314"/>
                    <a:pt x="5418" y="1"/>
                    <a:pt x="54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46"/>
            <p:cNvSpPr/>
            <p:nvPr/>
          </p:nvSpPr>
          <p:spPr>
            <a:xfrm>
              <a:off x="6349712" y="532061"/>
              <a:ext cx="99602" cy="77774"/>
            </a:xfrm>
            <a:custGeom>
              <a:avLst/>
              <a:gdLst/>
              <a:ahLst/>
              <a:cxnLst/>
              <a:rect l="l" t="t" r="r" b="b"/>
              <a:pathLst>
                <a:path w="3332" h="2602" extrusionOk="0">
                  <a:moveTo>
                    <a:pt x="1479" y="1"/>
                  </a:moveTo>
                  <a:cubicBezTo>
                    <a:pt x="932" y="1"/>
                    <a:pt x="447" y="271"/>
                    <a:pt x="260" y="735"/>
                  </a:cubicBezTo>
                  <a:cubicBezTo>
                    <a:pt x="1" y="1382"/>
                    <a:pt x="420" y="2159"/>
                    <a:pt x="1196" y="2471"/>
                  </a:cubicBezTo>
                  <a:cubicBezTo>
                    <a:pt x="1416" y="2560"/>
                    <a:pt x="1640" y="2602"/>
                    <a:pt x="1855" y="2602"/>
                  </a:cubicBezTo>
                  <a:cubicBezTo>
                    <a:pt x="2401" y="2602"/>
                    <a:pt x="2886" y="2331"/>
                    <a:pt x="3074" y="1867"/>
                  </a:cubicBezTo>
                  <a:cubicBezTo>
                    <a:pt x="3332" y="1221"/>
                    <a:pt x="2914" y="443"/>
                    <a:pt x="2138" y="131"/>
                  </a:cubicBezTo>
                  <a:cubicBezTo>
                    <a:pt x="1918" y="43"/>
                    <a:pt x="1694" y="1"/>
                    <a:pt x="1479" y="1"/>
                  </a:cubicBezTo>
                  <a:close/>
                </a:path>
              </a:pathLst>
            </a:custGeom>
            <a:solidFill>
              <a:srgbClr val="F0CD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46"/>
            <p:cNvSpPr/>
            <p:nvPr/>
          </p:nvSpPr>
          <p:spPr>
            <a:xfrm>
              <a:off x="6376227" y="559500"/>
              <a:ext cx="48157" cy="26154"/>
            </a:xfrm>
            <a:custGeom>
              <a:avLst/>
              <a:gdLst/>
              <a:ahLst/>
              <a:cxnLst/>
              <a:rect l="l" t="t" r="r" b="b"/>
              <a:pathLst>
                <a:path w="1611" h="875" extrusionOk="0">
                  <a:moveTo>
                    <a:pt x="424" y="0"/>
                  </a:moveTo>
                  <a:cubicBezTo>
                    <a:pt x="315" y="0"/>
                    <a:pt x="196" y="10"/>
                    <a:pt x="67" y="32"/>
                  </a:cubicBezTo>
                  <a:cubicBezTo>
                    <a:pt x="27" y="39"/>
                    <a:pt x="0" y="76"/>
                    <a:pt x="7" y="116"/>
                  </a:cubicBezTo>
                  <a:cubicBezTo>
                    <a:pt x="14" y="151"/>
                    <a:pt x="44" y="177"/>
                    <a:pt x="79" y="177"/>
                  </a:cubicBezTo>
                  <a:cubicBezTo>
                    <a:pt x="83" y="177"/>
                    <a:pt x="88" y="177"/>
                    <a:pt x="92" y="176"/>
                  </a:cubicBezTo>
                  <a:cubicBezTo>
                    <a:pt x="214" y="155"/>
                    <a:pt x="325" y="146"/>
                    <a:pt x="427" y="146"/>
                  </a:cubicBezTo>
                  <a:cubicBezTo>
                    <a:pt x="1279" y="146"/>
                    <a:pt x="1454" y="790"/>
                    <a:pt x="1461" y="819"/>
                  </a:cubicBezTo>
                  <a:cubicBezTo>
                    <a:pt x="1468" y="852"/>
                    <a:pt x="1498" y="874"/>
                    <a:pt x="1532" y="874"/>
                  </a:cubicBezTo>
                  <a:cubicBezTo>
                    <a:pt x="1537" y="874"/>
                    <a:pt x="1544" y="874"/>
                    <a:pt x="1549" y="873"/>
                  </a:cubicBezTo>
                  <a:cubicBezTo>
                    <a:pt x="1588" y="865"/>
                    <a:pt x="1611" y="824"/>
                    <a:pt x="1602" y="784"/>
                  </a:cubicBezTo>
                  <a:cubicBezTo>
                    <a:pt x="1601" y="775"/>
                    <a:pt x="1396" y="0"/>
                    <a:pt x="4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46"/>
            <p:cNvSpPr/>
            <p:nvPr/>
          </p:nvSpPr>
          <p:spPr>
            <a:xfrm>
              <a:off x="6392010" y="560157"/>
              <a:ext cx="14408" cy="29770"/>
            </a:xfrm>
            <a:custGeom>
              <a:avLst/>
              <a:gdLst/>
              <a:ahLst/>
              <a:cxnLst/>
              <a:rect l="l" t="t" r="r" b="b"/>
              <a:pathLst>
                <a:path w="482" h="996" extrusionOk="0">
                  <a:moveTo>
                    <a:pt x="172" y="1"/>
                  </a:moveTo>
                  <a:cubicBezTo>
                    <a:pt x="154" y="1"/>
                    <a:pt x="137" y="7"/>
                    <a:pt x="123" y="20"/>
                  </a:cubicBezTo>
                  <a:cubicBezTo>
                    <a:pt x="93" y="48"/>
                    <a:pt x="92" y="94"/>
                    <a:pt x="117" y="124"/>
                  </a:cubicBezTo>
                  <a:cubicBezTo>
                    <a:pt x="265" y="286"/>
                    <a:pt x="328" y="436"/>
                    <a:pt x="301" y="567"/>
                  </a:cubicBezTo>
                  <a:cubicBezTo>
                    <a:pt x="264" y="754"/>
                    <a:pt x="54" y="854"/>
                    <a:pt x="52" y="857"/>
                  </a:cubicBezTo>
                  <a:cubicBezTo>
                    <a:pt x="16" y="874"/>
                    <a:pt x="0" y="916"/>
                    <a:pt x="17" y="953"/>
                  </a:cubicBezTo>
                  <a:cubicBezTo>
                    <a:pt x="30" y="980"/>
                    <a:pt x="57" y="995"/>
                    <a:pt x="85" y="995"/>
                  </a:cubicBezTo>
                  <a:cubicBezTo>
                    <a:pt x="93" y="995"/>
                    <a:pt x="103" y="994"/>
                    <a:pt x="116" y="988"/>
                  </a:cubicBezTo>
                  <a:cubicBezTo>
                    <a:pt x="129" y="982"/>
                    <a:pt x="392" y="855"/>
                    <a:pt x="446" y="594"/>
                  </a:cubicBezTo>
                  <a:cubicBezTo>
                    <a:pt x="481" y="416"/>
                    <a:pt x="409" y="224"/>
                    <a:pt x="227" y="25"/>
                  </a:cubicBezTo>
                  <a:cubicBezTo>
                    <a:pt x="212" y="9"/>
                    <a:pt x="192"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46"/>
            <p:cNvSpPr/>
            <p:nvPr/>
          </p:nvSpPr>
          <p:spPr>
            <a:xfrm>
              <a:off x="6169251" y="181242"/>
              <a:ext cx="344391" cy="148792"/>
            </a:xfrm>
            <a:custGeom>
              <a:avLst/>
              <a:gdLst/>
              <a:ahLst/>
              <a:cxnLst/>
              <a:rect l="l" t="t" r="r" b="b"/>
              <a:pathLst>
                <a:path w="11521" h="4978" extrusionOk="0">
                  <a:moveTo>
                    <a:pt x="5417" y="0"/>
                  </a:moveTo>
                  <a:lnTo>
                    <a:pt x="5417" y="0"/>
                  </a:lnTo>
                  <a:cubicBezTo>
                    <a:pt x="5263" y="634"/>
                    <a:pt x="5628" y="1319"/>
                    <a:pt x="5628" y="1319"/>
                  </a:cubicBezTo>
                  <a:cubicBezTo>
                    <a:pt x="4777" y="937"/>
                    <a:pt x="4036" y="786"/>
                    <a:pt x="3395" y="786"/>
                  </a:cubicBezTo>
                  <a:cubicBezTo>
                    <a:pt x="977" y="786"/>
                    <a:pt x="1" y="2940"/>
                    <a:pt x="1" y="2940"/>
                  </a:cubicBezTo>
                  <a:cubicBezTo>
                    <a:pt x="534" y="2331"/>
                    <a:pt x="1688" y="1657"/>
                    <a:pt x="3102" y="1441"/>
                  </a:cubicBezTo>
                  <a:cubicBezTo>
                    <a:pt x="3196" y="1427"/>
                    <a:pt x="3293" y="1421"/>
                    <a:pt x="3394" y="1421"/>
                  </a:cubicBezTo>
                  <a:cubicBezTo>
                    <a:pt x="4808" y="1421"/>
                    <a:pt x="6783" y="2739"/>
                    <a:pt x="6783" y="2739"/>
                  </a:cubicBezTo>
                  <a:cubicBezTo>
                    <a:pt x="6497" y="2514"/>
                    <a:pt x="6664" y="1919"/>
                    <a:pt x="6574" y="1698"/>
                  </a:cubicBezTo>
                  <a:lnTo>
                    <a:pt x="6574" y="1698"/>
                  </a:lnTo>
                  <a:cubicBezTo>
                    <a:pt x="7051" y="2238"/>
                    <a:pt x="7398" y="2125"/>
                    <a:pt x="9221" y="3019"/>
                  </a:cubicBezTo>
                  <a:cubicBezTo>
                    <a:pt x="11046" y="3914"/>
                    <a:pt x="10893" y="4977"/>
                    <a:pt x="10893" y="4977"/>
                  </a:cubicBezTo>
                  <a:lnTo>
                    <a:pt x="10898" y="4976"/>
                  </a:lnTo>
                  <a:cubicBezTo>
                    <a:pt x="11520" y="3710"/>
                    <a:pt x="10058" y="2521"/>
                    <a:pt x="8409" y="1933"/>
                  </a:cubicBezTo>
                  <a:cubicBezTo>
                    <a:pt x="6683" y="1313"/>
                    <a:pt x="5417" y="0"/>
                    <a:pt x="5417"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46"/>
            <p:cNvSpPr/>
            <p:nvPr/>
          </p:nvSpPr>
          <p:spPr>
            <a:xfrm>
              <a:off x="6200489" y="455482"/>
              <a:ext cx="72131" cy="20146"/>
            </a:xfrm>
            <a:custGeom>
              <a:avLst/>
              <a:gdLst/>
              <a:ahLst/>
              <a:cxnLst/>
              <a:rect l="l" t="t" r="r" b="b"/>
              <a:pathLst>
                <a:path w="2413" h="674" extrusionOk="0">
                  <a:moveTo>
                    <a:pt x="0" y="0"/>
                  </a:moveTo>
                  <a:cubicBezTo>
                    <a:pt x="55" y="140"/>
                    <a:pt x="130" y="272"/>
                    <a:pt x="249" y="366"/>
                  </a:cubicBezTo>
                  <a:cubicBezTo>
                    <a:pt x="380" y="470"/>
                    <a:pt x="547" y="514"/>
                    <a:pt x="709" y="550"/>
                  </a:cubicBezTo>
                  <a:cubicBezTo>
                    <a:pt x="985" y="616"/>
                    <a:pt x="1268" y="674"/>
                    <a:pt x="1551" y="674"/>
                  </a:cubicBezTo>
                  <a:cubicBezTo>
                    <a:pt x="1623" y="674"/>
                    <a:pt x="1695" y="670"/>
                    <a:pt x="1766" y="662"/>
                  </a:cubicBezTo>
                  <a:cubicBezTo>
                    <a:pt x="1996" y="635"/>
                    <a:pt x="2225" y="558"/>
                    <a:pt x="2410" y="422"/>
                  </a:cubicBezTo>
                  <a:cubicBezTo>
                    <a:pt x="2409" y="408"/>
                    <a:pt x="2408" y="399"/>
                    <a:pt x="2411" y="398"/>
                  </a:cubicBezTo>
                  <a:lnTo>
                    <a:pt x="2411" y="398"/>
                  </a:lnTo>
                  <a:cubicBezTo>
                    <a:pt x="2412" y="398"/>
                    <a:pt x="2412" y="398"/>
                    <a:pt x="2413" y="398"/>
                  </a:cubicBezTo>
                  <a:cubicBezTo>
                    <a:pt x="2412" y="398"/>
                    <a:pt x="2412" y="398"/>
                    <a:pt x="2412" y="398"/>
                  </a:cubicBezTo>
                  <a:cubicBezTo>
                    <a:pt x="2412" y="398"/>
                    <a:pt x="2411" y="398"/>
                    <a:pt x="2411" y="398"/>
                  </a:cubicBezTo>
                  <a:lnTo>
                    <a:pt x="2411" y="398"/>
                  </a:lnTo>
                  <a:cubicBezTo>
                    <a:pt x="1990" y="395"/>
                    <a:pt x="485" y="9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46"/>
            <p:cNvSpPr/>
            <p:nvPr/>
          </p:nvSpPr>
          <p:spPr>
            <a:xfrm>
              <a:off x="6197529" y="487620"/>
              <a:ext cx="67736" cy="25167"/>
            </a:xfrm>
            <a:custGeom>
              <a:avLst/>
              <a:gdLst/>
              <a:ahLst/>
              <a:cxnLst/>
              <a:rect l="l" t="t" r="r" b="b"/>
              <a:pathLst>
                <a:path w="2266" h="842" extrusionOk="0">
                  <a:moveTo>
                    <a:pt x="1318" y="1"/>
                  </a:moveTo>
                  <a:cubicBezTo>
                    <a:pt x="1041" y="1"/>
                    <a:pt x="761" y="58"/>
                    <a:pt x="493" y="138"/>
                  </a:cubicBezTo>
                  <a:cubicBezTo>
                    <a:pt x="321" y="188"/>
                    <a:pt x="152" y="247"/>
                    <a:pt x="2" y="342"/>
                  </a:cubicBezTo>
                  <a:lnTo>
                    <a:pt x="1" y="342"/>
                  </a:lnTo>
                  <a:cubicBezTo>
                    <a:pt x="152" y="515"/>
                    <a:pt x="389" y="666"/>
                    <a:pt x="747" y="762"/>
                  </a:cubicBezTo>
                  <a:cubicBezTo>
                    <a:pt x="878" y="797"/>
                    <a:pt x="1003" y="823"/>
                    <a:pt x="1117" y="833"/>
                  </a:cubicBezTo>
                  <a:lnTo>
                    <a:pt x="1142" y="836"/>
                  </a:lnTo>
                  <a:lnTo>
                    <a:pt x="1229" y="840"/>
                  </a:lnTo>
                  <a:cubicBezTo>
                    <a:pt x="1254" y="841"/>
                    <a:pt x="1280" y="842"/>
                    <a:pt x="1305" y="842"/>
                  </a:cubicBezTo>
                  <a:cubicBezTo>
                    <a:pt x="1802" y="842"/>
                    <a:pt x="2097" y="605"/>
                    <a:pt x="2266" y="322"/>
                  </a:cubicBezTo>
                  <a:cubicBezTo>
                    <a:pt x="2125" y="198"/>
                    <a:pt x="1951" y="106"/>
                    <a:pt x="1772" y="59"/>
                  </a:cubicBezTo>
                  <a:cubicBezTo>
                    <a:pt x="1623" y="18"/>
                    <a:pt x="1471" y="1"/>
                    <a:pt x="13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46"/>
            <p:cNvSpPr/>
            <p:nvPr/>
          </p:nvSpPr>
          <p:spPr>
            <a:xfrm>
              <a:off x="5866619" y="878426"/>
              <a:ext cx="867" cy="2122"/>
            </a:xfrm>
            <a:custGeom>
              <a:avLst/>
              <a:gdLst/>
              <a:ahLst/>
              <a:cxnLst/>
              <a:rect l="l" t="t" r="r" b="b"/>
              <a:pathLst>
                <a:path w="29" h="71" extrusionOk="0">
                  <a:moveTo>
                    <a:pt x="0" y="0"/>
                  </a:moveTo>
                  <a:lnTo>
                    <a:pt x="26" y="71"/>
                  </a:lnTo>
                  <a:lnTo>
                    <a:pt x="28" y="65"/>
                  </a:lnTo>
                  <a:cubicBezTo>
                    <a:pt x="17" y="40"/>
                    <a:pt x="7" y="19"/>
                    <a:pt x="0" y="0"/>
                  </a:cubicBezTo>
                  <a:close/>
                </a:path>
              </a:pathLst>
            </a:custGeom>
            <a:solidFill>
              <a:srgbClr val="DDA8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46"/>
            <p:cNvSpPr/>
            <p:nvPr/>
          </p:nvSpPr>
          <p:spPr>
            <a:xfrm>
              <a:off x="6201714" y="676310"/>
              <a:ext cx="64986" cy="27349"/>
            </a:xfrm>
            <a:custGeom>
              <a:avLst/>
              <a:gdLst/>
              <a:ahLst/>
              <a:cxnLst/>
              <a:rect l="l" t="t" r="r" b="b"/>
              <a:pathLst>
                <a:path w="2174" h="915" extrusionOk="0">
                  <a:moveTo>
                    <a:pt x="165" y="0"/>
                  </a:moveTo>
                  <a:cubicBezTo>
                    <a:pt x="106" y="0"/>
                    <a:pt x="50" y="42"/>
                    <a:pt x="36" y="104"/>
                  </a:cubicBezTo>
                  <a:lnTo>
                    <a:pt x="17" y="175"/>
                  </a:lnTo>
                  <a:cubicBezTo>
                    <a:pt x="0" y="245"/>
                    <a:pt x="40" y="316"/>
                    <a:pt x="109" y="337"/>
                  </a:cubicBezTo>
                  <a:lnTo>
                    <a:pt x="1986" y="909"/>
                  </a:lnTo>
                  <a:cubicBezTo>
                    <a:pt x="1998" y="912"/>
                    <a:pt x="2011" y="914"/>
                    <a:pt x="2023" y="914"/>
                  </a:cubicBezTo>
                  <a:cubicBezTo>
                    <a:pt x="2083" y="914"/>
                    <a:pt x="2139" y="872"/>
                    <a:pt x="2156" y="811"/>
                  </a:cubicBezTo>
                  <a:cubicBezTo>
                    <a:pt x="2174" y="742"/>
                    <a:pt x="2134" y="673"/>
                    <a:pt x="2070" y="650"/>
                  </a:cubicBezTo>
                  <a:lnTo>
                    <a:pt x="209" y="8"/>
                  </a:lnTo>
                  <a:cubicBezTo>
                    <a:pt x="195" y="3"/>
                    <a:pt x="180" y="0"/>
                    <a:pt x="1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46"/>
            <p:cNvSpPr/>
            <p:nvPr/>
          </p:nvSpPr>
          <p:spPr>
            <a:xfrm>
              <a:off x="6034406" y="739647"/>
              <a:ext cx="235942" cy="99892"/>
            </a:xfrm>
            <a:custGeom>
              <a:avLst/>
              <a:gdLst/>
              <a:ahLst/>
              <a:cxnLst/>
              <a:rect l="l" t="t" r="r" b="b"/>
              <a:pathLst>
                <a:path w="7893" h="3342" extrusionOk="0">
                  <a:moveTo>
                    <a:pt x="258" y="1"/>
                  </a:moveTo>
                  <a:cubicBezTo>
                    <a:pt x="163" y="282"/>
                    <a:pt x="75" y="568"/>
                    <a:pt x="1" y="858"/>
                  </a:cubicBezTo>
                  <a:cubicBezTo>
                    <a:pt x="1765" y="2019"/>
                    <a:pt x="4364" y="2787"/>
                    <a:pt x="7408" y="3342"/>
                  </a:cubicBezTo>
                  <a:cubicBezTo>
                    <a:pt x="7408" y="3342"/>
                    <a:pt x="7609" y="1952"/>
                    <a:pt x="7892" y="441"/>
                  </a:cubicBezTo>
                  <a:lnTo>
                    <a:pt x="7892" y="441"/>
                  </a:lnTo>
                  <a:cubicBezTo>
                    <a:pt x="7193" y="966"/>
                    <a:pt x="6076" y="1558"/>
                    <a:pt x="4596" y="1558"/>
                  </a:cubicBezTo>
                  <a:cubicBezTo>
                    <a:pt x="3383" y="1558"/>
                    <a:pt x="1927" y="1160"/>
                    <a:pt x="258"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4" name="Google Shape;2894;p46"/>
          <p:cNvGrpSpPr/>
          <p:nvPr/>
        </p:nvGrpSpPr>
        <p:grpSpPr>
          <a:xfrm>
            <a:off x="223770" y="2457145"/>
            <a:ext cx="1294657" cy="2202458"/>
            <a:chOff x="4977317" y="160408"/>
            <a:chExt cx="680682" cy="1157909"/>
          </a:xfrm>
        </p:grpSpPr>
        <p:sp>
          <p:nvSpPr>
            <p:cNvPr id="2895" name="Google Shape;2895;p46"/>
            <p:cNvSpPr/>
            <p:nvPr/>
          </p:nvSpPr>
          <p:spPr>
            <a:xfrm>
              <a:off x="4977317" y="160408"/>
              <a:ext cx="680682" cy="1157909"/>
            </a:xfrm>
            <a:custGeom>
              <a:avLst/>
              <a:gdLst/>
              <a:ahLst/>
              <a:cxnLst/>
              <a:rect l="l" t="t" r="r" b="b"/>
              <a:pathLst>
                <a:path w="22771" h="38739" extrusionOk="0">
                  <a:moveTo>
                    <a:pt x="9012" y="0"/>
                  </a:moveTo>
                  <a:cubicBezTo>
                    <a:pt x="8363" y="0"/>
                    <a:pt x="7772" y="168"/>
                    <a:pt x="7286" y="473"/>
                  </a:cubicBezTo>
                  <a:cubicBezTo>
                    <a:pt x="7168" y="459"/>
                    <a:pt x="7048" y="450"/>
                    <a:pt x="6926" y="450"/>
                  </a:cubicBezTo>
                  <a:cubicBezTo>
                    <a:pt x="5409" y="450"/>
                    <a:pt x="3906" y="1567"/>
                    <a:pt x="2332" y="3865"/>
                  </a:cubicBezTo>
                  <a:cubicBezTo>
                    <a:pt x="1646" y="4863"/>
                    <a:pt x="1214" y="5931"/>
                    <a:pt x="1047" y="7035"/>
                  </a:cubicBezTo>
                  <a:cubicBezTo>
                    <a:pt x="809" y="8631"/>
                    <a:pt x="1173" y="10050"/>
                    <a:pt x="1646" y="11128"/>
                  </a:cubicBezTo>
                  <a:cubicBezTo>
                    <a:pt x="1348" y="11521"/>
                    <a:pt x="1159" y="12002"/>
                    <a:pt x="1122" y="12534"/>
                  </a:cubicBezTo>
                  <a:cubicBezTo>
                    <a:pt x="1067" y="13317"/>
                    <a:pt x="1357" y="14073"/>
                    <a:pt x="1870" y="14650"/>
                  </a:cubicBezTo>
                  <a:cubicBezTo>
                    <a:pt x="1762" y="14781"/>
                    <a:pt x="1677" y="14908"/>
                    <a:pt x="1611" y="15028"/>
                  </a:cubicBezTo>
                  <a:cubicBezTo>
                    <a:pt x="1419" y="15374"/>
                    <a:pt x="1242" y="15892"/>
                    <a:pt x="1303" y="16584"/>
                  </a:cubicBezTo>
                  <a:cubicBezTo>
                    <a:pt x="1300" y="16591"/>
                    <a:pt x="1299" y="16599"/>
                    <a:pt x="1294" y="16606"/>
                  </a:cubicBezTo>
                  <a:cubicBezTo>
                    <a:pt x="793" y="17034"/>
                    <a:pt x="463" y="17446"/>
                    <a:pt x="277" y="17875"/>
                  </a:cubicBezTo>
                  <a:cubicBezTo>
                    <a:pt x="0" y="18509"/>
                    <a:pt x="68" y="19218"/>
                    <a:pt x="463" y="19823"/>
                  </a:cubicBezTo>
                  <a:cubicBezTo>
                    <a:pt x="800" y="20337"/>
                    <a:pt x="1386" y="20759"/>
                    <a:pt x="2030" y="20989"/>
                  </a:cubicBezTo>
                  <a:cubicBezTo>
                    <a:pt x="2301" y="22475"/>
                    <a:pt x="3601" y="23808"/>
                    <a:pt x="4034" y="24217"/>
                  </a:cubicBezTo>
                  <a:lnTo>
                    <a:pt x="5293" y="25403"/>
                  </a:lnTo>
                  <a:lnTo>
                    <a:pt x="5317" y="25372"/>
                  </a:lnTo>
                  <a:cubicBezTo>
                    <a:pt x="5571" y="25593"/>
                    <a:pt x="5928" y="25836"/>
                    <a:pt x="6345" y="25997"/>
                  </a:cubicBezTo>
                  <a:lnTo>
                    <a:pt x="5508" y="31410"/>
                  </a:lnTo>
                  <a:lnTo>
                    <a:pt x="4796" y="34169"/>
                  </a:lnTo>
                  <a:cubicBezTo>
                    <a:pt x="4676" y="34239"/>
                    <a:pt x="4563" y="34319"/>
                    <a:pt x="4463" y="34415"/>
                  </a:cubicBezTo>
                  <a:cubicBezTo>
                    <a:pt x="3851" y="34843"/>
                    <a:pt x="3134" y="35491"/>
                    <a:pt x="3053" y="36417"/>
                  </a:cubicBezTo>
                  <a:cubicBezTo>
                    <a:pt x="3014" y="36874"/>
                    <a:pt x="3127" y="37319"/>
                    <a:pt x="3385" y="37705"/>
                  </a:cubicBezTo>
                  <a:cubicBezTo>
                    <a:pt x="4009" y="38631"/>
                    <a:pt x="5163" y="38738"/>
                    <a:pt x="5981" y="38738"/>
                  </a:cubicBezTo>
                  <a:cubicBezTo>
                    <a:pt x="7585" y="38738"/>
                    <a:pt x="10317" y="38198"/>
                    <a:pt x="11207" y="37704"/>
                  </a:cubicBezTo>
                  <a:cubicBezTo>
                    <a:pt x="11955" y="37282"/>
                    <a:pt x="12344" y="36487"/>
                    <a:pt x="12219" y="35650"/>
                  </a:cubicBezTo>
                  <a:cubicBezTo>
                    <a:pt x="12215" y="35609"/>
                    <a:pt x="12207" y="35568"/>
                    <a:pt x="12200" y="35527"/>
                  </a:cubicBezTo>
                  <a:lnTo>
                    <a:pt x="12499" y="34140"/>
                  </a:lnTo>
                  <a:lnTo>
                    <a:pt x="12720" y="33116"/>
                  </a:lnTo>
                  <a:lnTo>
                    <a:pt x="13541" y="35657"/>
                  </a:lnTo>
                  <a:cubicBezTo>
                    <a:pt x="13531" y="36401"/>
                    <a:pt x="13910" y="37070"/>
                    <a:pt x="14581" y="37447"/>
                  </a:cubicBezTo>
                  <a:cubicBezTo>
                    <a:pt x="15464" y="37940"/>
                    <a:pt x="18197" y="38480"/>
                    <a:pt x="19803" y="38480"/>
                  </a:cubicBezTo>
                  <a:cubicBezTo>
                    <a:pt x="20618" y="38480"/>
                    <a:pt x="21775" y="38371"/>
                    <a:pt x="22402" y="37438"/>
                  </a:cubicBezTo>
                  <a:cubicBezTo>
                    <a:pt x="22656" y="37055"/>
                    <a:pt x="22770" y="36611"/>
                    <a:pt x="22729" y="36167"/>
                  </a:cubicBezTo>
                  <a:cubicBezTo>
                    <a:pt x="22642" y="35115"/>
                    <a:pt x="21765" y="34394"/>
                    <a:pt x="20824" y="33831"/>
                  </a:cubicBezTo>
                  <a:cubicBezTo>
                    <a:pt x="20814" y="33818"/>
                    <a:pt x="20801" y="33805"/>
                    <a:pt x="20789" y="33794"/>
                  </a:cubicBezTo>
                  <a:cubicBezTo>
                    <a:pt x="20673" y="33674"/>
                    <a:pt x="20542" y="33572"/>
                    <a:pt x="20399" y="33493"/>
                  </a:cubicBezTo>
                  <a:lnTo>
                    <a:pt x="19507" y="30806"/>
                  </a:lnTo>
                  <a:lnTo>
                    <a:pt x="19486" y="30813"/>
                  </a:lnTo>
                  <a:cubicBezTo>
                    <a:pt x="19014" y="29087"/>
                    <a:pt x="18406" y="26831"/>
                    <a:pt x="17930" y="25064"/>
                  </a:cubicBezTo>
                  <a:cubicBezTo>
                    <a:pt x="18580" y="24656"/>
                    <a:pt x="19003" y="24002"/>
                    <a:pt x="19150" y="23688"/>
                  </a:cubicBezTo>
                  <a:cubicBezTo>
                    <a:pt x="19242" y="23487"/>
                    <a:pt x="19328" y="23233"/>
                    <a:pt x="19369" y="22933"/>
                  </a:cubicBezTo>
                  <a:lnTo>
                    <a:pt x="19674" y="22407"/>
                  </a:lnTo>
                  <a:cubicBezTo>
                    <a:pt x="20271" y="21384"/>
                    <a:pt x="21537" y="18825"/>
                    <a:pt x="20436" y="17145"/>
                  </a:cubicBezTo>
                  <a:cubicBezTo>
                    <a:pt x="20398" y="17086"/>
                    <a:pt x="20358" y="17028"/>
                    <a:pt x="20319" y="16972"/>
                  </a:cubicBezTo>
                  <a:cubicBezTo>
                    <a:pt x="20800" y="16575"/>
                    <a:pt x="21163" y="16020"/>
                    <a:pt x="21346" y="15470"/>
                  </a:cubicBezTo>
                  <a:cubicBezTo>
                    <a:pt x="21669" y="14499"/>
                    <a:pt x="21412" y="13549"/>
                    <a:pt x="20673" y="12997"/>
                  </a:cubicBezTo>
                  <a:cubicBezTo>
                    <a:pt x="20300" y="12718"/>
                    <a:pt x="19819" y="12524"/>
                    <a:pt x="19185" y="12399"/>
                  </a:cubicBezTo>
                  <a:cubicBezTo>
                    <a:pt x="19175" y="12390"/>
                    <a:pt x="19164" y="12382"/>
                    <a:pt x="19155" y="12375"/>
                  </a:cubicBezTo>
                  <a:cubicBezTo>
                    <a:pt x="18860" y="11751"/>
                    <a:pt x="18457" y="11394"/>
                    <a:pt x="18127" y="11192"/>
                  </a:cubicBezTo>
                  <a:cubicBezTo>
                    <a:pt x="18057" y="11149"/>
                    <a:pt x="17990" y="11113"/>
                    <a:pt x="17916" y="11077"/>
                  </a:cubicBezTo>
                  <a:cubicBezTo>
                    <a:pt x="17977" y="10706"/>
                    <a:pt x="17966" y="10325"/>
                    <a:pt x="17872" y="9955"/>
                  </a:cubicBezTo>
                  <a:cubicBezTo>
                    <a:pt x="17693" y="9231"/>
                    <a:pt x="17237" y="8652"/>
                    <a:pt x="16630" y="8309"/>
                  </a:cubicBezTo>
                  <a:cubicBezTo>
                    <a:pt x="16637" y="8187"/>
                    <a:pt x="16642" y="8065"/>
                    <a:pt x="16642" y="7945"/>
                  </a:cubicBezTo>
                  <a:cubicBezTo>
                    <a:pt x="16659" y="6110"/>
                    <a:pt x="16091" y="3529"/>
                    <a:pt x="13284" y="1664"/>
                  </a:cubicBezTo>
                  <a:cubicBezTo>
                    <a:pt x="11600" y="546"/>
                    <a:pt x="10202" y="0"/>
                    <a:pt x="9012"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46"/>
            <p:cNvSpPr/>
            <p:nvPr/>
          </p:nvSpPr>
          <p:spPr>
            <a:xfrm>
              <a:off x="5083884" y="618532"/>
              <a:ext cx="484229" cy="260491"/>
            </a:xfrm>
            <a:custGeom>
              <a:avLst/>
              <a:gdLst/>
              <a:ahLst/>
              <a:cxnLst/>
              <a:rect l="l" t="t" r="r" b="b"/>
              <a:pathLst>
                <a:path w="16199" h="8715" extrusionOk="0">
                  <a:moveTo>
                    <a:pt x="9970" y="0"/>
                  </a:moveTo>
                  <a:cubicBezTo>
                    <a:pt x="9965" y="0"/>
                    <a:pt x="9961" y="0"/>
                    <a:pt x="9957" y="0"/>
                  </a:cubicBezTo>
                  <a:cubicBezTo>
                    <a:pt x="9233" y="2"/>
                    <a:pt x="8509" y="85"/>
                    <a:pt x="7796" y="256"/>
                  </a:cubicBezTo>
                  <a:lnTo>
                    <a:pt x="5848" y="722"/>
                  </a:lnTo>
                  <a:cubicBezTo>
                    <a:pt x="4800" y="973"/>
                    <a:pt x="3783" y="1384"/>
                    <a:pt x="2914" y="2020"/>
                  </a:cubicBezTo>
                  <a:cubicBezTo>
                    <a:pt x="1631" y="2959"/>
                    <a:pt x="51" y="4078"/>
                    <a:pt x="27" y="5099"/>
                  </a:cubicBezTo>
                  <a:cubicBezTo>
                    <a:pt x="1" y="6227"/>
                    <a:pt x="1576" y="7714"/>
                    <a:pt x="1576" y="7714"/>
                  </a:cubicBezTo>
                  <a:lnTo>
                    <a:pt x="2969" y="6012"/>
                  </a:lnTo>
                  <a:cubicBezTo>
                    <a:pt x="2969" y="6012"/>
                    <a:pt x="2640" y="5718"/>
                    <a:pt x="2723" y="5392"/>
                  </a:cubicBezTo>
                  <a:cubicBezTo>
                    <a:pt x="2802" y="5073"/>
                    <a:pt x="4602" y="4087"/>
                    <a:pt x="4634" y="4073"/>
                  </a:cubicBezTo>
                  <a:lnTo>
                    <a:pt x="4709" y="8715"/>
                  </a:lnTo>
                  <a:lnTo>
                    <a:pt x="12169" y="7758"/>
                  </a:lnTo>
                  <a:lnTo>
                    <a:pt x="10742" y="2853"/>
                  </a:lnTo>
                  <a:cubicBezTo>
                    <a:pt x="10742" y="2853"/>
                    <a:pt x="10742" y="2853"/>
                    <a:pt x="10743" y="2853"/>
                  </a:cubicBezTo>
                  <a:cubicBezTo>
                    <a:pt x="10815" y="2853"/>
                    <a:pt x="13245" y="3269"/>
                    <a:pt x="13408" y="3947"/>
                  </a:cubicBezTo>
                  <a:cubicBezTo>
                    <a:pt x="13456" y="4145"/>
                    <a:pt x="13047" y="5109"/>
                    <a:pt x="13047" y="5109"/>
                  </a:cubicBezTo>
                  <a:lnTo>
                    <a:pt x="14720" y="6269"/>
                  </a:lnTo>
                  <a:cubicBezTo>
                    <a:pt x="14720" y="6269"/>
                    <a:pt x="16199" y="3728"/>
                    <a:pt x="15526" y="2698"/>
                  </a:cubicBezTo>
                  <a:cubicBezTo>
                    <a:pt x="14270" y="782"/>
                    <a:pt x="11125" y="0"/>
                    <a:pt x="99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46"/>
            <p:cNvSpPr/>
            <p:nvPr/>
          </p:nvSpPr>
          <p:spPr>
            <a:xfrm>
              <a:off x="5377757" y="629771"/>
              <a:ext cx="22688" cy="69076"/>
            </a:xfrm>
            <a:custGeom>
              <a:avLst/>
              <a:gdLst/>
              <a:ahLst/>
              <a:cxnLst/>
              <a:rect l="l" t="t" r="r" b="b"/>
              <a:pathLst>
                <a:path w="759" h="2311" extrusionOk="0">
                  <a:moveTo>
                    <a:pt x="45" y="1"/>
                  </a:moveTo>
                  <a:cubicBezTo>
                    <a:pt x="23" y="1"/>
                    <a:pt x="1" y="19"/>
                    <a:pt x="9" y="46"/>
                  </a:cubicBezTo>
                  <a:cubicBezTo>
                    <a:pt x="226" y="779"/>
                    <a:pt x="379" y="1605"/>
                    <a:pt x="706" y="2296"/>
                  </a:cubicBezTo>
                  <a:cubicBezTo>
                    <a:pt x="711" y="2306"/>
                    <a:pt x="719" y="2310"/>
                    <a:pt x="726" y="2310"/>
                  </a:cubicBezTo>
                  <a:cubicBezTo>
                    <a:pt x="742" y="2310"/>
                    <a:pt x="759" y="2294"/>
                    <a:pt x="756" y="2275"/>
                  </a:cubicBezTo>
                  <a:cubicBezTo>
                    <a:pt x="641" y="1521"/>
                    <a:pt x="308" y="754"/>
                    <a:pt x="80" y="27"/>
                  </a:cubicBezTo>
                  <a:cubicBezTo>
                    <a:pt x="74" y="9"/>
                    <a:pt x="59" y="1"/>
                    <a:pt x="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46"/>
            <p:cNvSpPr/>
            <p:nvPr/>
          </p:nvSpPr>
          <p:spPr>
            <a:xfrm>
              <a:off x="5402269" y="649678"/>
              <a:ext cx="18115" cy="49916"/>
            </a:xfrm>
            <a:custGeom>
              <a:avLst/>
              <a:gdLst/>
              <a:ahLst/>
              <a:cxnLst/>
              <a:rect l="l" t="t" r="r" b="b"/>
              <a:pathLst>
                <a:path w="606" h="1670" extrusionOk="0">
                  <a:moveTo>
                    <a:pt x="538" y="1"/>
                  </a:moveTo>
                  <a:cubicBezTo>
                    <a:pt x="523" y="1"/>
                    <a:pt x="509" y="8"/>
                    <a:pt x="500" y="26"/>
                  </a:cubicBezTo>
                  <a:cubicBezTo>
                    <a:pt x="266" y="544"/>
                    <a:pt x="84" y="1077"/>
                    <a:pt x="2" y="1640"/>
                  </a:cubicBezTo>
                  <a:cubicBezTo>
                    <a:pt x="0" y="1657"/>
                    <a:pt x="15" y="1669"/>
                    <a:pt x="29" y="1669"/>
                  </a:cubicBezTo>
                  <a:cubicBezTo>
                    <a:pt x="37" y="1669"/>
                    <a:pt x="45" y="1665"/>
                    <a:pt x="47" y="1653"/>
                  </a:cubicBezTo>
                  <a:cubicBezTo>
                    <a:pt x="162" y="1102"/>
                    <a:pt x="325" y="576"/>
                    <a:pt x="585" y="75"/>
                  </a:cubicBezTo>
                  <a:cubicBezTo>
                    <a:pt x="605" y="36"/>
                    <a:pt x="570" y="1"/>
                    <a:pt x="5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46"/>
            <p:cNvSpPr/>
            <p:nvPr/>
          </p:nvSpPr>
          <p:spPr>
            <a:xfrm>
              <a:off x="5192484" y="662829"/>
              <a:ext cx="35692" cy="73529"/>
            </a:xfrm>
            <a:custGeom>
              <a:avLst/>
              <a:gdLst/>
              <a:ahLst/>
              <a:cxnLst/>
              <a:rect l="l" t="t" r="r" b="b"/>
              <a:pathLst>
                <a:path w="1194" h="2460" extrusionOk="0">
                  <a:moveTo>
                    <a:pt x="916" y="1"/>
                  </a:moveTo>
                  <a:cubicBezTo>
                    <a:pt x="886" y="1"/>
                    <a:pt x="855" y="25"/>
                    <a:pt x="863" y="63"/>
                  </a:cubicBezTo>
                  <a:cubicBezTo>
                    <a:pt x="1025" y="782"/>
                    <a:pt x="1081" y="1502"/>
                    <a:pt x="1034" y="2236"/>
                  </a:cubicBezTo>
                  <a:cubicBezTo>
                    <a:pt x="804" y="1713"/>
                    <a:pt x="462" y="1236"/>
                    <a:pt x="70" y="821"/>
                  </a:cubicBezTo>
                  <a:cubicBezTo>
                    <a:pt x="63" y="814"/>
                    <a:pt x="55" y="811"/>
                    <a:pt x="47" y="811"/>
                  </a:cubicBezTo>
                  <a:cubicBezTo>
                    <a:pt x="22" y="811"/>
                    <a:pt x="0" y="845"/>
                    <a:pt x="22" y="869"/>
                  </a:cubicBezTo>
                  <a:cubicBezTo>
                    <a:pt x="431" y="1332"/>
                    <a:pt x="723" y="1840"/>
                    <a:pt x="975" y="2399"/>
                  </a:cubicBezTo>
                  <a:cubicBezTo>
                    <a:pt x="984" y="2418"/>
                    <a:pt x="1002" y="2427"/>
                    <a:pt x="1020" y="2427"/>
                  </a:cubicBezTo>
                  <a:cubicBezTo>
                    <a:pt x="1021" y="2427"/>
                    <a:pt x="1023" y="2427"/>
                    <a:pt x="1024" y="2427"/>
                  </a:cubicBezTo>
                  <a:cubicBezTo>
                    <a:pt x="1030" y="2449"/>
                    <a:pt x="1051" y="2460"/>
                    <a:pt x="1072" y="2460"/>
                  </a:cubicBezTo>
                  <a:cubicBezTo>
                    <a:pt x="1099" y="2460"/>
                    <a:pt x="1127" y="2442"/>
                    <a:pt x="1130" y="2407"/>
                  </a:cubicBezTo>
                  <a:cubicBezTo>
                    <a:pt x="1193" y="1607"/>
                    <a:pt x="1137" y="819"/>
                    <a:pt x="959" y="36"/>
                  </a:cubicBezTo>
                  <a:cubicBezTo>
                    <a:pt x="954" y="11"/>
                    <a:pt x="935" y="1"/>
                    <a:pt x="9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46"/>
            <p:cNvSpPr/>
            <p:nvPr/>
          </p:nvSpPr>
          <p:spPr>
            <a:xfrm>
              <a:off x="5116288" y="1192988"/>
              <a:ext cx="179385" cy="77236"/>
            </a:xfrm>
            <a:custGeom>
              <a:avLst/>
              <a:gdLst/>
              <a:ahLst/>
              <a:cxnLst/>
              <a:rect l="l" t="t" r="r" b="b"/>
              <a:pathLst>
                <a:path w="6001" h="2584" extrusionOk="0">
                  <a:moveTo>
                    <a:pt x="2983" y="0"/>
                  </a:moveTo>
                  <a:cubicBezTo>
                    <a:pt x="2983" y="0"/>
                    <a:pt x="2256" y="302"/>
                    <a:pt x="1521" y="706"/>
                  </a:cubicBezTo>
                  <a:cubicBezTo>
                    <a:pt x="785" y="1108"/>
                    <a:pt x="43" y="1615"/>
                    <a:pt x="9" y="2016"/>
                  </a:cubicBezTo>
                  <a:cubicBezTo>
                    <a:pt x="1" y="2102"/>
                    <a:pt x="22" y="2184"/>
                    <a:pt x="73" y="2262"/>
                  </a:cubicBezTo>
                  <a:cubicBezTo>
                    <a:pt x="228" y="2494"/>
                    <a:pt x="708" y="2583"/>
                    <a:pt x="1329" y="2583"/>
                  </a:cubicBezTo>
                  <a:cubicBezTo>
                    <a:pt x="2862" y="2583"/>
                    <a:pt x="5255" y="2040"/>
                    <a:pt x="5768" y="1753"/>
                  </a:cubicBezTo>
                  <a:cubicBezTo>
                    <a:pt x="5947" y="1652"/>
                    <a:pt x="6001" y="1495"/>
                    <a:pt x="5975" y="1319"/>
                  </a:cubicBezTo>
                  <a:cubicBezTo>
                    <a:pt x="5903" y="784"/>
                    <a:pt x="5150" y="48"/>
                    <a:pt x="5150" y="48"/>
                  </a:cubicBezTo>
                  <a:lnTo>
                    <a:pt x="29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46"/>
            <p:cNvSpPr/>
            <p:nvPr/>
          </p:nvSpPr>
          <p:spPr>
            <a:xfrm>
              <a:off x="5160289" y="1208083"/>
              <a:ext cx="49173" cy="15094"/>
            </a:xfrm>
            <a:custGeom>
              <a:avLst/>
              <a:gdLst/>
              <a:ahLst/>
              <a:cxnLst/>
              <a:rect l="l" t="t" r="r" b="b"/>
              <a:pathLst>
                <a:path w="1645" h="505" extrusionOk="0">
                  <a:moveTo>
                    <a:pt x="760" y="1"/>
                  </a:moveTo>
                  <a:cubicBezTo>
                    <a:pt x="559" y="1"/>
                    <a:pt x="357" y="29"/>
                    <a:pt x="177" y="60"/>
                  </a:cubicBezTo>
                  <a:cubicBezTo>
                    <a:pt x="1" y="91"/>
                    <a:pt x="62" y="348"/>
                    <a:pt x="227" y="348"/>
                  </a:cubicBezTo>
                  <a:cubicBezTo>
                    <a:pt x="237" y="348"/>
                    <a:pt x="246" y="347"/>
                    <a:pt x="256" y="345"/>
                  </a:cubicBezTo>
                  <a:cubicBezTo>
                    <a:pt x="402" y="320"/>
                    <a:pt x="587" y="291"/>
                    <a:pt x="769" y="291"/>
                  </a:cubicBezTo>
                  <a:cubicBezTo>
                    <a:pt x="982" y="291"/>
                    <a:pt x="1190" y="330"/>
                    <a:pt x="1329" y="462"/>
                  </a:cubicBezTo>
                  <a:cubicBezTo>
                    <a:pt x="1360" y="492"/>
                    <a:pt x="1395" y="505"/>
                    <a:pt x="1428" y="505"/>
                  </a:cubicBezTo>
                  <a:cubicBezTo>
                    <a:pt x="1543" y="505"/>
                    <a:pt x="1645" y="357"/>
                    <a:pt x="1536" y="255"/>
                  </a:cubicBezTo>
                  <a:cubicBezTo>
                    <a:pt x="1330" y="59"/>
                    <a:pt x="1047" y="1"/>
                    <a:pt x="7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46"/>
            <p:cNvSpPr/>
            <p:nvPr/>
          </p:nvSpPr>
          <p:spPr>
            <a:xfrm>
              <a:off x="5140381" y="1221384"/>
              <a:ext cx="53179" cy="14616"/>
            </a:xfrm>
            <a:custGeom>
              <a:avLst/>
              <a:gdLst/>
              <a:ahLst/>
              <a:cxnLst/>
              <a:rect l="l" t="t" r="r" b="b"/>
              <a:pathLst>
                <a:path w="1779" h="489" extrusionOk="0">
                  <a:moveTo>
                    <a:pt x="673" y="0"/>
                  </a:moveTo>
                  <a:cubicBezTo>
                    <a:pt x="508" y="0"/>
                    <a:pt x="341" y="19"/>
                    <a:pt x="173" y="57"/>
                  </a:cubicBezTo>
                  <a:cubicBezTo>
                    <a:pt x="1" y="96"/>
                    <a:pt x="56" y="345"/>
                    <a:pt x="215" y="345"/>
                  </a:cubicBezTo>
                  <a:cubicBezTo>
                    <a:pt x="227" y="345"/>
                    <a:pt x="239" y="343"/>
                    <a:pt x="252" y="340"/>
                  </a:cubicBezTo>
                  <a:cubicBezTo>
                    <a:pt x="396" y="308"/>
                    <a:pt x="540" y="292"/>
                    <a:pt x="683" y="292"/>
                  </a:cubicBezTo>
                  <a:cubicBezTo>
                    <a:pt x="957" y="292"/>
                    <a:pt x="1227" y="352"/>
                    <a:pt x="1483" y="473"/>
                  </a:cubicBezTo>
                  <a:cubicBezTo>
                    <a:pt x="1505" y="484"/>
                    <a:pt x="1528" y="489"/>
                    <a:pt x="1549" y="489"/>
                  </a:cubicBezTo>
                  <a:cubicBezTo>
                    <a:pt x="1686" y="489"/>
                    <a:pt x="1779" y="289"/>
                    <a:pt x="1631" y="219"/>
                  </a:cubicBezTo>
                  <a:cubicBezTo>
                    <a:pt x="1321" y="74"/>
                    <a:pt x="1001" y="0"/>
                    <a:pt x="6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46"/>
            <p:cNvSpPr/>
            <p:nvPr/>
          </p:nvSpPr>
          <p:spPr>
            <a:xfrm>
              <a:off x="5116288" y="1232383"/>
              <a:ext cx="179385" cy="37841"/>
            </a:xfrm>
            <a:custGeom>
              <a:avLst/>
              <a:gdLst/>
              <a:ahLst/>
              <a:cxnLst/>
              <a:rect l="l" t="t" r="r" b="b"/>
              <a:pathLst>
                <a:path w="6001" h="1266" extrusionOk="0">
                  <a:moveTo>
                    <a:pt x="5975" y="1"/>
                  </a:moveTo>
                  <a:lnTo>
                    <a:pt x="5975" y="1"/>
                  </a:lnTo>
                  <a:cubicBezTo>
                    <a:pt x="4219" y="644"/>
                    <a:pt x="2674" y="813"/>
                    <a:pt x="1543" y="813"/>
                  </a:cubicBezTo>
                  <a:cubicBezTo>
                    <a:pt x="871" y="813"/>
                    <a:pt x="346" y="753"/>
                    <a:pt x="9" y="698"/>
                  </a:cubicBezTo>
                  <a:lnTo>
                    <a:pt x="9" y="698"/>
                  </a:lnTo>
                  <a:cubicBezTo>
                    <a:pt x="1" y="784"/>
                    <a:pt x="22" y="866"/>
                    <a:pt x="73" y="944"/>
                  </a:cubicBezTo>
                  <a:cubicBezTo>
                    <a:pt x="228" y="1176"/>
                    <a:pt x="708" y="1265"/>
                    <a:pt x="1329" y="1265"/>
                  </a:cubicBezTo>
                  <a:cubicBezTo>
                    <a:pt x="2862" y="1265"/>
                    <a:pt x="5255" y="722"/>
                    <a:pt x="5768" y="435"/>
                  </a:cubicBezTo>
                  <a:cubicBezTo>
                    <a:pt x="5947" y="334"/>
                    <a:pt x="6001" y="177"/>
                    <a:pt x="59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46"/>
            <p:cNvSpPr/>
            <p:nvPr/>
          </p:nvSpPr>
          <p:spPr>
            <a:xfrm>
              <a:off x="5429621" y="1185277"/>
              <a:ext cx="179415" cy="77176"/>
            </a:xfrm>
            <a:custGeom>
              <a:avLst/>
              <a:gdLst/>
              <a:ahLst/>
              <a:cxnLst/>
              <a:rect l="l" t="t" r="r" b="b"/>
              <a:pathLst>
                <a:path w="6002" h="2582" extrusionOk="0">
                  <a:moveTo>
                    <a:pt x="3020" y="0"/>
                  </a:moveTo>
                  <a:lnTo>
                    <a:pt x="853" y="47"/>
                  </a:lnTo>
                  <a:cubicBezTo>
                    <a:pt x="853" y="47"/>
                    <a:pt x="99" y="783"/>
                    <a:pt x="27" y="1317"/>
                  </a:cubicBezTo>
                  <a:cubicBezTo>
                    <a:pt x="0" y="1492"/>
                    <a:pt x="53" y="1649"/>
                    <a:pt x="233" y="1752"/>
                  </a:cubicBezTo>
                  <a:cubicBezTo>
                    <a:pt x="746" y="2038"/>
                    <a:pt x="3139" y="2581"/>
                    <a:pt x="4672" y="2581"/>
                  </a:cubicBezTo>
                  <a:cubicBezTo>
                    <a:pt x="5293" y="2581"/>
                    <a:pt x="5774" y="2492"/>
                    <a:pt x="5930" y="2260"/>
                  </a:cubicBezTo>
                  <a:cubicBezTo>
                    <a:pt x="5981" y="2182"/>
                    <a:pt x="6002" y="2100"/>
                    <a:pt x="5994" y="2014"/>
                  </a:cubicBezTo>
                  <a:cubicBezTo>
                    <a:pt x="5960" y="1613"/>
                    <a:pt x="5217" y="1108"/>
                    <a:pt x="4482" y="706"/>
                  </a:cubicBezTo>
                  <a:cubicBezTo>
                    <a:pt x="3745" y="301"/>
                    <a:pt x="3020" y="0"/>
                    <a:pt x="30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46"/>
            <p:cNvSpPr/>
            <p:nvPr/>
          </p:nvSpPr>
          <p:spPr>
            <a:xfrm>
              <a:off x="5520703" y="1202972"/>
              <a:ext cx="46244" cy="20833"/>
            </a:xfrm>
            <a:custGeom>
              <a:avLst/>
              <a:gdLst/>
              <a:ahLst/>
              <a:cxnLst/>
              <a:rect l="l" t="t" r="r" b="b"/>
              <a:pathLst>
                <a:path w="1547" h="697" extrusionOk="0">
                  <a:moveTo>
                    <a:pt x="1364" y="1"/>
                  </a:moveTo>
                  <a:cubicBezTo>
                    <a:pt x="1362" y="1"/>
                    <a:pt x="1359" y="1"/>
                    <a:pt x="1357" y="1"/>
                  </a:cubicBezTo>
                  <a:cubicBezTo>
                    <a:pt x="897" y="16"/>
                    <a:pt x="438" y="102"/>
                    <a:pt x="104" y="443"/>
                  </a:cubicBezTo>
                  <a:cubicBezTo>
                    <a:pt x="1" y="548"/>
                    <a:pt x="101" y="696"/>
                    <a:pt x="214" y="696"/>
                  </a:cubicBezTo>
                  <a:cubicBezTo>
                    <a:pt x="248" y="696"/>
                    <a:pt x="282" y="683"/>
                    <a:pt x="313" y="652"/>
                  </a:cubicBezTo>
                  <a:cubicBezTo>
                    <a:pt x="591" y="368"/>
                    <a:pt x="973" y="309"/>
                    <a:pt x="1357" y="294"/>
                  </a:cubicBezTo>
                  <a:cubicBezTo>
                    <a:pt x="1544" y="287"/>
                    <a:pt x="1546" y="1"/>
                    <a:pt x="13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46"/>
            <p:cNvSpPr/>
            <p:nvPr/>
          </p:nvSpPr>
          <p:spPr>
            <a:xfrm>
              <a:off x="5501213" y="1193197"/>
              <a:ext cx="50608" cy="22358"/>
            </a:xfrm>
            <a:custGeom>
              <a:avLst/>
              <a:gdLst/>
              <a:ahLst/>
              <a:cxnLst/>
              <a:rect l="l" t="t" r="r" b="b"/>
              <a:pathLst>
                <a:path w="1693" h="748" extrusionOk="0">
                  <a:moveTo>
                    <a:pt x="1484" y="0"/>
                  </a:moveTo>
                  <a:cubicBezTo>
                    <a:pt x="975" y="0"/>
                    <a:pt x="508" y="176"/>
                    <a:pt x="115" y="501"/>
                  </a:cubicBezTo>
                  <a:cubicBezTo>
                    <a:pt x="1" y="598"/>
                    <a:pt x="106" y="747"/>
                    <a:pt x="226" y="747"/>
                  </a:cubicBezTo>
                  <a:cubicBezTo>
                    <a:pt x="259" y="747"/>
                    <a:pt x="293" y="736"/>
                    <a:pt x="324" y="710"/>
                  </a:cubicBezTo>
                  <a:cubicBezTo>
                    <a:pt x="655" y="432"/>
                    <a:pt x="1057" y="295"/>
                    <a:pt x="1488" y="295"/>
                  </a:cubicBezTo>
                  <a:cubicBezTo>
                    <a:pt x="1492" y="295"/>
                    <a:pt x="1497" y="295"/>
                    <a:pt x="1501" y="295"/>
                  </a:cubicBezTo>
                  <a:cubicBezTo>
                    <a:pt x="1501" y="295"/>
                    <a:pt x="1502" y="295"/>
                    <a:pt x="1502" y="295"/>
                  </a:cubicBezTo>
                  <a:cubicBezTo>
                    <a:pt x="1693" y="295"/>
                    <a:pt x="1693" y="3"/>
                    <a:pt x="1502" y="0"/>
                  </a:cubicBezTo>
                  <a:cubicBezTo>
                    <a:pt x="1496" y="0"/>
                    <a:pt x="1490" y="0"/>
                    <a:pt x="14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46"/>
            <p:cNvSpPr/>
            <p:nvPr/>
          </p:nvSpPr>
          <p:spPr>
            <a:xfrm>
              <a:off x="5429621" y="1224612"/>
              <a:ext cx="179415" cy="37841"/>
            </a:xfrm>
            <a:custGeom>
              <a:avLst/>
              <a:gdLst/>
              <a:ahLst/>
              <a:cxnLst/>
              <a:rect l="l" t="t" r="r" b="b"/>
              <a:pathLst>
                <a:path w="6002" h="1266" extrusionOk="0">
                  <a:moveTo>
                    <a:pt x="27" y="1"/>
                  </a:moveTo>
                  <a:lnTo>
                    <a:pt x="27" y="1"/>
                  </a:lnTo>
                  <a:cubicBezTo>
                    <a:pt x="0" y="176"/>
                    <a:pt x="53" y="333"/>
                    <a:pt x="233" y="436"/>
                  </a:cubicBezTo>
                  <a:cubicBezTo>
                    <a:pt x="746" y="722"/>
                    <a:pt x="3139" y="1265"/>
                    <a:pt x="4672" y="1265"/>
                  </a:cubicBezTo>
                  <a:cubicBezTo>
                    <a:pt x="5293" y="1265"/>
                    <a:pt x="5774" y="1176"/>
                    <a:pt x="5930" y="944"/>
                  </a:cubicBezTo>
                  <a:cubicBezTo>
                    <a:pt x="5981" y="866"/>
                    <a:pt x="6002" y="784"/>
                    <a:pt x="5994" y="698"/>
                  </a:cubicBezTo>
                  <a:lnTo>
                    <a:pt x="5994" y="698"/>
                  </a:lnTo>
                  <a:cubicBezTo>
                    <a:pt x="5656" y="754"/>
                    <a:pt x="5130" y="813"/>
                    <a:pt x="4457" y="813"/>
                  </a:cubicBezTo>
                  <a:cubicBezTo>
                    <a:pt x="3326" y="813"/>
                    <a:pt x="1782" y="644"/>
                    <a:pt x="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46"/>
            <p:cNvSpPr/>
            <p:nvPr/>
          </p:nvSpPr>
          <p:spPr>
            <a:xfrm>
              <a:off x="5251850" y="580781"/>
              <a:ext cx="82444" cy="83602"/>
            </a:xfrm>
            <a:custGeom>
              <a:avLst/>
              <a:gdLst/>
              <a:ahLst/>
              <a:cxnLst/>
              <a:rect l="l" t="t" r="r" b="b"/>
              <a:pathLst>
                <a:path w="2758" h="2797" extrusionOk="0">
                  <a:moveTo>
                    <a:pt x="2292" y="0"/>
                  </a:moveTo>
                  <a:lnTo>
                    <a:pt x="1" y="662"/>
                  </a:lnTo>
                  <a:cubicBezTo>
                    <a:pt x="70" y="812"/>
                    <a:pt x="262" y="2222"/>
                    <a:pt x="262" y="2222"/>
                  </a:cubicBezTo>
                  <a:lnTo>
                    <a:pt x="1181" y="2740"/>
                  </a:lnTo>
                  <a:cubicBezTo>
                    <a:pt x="1272" y="2778"/>
                    <a:pt x="1368" y="2797"/>
                    <a:pt x="1462" y="2797"/>
                  </a:cubicBezTo>
                  <a:cubicBezTo>
                    <a:pt x="1675" y="2797"/>
                    <a:pt x="1883" y="2703"/>
                    <a:pt x="2023" y="2532"/>
                  </a:cubicBezTo>
                  <a:lnTo>
                    <a:pt x="2757" y="1642"/>
                  </a:lnTo>
                  <a:lnTo>
                    <a:pt x="2292" y="0"/>
                  </a:lnTo>
                  <a:close/>
                </a:path>
              </a:pathLst>
            </a:custGeom>
            <a:solidFill>
              <a:srgbClr val="9E71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46"/>
            <p:cNvSpPr/>
            <p:nvPr/>
          </p:nvSpPr>
          <p:spPr>
            <a:xfrm>
              <a:off x="5087591" y="568915"/>
              <a:ext cx="73924" cy="64503"/>
            </a:xfrm>
            <a:custGeom>
              <a:avLst/>
              <a:gdLst/>
              <a:ahLst/>
              <a:cxnLst/>
              <a:rect l="l" t="t" r="r" b="b"/>
              <a:pathLst>
                <a:path w="2473" h="2158" extrusionOk="0">
                  <a:moveTo>
                    <a:pt x="1804" y="1"/>
                  </a:moveTo>
                  <a:cubicBezTo>
                    <a:pt x="1447" y="1"/>
                    <a:pt x="752" y="59"/>
                    <a:pt x="435" y="489"/>
                  </a:cubicBezTo>
                  <a:cubicBezTo>
                    <a:pt x="1" y="1080"/>
                    <a:pt x="447" y="2149"/>
                    <a:pt x="447" y="2149"/>
                  </a:cubicBezTo>
                  <a:cubicBezTo>
                    <a:pt x="447" y="2149"/>
                    <a:pt x="533" y="2157"/>
                    <a:pt x="668" y="2157"/>
                  </a:cubicBezTo>
                  <a:cubicBezTo>
                    <a:pt x="1025" y="2157"/>
                    <a:pt x="1719" y="2098"/>
                    <a:pt x="2036" y="1669"/>
                  </a:cubicBezTo>
                  <a:cubicBezTo>
                    <a:pt x="2472" y="1079"/>
                    <a:pt x="2025" y="9"/>
                    <a:pt x="2025" y="9"/>
                  </a:cubicBezTo>
                  <a:cubicBezTo>
                    <a:pt x="2025" y="9"/>
                    <a:pt x="1938" y="1"/>
                    <a:pt x="18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46"/>
            <p:cNvSpPr/>
            <p:nvPr/>
          </p:nvSpPr>
          <p:spPr>
            <a:xfrm>
              <a:off x="5056712" y="612584"/>
              <a:ext cx="73416" cy="69464"/>
            </a:xfrm>
            <a:custGeom>
              <a:avLst/>
              <a:gdLst/>
              <a:ahLst/>
              <a:cxnLst/>
              <a:rect l="l" t="t" r="r" b="b"/>
              <a:pathLst>
                <a:path w="2456" h="2324" extrusionOk="0">
                  <a:moveTo>
                    <a:pt x="1875" y="0"/>
                  </a:moveTo>
                  <a:cubicBezTo>
                    <a:pt x="1875" y="0"/>
                    <a:pt x="716" y="37"/>
                    <a:pt x="359" y="679"/>
                  </a:cubicBezTo>
                  <a:cubicBezTo>
                    <a:pt x="1" y="1320"/>
                    <a:pt x="582" y="2324"/>
                    <a:pt x="582" y="2324"/>
                  </a:cubicBezTo>
                  <a:cubicBezTo>
                    <a:pt x="582" y="2324"/>
                    <a:pt x="1741" y="2287"/>
                    <a:pt x="2097" y="1645"/>
                  </a:cubicBezTo>
                  <a:cubicBezTo>
                    <a:pt x="2455" y="1003"/>
                    <a:pt x="1875" y="0"/>
                    <a:pt x="18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46"/>
            <p:cNvSpPr/>
            <p:nvPr/>
          </p:nvSpPr>
          <p:spPr>
            <a:xfrm>
              <a:off x="5023202" y="668748"/>
              <a:ext cx="69739" cy="76518"/>
            </a:xfrm>
            <a:custGeom>
              <a:avLst/>
              <a:gdLst/>
              <a:ahLst/>
              <a:cxnLst/>
              <a:rect l="l" t="t" r="r" b="b"/>
              <a:pathLst>
                <a:path w="2333" h="2560" extrusionOk="0">
                  <a:moveTo>
                    <a:pt x="1984" y="0"/>
                  </a:moveTo>
                  <a:cubicBezTo>
                    <a:pt x="1984" y="0"/>
                    <a:pt x="510" y="837"/>
                    <a:pt x="215" y="1509"/>
                  </a:cubicBezTo>
                  <a:cubicBezTo>
                    <a:pt x="0" y="2001"/>
                    <a:pt x="919" y="2560"/>
                    <a:pt x="1542" y="2560"/>
                  </a:cubicBezTo>
                  <a:cubicBezTo>
                    <a:pt x="1770" y="2560"/>
                    <a:pt x="1959" y="2485"/>
                    <a:pt x="2038" y="2305"/>
                  </a:cubicBezTo>
                  <a:cubicBezTo>
                    <a:pt x="2333" y="1632"/>
                    <a:pt x="1984" y="0"/>
                    <a:pt x="19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46"/>
            <p:cNvSpPr/>
            <p:nvPr/>
          </p:nvSpPr>
          <p:spPr>
            <a:xfrm>
              <a:off x="5057907" y="667821"/>
              <a:ext cx="39518" cy="25436"/>
            </a:xfrm>
            <a:custGeom>
              <a:avLst/>
              <a:gdLst/>
              <a:ahLst/>
              <a:cxnLst/>
              <a:rect l="l" t="t" r="r" b="b"/>
              <a:pathLst>
                <a:path w="1322" h="851" extrusionOk="0">
                  <a:moveTo>
                    <a:pt x="330" y="0"/>
                  </a:moveTo>
                  <a:cubicBezTo>
                    <a:pt x="236" y="0"/>
                    <a:pt x="167" y="47"/>
                    <a:pt x="114" y="169"/>
                  </a:cubicBezTo>
                  <a:cubicBezTo>
                    <a:pt x="0" y="433"/>
                    <a:pt x="150" y="597"/>
                    <a:pt x="508" y="752"/>
                  </a:cubicBezTo>
                  <a:cubicBezTo>
                    <a:pt x="656" y="816"/>
                    <a:pt x="781" y="850"/>
                    <a:pt x="885" y="850"/>
                  </a:cubicBezTo>
                  <a:cubicBezTo>
                    <a:pt x="1034" y="850"/>
                    <a:pt x="1140" y="780"/>
                    <a:pt x="1207" y="624"/>
                  </a:cubicBezTo>
                  <a:cubicBezTo>
                    <a:pt x="1321" y="360"/>
                    <a:pt x="1136" y="304"/>
                    <a:pt x="778" y="148"/>
                  </a:cubicBezTo>
                  <a:cubicBezTo>
                    <a:pt x="584" y="65"/>
                    <a:pt x="440" y="0"/>
                    <a:pt x="330" y="0"/>
                  </a:cubicBezTo>
                  <a:close/>
                </a:path>
              </a:pathLst>
            </a:custGeom>
            <a:solidFill>
              <a:srgbClr val="8AC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46"/>
            <p:cNvSpPr/>
            <p:nvPr/>
          </p:nvSpPr>
          <p:spPr>
            <a:xfrm>
              <a:off x="5394796" y="507192"/>
              <a:ext cx="71593" cy="58405"/>
            </a:xfrm>
            <a:custGeom>
              <a:avLst/>
              <a:gdLst/>
              <a:ahLst/>
              <a:cxnLst/>
              <a:rect l="l" t="t" r="r" b="b"/>
              <a:pathLst>
                <a:path w="2395" h="1954" extrusionOk="0">
                  <a:moveTo>
                    <a:pt x="1180" y="1"/>
                  </a:moveTo>
                  <a:cubicBezTo>
                    <a:pt x="601" y="1"/>
                    <a:pt x="1" y="438"/>
                    <a:pt x="1" y="438"/>
                  </a:cubicBezTo>
                  <a:cubicBezTo>
                    <a:pt x="1" y="438"/>
                    <a:pt x="172" y="1579"/>
                    <a:pt x="832" y="1876"/>
                  </a:cubicBezTo>
                  <a:cubicBezTo>
                    <a:pt x="954" y="1931"/>
                    <a:pt x="1084" y="1954"/>
                    <a:pt x="1216" y="1954"/>
                  </a:cubicBezTo>
                  <a:cubicBezTo>
                    <a:pt x="1795" y="1954"/>
                    <a:pt x="2395" y="1516"/>
                    <a:pt x="2395" y="1516"/>
                  </a:cubicBezTo>
                  <a:cubicBezTo>
                    <a:pt x="2395" y="1516"/>
                    <a:pt x="2225" y="377"/>
                    <a:pt x="1563" y="78"/>
                  </a:cubicBezTo>
                  <a:cubicBezTo>
                    <a:pt x="1441" y="23"/>
                    <a:pt x="1311" y="1"/>
                    <a:pt x="11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46"/>
            <p:cNvSpPr/>
            <p:nvPr/>
          </p:nvSpPr>
          <p:spPr>
            <a:xfrm>
              <a:off x="5446121" y="531762"/>
              <a:ext cx="67288" cy="58435"/>
            </a:xfrm>
            <a:custGeom>
              <a:avLst/>
              <a:gdLst/>
              <a:ahLst/>
              <a:cxnLst/>
              <a:rect l="l" t="t" r="r" b="b"/>
              <a:pathLst>
                <a:path w="2251" h="1955" extrusionOk="0">
                  <a:moveTo>
                    <a:pt x="1063" y="1"/>
                  </a:moveTo>
                  <a:cubicBezTo>
                    <a:pt x="534" y="1"/>
                    <a:pt x="0" y="291"/>
                    <a:pt x="0" y="291"/>
                  </a:cubicBezTo>
                  <a:cubicBezTo>
                    <a:pt x="0" y="291"/>
                    <a:pt x="27" y="1440"/>
                    <a:pt x="648" y="1818"/>
                  </a:cubicBezTo>
                  <a:cubicBezTo>
                    <a:pt x="811" y="1918"/>
                    <a:pt x="1000" y="1955"/>
                    <a:pt x="1188" y="1955"/>
                  </a:cubicBezTo>
                  <a:cubicBezTo>
                    <a:pt x="1717" y="1955"/>
                    <a:pt x="2250" y="1666"/>
                    <a:pt x="2250" y="1666"/>
                  </a:cubicBezTo>
                  <a:cubicBezTo>
                    <a:pt x="2250" y="1666"/>
                    <a:pt x="2223" y="517"/>
                    <a:pt x="1602" y="137"/>
                  </a:cubicBezTo>
                  <a:cubicBezTo>
                    <a:pt x="1439" y="37"/>
                    <a:pt x="1251" y="1"/>
                    <a:pt x="10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46"/>
            <p:cNvSpPr/>
            <p:nvPr/>
          </p:nvSpPr>
          <p:spPr>
            <a:xfrm>
              <a:off x="5499689" y="574235"/>
              <a:ext cx="82115" cy="62470"/>
            </a:xfrm>
            <a:custGeom>
              <a:avLst/>
              <a:gdLst/>
              <a:ahLst/>
              <a:cxnLst/>
              <a:rect l="l" t="t" r="r" b="b"/>
              <a:pathLst>
                <a:path w="2747" h="2090" extrusionOk="0">
                  <a:moveTo>
                    <a:pt x="1" y="0"/>
                  </a:moveTo>
                  <a:cubicBezTo>
                    <a:pt x="1" y="0"/>
                    <a:pt x="537" y="1576"/>
                    <a:pt x="1123" y="2013"/>
                  </a:cubicBezTo>
                  <a:cubicBezTo>
                    <a:pt x="1193" y="2066"/>
                    <a:pt x="1271" y="2089"/>
                    <a:pt x="1352" y="2089"/>
                  </a:cubicBezTo>
                  <a:cubicBezTo>
                    <a:pt x="1949" y="2089"/>
                    <a:pt x="2747" y="823"/>
                    <a:pt x="2232" y="439"/>
                  </a:cubicBezTo>
                  <a:cubicBezTo>
                    <a:pt x="1648" y="2"/>
                    <a:pt x="1"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46"/>
            <p:cNvSpPr/>
            <p:nvPr/>
          </p:nvSpPr>
          <p:spPr>
            <a:xfrm>
              <a:off x="5492275" y="565328"/>
              <a:ext cx="33958" cy="32311"/>
            </a:xfrm>
            <a:custGeom>
              <a:avLst/>
              <a:gdLst/>
              <a:ahLst/>
              <a:cxnLst/>
              <a:rect l="l" t="t" r="r" b="b"/>
              <a:pathLst>
                <a:path w="1136" h="1081" extrusionOk="0">
                  <a:moveTo>
                    <a:pt x="738" y="0"/>
                  </a:moveTo>
                  <a:cubicBezTo>
                    <a:pt x="606" y="0"/>
                    <a:pt x="503" y="151"/>
                    <a:pt x="345" y="375"/>
                  </a:cubicBezTo>
                  <a:cubicBezTo>
                    <a:pt x="125" y="684"/>
                    <a:pt x="0" y="822"/>
                    <a:pt x="229" y="996"/>
                  </a:cubicBezTo>
                  <a:cubicBezTo>
                    <a:pt x="306" y="1053"/>
                    <a:pt x="379" y="1081"/>
                    <a:pt x="450" y="1081"/>
                  </a:cubicBezTo>
                  <a:cubicBezTo>
                    <a:pt x="593" y="1081"/>
                    <a:pt x="730" y="970"/>
                    <a:pt x="876" y="764"/>
                  </a:cubicBezTo>
                  <a:cubicBezTo>
                    <a:pt x="1094" y="455"/>
                    <a:pt x="1135" y="242"/>
                    <a:pt x="905" y="70"/>
                  </a:cubicBezTo>
                  <a:cubicBezTo>
                    <a:pt x="842" y="22"/>
                    <a:pt x="788" y="0"/>
                    <a:pt x="738" y="0"/>
                  </a:cubicBezTo>
                  <a:close/>
                </a:path>
              </a:pathLst>
            </a:custGeom>
            <a:solidFill>
              <a:srgbClr val="8AC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46"/>
            <p:cNvSpPr/>
            <p:nvPr/>
          </p:nvSpPr>
          <p:spPr>
            <a:xfrm>
              <a:off x="5057399" y="509583"/>
              <a:ext cx="79424" cy="71915"/>
            </a:xfrm>
            <a:custGeom>
              <a:avLst/>
              <a:gdLst/>
              <a:ahLst/>
              <a:cxnLst/>
              <a:rect l="l" t="t" r="r" b="b"/>
              <a:pathLst>
                <a:path w="2657" h="2406" extrusionOk="0">
                  <a:moveTo>
                    <a:pt x="1153" y="1"/>
                  </a:moveTo>
                  <a:cubicBezTo>
                    <a:pt x="561" y="1"/>
                    <a:pt x="87" y="394"/>
                    <a:pt x="47" y="964"/>
                  </a:cubicBezTo>
                  <a:cubicBezTo>
                    <a:pt x="0" y="1614"/>
                    <a:pt x="536" y="2248"/>
                    <a:pt x="1245" y="2381"/>
                  </a:cubicBezTo>
                  <a:cubicBezTo>
                    <a:pt x="1333" y="2397"/>
                    <a:pt x="1420" y="2405"/>
                    <a:pt x="1504" y="2405"/>
                  </a:cubicBezTo>
                  <a:cubicBezTo>
                    <a:pt x="2096" y="2405"/>
                    <a:pt x="2570" y="2012"/>
                    <a:pt x="2610" y="1442"/>
                  </a:cubicBezTo>
                  <a:cubicBezTo>
                    <a:pt x="2657" y="791"/>
                    <a:pt x="2120" y="158"/>
                    <a:pt x="1412" y="25"/>
                  </a:cubicBezTo>
                  <a:cubicBezTo>
                    <a:pt x="1324" y="8"/>
                    <a:pt x="1237" y="1"/>
                    <a:pt x="1153" y="1"/>
                  </a:cubicBezTo>
                  <a:close/>
                </a:path>
              </a:pathLst>
            </a:custGeom>
            <a:solidFill>
              <a:srgbClr val="9E71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46"/>
            <p:cNvSpPr/>
            <p:nvPr/>
          </p:nvSpPr>
          <p:spPr>
            <a:xfrm>
              <a:off x="5072286" y="532658"/>
              <a:ext cx="45765" cy="24002"/>
            </a:xfrm>
            <a:custGeom>
              <a:avLst/>
              <a:gdLst/>
              <a:ahLst/>
              <a:cxnLst/>
              <a:rect l="l" t="t" r="r" b="b"/>
              <a:pathLst>
                <a:path w="1531" h="803" extrusionOk="0">
                  <a:moveTo>
                    <a:pt x="574" y="1"/>
                  </a:moveTo>
                  <a:cubicBezTo>
                    <a:pt x="374" y="1"/>
                    <a:pt x="189" y="61"/>
                    <a:pt x="50" y="125"/>
                  </a:cubicBezTo>
                  <a:cubicBezTo>
                    <a:pt x="16" y="141"/>
                    <a:pt x="0" y="180"/>
                    <a:pt x="16" y="214"/>
                  </a:cubicBezTo>
                  <a:cubicBezTo>
                    <a:pt x="28" y="239"/>
                    <a:pt x="52" y="254"/>
                    <a:pt x="78" y="254"/>
                  </a:cubicBezTo>
                  <a:cubicBezTo>
                    <a:pt x="87" y="254"/>
                    <a:pt x="97" y="252"/>
                    <a:pt x="106" y="248"/>
                  </a:cubicBezTo>
                  <a:cubicBezTo>
                    <a:pt x="274" y="172"/>
                    <a:pt x="431" y="134"/>
                    <a:pt x="575" y="134"/>
                  </a:cubicBezTo>
                  <a:cubicBezTo>
                    <a:pt x="906" y="134"/>
                    <a:pt x="1174" y="333"/>
                    <a:pt x="1375" y="732"/>
                  </a:cubicBezTo>
                  <a:cubicBezTo>
                    <a:pt x="1384" y="749"/>
                    <a:pt x="1391" y="762"/>
                    <a:pt x="1395" y="769"/>
                  </a:cubicBezTo>
                  <a:cubicBezTo>
                    <a:pt x="1406" y="790"/>
                    <a:pt x="1430" y="803"/>
                    <a:pt x="1453" y="803"/>
                  </a:cubicBezTo>
                  <a:cubicBezTo>
                    <a:pt x="1465" y="803"/>
                    <a:pt x="1477" y="800"/>
                    <a:pt x="1487" y="791"/>
                  </a:cubicBezTo>
                  <a:cubicBezTo>
                    <a:pt x="1519" y="772"/>
                    <a:pt x="1530" y="729"/>
                    <a:pt x="1511" y="698"/>
                  </a:cubicBezTo>
                  <a:cubicBezTo>
                    <a:pt x="1508" y="693"/>
                    <a:pt x="1504" y="683"/>
                    <a:pt x="1497" y="670"/>
                  </a:cubicBezTo>
                  <a:cubicBezTo>
                    <a:pt x="1235" y="150"/>
                    <a:pt x="887" y="1"/>
                    <a:pt x="5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46"/>
            <p:cNvSpPr/>
            <p:nvPr/>
          </p:nvSpPr>
          <p:spPr>
            <a:xfrm>
              <a:off x="5084362" y="539623"/>
              <a:ext cx="24990" cy="21252"/>
            </a:xfrm>
            <a:custGeom>
              <a:avLst/>
              <a:gdLst/>
              <a:ahLst/>
              <a:cxnLst/>
              <a:rect l="l" t="t" r="r" b="b"/>
              <a:pathLst>
                <a:path w="836" h="711" extrusionOk="0">
                  <a:moveTo>
                    <a:pt x="665" y="1"/>
                  </a:moveTo>
                  <a:cubicBezTo>
                    <a:pt x="260" y="1"/>
                    <a:pt x="62" y="400"/>
                    <a:pt x="10" y="628"/>
                  </a:cubicBezTo>
                  <a:cubicBezTo>
                    <a:pt x="0" y="664"/>
                    <a:pt x="24" y="700"/>
                    <a:pt x="61" y="708"/>
                  </a:cubicBezTo>
                  <a:cubicBezTo>
                    <a:pt x="66" y="711"/>
                    <a:pt x="71" y="711"/>
                    <a:pt x="76" y="711"/>
                  </a:cubicBezTo>
                  <a:cubicBezTo>
                    <a:pt x="109" y="711"/>
                    <a:pt x="137" y="690"/>
                    <a:pt x="141" y="657"/>
                  </a:cubicBezTo>
                  <a:cubicBezTo>
                    <a:pt x="148" y="635"/>
                    <a:pt x="266" y="137"/>
                    <a:pt x="668" y="137"/>
                  </a:cubicBezTo>
                  <a:cubicBezTo>
                    <a:pt x="694" y="137"/>
                    <a:pt x="722" y="139"/>
                    <a:pt x="751" y="144"/>
                  </a:cubicBezTo>
                  <a:cubicBezTo>
                    <a:pt x="754" y="144"/>
                    <a:pt x="758" y="144"/>
                    <a:pt x="761" y="144"/>
                  </a:cubicBezTo>
                  <a:cubicBezTo>
                    <a:pt x="793" y="144"/>
                    <a:pt x="824" y="121"/>
                    <a:pt x="829" y="87"/>
                  </a:cubicBezTo>
                  <a:cubicBezTo>
                    <a:pt x="836" y="50"/>
                    <a:pt x="809" y="15"/>
                    <a:pt x="772" y="9"/>
                  </a:cubicBezTo>
                  <a:cubicBezTo>
                    <a:pt x="735" y="3"/>
                    <a:pt x="699" y="1"/>
                    <a:pt x="6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46"/>
            <p:cNvSpPr/>
            <p:nvPr/>
          </p:nvSpPr>
          <p:spPr>
            <a:xfrm>
              <a:off x="5387084" y="446336"/>
              <a:ext cx="82503" cy="73769"/>
            </a:xfrm>
            <a:custGeom>
              <a:avLst/>
              <a:gdLst/>
              <a:ahLst/>
              <a:cxnLst/>
              <a:rect l="l" t="t" r="r" b="b"/>
              <a:pathLst>
                <a:path w="2760" h="2468" extrusionOk="0">
                  <a:moveTo>
                    <a:pt x="1567" y="1"/>
                  </a:moveTo>
                  <a:cubicBezTo>
                    <a:pt x="1414" y="1"/>
                    <a:pt x="1254" y="29"/>
                    <a:pt x="1094" y="89"/>
                  </a:cubicBezTo>
                  <a:cubicBezTo>
                    <a:pt x="421" y="341"/>
                    <a:pt x="1" y="1060"/>
                    <a:pt x="160" y="1691"/>
                  </a:cubicBezTo>
                  <a:cubicBezTo>
                    <a:pt x="280" y="2174"/>
                    <a:pt x="701" y="2468"/>
                    <a:pt x="1193" y="2468"/>
                  </a:cubicBezTo>
                  <a:cubicBezTo>
                    <a:pt x="1347" y="2468"/>
                    <a:pt x="1506" y="2439"/>
                    <a:pt x="1666" y="2379"/>
                  </a:cubicBezTo>
                  <a:cubicBezTo>
                    <a:pt x="2341" y="2127"/>
                    <a:pt x="2760" y="1408"/>
                    <a:pt x="2602" y="777"/>
                  </a:cubicBezTo>
                  <a:cubicBezTo>
                    <a:pt x="2480" y="294"/>
                    <a:pt x="2059" y="1"/>
                    <a:pt x="1567" y="1"/>
                  </a:cubicBezTo>
                  <a:close/>
                </a:path>
              </a:pathLst>
            </a:custGeom>
            <a:solidFill>
              <a:srgbClr val="9E71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46"/>
            <p:cNvSpPr/>
            <p:nvPr/>
          </p:nvSpPr>
          <p:spPr>
            <a:xfrm>
              <a:off x="5409324" y="468813"/>
              <a:ext cx="42268" cy="28665"/>
            </a:xfrm>
            <a:custGeom>
              <a:avLst/>
              <a:gdLst/>
              <a:ahLst/>
              <a:cxnLst/>
              <a:rect l="l" t="t" r="r" b="b"/>
              <a:pathLst>
                <a:path w="1414" h="959" extrusionOk="0">
                  <a:moveTo>
                    <a:pt x="1003" y="1"/>
                  </a:moveTo>
                  <a:cubicBezTo>
                    <a:pt x="644" y="1"/>
                    <a:pt x="225" y="163"/>
                    <a:pt x="23" y="834"/>
                  </a:cubicBezTo>
                  <a:cubicBezTo>
                    <a:pt x="19" y="848"/>
                    <a:pt x="16" y="860"/>
                    <a:pt x="13" y="865"/>
                  </a:cubicBezTo>
                  <a:cubicBezTo>
                    <a:pt x="0" y="901"/>
                    <a:pt x="17" y="939"/>
                    <a:pt x="53" y="953"/>
                  </a:cubicBezTo>
                  <a:cubicBezTo>
                    <a:pt x="61" y="957"/>
                    <a:pt x="68" y="958"/>
                    <a:pt x="77" y="958"/>
                  </a:cubicBezTo>
                  <a:cubicBezTo>
                    <a:pt x="103" y="958"/>
                    <a:pt x="130" y="940"/>
                    <a:pt x="143" y="915"/>
                  </a:cubicBezTo>
                  <a:cubicBezTo>
                    <a:pt x="146" y="908"/>
                    <a:pt x="150" y="894"/>
                    <a:pt x="154" y="875"/>
                  </a:cubicBezTo>
                  <a:cubicBezTo>
                    <a:pt x="304" y="383"/>
                    <a:pt x="585" y="135"/>
                    <a:pt x="994" y="135"/>
                  </a:cubicBezTo>
                  <a:cubicBezTo>
                    <a:pt x="1095" y="135"/>
                    <a:pt x="1205" y="150"/>
                    <a:pt x="1322" y="181"/>
                  </a:cubicBezTo>
                  <a:cubicBezTo>
                    <a:pt x="1327" y="182"/>
                    <a:pt x="1332" y="183"/>
                    <a:pt x="1337" y="183"/>
                  </a:cubicBezTo>
                  <a:cubicBezTo>
                    <a:pt x="1367" y="183"/>
                    <a:pt x="1396" y="163"/>
                    <a:pt x="1403" y="131"/>
                  </a:cubicBezTo>
                  <a:cubicBezTo>
                    <a:pt x="1413" y="96"/>
                    <a:pt x="1392" y="57"/>
                    <a:pt x="1354" y="48"/>
                  </a:cubicBezTo>
                  <a:cubicBezTo>
                    <a:pt x="1254" y="22"/>
                    <a:pt x="1132" y="1"/>
                    <a:pt x="10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46"/>
            <p:cNvSpPr/>
            <p:nvPr/>
          </p:nvSpPr>
          <p:spPr>
            <a:xfrm>
              <a:off x="5417843" y="480441"/>
              <a:ext cx="23137" cy="14078"/>
            </a:xfrm>
            <a:custGeom>
              <a:avLst/>
              <a:gdLst/>
              <a:ahLst/>
              <a:cxnLst/>
              <a:rect l="l" t="t" r="r" b="b"/>
              <a:pathLst>
                <a:path w="774" h="471" extrusionOk="0">
                  <a:moveTo>
                    <a:pt x="184" y="0"/>
                  </a:moveTo>
                  <a:cubicBezTo>
                    <a:pt x="127" y="0"/>
                    <a:pt x="66" y="10"/>
                    <a:pt x="1" y="33"/>
                  </a:cubicBezTo>
                  <a:lnTo>
                    <a:pt x="774" y="471"/>
                  </a:lnTo>
                  <a:cubicBezTo>
                    <a:pt x="774" y="471"/>
                    <a:pt x="577" y="0"/>
                    <a:pt x="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46"/>
            <p:cNvSpPr/>
            <p:nvPr/>
          </p:nvSpPr>
          <p:spPr>
            <a:xfrm>
              <a:off x="5059253" y="233878"/>
              <a:ext cx="368664" cy="380828"/>
            </a:xfrm>
            <a:custGeom>
              <a:avLst/>
              <a:gdLst/>
              <a:ahLst/>
              <a:cxnLst/>
              <a:rect l="l" t="t" r="r" b="b"/>
              <a:pathLst>
                <a:path w="12333" h="12741" extrusionOk="0">
                  <a:moveTo>
                    <a:pt x="6130" y="1"/>
                  </a:moveTo>
                  <a:cubicBezTo>
                    <a:pt x="5634" y="1"/>
                    <a:pt x="5129" y="65"/>
                    <a:pt x="4623" y="198"/>
                  </a:cubicBezTo>
                  <a:cubicBezTo>
                    <a:pt x="1841" y="934"/>
                    <a:pt x="0" y="3651"/>
                    <a:pt x="349" y="6506"/>
                  </a:cubicBezTo>
                  <a:cubicBezTo>
                    <a:pt x="452" y="7365"/>
                    <a:pt x="734" y="8149"/>
                    <a:pt x="1149" y="8834"/>
                  </a:cubicBezTo>
                  <a:cubicBezTo>
                    <a:pt x="1465" y="9355"/>
                    <a:pt x="1652" y="9942"/>
                    <a:pt x="1746" y="10546"/>
                  </a:cubicBezTo>
                  <a:cubicBezTo>
                    <a:pt x="1887" y="11454"/>
                    <a:pt x="2625" y="12741"/>
                    <a:pt x="5270" y="12741"/>
                  </a:cubicBezTo>
                  <a:cubicBezTo>
                    <a:pt x="5868" y="12741"/>
                    <a:pt x="6565" y="12675"/>
                    <a:pt x="7374" y="12524"/>
                  </a:cubicBezTo>
                  <a:cubicBezTo>
                    <a:pt x="12073" y="11647"/>
                    <a:pt x="12332" y="9743"/>
                    <a:pt x="11991" y="8658"/>
                  </a:cubicBezTo>
                  <a:cubicBezTo>
                    <a:pt x="11797" y="8039"/>
                    <a:pt x="11764" y="7380"/>
                    <a:pt x="11867" y="6741"/>
                  </a:cubicBezTo>
                  <a:cubicBezTo>
                    <a:pt x="11968" y="6096"/>
                    <a:pt x="11964" y="5425"/>
                    <a:pt x="11840" y="4751"/>
                  </a:cubicBezTo>
                  <a:cubicBezTo>
                    <a:pt x="11319" y="1954"/>
                    <a:pt x="8876" y="1"/>
                    <a:pt x="6130" y="1"/>
                  </a:cubicBezTo>
                  <a:close/>
                </a:path>
              </a:pathLst>
            </a:custGeom>
            <a:solidFill>
              <a:srgbClr val="B59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46"/>
            <p:cNvSpPr/>
            <p:nvPr/>
          </p:nvSpPr>
          <p:spPr>
            <a:xfrm>
              <a:off x="5235648" y="534541"/>
              <a:ext cx="73655" cy="42444"/>
            </a:xfrm>
            <a:custGeom>
              <a:avLst/>
              <a:gdLst/>
              <a:ahLst/>
              <a:cxnLst/>
              <a:rect l="l" t="t" r="r" b="b"/>
              <a:pathLst>
                <a:path w="2464" h="1420" extrusionOk="0">
                  <a:moveTo>
                    <a:pt x="2109" y="1"/>
                  </a:moveTo>
                  <a:cubicBezTo>
                    <a:pt x="2078" y="1"/>
                    <a:pt x="2046" y="5"/>
                    <a:pt x="2011" y="20"/>
                  </a:cubicBezTo>
                  <a:cubicBezTo>
                    <a:pt x="2011" y="20"/>
                    <a:pt x="1158" y="329"/>
                    <a:pt x="488" y="329"/>
                  </a:cubicBezTo>
                  <a:cubicBezTo>
                    <a:pt x="460" y="329"/>
                    <a:pt x="432" y="329"/>
                    <a:pt x="404" y="328"/>
                  </a:cubicBezTo>
                  <a:cubicBezTo>
                    <a:pt x="400" y="328"/>
                    <a:pt x="396" y="327"/>
                    <a:pt x="391" y="327"/>
                  </a:cubicBezTo>
                  <a:cubicBezTo>
                    <a:pt x="275" y="327"/>
                    <a:pt x="188" y="364"/>
                    <a:pt x="132" y="425"/>
                  </a:cubicBezTo>
                  <a:cubicBezTo>
                    <a:pt x="1" y="565"/>
                    <a:pt x="18" y="832"/>
                    <a:pt x="190" y="1053"/>
                  </a:cubicBezTo>
                  <a:cubicBezTo>
                    <a:pt x="344" y="1255"/>
                    <a:pt x="628" y="1419"/>
                    <a:pt x="1042" y="1419"/>
                  </a:cubicBezTo>
                  <a:cubicBezTo>
                    <a:pt x="1137" y="1419"/>
                    <a:pt x="1239" y="1411"/>
                    <a:pt x="1347" y="1392"/>
                  </a:cubicBezTo>
                  <a:cubicBezTo>
                    <a:pt x="1655" y="1337"/>
                    <a:pt x="1882" y="1213"/>
                    <a:pt x="2043" y="1057"/>
                  </a:cubicBezTo>
                  <a:cubicBezTo>
                    <a:pt x="2464" y="648"/>
                    <a:pt x="2419" y="34"/>
                    <a:pt x="2133" y="2"/>
                  </a:cubicBezTo>
                  <a:cubicBezTo>
                    <a:pt x="2125" y="1"/>
                    <a:pt x="2117" y="1"/>
                    <a:pt x="2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46"/>
            <p:cNvSpPr/>
            <p:nvPr/>
          </p:nvSpPr>
          <p:spPr>
            <a:xfrm>
              <a:off x="5239624" y="534541"/>
              <a:ext cx="59815" cy="16230"/>
            </a:xfrm>
            <a:custGeom>
              <a:avLst/>
              <a:gdLst/>
              <a:ahLst/>
              <a:cxnLst/>
              <a:rect l="l" t="t" r="r" b="b"/>
              <a:pathLst>
                <a:path w="2001" h="543" extrusionOk="0">
                  <a:moveTo>
                    <a:pt x="1975" y="1"/>
                  </a:moveTo>
                  <a:cubicBezTo>
                    <a:pt x="1945" y="1"/>
                    <a:pt x="1914" y="5"/>
                    <a:pt x="1880" y="17"/>
                  </a:cubicBezTo>
                  <a:cubicBezTo>
                    <a:pt x="1880" y="17"/>
                    <a:pt x="1026" y="328"/>
                    <a:pt x="356" y="328"/>
                  </a:cubicBezTo>
                  <a:cubicBezTo>
                    <a:pt x="328" y="328"/>
                    <a:pt x="300" y="327"/>
                    <a:pt x="273" y="326"/>
                  </a:cubicBezTo>
                  <a:cubicBezTo>
                    <a:pt x="268" y="326"/>
                    <a:pt x="264" y="326"/>
                    <a:pt x="260" y="326"/>
                  </a:cubicBezTo>
                  <a:cubicBezTo>
                    <a:pt x="145" y="326"/>
                    <a:pt x="58" y="362"/>
                    <a:pt x="0" y="424"/>
                  </a:cubicBezTo>
                  <a:cubicBezTo>
                    <a:pt x="222" y="503"/>
                    <a:pt x="457" y="543"/>
                    <a:pt x="692" y="543"/>
                  </a:cubicBezTo>
                  <a:cubicBezTo>
                    <a:pt x="1039" y="543"/>
                    <a:pt x="1385" y="456"/>
                    <a:pt x="1686" y="284"/>
                  </a:cubicBezTo>
                  <a:cubicBezTo>
                    <a:pt x="1807" y="215"/>
                    <a:pt x="1930" y="120"/>
                    <a:pt x="2000" y="2"/>
                  </a:cubicBezTo>
                  <a:cubicBezTo>
                    <a:pt x="1992" y="1"/>
                    <a:pt x="1984" y="1"/>
                    <a:pt x="19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46"/>
            <p:cNvSpPr/>
            <p:nvPr/>
          </p:nvSpPr>
          <p:spPr>
            <a:xfrm>
              <a:off x="5241298" y="557019"/>
              <a:ext cx="55451" cy="19967"/>
            </a:xfrm>
            <a:custGeom>
              <a:avLst/>
              <a:gdLst/>
              <a:ahLst/>
              <a:cxnLst/>
              <a:rect l="l" t="t" r="r" b="b"/>
              <a:pathLst>
                <a:path w="1855" h="668" extrusionOk="0">
                  <a:moveTo>
                    <a:pt x="921" y="0"/>
                  </a:moveTo>
                  <a:cubicBezTo>
                    <a:pt x="749" y="0"/>
                    <a:pt x="579" y="24"/>
                    <a:pt x="416" y="77"/>
                  </a:cubicBezTo>
                  <a:cubicBezTo>
                    <a:pt x="268" y="126"/>
                    <a:pt x="125" y="202"/>
                    <a:pt x="1" y="301"/>
                  </a:cubicBezTo>
                  <a:cubicBezTo>
                    <a:pt x="155" y="503"/>
                    <a:pt x="439" y="667"/>
                    <a:pt x="853" y="667"/>
                  </a:cubicBezTo>
                  <a:cubicBezTo>
                    <a:pt x="948" y="667"/>
                    <a:pt x="1050" y="659"/>
                    <a:pt x="1158" y="640"/>
                  </a:cubicBezTo>
                  <a:cubicBezTo>
                    <a:pt x="1466" y="585"/>
                    <a:pt x="1693" y="461"/>
                    <a:pt x="1854" y="305"/>
                  </a:cubicBezTo>
                  <a:cubicBezTo>
                    <a:pt x="1800" y="253"/>
                    <a:pt x="1741" y="209"/>
                    <a:pt x="1673" y="170"/>
                  </a:cubicBezTo>
                  <a:cubicBezTo>
                    <a:pt x="1551" y="99"/>
                    <a:pt x="1412" y="58"/>
                    <a:pt x="1275" y="33"/>
                  </a:cubicBezTo>
                  <a:cubicBezTo>
                    <a:pt x="1158" y="12"/>
                    <a:pt x="1039" y="0"/>
                    <a:pt x="9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46"/>
            <p:cNvSpPr/>
            <p:nvPr/>
          </p:nvSpPr>
          <p:spPr>
            <a:xfrm>
              <a:off x="5033097" y="307945"/>
              <a:ext cx="379246" cy="212847"/>
            </a:xfrm>
            <a:custGeom>
              <a:avLst/>
              <a:gdLst/>
              <a:ahLst/>
              <a:cxnLst/>
              <a:rect l="l" t="t" r="r" b="b"/>
              <a:pathLst>
                <a:path w="12687" h="7121" extrusionOk="0">
                  <a:moveTo>
                    <a:pt x="7250" y="0"/>
                  </a:moveTo>
                  <a:cubicBezTo>
                    <a:pt x="6802" y="0"/>
                    <a:pt x="6317" y="28"/>
                    <a:pt x="5793" y="88"/>
                  </a:cubicBezTo>
                  <a:cubicBezTo>
                    <a:pt x="0" y="744"/>
                    <a:pt x="2477" y="7121"/>
                    <a:pt x="2477" y="7121"/>
                  </a:cubicBezTo>
                  <a:lnTo>
                    <a:pt x="3028" y="5269"/>
                  </a:lnTo>
                  <a:cubicBezTo>
                    <a:pt x="5705" y="4672"/>
                    <a:pt x="6789" y="2086"/>
                    <a:pt x="6789" y="2086"/>
                  </a:cubicBezTo>
                  <a:cubicBezTo>
                    <a:pt x="7924" y="3305"/>
                    <a:pt x="10659" y="3363"/>
                    <a:pt x="11168" y="3363"/>
                  </a:cubicBezTo>
                  <a:cubicBezTo>
                    <a:pt x="11221" y="3363"/>
                    <a:pt x="11250" y="3362"/>
                    <a:pt x="11250" y="3362"/>
                  </a:cubicBezTo>
                  <a:cubicBezTo>
                    <a:pt x="11669" y="3530"/>
                    <a:pt x="12687" y="5076"/>
                    <a:pt x="12687" y="5076"/>
                  </a:cubicBezTo>
                  <a:cubicBezTo>
                    <a:pt x="12552" y="2828"/>
                    <a:pt x="11752" y="0"/>
                    <a:pt x="7250" y="0"/>
                  </a:cubicBezTo>
                  <a:close/>
                </a:path>
              </a:pathLst>
            </a:custGeom>
            <a:solidFill>
              <a:srgbClr val="9E71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46"/>
            <p:cNvSpPr/>
            <p:nvPr/>
          </p:nvSpPr>
          <p:spPr>
            <a:xfrm>
              <a:off x="5143759" y="440956"/>
              <a:ext cx="51116" cy="28635"/>
            </a:xfrm>
            <a:custGeom>
              <a:avLst/>
              <a:gdLst/>
              <a:ahLst/>
              <a:cxnLst/>
              <a:rect l="l" t="t" r="r" b="b"/>
              <a:pathLst>
                <a:path w="1710" h="958" extrusionOk="0">
                  <a:moveTo>
                    <a:pt x="1131" y="1"/>
                  </a:moveTo>
                  <a:cubicBezTo>
                    <a:pt x="778" y="1"/>
                    <a:pt x="312" y="138"/>
                    <a:pt x="30" y="765"/>
                  </a:cubicBezTo>
                  <a:cubicBezTo>
                    <a:pt x="0" y="833"/>
                    <a:pt x="30" y="914"/>
                    <a:pt x="99" y="945"/>
                  </a:cubicBezTo>
                  <a:cubicBezTo>
                    <a:pt x="119" y="953"/>
                    <a:pt x="136" y="957"/>
                    <a:pt x="156" y="957"/>
                  </a:cubicBezTo>
                  <a:cubicBezTo>
                    <a:pt x="207" y="957"/>
                    <a:pt x="256" y="928"/>
                    <a:pt x="279" y="877"/>
                  </a:cubicBezTo>
                  <a:cubicBezTo>
                    <a:pt x="502" y="380"/>
                    <a:pt x="863" y="272"/>
                    <a:pt x="1136" y="272"/>
                  </a:cubicBezTo>
                  <a:cubicBezTo>
                    <a:pt x="1337" y="272"/>
                    <a:pt x="1489" y="330"/>
                    <a:pt x="1504" y="336"/>
                  </a:cubicBezTo>
                  <a:cubicBezTo>
                    <a:pt x="1520" y="343"/>
                    <a:pt x="1537" y="346"/>
                    <a:pt x="1554" y="346"/>
                  </a:cubicBezTo>
                  <a:cubicBezTo>
                    <a:pt x="1609" y="346"/>
                    <a:pt x="1660" y="313"/>
                    <a:pt x="1682" y="260"/>
                  </a:cubicBezTo>
                  <a:cubicBezTo>
                    <a:pt x="1710" y="190"/>
                    <a:pt x="1676" y="111"/>
                    <a:pt x="1605" y="82"/>
                  </a:cubicBezTo>
                  <a:cubicBezTo>
                    <a:pt x="1601" y="80"/>
                    <a:pt x="1399" y="1"/>
                    <a:pt x="1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46"/>
            <p:cNvSpPr/>
            <p:nvPr/>
          </p:nvSpPr>
          <p:spPr>
            <a:xfrm>
              <a:off x="5298094" y="408914"/>
              <a:ext cx="54793" cy="19429"/>
            </a:xfrm>
            <a:custGeom>
              <a:avLst/>
              <a:gdLst/>
              <a:ahLst/>
              <a:cxnLst/>
              <a:rect l="l" t="t" r="r" b="b"/>
              <a:pathLst>
                <a:path w="1833" h="650" extrusionOk="0">
                  <a:moveTo>
                    <a:pt x="965" y="0"/>
                  </a:moveTo>
                  <a:cubicBezTo>
                    <a:pt x="423" y="0"/>
                    <a:pt x="55" y="417"/>
                    <a:pt x="51" y="423"/>
                  </a:cubicBezTo>
                  <a:cubicBezTo>
                    <a:pt x="1" y="480"/>
                    <a:pt x="8" y="567"/>
                    <a:pt x="64" y="615"/>
                  </a:cubicBezTo>
                  <a:cubicBezTo>
                    <a:pt x="91" y="639"/>
                    <a:pt x="123" y="649"/>
                    <a:pt x="155" y="649"/>
                  </a:cubicBezTo>
                  <a:cubicBezTo>
                    <a:pt x="194" y="649"/>
                    <a:pt x="231" y="633"/>
                    <a:pt x="258" y="604"/>
                  </a:cubicBezTo>
                  <a:cubicBezTo>
                    <a:pt x="273" y="584"/>
                    <a:pt x="548" y="276"/>
                    <a:pt x="958" y="276"/>
                  </a:cubicBezTo>
                  <a:cubicBezTo>
                    <a:pt x="1145" y="276"/>
                    <a:pt x="1361" y="341"/>
                    <a:pt x="1593" y="526"/>
                  </a:cubicBezTo>
                  <a:cubicBezTo>
                    <a:pt x="1618" y="547"/>
                    <a:pt x="1648" y="557"/>
                    <a:pt x="1678" y="557"/>
                  </a:cubicBezTo>
                  <a:cubicBezTo>
                    <a:pt x="1718" y="557"/>
                    <a:pt x="1758" y="539"/>
                    <a:pt x="1785" y="505"/>
                  </a:cubicBezTo>
                  <a:cubicBezTo>
                    <a:pt x="1833" y="444"/>
                    <a:pt x="1822" y="360"/>
                    <a:pt x="1764" y="312"/>
                  </a:cubicBezTo>
                  <a:cubicBezTo>
                    <a:pt x="1475" y="81"/>
                    <a:pt x="1203" y="0"/>
                    <a:pt x="9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46"/>
            <p:cNvSpPr/>
            <p:nvPr/>
          </p:nvSpPr>
          <p:spPr>
            <a:xfrm>
              <a:off x="5260997" y="492277"/>
              <a:ext cx="24930" cy="36406"/>
            </a:xfrm>
            <a:custGeom>
              <a:avLst/>
              <a:gdLst/>
              <a:ahLst/>
              <a:cxnLst/>
              <a:rect l="l" t="t" r="r" b="b"/>
              <a:pathLst>
                <a:path w="834" h="1218" extrusionOk="0">
                  <a:moveTo>
                    <a:pt x="76" y="1"/>
                  </a:moveTo>
                  <a:cubicBezTo>
                    <a:pt x="71" y="1"/>
                    <a:pt x="65" y="1"/>
                    <a:pt x="60" y="3"/>
                  </a:cubicBezTo>
                  <a:cubicBezTo>
                    <a:pt x="24" y="10"/>
                    <a:pt x="1" y="46"/>
                    <a:pt x="9" y="83"/>
                  </a:cubicBezTo>
                  <a:lnTo>
                    <a:pt x="156" y="728"/>
                  </a:lnTo>
                  <a:cubicBezTo>
                    <a:pt x="159" y="747"/>
                    <a:pt x="172" y="763"/>
                    <a:pt x="187" y="772"/>
                  </a:cubicBezTo>
                  <a:cubicBezTo>
                    <a:pt x="198" y="777"/>
                    <a:pt x="210" y="780"/>
                    <a:pt x="222" y="780"/>
                  </a:cubicBezTo>
                  <a:cubicBezTo>
                    <a:pt x="229" y="780"/>
                    <a:pt x="236" y="779"/>
                    <a:pt x="242" y="778"/>
                  </a:cubicBezTo>
                  <a:cubicBezTo>
                    <a:pt x="307" y="757"/>
                    <a:pt x="412" y="735"/>
                    <a:pt x="505" y="735"/>
                  </a:cubicBezTo>
                  <a:cubicBezTo>
                    <a:pt x="585" y="735"/>
                    <a:pt x="656" y="752"/>
                    <a:pt x="681" y="800"/>
                  </a:cubicBezTo>
                  <a:cubicBezTo>
                    <a:pt x="690" y="817"/>
                    <a:pt x="693" y="833"/>
                    <a:pt x="686" y="854"/>
                  </a:cubicBezTo>
                  <a:cubicBezTo>
                    <a:pt x="655" y="943"/>
                    <a:pt x="499" y="1043"/>
                    <a:pt x="407" y="1088"/>
                  </a:cubicBezTo>
                  <a:cubicBezTo>
                    <a:pt x="375" y="1105"/>
                    <a:pt x="361" y="1146"/>
                    <a:pt x="376" y="1180"/>
                  </a:cubicBezTo>
                  <a:cubicBezTo>
                    <a:pt x="389" y="1204"/>
                    <a:pt x="413" y="1218"/>
                    <a:pt x="439" y="1218"/>
                  </a:cubicBezTo>
                  <a:cubicBezTo>
                    <a:pt x="448" y="1218"/>
                    <a:pt x="457" y="1217"/>
                    <a:pt x="468" y="1211"/>
                  </a:cubicBezTo>
                  <a:cubicBezTo>
                    <a:pt x="498" y="1197"/>
                    <a:pt x="759" y="1070"/>
                    <a:pt x="815" y="899"/>
                  </a:cubicBezTo>
                  <a:cubicBezTo>
                    <a:pt x="834" y="842"/>
                    <a:pt x="830" y="787"/>
                    <a:pt x="803" y="737"/>
                  </a:cubicBezTo>
                  <a:cubicBezTo>
                    <a:pt x="745" y="629"/>
                    <a:pt x="624" y="599"/>
                    <a:pt x="504" y="599"/>
                  </a:cubicBezTo>
                  <a:cubicBezTo>
                    <a:pt x="417" y="599"/>
                    <a:pt x="331" y="615"/>
                    <a:pt x="272" y="629"/>
                  </a:cubicBezTo>
                  <a:lnTo>
                    <a:pt x="142" y="53"/>
                  </a:lnTo>
                  <a:cubicBezTo>
                    <a:pt x="136" y="22"/>
                    <a:pt x="107" y="1"/>
                    <a:pt x="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46"/>
            <p:cNvSpPr/>
            <p:nvPr/>
          </p:nvSpPr>
          <p:spPr>
            <a:xfrm>
              <a:off x="5313668" y="475270"/>
              <a:ext cx="47230" cy="21581"/>
            </a:xfrm>
            <a:custGeom>
              <a:avLst/>
              <a:gdLst/>
              <a:ahLst/>
              <a:cxnLst/>
              <a:rect l="l" t="t" r="r" b="b"/>
              <a:pathLst>
                <a:path w="1580" h="722" extrusionOk="0">
                  <a:moveTo>
                    <a:pt x="1293" y="1"/>
                  </a:moveTo>
                  <a:cubicBezTo>
                    <a:pt x="404" y="1"/>
                    <a:pt x="37" y="589"/>
                    <a:pt x="20" y="617"/>
                  </a:cubicBezTo>
                  <a:cubicBezTo>
                    <a:pt x="1" y="649"/>
                    <a:pt x="12" y="692"/>
                    <a:pt x="43" y="711"/>
                  </a:cubicBezTo>
                  <a:cubicBezTo>
                    <a:pt x="54" y="718"/>
                    <a:pt x="65" y="721"/>
                    <a:pt x="78" y="721"/>
                  </a:cubicBezTo>
                  <a:cubicBezTo>
                    <a:pt x="101" y="721"/>
                    <a:pt x="125" y="709"/>
                    <a:pt x="137" y="686"/>
                  </a:cubicBezTo>
                  <a:cubicBezTo>
                    <a:pt x="152" y="661"/>
                    <a:pt x="485" y="136"/>
                    <a:pt x="1295" y="136"/>
                  </a:cubicBezTo>
                  <a:cubicBezTo>
                    <a:pt x="1361" y="136"/>
                    <a:pt x="1429" y="139"/>
                    <a:pt x="1501" y="147"/>
                  </a:cubicBezTo>
                  <a:cubicBezTo>
                    <a:pt x="1503" y="147"/>
                    <a:pt x="1506" y="147"/>
                    <a:pt x="1508" y="147"/>
                  </a:cubicBezTo>
                  <a:cubicBezTo>
                    <a:pt x="1542" y="147"/>
                    <a:pt x="1573" y="120"/>
                    <a:pt x="1577" y="86"/>
                  </a:cubicBezTo>
                  <a:cubicBezTo>
                    <a:pt x="1580" y="49"/>
                    <a:pt x="1552" y="16"/>
                    <a:pt x="1515" y="13"/>
                  </a:cubicBezTo>
                  <a:cubicBezTo>
                    <a:pt x="1438" y="5"/>
                    <a:pt x="1364" y="1"/>
                    <a:pt x="12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46"/>
            <p:cNvSpPr/>
            <p:nvPr/>
          </p:nvSpPr>
          <p:spPr>
            <a:xfrm>
              <a:off x="5164893" y="508776"/>
              <a:ext cx="50668" cy="11478"/>
            </a:xfrm>
            <a:custGeom>
              <a:avLst/>
              <a:gdLst/>
              <a:ahLst/>
              <a:cxnLst/>
              <a:rect l="l" t="t" r="r" b="b"/>
              <a:pathLst>
                <a:path w="1695" h="384" extrusionOk="0">
                  <a:moveTo>
                    <a:pt x="869" y="0"/>
                  </a:moveTo>
                  <a:cubicBezTo>
                    <a:pt x="362" y="0"/>
                    <a:pt x="53" y="249"/>
                    <a:pt x="34" y="264"/>
                  </a:cubicBezTo>
                  <a:cubicBezTo>
                    <a:pt x="6" y="286"/>
                    <a:pt x="1" y="331"/>
                    <a:pt x="26" y="360"/>
                  </a:cubicBezTo>
                  <a:cubicBezTo>
                    <a:pt x="39" y="375"/>
                    <a:pt x="58" y="384"/>
                    <a:pt x="78" y="384"/>
                  </a:cubicBezTo>
                  <a:cubicBezTo>
                    <a:pt x="94" y="384"/>
                    <a:pt x="108" y="381"/>
                    <a:pt x="121" y="371"/>
                  </a:cubicBezTo>
                  <a:cubicBezTo>
                    <a:pt x="125" y="367"/>
                    <a:pt x="407" y="141"/>
                    <a:pt x="872" y="141"/>
                  </a:cubicBezTo>
                  <a:cubicBezTo>
                    <a:pt x="1077" y="141"/>
                    <a:pt x="1318" y="185"/>
                    <a:pt x="1587" y="312"/>
                  </a:cubicBezTo>
                  <a:cubicBezTo>
                    <a:pt x="1596" y="316"/>
                    <a:pt x="1605" y="318"/>
                    <a:pt x="1614" y="318"/>
                  </a:cubicBezTo>
                  <a:cubicBezTo>
                    <a:pt x="1639" y="318"/>
                    <a:pt x="1665" y="303"/>
                    <a:pt x="1676" y="278"/>
                  </a:cubicBezTo>
                  <a:cubicBezTo>
                    <a:pt x="1694" y="243"/>
                    <a:pt x="1679" y="202"/>
                    <a:pt x="1645" y="186"/>
                  </a:cubicBezTo>
                  <a:cubicBezTo>
                    <a:pt x="1353" y="48"/>
                    <a:pt x="1092" y="0"/>
                    <a:pt x="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46"/>
            <p:cNvSpPr/>
            <p:nvPr/>
          </p:nvSpPr>
          <p:spPr>
            <a:xfrm>
              <a:off x="5334294" y="495176"/>
              <a:ext cx="75389" cy="61663"/>
            </a:xfrm>
            <a:custGeom>
              <a:avLst/>
              <a:gdLst/>
              <a:ahLst/>
              <a:cxnLst/>
              <a:rect l="l" t="t" r="r" b="b"/>
              <a:pathLst>
                <a:path w="2522" h="2063" extrusionOk="0">
                  <a:moveTo>
                    <a:pt x="1327" y="0"/>
                  </a:moveTo>
                  <a:cubicBezTo>
                    <a:pt x="1230" y="0"/>
                    <a:pt x="1131" y="11"/>
                    <a:pt x="1031" y="34"/>
                  </a:cubicBezTo>
                  <a:cubicBezTo>
                    <a:pt x="406" y="177"/>
                    <a:pt x="1" y="741"/>
                    <a:pt x="128" y="1292"/>
                  </a:cubicBezTo>
                  <a:cubicBezTo>
                    <a:pt x="235" y="1755"/>
                    <a:pt x="683" y="2062"/>
                    <a:pt x="1196" y="2062"/>
                  </a:cubicBezTo>
                  <a:cubicBezTo>
                    <a:pt x="1293" y="2062"/>
                    <a:pt x="1392" y="2051"/>
                    <a:pt x="1491" y="2029"/>
                  </a:cubicBezTo>
                  <a:cubicBezTo>
                    <a:pt x="2117" y="1885"/>
                    <a:pt x="2522" y="1320"/>
                    <a:pt x="2395" y="769"/>
                  </a:cubicBezTo>
                  <a:cubicBezTo>
                    <a:pt x="2288" y="307"/>
                    <a:pt x="1839" y="0"/>
                    <a:pt x="1327" y="0"/>
                  </a:cubicBezTo>
                  <a:close/>
                </a:path>
              </a:pathLst>
            </a:custGeom>
            <a:solidFill>
              <a:srgbClr val="A05E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46"/>
            <p:cNvSpPr/>
            <p:nvPr/>
          </p:nvSpPr>
          <p:spPr>
            <a:xfrm>
              <a:off x="5134014" y="536036"/>
              <a:ext cx="70576" cy="61245"/>
            </a:xfrm>
            <a:custGeom>
              <a:avLst/>
              <a:gdLst/>
              <a:ahLst/>
              <a:cxnLst/>
              <a:rect l="l" t="t" r="r" b="b"/>
              <a:pathLst>
                <a:path w="2361" h="2049" extrusionOk="0">
                  <a:moveTo>
                    <a:pt x="1189" y="0"/>
                  </a:moveTo>
                  <a:cubicBezTo>
                    <a:pt x="1176" y="0"/>
                    <a:pt x="1162" y="1"/>
                    <a:pt x="1148" y="1"/>
                  </a:cubicBezTo>
                  <a:cubicBezTo>
                    <a:pt x="506" y="21"/>
                    <a:pt x="0" y="495"/>
                    <a:pt x="17" y="1060"/>
                  </a:cubicBezTo>
                  <a:cubicBezTo>
                    <a:pt x="35" y="1612"/>
                    <a:pt x="546" y="2048"/>
                    <a:pt x="1170" y="2048"/>
                  </a:cubicBezTo>
                  <a:cubicBezTo>
                    <a:pt x="1184" y="2048"/>
                    <a:pt x="1198" y="2048"/>
                    <a:pt x="1211" y="2048"/>
                  </a:cubicBezTo>
                  <a:cubicBezTo>
                    <a:pt x="1854" y="2028"/>
                    <a:pt x="2360" y="1554"/>
                    <a:pt x="2343" y="989"/>
                  </a:cubicBezTo>
                  <a:cubicBezTo>
                    <a:pt x="2327" y="437"/>
                    <a:pt x="1816" y="0"/>
                    <a:pt x="1189" y="0"/>
                  </a:cubicBezTo>
                  <a:close/>
                </a:path>
              </a:pathLst>
            </a:custGeom>
            <a:solidFill>
              <a:srgbClr val="A05E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46"/>
            <p:cNvSpPr/>
            <p:nvPr/>
          </p:nvSpPr>
          <p:spPr>
            <a:xfrm>
              <a:off x="5042901" y="208412"/>
              <a:ext cx="384178" cy="323798"/>
            </a:xfrm>
            <a:custGeom>
              <a:avLst/>
              <a:gdLst/>
              <a:ahLst/>
              <a:cxnLst/>
              <a:rect l="l" t="t" r="r" b="b"/>
              <a:pathLst>
                <a:path w="12852" h="10833" extrusionOk="0">
                  <a:moveTo>
                    <a:pt x="6812" y="1"/>
                  </a:moveTo>
                  <a:cubicBezTo>
                    <a:pt x="5938" y="1"/>
                    <a:pt x="5610" y="500"/>
                    <a:pt x="5504" y="734"/>
                  </a:cubicBezTo>
                  <a:cubicBezTo>
                    <a:pt x="5370" y="615"/>
                    <a:pt x="5112" y="450"/>
                    <a:pt x="4727" y="450"/>
                  </a:cubicBezTo>
                  <a:cubicBezTo>
                    <a:pt x="4047" y="450"/>
                    <a:pt x="2967" y="966"/>
                    <a:pt x="1460" y="3165"/>
                  </a:cubicBezTo>
                  <a:cubicBezTo>
                    <a:pt x="868" y="4029"/>
                    <a:pt x="560" y="4871"/>
                    <a:pt x="440" y="5662"/>
                  </a:cubicBezTo>
                  <a:cubicBezTo>
                    <a:pt x="1" y="8605"/>
                    <a:pt x="2192" y="10832"/>
                    <a:pt x="2192" y="10832"/>
                  </a:cubicBezTo>
                  <a:cubicBezTo>
                    <a:pt x="2180" y="10057"/>
                    <a:pt x="2240" y="9148"/>
                    <a:pt x="2432" y="8517"/>
                  </a:cubicBezTo>
                  <a:cubicBezTo>
                    <a:pt x="4299" y="7490"/>
                    <a:pt x="5852" y="6229"/>
                    <a:pt x="6137" y="4390"/>
                  </a:cubicBezTo>
                  <a:cubicBezTo>
                    <a:pt x="6785" y="5642"/>
                    <a:pt x="9452" y="6170"/>
                    <a:pt x="11268" y="6375"/>
                  </a:cubicBezTo>
                  <a:cubicBezTo>
                    <a:pt x="11682" y="6888"/>
                    <a:pt x="12105" y="8057"/>
                    <a:pt x="12381" y="8780"/>
                  </a:cubicBezTo>
                  <a:cubicBezTo>
                    <a:pt x="12381" y="8780"/>
                    <a:pt x="12820" y="7723"/>
                    <a:pt x="12834" y="6322"/>
                  </a:cubicBezTo>
                  <a:cubicBezTo>
                    <a:pt x="12851" y="4782"/>
                    <a:pt x="12352" y="2829"/>
                    <a:pt x="10192" y="1396"/>
                  </a:cubicBezTo>
                  <a:cubicBezTo>
                    <a:pt x="8590" y="330"/>
                    <a:pt x="7521" y="1"/>
                    <a:pt x="68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46"/>
            <p:cNvSpPr/>
            <p:nvPr/>
          </p:nvSpPr>
          <p:spPr>
            <a:xfrm>
              <a:off x="5056174" y="208471"/>
              <a:ext cx="370906" cy="188935"/>
            </a:xfrm>
            <a:custGeom>
              <a:avLst/>
              <a:gdLst/>
              <a:ahLst/>
              <a:cxnLst/>
              <a:rect l="l" t="t" r="r" b="b"/>
              <a:pathLst>
                <a:path w="12408" h="6321" extrusionOk="0">
                  <a:moveTo>
                    <a:pt x="6371" y="1"/>
                  </a:moveTo>
                  <a:cubicBezTo>
                    <a:pt x="5497" y="1"/>
                    <a:pt x="5169" y="500"/>
                    <a:pt x="5063" y="734"/>
                  </a:cubicBezTo>
                  <a:cubicBezTo>
                    <a:pt x="4929" y="615"/>
                    <a:pt x="4672" y="450"/>
                    <a:pt x="4287" y="450"/>
                  </a:cubicBezTo>
                  <a:cubicBezTo>
                    <a:pt x="3607" y="450"/>
                    <a:pt x="2528" y="966"/>
                    <a:pt x="1019" y="3166"/>
                  </a:cubicBezTo>
                  <a:cubicBezTo>
                    <a:pt x="426" y="4028"/>
                    <a:pt x="120" y="4871"/>
                    <a:pt x="0" y="5661"/>
                  </a:cubicBezTo>
                  <a:cubicBezTo>
                    <a:pt x="946" y="4061"/>
                    <a:pt x="2777" y="1400"/>
                    <a:pt x="4507" y="1400"/>
                  </a:cubicBezTo>
                  <a:cubicBezTo>
                    <a:pt x="4739" y="1400"/>
                    <a:pt x="4970" y="1447"/>
                    <a:pt x="5196" y="1552"/>
                  </a:cubicBezTo>
                  <a:cubicBezTo>
                    <a:pt x="5196" y="1552"/>
                    <a:pt x="5628" y="788"/>
                    <a:pt x="6529" y="788"/>
                  </a:cubicBezTo>
                  <a:cubicBezTo>
                    <a:pt x="6747" y="788"/>
                    <a:pt x="6993" y="833"/>
                    <a:pt x="7267" y="944"/>
                  </a:cubicBezTo>
                  <a:cubicBezTo>
                    <a:pt x="8603" y="1487"/>
                    <a:pt x="11450" y="2734"/>
                    <a:pt x="12390" y="6320"/>
                  </a:cubicBezTo>
                  <a:cubicBezTo>
                    <a:pt x="12407" y="4780"/>
                    <a:pt x="11908" y="2827"/>
                    <a:pt x="9751" y="1396"/>
                  </a:cubicBezTo>
                  <a:cubicBezTo>
                    <a:pt x="8149" y="330"/>
                    <a:pt x="7080" y="1"/>
                    <a:pt x="6371"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46"/>
            <p:cNvSpPr/>
            <p:nvPr/>
          </p:nvSpPr>
          <p:spPr>
            <a:xfrm>
              <a:off x="5176252" y="719052"/>
              <a:ext cx="363403" cy="480840"/>
            </a:xfrm>
            <a:custGeom>
              <a:avLst/>
              <a:gdLst/>
              <a:ahLst/>
              <a:cxnLst/>
              <a:rect l="l" t="t" r="r" b="b"/>
              <a:pathLst>
                <a:path w="12157" h="16087" extrusionOk="0">
                  <a:moveTo>
                    <a:pt x="6710" y="0"/>
                  </a:moveTo>
                  <a:cubicBezTo>
                    <a:pt x="6662" y="0"/>
                    <a:pt x="6613" y="5"/>
                    <a:pt x="6564" y="15"/>
                  </a:cubicBezTo>
                  <a:lnTo>
                    <a:pt x="2861" y="746"/>
                  </a:lnTo>
                  <a:cubicBezTo>
                    <a:pt x="2516" y="814"/>
                    <a:pt x="2247" y="1119"/>
                    <a:pt x="2190" y="1506"/>
                  </a:cubicBezTo>
                  <a:lnTo>
                    <a:pt x="1618" y="5351"/>
                  </a:lnTo>
                  <a:lnTo>
                    <a:pt x="0" y="15820"/>
                  </a:lnTo>
                  <a:lnTo>
                    <a:pt x="3909" y="16086"/>
                  </a:lnTo>
                  <a:lnTo>
                    <a:pt x="5725" y="8845"/>
                  </a:lnTo>
                  <a:lnTo>
                    <a:pt x="8376" y="15892"/>
                  </a:lnTo>
                  <a:cubicBezTo>
                    <a:pt x="8376" y="15892"/>
                    <a:pt x="12156" y="15522"/>
                    <a:pt x="12019" y="15193"/>
                  </a:cubicBezTo>
                  <a:cubicBezTo>
                    <a:pt x="11879" y="14865"/>
                    <a:pt x="9078" y="4395"/>
                    <a:pt x="9078" y="4395"/>
                  </a:cubicBezTo>
                  <a:lnTo>
                    <a:pt x="7450" y="523"/>
                  </a:lnTo>
                  <a:cubicBezTo>
                    <a:pt x="7312" y="198"/>
                    <a:pt x="7021" y="0"/>
                    <a:pt x="67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46"/>
            <p:cNvSpPr/>
            <p:nvPr/>
          </p:nvSpPr>
          <p:spPr>
            <a:xfrm>
              <a:off x="5337372" y="612465"/>
              <a:ext cx="47798" cy="127810"/>
            </a:xfrm>
            <a:custGeom>
              <a:avLst/>
              <a:gdLst/>
              <a:ahLst/>
              <a:cxnLst/>
              <a:rect l="l" t="t" r="r" b="b"/>
              <a:pathLst>
                <a:path w="1599" h="4276" extrusionOk="0">
                  <a:moveTo>
                    <a:pt x="610" y="0"/>
                  </a:moveTo>
                  <a:cubicBezTo>
                    <a:pt x="420" y="0"/>
                    <a:pt x="216" y="54"/>
                    <a:pt x="1" y="144"/>
                  </a:cubicBezTo>
                  <a:lnTo>
                    <a:pt x="873" y="4276"/>
                  </a:lnTo>
                  <a:lnTo>
                    <a:pt x="1599" y="4150"/>
                  </a:lnTo>
                  <a:lnTo>
                    <a:pt x="773" y="14"/>
                  </a:lnTo>
                  <a:cubicBezTo>
                    <a:pt x="720" y="5"/>
                    <a:pt x="665"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46"/>
            <p:cNvSpPr/>
            <p:nvPr/>
          </p:nvSpPr>
          <p:spPr>
            <a:xfrm>
              <a:off x="5366906" y="723416"/>
              <a:ext cx="13063" cy="13092"/>
            </a:xfrm>
            <a:custGeom>
              <a:avLst/>
              <a:gdLst/>
              <a:ahLst/>
              <a:cxnLst/>
              <a:rect l="l" t="t" r="r" b="b"/>
              <a:pathLst>
                <a:path w="437" h="438" extrusionOk="0">
                  <a:moveTo>
                    <a:pt x="222" y="0"/>
                  </a:moveTo>
                  <a:cubicBezTo>
                    <a:pt x="221" y="0"/>
                    <a:pt x="220" y="0"/>
                    <a:pt x="220" y="0"/>
                  </a:cubicBezTo>
                  <a:cubicBezTo>
                    <a:pt x="100" y="0"/>
                    <a:pt x="1" y="98"/>
                    <a:pt x="1" y="219"/>
                  </a:cubicBezTo>
                  <a:cubicBezTo>
                    <a:pt x="1" y="339"/>
                    <a:pt x="97" y="438"/>
                    <a:pt x="220" y="438"/>
                  </a:cubicBezTo>
                  <a:cubicBezTo>
                    <a:pt x="338" y="438"/>
                    <a:pt x="437" y="342"/>
                    <a:pt x="437" y="219"/>
                  </a:cubicBezTo>
                  <a:cubicBezTo>
                    <a:pt x="437" y="99"/>
                    <a:pt x="341" y="0"/>
                    <a:pt x="2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46"/>
            <p:cNvSpPr/>
            <p:nvPr/>
          </p:nvSpPr>
          <p:spPr>
            <a:xfrm>
              <a:off x="5233257" y="636676"/>
              <a:ext cx="44749" cy="125090"/>
            </a:xfrm>
            <a:custGeom>
              <a:avLst/>
              <a:gdLst/>
              <a:ahLst/>
              <a:cxnLst/>
              <a:rect l="l" t="t" r="r" b="b"/>
              <a:pathLst>
                <a:path w="1497" h="4185" extrusionOk="0">
                  <a:moveTo>
                    <a:pt x="707" y="0"/>
                  </a:moveTo>
                  <a:cubicBezTo>
                    <a:pt x="421" y="20"/>
                    <a:pt x="189" y="112"/>
                    <a:pt x="0" y="260"/>
                  </a:cubicBezTo>
                  <a:lnTo>
                    <a:pt x="748" y="4184"/>
                  </a:lnTo>
                  <a:lnTo>
                    <a:pt x="1496" y="4017"/>
                  </a:lnTo>
                  <a:cubicBezTo>
                    <a:pt x="1496" y="3957"/>
                    <a:pt x="707" y="0"/>
                    <a:pt x="7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46"/>
            <p:cNvSpPr/>
            <p:nvPr/>
          </p:nvSpPr>
          <p:spPr>
            <a:xfrm>
              <a:off x="5259144" y="745266"/>
              <a:ext cx="13422" cy="13421"/>
            </a:xfrm>
            <a:custGeom>
              <a:avLst/>
              <a:gdLst/>
              <a:ahLst/>
              <a:cxnLst/>
              <a:rect l="l" t="t" r="r" b="b"/>
              <a:pathLst>
                <a:path w="449" h="449" extrusionOk="0">
                  <a:moveTo>
                    <a:pt x="225" y="1"/>
                  </a:moveTo>
                  <a:cubicBezTo>
                    <a:pt x="101" y="1"/>
                    <a:pt x="1" y="101"/>
                    <a:pt x="1" y="224"/>
                  </a:cubicBezTo>
                  <a:cubicBezTo>
                    <a:pt x="1" y="348"/>
                    <a:pt x="101" y="448"/>
                    <a:pt x="225" y="448"/>
                  </a:cubicBezTo>
                  <a:cubicBezTo>
                    <a:pt x="348" y="448"/>
                    <a:pt x="448" y="348"/>
                    <a:pt x="448" y="224"/>
                  </a:cubicBezTo>
                  <a:cubicBezTo>
                    <a:pt x="448" y="101"/>
                    <a:pt x="348" y="1"/>
                    <a:pt x="2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46"/>
            <p:cNvSpPr/>
            <p:nvPr/>
          </p:nvSpPr>
          <p:spPr>
            <a:xfrm>
              <a:off x="5226621" y="849044"/>
              <a:ext cx="218514" cy="31504"/>
            </a:xfrm>
            <a:custGeom>
              <a:avLst/>
              <a:gdLst/>
              <a:ahLst/>
              <a:cxnLst/>
              <a:rect l="l" t="t" r="r" b="b"/>
              <a:pathLst>
                <a:path w="7310" h="1054" extrusionOk="0">
                  <a:moveTo>
                    <a:pt x="7233" y="0"/>
                  </a:moveTo>
                  <a:cubicBezTo>
                    <a:pt x="7228" y="0"/>
                    <a:pt x="7223" y="1"/>
                    <a:pt x="7218" y="2"/>
                  </a:cubicBezTo>
                  <a:cubicBezTo>
                    <a:pt x="4944" y="567"/>
                    <a:pt x="2537" y="875"/>
                    <a:pt x="67" y="918"/>
                  </a:cubicBezTo>
                  <a:cubicBezTo>
                    <a:pt x="30" y="918"/>
                    <a:pt x="1" y="949"/>
                    <a:pt x="1" y="987"/>
                  </a:cubicBezTo>
                  <a:cubicBezTo>
                    <a:pt x="2" y="1024"/>
                    <a:pt x="32" y="1054"/>
                    <a:pt x="68" y="1054"/>
                  </a:cubicBezTo>
                  <a:cubicBezTo>
                    <a:pt x="2551" y="1010"/>
                    <a:pt x="4966" y="700"/>
                    <a:pt x="7251" y="135"/>
                  </a:cubicBezTo>
                  <a:cubicBezTo>
                    <a:pt x="7288" y="126"/>
                    <a:pt x="7309" y="87"/>
                    <a:pt x="7301" y="52"/>
                  </a:cubicBezTo>
                  <a:cubicBezTo>
                    <a:pt x="7294" y="21"/>
                    <a:pt x="7265" y="0"/>
                    <a:pt x="72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46"/>
            <p:cNvSpPr/>
            <p:nvPr/>
          </p:nvSpPr>
          <p:spPr>
            <a:xfrm>
              <a:off x="5223871" y="862674"/>
              <a:ext cx="226077" cy="31923"/>
            </a:xfrm>
            <a:custGeom>
              <a:avLst/>
              <a:gdLst/>
              <a:ahLst/>
              <a:cxnLst/>
              <a:rect l="l" t="t" r="r" b="b"/>
              <a:pathLst>
                <a:path w="7563" h="1068" extrusionOk="0">
                  <a:moveTo>
                    <a:pt x="7486" y="1"/>
                  </a:moveTo>
                  <a:cubicBezTo>
                    <a:pt x="7480" y="1"/>
                    <a:pt x="7474" y="2"/>
                    <a:pt x="7468" y="4"/>
                  </a:cubicBezTo>
                  <a:cubicBezTo>
                    <a:pt x="5235" y="620"/>
                    <a:pt x="3003" y="932"/>
                    <a:pt x="816" y="932"/>
                  </a:cubicBezTo>
                  <a:cubicBezTo>
                    <a:pt x="568" y="932"/>
                    <a:pt x="320" y="928"/>
                    <a:pt x="73" y="920"/>
                  </a:cubicBezTo>
                  <a:cubicBezTo>
                    <a:pt x="31" y="920"/>
                    <a:pt x="4" y="948"/>
                    <a:pt x="2" y="985"/>
                  </a:cubicBezTo>
                  <a:cubicBezTo>
                    <a:pt x="1" y="1021"/>
                    <a:pt x="31" y="1054"/>
                    <a:pt x="67" y="1055"/>
                  </a:cubicBezTo>
                  <a:cubicBezTo>
                    <a:pt x="318" y="1064"/>
                    <a:pt x="567" y="1068"/>
                    <a:pt x="817" y="1068"/>
                  </a:cubicBezTo>
                  <a:cubicBezTo>
                    <a:pt x="3016" y="1068"/>
                    <a:pt x="5262" y="754"/>
                    <a:pt x="7504" y="136"/>
                  </a:cubicBezTo>
                  <a:cubicBezTo>
                    <a:pt x="7541" y="125"/>
                    <a:pt x="7562" y="88"/>
                    <a:pt x="7551" y="52"/>
                  </a:cubicBezTo>
                  <a:cubicBezTo>
                    <a:pt x="7543" y="22"/>
                    <a:pt x="7516" y="1"/>
                    <a:pt x="74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46"/>
            <p:cNvSpPr/>
            <p:nvPr/>
          </p:nvSpPr>
          <p:spPr>
            <a:xfrm>
              <a:off x="5270413" y="759673"/>
              <a:ext cx="117029" cy="88833"/>
            </a:xfrm>
            <a:custGeom>
              <a:avLst/>
              <a:gdLst/>
              <a:ahLst/>
              <a:cxnLst/>
              <a:rect l="l" t="t" r="r" b="b"/>
              <a:pathLst>
                <a:path w="3915" h="2972" extrusionOk="0">
                  <a:moveTo>
                    <a:pt x="3491" y="148"/>
                  </a:moveTo>
                  <a:lnTo>
                    <a:pt x="3491" y="148"/>
                  </a:lnTo>
                  <a:cubicBezTo>
                    <a:pt x="3657" y="972"/>
                    <a:pt x="3760" y="1694"/>
                    <a:pt x="3431" y="2179"/>
                  </a:cubicBezTo>
                  <a:cubicBezTo>
                    <a:pt x="3225" y="2484"/>
                    <a:pt x="2859" y="2680"/>
                    <a:pt x="2313" y="2781"/>
                  </a:cubicBezTo>
                  <a:cubicBezTo>
                    <a:pt x="2114" y="2817"/>
                    <a:pt x="1930" y="2836"/>
                    <a:pt x="1761" y="2836"/>
                  </a:cubicBezTo>
                  <a:cubicBezTo>
                    <a:pt x="1392" y="2836"/>
                    <a:pt x="1095" y="2748"/>
                    <a:pt x="860" y="2570"/>
                  </a:cubicBezTo>
                  <a:cubicBezTo>
                    <a:pt x="368" y="2200"/>
                    <a:pt x="221" y="1490"/>
                    <a:pt x="146" y="769"/>
                  </a:cubicBezTo>
                  <a:lnTo>
                    <a:pt x="3491" y="148"/>
                  </a:lnTo>
                  <a:close/>
                  <a:moveTo>
                    <a:pt x="3547" y="0"/>
                  </a:moveTo>
                  <a:cubicBezTo>
                    <a:pt x="3543" y="0"/>
                    <a:pt x="3539" y="0"/>
                    <a:pt x="3535" y="1"/>
                  </a:cubicBezTo>
                  <a:lnTo>
                    <a:pt x="61" y="648"/>
                  </a:lnTo>
                  <a:cubicBezTo>
                    <a:pt x="26" y="655"/>
                    <a:pt x="1" y="686"/>
                    <a:pt x="5" y="721"/>
                  </a:cubicBezTo>
                  <a:cubicBezTo>
                    <a:pt x="83" y="1495"/>
                    <a:pt x="231" y="2267"/>
                    <a:pt x="778" y="2680"/>
                  </a:cubicBezTo>
                  <a:cubicBezTo>
                    <a:pt x="1038" y="2874"/>
                    <a:pt x="1363" y="2971"/>
                    <a:pt x="1762" y="2971"/>
                  </a:cubicBezTo>
                  <a:cubicBezTo>
                    <a:pt x="1939" y="2971"/>
                    <a:pt x="2131" y="2954"/>
                    <a:pt x="2341" y="2915"/>
                  </a:cubicBezTo>
                  <a:cubicBezTo>
                    <a:pt x="2925" y="2807"/>
                    <a:pt x="3321" y="2591"/>
                    <a:pt x="3548" y="2255"/>
                  </a:cubicBezTo>
                  <a:cubicBezTo>
                    <a:pt x="3915" y="1713"/>
                    <a:pt x="3795" y="937"/>
                    <a:pt x="3614" y="55"/>
                  </a:cubicBezTo>
                  <a:cubicBezTo>
                    <a:pt x="3608" y="24"/>
                    <a:pt x="3578" y="0"/>
                    <a:pt x="35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46"/>
            <p:cNvSpPr/>
            <p:nvPr/>
          </p:nvSpPr>
          <p:spPr>
            <a:xfrm>
              <a:off x="5415571" y="1143759"/>
              <a:ext cx="130959" cy="66685"/>
            </a:xfrm>
            <a:custGeom>
              <a:avLst/>
              <a:gdLst/>
              <a:ahLst/>
              <a:cxnLst/>
              <a:rect l="l" t="t" r="r" b="b"/>
              <a:pathLst>
                <a:path w="4381" h="2231" extrusionOk="0">
                  <a:moveTo>
                    <a:pt x="3845" y="0"/>
                  </a:moveTo>
                  <a:cubicBezTo>
                    <a:pt x="2448" y="522"/>
                    <a:pt x="1135" y="901"/>
                    <a:pt x="0" y="984"/>
                  </a:cubicBezTo>
                  <a:lnTo>
                    <a:pt x="403" y="2230"/>
                  </a:lnTo>
                  <a:cubicBezTo>
                    <a:pt x="1461" y="2218"/>
                    <a:pt x="2849" y="1968"/>
                    <a:pt x="4380" y="1611"/>
                  </a:cubicBezTo>
                  <a:lnTo>
                    <a:pt x="384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46"/>
            <p:cNvSpPr/>
            <p:nvPr/>
          </p:nvSpPr>
          <p:spPr>
            <a:xfrm>
              <a:off x="5164683" y="1153414"/>
              <a:ext cx="139239" cy="61932"/>
            </a:xfrm>
            <a:custGeom>
              <a:avLst/>
              <a:gdLst/>
              <a:ahLst/>
              <a:cxnLst/>
              <a:rect l="l" t="t" r="r" b="b"/>
              <a:pathLst>
                <a:path w="4658" h="2072" extrusionOk="0">
                  <a:moveTo>
                    <a:pt x="432" y="0"/>
                  </a:moveTo>
                  <a:lnTo>
                    <a:pt x="1" y="1677"/>
                  </a:lnTo>
                  <a:cubicBezTo>
                    <a:pt x="1556" y="1891"/>
                    <a:pt x="3043" y="2071"/>
                    <a:pt x="4044" y="2071"/>
                  </a:cubicBezTo>
                  <a:cubicBezTo>
                    <a:pt x="4146" y="2071"/>
                    <a:pt x="4243" y="2069"/>
                    <a:pt x="4335" y="2065"/>
                  </a:cubicBezTo>
                  <a:lnTo>
                    <a:pt x="4657" y="576"/>
                  </a:lnTo>
                  <a:cubicBezTo>
                    <a:pt x="3442" y="552"/>
                    <a:pt x="1991" y="321"/>
                    <a:pt x="4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46"/>
            <p:cNvSpPr/>
            <p:nvPr/>
          </p:nvSpPr>
          <p:spPr>
            <a:xfrm>
              <a:off x="5419816" y="779729"/>
              <a:ext cx="93952" cy="92390"/>
            </a:xfrm>
            <a:custGeom>
              <a:avLst/>
              <a:gdLst/>
              <a:ahLst/>
              <a:cxnLst/>
              <a:rect l="l" t="t" r="r" b="b"/>
              <a:pathLst>
                <a:path w="3143" h="3091" extrusionOk="0">
                  <a:moveTo>
                    <a:pt x="1247" y="0"/>
                  </a:moveTo>
                  <a:cubicBezTo>
                    <a:pt x="1019" y="0"/>
                    <a:pt x="783" y="67"/>
                    <a:pt x="560" y="241"/>
                  </a:cubicBezTo>
                  <a:cubicBezTo>
                    <a:pt x="231" y="495"/>
                    <a:pt x="224" y="738"/>
                    <a:pt x="409" y="928"/>
                  </a:cubicBezTo>
                  <a:cubicBezTo>
                    <a:pt x="235" y="1093"/>
                    <a:pt x="91" y="1288"/>
                    <a:pt x="43" y="1518"/>
                  </a:cubicBezTo>
                  <a:cubicBezTo>
                    <a:pt x="1" y="1729"/>
                    <a:pt x="101" y="2052"/>
                    <a:pt x="332" y="2052"/>
                  </a:cubicBezTo>
                  <a:cubicBezTo>
                    <a:pt x="340" y="2052"/>
                    <a:pt x="349" y="2051"/>
                    <a:pt x="358" y="2050"/>
                  </a:cubicBezTo>
                  <a:lnTo>
                    <a:pt x="358" y="2050"/>
                  </a:lnTo>
                  <a:cubicBezTo>
                    <a:pt x="335" y="2136"/>
                    <a:pt x="337" y="2230"/>
                    <a:pt x="373" y="2320"/>
                  </a:cubicBezTo>
                  <a:cubicBezTo>
                    <a:pt x="436" y="2470"/>
                    <a:pt x="613" y="2598"/>
                    <a:pt x="783" y="2598"/>
                  </a:cubicBezTo>
                  <a:cubicBezTo>
                    <a:pt x="830" y="2598"/>
                    <a:pt x="875" y="2588"/>
                    <a:pt x="918" y="2567"/>
                  </a:cubicBezTo>
                  <a:cubicBezTo>
                    <a:pt x="921" y="2565"/>
                    <a:pt x="921" y="2563"/>
                    <a:pt x="923" y="2563"/>
                  </a:cubicBezTo>
                  <a:lnTo>
                    <a:pt x="923" y="2563"/>
                  </a:lnTo>
                  <a:cubicBezTo>
                    <a:pt x="921" y="2709"/>
                    <a:pt x="1010" y="2846"/>
                    <a:pt x="1155" y="2900"/>
                  </a:cubicBezTo>
                  <a:cubicBezTo>
                    <a:pt x="1219" y="2923"/>
                    <a:pt x="1298" y="2946"/>
                    <a:pt x="1382" y="2946"/>
                  </a:cubicBezTo>
                  <a:cubicBezTo>
                    <a:pt x="1470" y="2946"/>
                    <a:pt x="1561" y="2921"/>
                    <a:pt x="1642" y="2845"/>
                  </a:cubicBezTo>
                  <a:cubicBezTo>
                    <a:pt x="1655" y="2963"/>
                    <a:pt x="1693" y="3021"/>
                    <a:pt x="1823" y="3069"/>
                  </a:cubicBezTo>
                  <a:cubicBezTo>
                    <a:pt x="1862" y="3084"/>
                    <a:pt x="1903" y="3091"/>
                    <a:pt x="1944" y="3091"/>
                  </a:cubicBezTo>
                  <a:cubicBezTo>
                    <a:pt x="2321" y="3091"/>
                    <a:pt x="2771" y="2536"/>
                    <a:pt x="2883" y="2292"/>
                  </a:cubicBezTo>
                  <a:cubicBezTo>
                    <a:pt x="3143" y="1734"/>
                    <a:pt x="2834" y="1161"/>
                    <a:pt x="2530" y="683"/>
                  </a:cubicBezTo>
                  <a:cubicBezTo>
                    <a:pt x="2384" y="452"/>
                    <a:pt x="1840" y="0"/>
                    <a:pt x="1247" y="0"/>
                  </a:cubicBezTo>
                  <a:close/>
                </a:path>
              </a:pathLst>
            </a:custGeom>
            <a:solidFill>
              <a:srgbClr val="B59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46"/>
            <p:cNvSpPr/>
            <p:nvPr/>
          </p:nvSpPr>
          <p:spPr>
            <a:xfrm>
              <a:off x="5432520" y="789115"/>
              <a:ext cx="26156" cy="17366"/>
            </a:xfrm>
            <a:custGeom>
              <a:avLst/>
              <a:gdLst/>
              <a:ahLst/>
              <a:cxnLst/>
              <a:rect l="l" t="t" r="r" b="b"/>
              <a:pathLst>
                <a:path w="875" h="581" extrusionOk="0">
                  <a:moveTo>
                    <a:pt x="362" y="1"/>
                  </a:moveTo>
                  <a:cubicBezTo>
                    <a:pt x="353" y="1"/>
                    <a:pt x="344" y="5"/>
                    <a:pt x="337" y="16"/>
                  </a:cubicBezTo>
                  <a:cubicBezTo>
                    <a:pt x="275" y="103"/>
                    <a:pt x="260" y="216"/>
                    <a:pt x="273" y="322"/>
                  </a:cubicBezTo>
                  <a:cubicBezTo>
                    <a:pt x="179" y="393"/>
                    <a:pt x="88" y="470"/>
                    <a:pt x="6" y="565"/>
                  </a:cubicBezTo>
                  <a:cubicBezTo>
                    <a:pt x="1" y="571"/>
                    <a:pt x="7" y="581"/>
                    <a:pt x="14" y="581"/>
                  </a:cubicBezTo>
                  <a:cubicBezTo>
                    <a:pt x="15" y="581"/>
                    <a:pt x="17" y="580"/>
                    <a:pt x="19" y="579"/>
                  </a:cubicBezTo>
                  <a:cubicBezTo>
                    <a:pt x="252" y="350"/>
                    <a:pt x="543" y="226"/>
                    <a:pt x="836" y="95"/>
                  </a:cubicBezTo>
                  <a:cubicBezTo>
                    <a:pt x="875" y="75"/>
                    <a:pt x="852" y="22"/>
                    <a:pt x="817" y="22"/>
                  </a:cubicBezTo>
                  <a:cubicBezTo>
                    <a:pt x="813" y="22"/>
                    <a:pt x="808" y="23"/>
                    <a:pt x="802" y="26"/>
                  </a:cubicBezTo>
                  <a:cubicBezTo>
                    <a:pt x="639" y="102"/>
                    <a:pt x="478" y="181"/>
                    <a:pt x="331" y="282"/>
                  </a:cubicBezTo>
                  <a:cubicBezTo>
                    <a:pt x="330" y="199"/>
                    <a:pt x="354" y="123"/>
                    <a:pt x="390" y="47"/>
                  </a:cubicBezTo>
                  <a:cubicBezTo>
                    <a:pt x="402" y="22"/>
                    <a:pt x="383" y="1"/>
                    <a:pt x="3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46"/>
            <p:cNvSpPr/>
            <p:nvPr/>
          </p:nvSpPr>
          <p:spPr>
            <a:xfrm>
              <a:off x="5475356" y="775604"/>
              <a:ext cx="42089" cy="53174"/>
            </a:xfrm>
            <a:custGeom>
              <a:avLst/>
              <a:gdLst/>
              <a:ahLst/>
              <a:cxnLst/>
              <a:rect l="l" t="t" r="r" b="b"/>
              <a:pathLst>
                <a:path w="1408" h="1779" extrusionOk="0">
                  <a:moveTo>
                    <a:pt x="158" y="0"/>
                  </a:moveTo>
                  <a:lnTo>
                    <a:pt x="0" y="397"/>
                  </a:lnTo>
                  <a:lnTo>
                    <a:pt x="929" y="1779"/>
                  </a:lnTo>
                  <a:lnTo>
                    <a:pt x="1408" y="866"/>
                  </a:lnTo>
                  <a:lnTo>
                    <a:pt x="158" y="0"/>
                  </a:lnTo>
                  <a:close/>
                </a:path>
              </a:pathLst>
            </a:custGeom>
            <a:solidFill>
              <a:srgbClr val="B59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46"/>
            <p:cNvSpPr/>
            <p:nvPr/>
          </p:nvSpPr>
          <p:spPr>
            <a:xfrm>
              <a:off x="5152248" y="798231"/>
              <a:ext cx="90365" cy="96425"/>
            </a:xfrm>
            <a:custGeom>
              <a:avLst/>
              <a:gdLst/>
              <a:ahLst/>
              <a:cxnLst/>
              <a:rect l="l" t="t" r="r" b="b"/>
              <a:pathLst>
                <a:path w="3023" h="3226" extrusionOk="0">
                  <a:moveTo>
                    <a:pt x="1644" y="1"/>
                  </a:moveTo>
                  <a:cubicBezTo>
                    <a:pt x="914" y="1"/>
                    <a:pt x="387" y="750"/>
                    <a:pt x="298" y="1056"/>
                  </a:cubicBezTo>
                  <a:cubicBezTo>
                    <a:pt x="137" y="1601"/>
                    <a:pt x="0" y="2237"/>
                    <a:pt x="404" y="2703"/>
                  </a:cubicBezTo>
                  <a:cubicBezTo>
                    <a:pt x="561" y="2884"/>
                    <a:pt x="1042" y="3225"/>
                    <a:pt x="1401" y="3225"/>
                  </a:cubicBezTo>
                  <a:cubicBezTo>
                    <a:pt x="1490" y="3225"/>
                    <a:pt x="1572" y="3204"/>
                    <a:pt x="1639" y="3155"/>
                  </a:cubicBezTo>
                  <a:cubicBezTo>
                    <a:pt x="1750" y="3071"/>
                    <a:pt x="1772" y="3006"/>
                    <a:pt x="1750" y="2888"/>
                  </a:cubicBezTo>
                  <a:lnTo>
                    <a:pt x="1750" y="2888"/>
                  </a:lnTo>
                  <a:cubicBezTo>
                    <a:pt x="1807" y="2917"/>
                    <a:pt x="1863" y="2929"/>
                    <a:pt x="1916" y="2929"/>
                  </a:cubicBezTo>
                  <a:cubicBezTo>
                    <a:pt x="2042" y="2929"/>
                    <a:pt x="2154" y="2862"/>
                    <a:pt x="2233" y="2805"/>
                  </a:cubicBezTo>
                  <a:cubicBezTo>
                    <a:pt x="2357" y="2716"/>
                    <a:pt x="2405" y="2556"/>
                    <a:pt x="2364" y="2416"/>
                  </a:cubicBezTo>
                  <a:lnTo>
                    <a:pt x="2364" y="2416"/>
                  </a:lnTo>
                  <a:cubicBezTo>
                    <a:pt x="2366" y="2416"/>
                    <a:pt x="2366" y="2418"/>
                    <a:pt x="2370" y="2421"/>
                  </a:cubicBezTo>
                  <a:cubicBezTo>
                    <a:pt x="2387" y="2424"/>
                    <a:pt x="2404" y="2425"/>
                    <a:pt x="2421" y="2425"/>
                  </a:cubicBezTo>
                  <a:cubicBezTo>
                    <a:pt x="2622" y="2425"/>
                    <a:pt x="2804" y="2223"/>
                    <a:pt x="2825" y="2031"/>
                  </a:cubicBezTo>
                  <a:cubicBezTo>
                    <a:pt x="2836" y="1934"/>
                    <a:pt x="2812" y="1843"/>
                    <a:pt x="2765" y="1766"/>
                  </a:cubicBezTo>
                  <a:cubicBezTo>
                    <a:pt x="3014" y="1722"/>
                    <a:pt x="3022" y="1365"/>
                    <a:pt x="2918" y="1167"/>
                  </a:cubicBezTo>
                  <a:cubicBezTo>
                    <a:pt x="2809" y="957"/>
                    <a:pt x="2617" y="813"/>
                    <a:pt x="2403" y="702"/>
                  </a:cubicBezTo>
                  <a:cubicBezTo>
                    <a:pt x="2527" y="467"/>
                    <a:pt x="2452" y="239"/>
                    <a:pt x="2068" y="85"/>
                  </a:cubicBezTo>
                  <a:cubicBezTo>
                    <a:pt x="1921" y="26"/>
                    <a:pt x="1779" y="1"/>
                    <a:pt x="1644" y="1"/>
                  </a:cubicBezTo>
                  <a:close/>
                </a:path>
              </a:pathLst>
            </a:custGeom>
            <a:solidFill>
              <a:srgbClr val="B59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46"/>
            <p:cNvSpPr/>
            <p:nvPr/>
          </p:nvSpPr>
          <p:spPr>
            <a:xfrm>
              <a:off x="5193829" y="804717"/>
              <a:ext cx="29474" cy="13779"/>
            </a:xfrm>
            <a:custGeom>
              <a:avLst/>
              <a:gdLst/>
              <a:ahLst/>
              <a:cxnLst/>
              <a:rect l="l" t="t" r="r" b="b"/>
              <a:pathLst>
                <a:path w="986" h="461" extrusionOk="0">
                  <a:moveTo>
                    <a:pt x="487" y="1"/>
                  </a:moveTo>
                  <a:cubicBezTo>
                    <a:pt x="463" y="1"/>
                    <a:pt x="444" y="31"/>
                    <a:pt x="465" y="54"/>
                  </a:cubicBezTo>
                  <a:cubicBezTo>
                    <a:pt x="522" y="118"/>
                    <a:pt x="564" y="184"/>
                    <a:pt x="585" y="264"/>
                  </a:cubicBezTo>
                  <a:cubicBezTo>
                    <a:pt x="416" y="209"/>
                    <a:pt x="239" y="177"/>
                    <a:pt x="62" y="150"/>
                  </a:cubicBezTo>
                  <a:cubicBezTo>
                    <a:pt x="59" y="150"/>
                    <a:pt x="57" y="149"/>
                    <a:pt x="55" y="149"/>
                  </a:cubicBezTo>
                  <a:cubicBezTo>
                    <a:pt x="12" y="149"/>
                    <a:pt x="0" y="215"/>
                    <a:pt x="49" y="222"/>
                  </a:cubicBezTo>
                  <a:cubicBezTo>
                    <a:pt x="366" y="264"/>
                    <a:pt x="683" y="304"/>
                    <a:pt x="968" y="459"/>
                  </a:cubicBezTo>
                  <a:cubicBezTo>
                    <a:pt x="970" y="460"/>
                    <a:pt x="971" y="461"/>
                    <a:pt x="973" y="461"/>
                  </a:cubicBezTo>
                  <a:cubicBezTo>
                    <a:pt x="981" y="461"/>
                    <a:pt x="986" y="448"/>
                    <a:pt x="976" y="442"/>
                  </a:cubicBezTo>
                  <a:cubicBezTo>
                    <a:pt x="875" y="377"/>
                    <a:pt x="765" y="326"/>
                    <a:pt x="654" y="285"/>
                  </a:cubicBezTo>
                  <a:cubicBezTo>
                    <a:pt x="636" y="181"/>
                    <a:pt x="592" y="78"/>
                    <a:pt x="508" y="9"/>
                  </a:cubicBezTo>
                  <a:cubicBezTo>
                    <a:pt x="501" y="3"/>
                    <a:pt x="494" y="1"/>
                    <a:pt x="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46"/>
            <p:cNvSpPr/>
            <p:nvPr/>
          </p:nvSpPr>
          <p:spPr>
            <a:xfrm>
              <a:off x="5140471" y="802266"/>
              <a:ext cx="36439" cy="57209"/>
            </a:xfrm>
            <a:custGeom>
              <a:avLst/>
              <a:gdLst/>
              <a:ahLst/>
              <a:cxnLst/>
              <a:rect l="l" t="t" r="r" b="b"/>
              <a:pathLst>
                <a:path w="1219" h="1914" extrusionOk="0">
                  <a:moveTo>
                    <a:pt x="963" y="0"/>
                  </a:moveTo>
                  <a:lnTo>
                    <a:pt x="0" y="1176"/>
                  </a:lnTo>
                  <a:lnTo>
                    <a:pt x="710" y="1913"/>
                  </a:lnTo>
                  <a:lnTo>
                    <a:pt x="1218" y="329"/>
                  </a:lnTo>
                  <a:lnTo>
                    <a:pt x="963" y="0"/>
                  </a:lnTo>
                  <a:close/>
                </a:path>
              </a:pathLst>
            </a:custGeom>
            <a:solidFill>
              <a:srgbClr val="B59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67"/>
        <p:cNvGrpSpPr/>
        <p:nvPr/>
      </p:nvGrpSpPr>
      <p:grpSpPr>
        <a:xfrm>
          <a:off x="0" y="0"/>
          <a:ext cx="0" cy="0"/>
          <a:chOff x="0" y="0"/>
          <a:chExt cx="0" cy="0"/>
        </a:xfrm>
      </p:grpSpPr>
      <p:grpSp>
        <p:nvGrpSpPr>
          <p:cNvPr id="2584" name="Google Shape;2584;p40"/>
          <p:cNvGrpSpPr/>
          <p:nvPr/>
        </p:nvGrpSpPr>
        <p:grpSpPr>
          <a:xfrm>
            <a:off x="5094596" y="4240102"/>
            <a:ext cx="1449885" cy="726790"/>
            <a:chOff x="6554834" y="4413128"/>
            <a:chExt cx="1033713" cy="518173"/>
          </a:xfrm>
        </p:grpSpPr>
        <p:sp>
          <p:nvSpPr>
            <p:cNvPr id="2585" name="Google Shape;2585;p40"/>
            <p:cNvSpPr/>
            <p:nvPr/>
          </p:nvSpPr>
          <p:spPr>
            <a:xfrm>
              <a:off x="6554834" y="4413128"/>
              <a:ext cx="1033713" cy="518173"/>
            </a:xfrm>
            <a:custGeom>
              <a:avLst/>
              <a:gdLst/>
              <a:ahLst/>
              <a:cxnLst/>
              <a:rect l="l" t="t" r="r" b="b"/>
              <a:pathLst>
                <a:path w="34581" h="17336" extrusionOk="0">
                  <a:moveTo>
                    <a:pt x="743" y="0"/>
                  </a:moveTo>
                  <a:cubicBezTo>
                    <a:pt x="287" y="0"/>
                    <a:pt x="1" y="500"/>
                    <a:pt x="236" y="896"/>
                  </a:cubicBezTo>
                  <a:lnTo>
                    <a:pt x="4443" y="7949"/>
                  </a:lnTo>
                  <a:cubicBezTo>
                    <a:pt x="4558" y="8140"/>
                    <a:pt x="4755" y="8237"/>
                    <a:pt x="4952" y="8237"/>
                  </a:cubicBezTo>
                  <a:cubicBezTo>
                    <a:pt x="5130" y="8237"/>
                    <a:pt x="5309" y="8158"/>
                    <a:pt x="5429" y="7996"/>
                  </a:cubicBezTo>
                  <a:lnTo>
                    <a:pt x="6181" y="6972"/>
                  </a:lnTo>
                  <a:cubicBezTo>
                    <a:pt x="6294" y="6819"/>
                    <a:pt x="6471" y="6732"/>
                    <a:pt x="6655" y="6732"/>
                  </a:cubicBezTo>
                  <a:cubicBezTo>
                    <a:pt x="6702" y="6732"/>
                    <a:pt x="6749" y="6738"/>
                    <a:pt x="6795" y="6749"/>
                  </a:cubicBezTo>
                  <a:cubicBezTo>
                    <a:pt x="6904" y="6775"/>
                    <a:pt x="7004" y="6828"/>
                    <a:pt x="7080" y="6907"/>
                  </a:cubicBezTo>
                  <a:cubicBezTo>
                    <a:pt x="7621" y="7479"/>
                    <a:pt x="7993" y="8302"/>
                    <a:pt x="8382" y="9170"/>
                  </a:cubicBezTo>
                  <a:cubicBezTo>
                    <a:pt x="8510" y="9455"/>
                    <a:pt x="8637" y="9739"/>
                    <a:pt x="8771" y="10017"/>
                  </a:cubicBezTo>
                  <a:cubicBezTo>
                    <a:pt x="9086" y="10668"/>
                    <a:pt x="9559" y="11652"/>
                    <a:pt x="10418" y="12367"/>
                  </a:cubicBezTo>
                  <a:cubicBezTo>
                    <a:pt x="10943" y="12802"/>
                    <a:pt x="11552" y="13069"/>
                    <a:pt x="12198" y="13145"/>
                  </a:cubicBezTo>
                  <a:cubicBezTo>
                    <a:pt x="12313" y="13159"/>
                    <a:pt x="12420" y="13201"/>
                    <a:pt x="12510" y="13273"/>
                  </a:cubicBezTo>
                  <a:cubicBezTo>
                    <a:pt x="13031" y="13687"/>
                    <a:pt x="13613" y="14006"/>
                    <a:pt x="14234" y="14218"/>
                  </a:cubicBezTo>
                  <a:cubicBezTo>
                    <a:pt x="14790" y="14407"/>
                    <a:pt x="15377" y="14501"/>
                    <a:pt x="15977" y="14501"/>
                  </a:cubicBezTo>
                  <a:cubicBezTo>
                    <a:pt x="16496" y="14501"/>
                    <a:pt x="17020" y="14431"/>
                    <a:pt x="17536" y="14290"/>
                  </a:cubicBezTo>
                  <a:cubicBezTo>
                    <a:pt x="18588" y="14004"/>
                    <a:pt x="19489" y="13485"/>
                    <a:pt x="20155" y="13066"/>
                  </a:cubicBezTo>
                  <a:cubicBezTo>
                    <a:pt x="20347" y="12943"/>
                    <a:pt x="20542" y="12819"/>
                    <a:pt x="20738" y="12689"/>
                  </a:cubicBezTo>
                  <a:cubicBezTo>
                    <a:pt x="21700" y="12061"/>
                    <a:pt x="22609" y="11468"/>
                    <a:pt x="23479" y="11468"/>
                  </a:cubicBezTo>
                  <a:cubicBezTo>
                    <a:pt x="23520" y="11468"/>
                    <a:pt x="23561" y="11471"/>
                    <a:pt x="23600" y="11472"/>
                  </a:cubicBezTo>
                  <a:cubicBezTo>
                    <a:pt x="23802" y="11485"/>
                    <a:pt x="23897" y="11563"/>
                    <a:pt x="23963" y="11635"/>
                  </a:cubicBezTo>
                  <a:cubicBezTo>
                    <a:pt x="24176" y="11873"/>
                    <a:pt x="24361" y="12261"/>
                    <a:pt x="24556" y="12671"/>
                  </a:cubicBezTo>
                  <a:lnTo>
                    <a:pt x="24594" y="12752"/>
                  </a:lnTo>
                  <a:cubicBezTo>
                    <a:pt x="25157" y="13935"/>
                    <a:pt x="26209" y="15554"/>
                    <a:pt x="28010" y="16568"/>
                  </a:cubicBezTo>
                  <a:cubicBezTo>
                    <a:pt x="28889" y="17062"/>
                    <a:pt x="29890" y="17333"/>
                    <a:pt x="30823" y="17336"/>
                  </a:cubicBezTo>
                  <a:cubicBezTo>
                    <a:pt x="32056" y="17336"/>
                    <a:pt x="33126" y="16850"/>
                    <a:pt x="33839" y="15971"/>
                  </a:cubicBezTo>
                  <a:cubicBezTo>
                    <a:pt x="34250" y="15465"/>
                    <a:pt x="34494" y="14860"/>
                    <a:pt x="34544" y="14223"/>
                  </a:cubicBezTo>
                  <a:cubicBezTo>
                    <a:pt x="34580" y="13750"/>
                    <a:pt x="34421" y="13280"/>
                    <a:pt x="34100" y="12935"/>
                  </a:cubicBezTo>
                  <a:cubicBezTo>
                    <a:pt x="33781" y="12590"/>
                    <a:pt x="33324" y="12391"/>
                    <a:pt x="32848" y="12391"/>
                  </a:cubicBezTo>
                  <a:cubicBezTo>
                    <a:pt x="31986" y="12391"/>
                    <a:pt x="31276" y="13008"/>
                    <a:pt x="31149" y="13845"/>
                  </a:cubicBezTo>
                  <a:cubicBezTo>
                    <a:pt x="31122" y="13862"/>
                    <a:pt x="31085" y="13880"/>
                    <a:pt x="31044" y="13893"/>
                  </a:cubicBezTo>
                  <a:cubicBezTo>
                    <a:pt x="30980" y="13910"/>
                    <a:pt x="30899" y="13921"/>
                    <a:pt x="30807" y="13921"/>
                  </a:cubicBezTo>
                  <a:cubicBezTo>
                    <a:pt x="30596" y="13921"/>
                    <a:pt x="30339" y="13870"/>
                    <a:pt x="30085" y="13776"/>
                  </a:cubicBezTo>
                  <a:cubicBezTo>
                    <a:pt x="29301" y="13489"/>
                    <a:pt x="28524" y="12767"/>
                    <a:pt x="27952" y="11800"/>
                  </a:cubicBezTo>
                  <a:cubicBezTo>
                    <a:pt x="27840" y="11611"/>
                    <a:pt x="27727" y="11379"/>
                    <a:pt x="27610" y="11133"/>
                  </a:cubicBezTo>
                  <a:cubicBezTo>
                    <a:pt x="27190" y="10264"/>
                    <a:pt x="26667" y="9180"/>
                    <a:pt x="25486" y="8532"/>
                  </a:cubicBezTo>
                  <a:cubicBezTo>
                    <a:pt x="24904" y="8213"/>
                    <a:pt x="24237" y="8052"/>
                    <a:pt x="23497" y="8052"/>
                  </a:cubicBezTo>
                  <a:cubicBezTo>
                    <a:pt x="23264" y="8052"/>
                    <a:pt x="23020" y="8068"/>
                    <a:pt x="22776" y="8102"/>
                  </a:cubicBezTo>
                  <a:cubicBezTo>
                    <a:pt x="21897" y="8216"/>
                    <a:pt x="21033" y="8531"/>
                    <a:pt x="20055" y="9085"/>
                  </a:cubicBezTo>
                  <a:cubicBezTo>
                    <a:pt x="19633" y="9325"/>
                    <a:pt x="19236" y="9582"/>
                    <a:pt x="18853" y="9831"/>
                  </a:cubicBezTo>
                  <a:cubicBezTo>
                    <a:pt x="18030" y="10366"/>
                    <a:pt x="17253" y="10870"/>
                    <a:pt x="16450" y="11036"/>
                  </a:cubicBezTo>
                  <a:cubicBezTo>
                    <a:pt x="16308" y="11066"/>
                    <a:pt x="16163" y="11080"/>
                    <a:pt x="16018" y="11080"/>
                  </a:cubicBezTo>
                  <a:cubicBezTo>
                    <a:pt x="15963" y="11080"/>
                    <a:pt x="15909" y="11078"/>
                    <a:pt x="15855" y="11073"/>
                  </a:cubicBezTo>
                  <a:cubicBezTo>
                    <a:pt x="16005" y="10783"/>
                    <a:pt x="16124" y="10474"/>
                    <a:pt x="16201" y="10153"/>
                  </a:cubicBezTo>
                  <a:cubicBezTo>
                    <a:pt x="16526" y="8809"/>
                    <a:pt x="16138" y="7471"/>
                    <a:pt x="15185" y="6655"/>
                  </a:cubicBezTo>
                  <a:cubicBezTo>
                    <a:pt x="14649" y="6196"/>
                    <a:pt x="13971" y="5943"/>
                    <a:pt x="13277" y="5943"/>
                  </a:cubicBezTo>
                  <a:cubicBezTo>
                    <a:pt x="12735" y="5943"/>
                    <a:pt x="12208" y="6097"/>
                    <a:pt x="11755" y="6388"/>
                  </a:cubicBezTo>
                  <a:cubicBezTo>
                    <a:pt x="11713" y="6415"/>
                    <a:pt x="11672" y="6443"/>
                    <a:pt x="11634" y="6471"/>
                  </a:cubicBezTo>
                  <a:cubicBezTo>
                    <a:pt x="11532" y="6544"/>
                    <a:pt x="11417" y="6578"/>
                    <a:pt x="11302" y="6578"/>
                  </a:cubicBezTo>
                  <a:cubicBezTo>
                    <a:pt x="11094" y="6578"/>
                    <a:pt x="10889" y="6465"/>
                    <a:pt x="10780" y="6265"/>
                  </a:cubicBezTo>
                  <a:cubicBezTo>
                    <a:pt x="10576" y="5891"/>
                    <a:pt x="10348" y="5520"/>
                    <a:pt x="10075" y="5159"/>
                  </a:cubicBezTo>
                  <a:cubicBezTo>
                    <a:pt x="9801" y="4793"/>
                    <a:pt x="9501" y="4466"/>
                    <a:pt x="9180" y="4182"/>
                  </a:cubicBezTo>
                  <a:cubicBezTo>
                    <a:pt x="9173" y="4176"/>
                    <a:pt x="9166" y="4171"/>
                    <a:pt x="9161" y="4165"/>
                  </a:cubicBezTo>
                  <a:lnTo>
                    <a:pt x="9156" y="4144"/>
                  </a:lnTo>
                  <a:cubicBezTo>
                    <a:pt x="9106" y="3936"/>
                    <a:pt x="9171" y="3718"/>
                    <a:pt x="9327" y="3571"/>
                  </a:cubicBezTo>
                  <a:lnTo>
                    <a:pt x="11566" y="1482"/>
                  </a:lnTo>
                  <a:cubicBezTo>
                    <a:pt x="11950" y="1123"/>
                    <a:pt x="11713" y="481"/>
                    <a:pt x="11189" y="458"/>
                  </a:cubicBezTo>
                  <a:lnTo>
                    <a:pt x="771" y="1"/>
                  </a:lnTo>
                  <a:cubicBezTo>
                    <a:pt x="761" y="1"/>
                    <a:pt x="752" y="0"/>
                    <a:pt x="743"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40"/>
            <p:cNvSpPr/>
            <p:nvPr/>
          </p:nvSpPr>
          <p:spPr>
            <a:xfrm>
              <a:off x="6632106" y="4463851"/>
              <a:ext cx="182613" cy="47256"/>
            </a:xfrm>
            <a:custGeom>
              <a:avLst/>
              <a:gdLst/>
              <a:ahLst/>
              <a:cxnLst/>
              <a:rect l="l" t="t" r="r" b="b"/>
              <a:pathLst>
                <a:path w="6109" h="1581" extrusionOk="0">
                  <a:moveTo>
                    <a:pt x="1" y="1"/>
                  </a:moveTo>
                  <a:lnTo>
                    <a:pt x="4701" y="1580"/>
                  </a:lnTo>
                  <a:lnTo>
                    <a:pt x="6108" y="269"/>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40"/>
            <p:cNvSpPr/>
            <p:nvPr/>
          </p:nvSpPr>
          <p:spPr>
            <a:xfrm>
              <a:off x="6632106" y="4463851"/>
              <a:ext cx="110004" cy="122938"/>
            </a:xfrm>
            <a:custGeom>
              <a:avLst/>
              <a:gdLst/>
              <a:ahLst/>
              <a:cxnLst/>
              <a:rect l="l" t="t" r="r" b="b"/>
              <a:pathLst>
                <a:path w="3680" h="4113" extrusionOk="0">
                  <a:moveTo>
                    <a:pt x="1" y="1"/>
                  </a:moveTo>
                  <a:lnTo>
                    <a:pt x="2455" y="4112"/>
                  </a:lnTo>
                  <a:lnTo>
                    <a:pt x="3679" y="2450"/>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40"/>
            <p:cNvSpPr/>
            <p:nvPr/>
          </p:nvSpPr>
          <p:spPr>
            <a:xfrm>
              <a:off x="6632106" y="4463851"/>
              <a:ext cx="155620" cy="108770"/>
            </a:xfrm>
            <a:custGeom>
              <a:avLst/>
              <a:gdLst/>
              <a:ahLst/>
              <a:cxnLst/>
              <a:rect l="l" t="t" r="r" b="b"/>
              <a:pathLst>
                <a:path w="5206" h="3639" extrusionOk="0">
                  <a:moveTo>
                    <a:pt x="1" y="1"/>
                  </a:moveTo>
                  <a:lnTo>
                    <a:pt x="3679" y="2450"/>
                  </a:lnTo>
                  <a:lnTo>
                    <a:pt x="5205" y="3638"/>
                  </a:lnTo>
                  <a:lnTo>
                    <a:pt x="4701" y="1580"/>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40"/>
            <p:cNvSpPr/>
            <p:nvPr/>
          </p:nvSpPr>
          <p:spPr>
            <a:xfrm>
              <a:off x="6726716" y="4537052"/>
              <a:ext cx="61011" cy="35569"/>
            </a:xfrm>
            <a:custGeom>
              <a:avLst/>
              <a:gdLst/>
              <a:ahLst/>
              <a:cxnLst/>
              <a:rect l="l" t="t" r="r" b="b"/>
              <a:pathLst>
                <a:path w="2041" h="1190" extrusionOk="0">
                  <a:moveTo>
                    <a:pt x="514" y="1"/>
                  </a:moveTo>
                  <a:lnTo>
                    <a:pt x="0" y="699"/>
                  </a:lnTo>
                  <a:lnTo>
                    <a:pt x="2040" y="1189"/>
                  </a:lnTo>
                  <a:lnTo>
                    <a:pt x="51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40"/>
            <p:cNvSpPr/>
            <p:nvPr/>
          </p:nvSpPr>
          <p:spPr>
            <a:xfrm>
              <a:off x="6790776" y="4573308"/>
              <a:ext cx="748986" cy="309840"/>
            </a:xfrm>
            <a:custGeom>
              <a:avLst/>
              <a:gdLst/>
              <a:ahLst/>
              <a:cxnLst/>
              <a:rect l="l" t="t" r="r" b="b"/>
              <a:pathLst>
                <a:path w="25056" h="10366" extrusionOk="0">
                  <a:moveTo>
                    <a:pt x="5395" y="2389"/>
                  </a:moveTo>
                  <a:cubicBezTo>
                    <a:pt x="5948" y="2389"/>
                    <a:pt x="6401" y="2844"/>
                    <a:pt x="6545" y="3366"/>
                  </a:cubicBezTo>
                  <a:cubicBezTo>
                    <a:pt x="6732" y="4031"/>
                    <a:pt x="6513" y="4786"/>
                    <a:pt x="6070" y="5302"/>
                  </a:cubicBezTo>
                  <a:cubicBezTo>
                    <a:pt x="5827" y="5584"/>
                    <a:pt x="5509" y="5815"/>
                    <a:pt x="5159" y="5930"/>
                  </a:cubicBezTo>
                  <a:lnTo>
                    <a:pt x="5159" y="5930"/>
                  </a:lnTo>
                  <a:cubicBezTo>
                    <a:pt x="5113" y="5876"/>
                    <a:pt x="5069" y="5820"/>
                    <a:pt x="5026" y="5763"/>
                  </a:cubicBezTo>
                  <a:cubicBezTo>
                    <a:pt x="4603" y="5199"/>
                    <a:pt x="4283" y="4483"/>
                    <a:pt x="4277" y="3766"/>
                  </a:cubicBezTo>
                  <a:cubicBezTo>
                    <a:pt x="4271" y="3155"/>
                    <a:pt x="4587" y="2493"/>
                    <a:pt x="5251" y="2400"/>
                  </a:cubicBezTo>
                  <a:cubicBezTo>
                    <a:pt x="5300" y="2393"/>
                    <a:pt x="5348" y="2389"/>
                    <a:pt x="5395" y="2389"/>
                  </a:cubicBezTo>
                  <a:close/>
                  <a:moveTo>
                    <a:pt x="155" y="1"/>
                  </a:moveTo>
                  <a:cubicBezTo>
                    <a:pt x="73" y="1"/>
                    <a:pt x="1" y="103"/>
                    <a:pt x="78" y="171"/>
                  </a:cubicBezTo>
                  <a:cubicBezTo>
                    <a:pt x="1203" y="1172"/>
                    <a:pt x="1694" y="2642"/>
                    <a:pt x="2329" y="3962"/>
                  </a:cubicBezTo>
                  <a:cubicBezTo>
                    <a:pt x="2641" y="4611"/>
                    <a:pt x="2988" y="5303"/>
                    <a:pt x="3551" y="5770"/>
                  </a:cubicBezTo>
                  <a:cubicBezTo>
                    <a:pt x="3893" y="6054"/>
                    <a:pt x="4292" y="6205"/>
                    <a:pt x="4702" y="6205"/>
                  </a:cubicBezTo>
                  <a:cubicBezTo>
                    <a:pt x="4831" y="6205"/>
                    <a:pt x="4962" y="6190"/>
                    <a:pt x="5092" y="6159"/>
                  </a:cubicBezTo>
                  <a:lnTo>
                    <a:pt x="5092" y="6159"/>
                  </a:lnTo>
                  <a:cubicBezTo>
                    <a:pt x="5571" y="6691"/>
                    <a:pt x="6184" y="7104"/>
                    <a:pt x="6856" y="7331"/>
                  </a:cubicBezTo>
                  <a:cubicBezTo>
                    <a:pt x="7256" y="7467"/>
                    <a:pt x="7670" y="7530"/>
                    <a:pt x="8085" y="7530"/>
                  </a:cubicBezTo>
                  <a:cubicBezTo>
                    <a:pt x="8466" y="7530"/>
                    <a:pt x="8848" y="7477"/>
                    <a:pt x="9220" y="7377"/>
                  </a:cubicBezTo>
                  <a:cubicBezTo>
                    <a:pt x="10002" y="7165"/>
                    <a:pt x="10723" y="6771"/>
                    <a:pt x="11405" y="6343"/>
                  </a:cubicBezTo>
                  <a:cubicBezTo>
                    <a:pt x="12685" y="5540"/>
                    <a:pt x="14008" y="4500"/>
                    <a:pt x="15585" y="4500"/>
                  </a:cubicBezTo>
                  <a:cubicBezTo>
                    <a:pt x="15659" y="4500"/>
                    <a:pt x="15733" y="4502"/>
                    <a:pt x="15807" y="4507"/>
                  </a:cubicBezTo>
                  <a:cubicBezTo>
                    <a:pt x="16379" y="4542"/>
                    <a:pt x="16884" y="4774"/>
                    <a:pt x="17268" y="5200"/>
                  </a:cubicBezTo>
                  <a:cubicBezTo>
                    <a:pt x="17658" y="5635"/>
                    <a:pt x="17908" y="6181"/>
                    <a:pt x="18158" y="6702"/>
                  </a:cubicBezTo>
                  <a:cubicBezTo>
                    <a:pt x="18757" y="7958"/>
                    <a:pt x="19679" y="9116"/>
                    <a:pt x="20910" y="9806"/>
                  </a:cubicBezTo>
                  <a:cubicBezTo>
                    <a:pt x="21486" y="10129"/>
                    <a:pt x="22225" y="10365"/>
                    <a:pt x="22933" y="10365"/>
                  </a:cubicBezTo>
                  <a:cubicBezTo>
                    <a:pt x="23606" y="10365"/>
                    <a:pt x="24251" y="10152"/>
                    <a:pt x="24701" y="9597"/>
                  </a:cubicBezTo>
                  <a:cubicBezTo>
                    <a:pt x="24902" y="9348"/>
                    <a:pt x="25026" y="9056"/>
                    <a:pt x="25050" y="8737"/>
                  </a:cubicBezTo>
                  <a:cubicBezTo>
                    <a:pt x="25056" y="8672"/>
                    <a:pt x="25008" y="8640"/>
                    <a:pt x="24958" y="8640"/>
                  </a:cubicBezTo>
                  <a:cubicBezTo>
                    <a:pt x="24907" y="8640"/>
                    <a:pt x="24854" y="8672"/>
                    <a:pt x="24849" y="8737"/>
                  </a:cubicBezTo>
                  <a:cubicBezTo>
                    <a:pt x="24796" y="9409"/>
                    <a:pt x="24210" y="9905"/>
                    <a:pt x="23595" y="10080"/>
                  </a:cubicBezTo>
                  <a:cubicBezTo>
                    <a:pt x="23376" y="10142"/>
                    <a:pt x="23147" y="10169"/>
                    <a:pt x="22916" y="10169"/>
                  </a:cubicBezTo>
                  <a:cubicBezTo>
                    <a:pt x="22479" y="10169"/>
                    <a:pt x="22035" y="10071"/>
                    <a:pt x="21638" y="9926"/>
                  </a:cubicBezTo>
                  <a:cubicBezTo>
                    <a:pt x="20369" y="9458"/>
                    <a:pt x="19353" y="8403"/>
                    <a:pt x="18676" y="7259"/>
                  </a:cubicBezTo>
                  <a:cubicBezTo>
                    <a:pt x="18132" y="6342"/>
                    <a:pt x="17820" y="5132"/>
                    <a:pt x="16818" y="4582"/>
                  </a:cubicBezTo>
                  <a:cubicBezTo>
                    <a:pt x="16446" y="4377"/>
                    <a:pt x="16025" y="4300"/>
                    <a:pt x="15603" y="4300"/>
                  </a:cubicBezTo>
                  <a:cubicBezTo>
                    <a:pt x="15432" y="4300"/>
                    <a:pt x="15260" y="4313"/>
                    <a:pt x="15092" y="4335"/>
                  </a:cubicBezTo>
                  <a:cubicBezTo>
                    <a:pt x="14332" y="4435"/>
                    <a:pt x="13620" y="4746"/>
                    <a:pt x="12958" y="5121"/>
                  </a:cubicBezTo>
                  <a:cubicBezTo>
                    <a:pt x="11625" y="5879"/>
                    <a:pt x="10424" y="6932"/>
                    <a:pt x="8884" y="7251"/>
                  </a:cubicBezTo>
                  <a:cubicBezTo>
                    <a:pt x="8630" y="7303"/>
                    <a:pt x="8376" y="7329"/>
                    <a:pt x="8123" y="7329"/>
                  </a:cubicBezTo>
                  <a:cubicBezTo>
                    <a:pt x="7060" y="7329"/>
                    <a:pt x="6038" y="6877"/>
                    <a:pt x="5305" y="6095"/>
                  </a:cubicBezTo>
                  <a:lnTo>
                    <a:pt x="5305" y="6095"/>
                  </a:lnTo>
                  <a:cubicBezTo>
                    <a:pt x="5360" y="6074"/>
                    <a:pt x="5415" y="6051"/>
                    <a:pt x="5470" y="6024"/>
                  </a:cubicBezTo>
                  <a:cubicBezTo>
                    <a:pt x="6108" y="5718"/>
                    <a:pt x="6578" y="5094"/>
                    <a:pt x="6743" y="4412"/>
                  </a:cubicBezTo>
                  <a:cubicBezTo>
                    <a:pt x="6904" y="3749"/>
                    <a:pt x="6785" y="2980"/>
                    <a:pt x="6246" y="2517"/>
                  </a:cubicBezTo>
                  <a:cubicBezTo>
                    <a:pt x="6001" y="2308"/>
                    <a:pt x="5692" y="2193"/>
                    <a:pt x="5383" y="2193"/>
                  </a:cubicBezTo>
                  <a:cubicBezTo>
                    <a:pt x="5158" y="2193"/>
                    <a:pt x="4933" y="2254"/>
                    <a:pt x="4731" y="2383"/>
                  </a:cubicBezTo>
                  <a:cubicBezTo>
                    <a:pt x="4115" y="2779"/>
                    <a:pt x="4002" y="3574"/>
                    <a:pt x="4125" y="4246"/>
                  </a:cubicBezTo>
                  <a:cubicBezTo>
                    <a:pt x="4243" y="4884"/>
                    <a:pt x="4535" y="5480"/>
                    <a:pt x="4943" y="5985"/>
                  </a:cubicBezTo>
                  <a:lnTo>
                    <a:pt x="4943" y="5985"/>
                  </a:lnTo>
                  <a:cubicBezTo>
                    <a:pt x="4857" y="6000"/>
                    <a:pt x="4769" y="6009"/>
                    <a:pt x="4680" y="6009"/>
                  </a:cubicBezTo>
                  <a:cubicBezTo>
                    <a:pt x="4537" y="6009"/>
                    <a:pt x="4392" y="5987"/>
                    <a:pt x="4247" y="5940"/>
                  </a:cubicBezTo>
                  <a:cubicBezTo>
                    <a:pt x="3577" y="5721"/>
                    <a:pt x="3146" y="5072"/>
                    <a:pt x="2823" y="4486"/>
                  </a:cubicBezTo>
                  <a:cubicBezTo>
                    <a:pt x="2148" y="3265"/>
                    <a:pt x="1742" y="1891"/>
                    <a:pt x="896" y="767"/>
                  </a:cubicBezTo>
                  <a:cubicBezTo>
                    <a:pt x="695" y="498"/>
                    <a:pt x="472" y="248"/>
                    <a:pt x="220" y="25"/>
                  </a:cubicBezTo>
                  <a:cubicBezTo>
                    <a:pt x="200" y="8"/>
                    <a:pt x="177" y="1"/>
                    <a:pt x="1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1" name="Google Shape;2591;p40"/>
          <p:cNvGrpSpPr/>
          <p:nvPr/>
        </p:nvGrpSpPr>
        <p:grpSpPr>
          <a:xfrm rot="1125818">
            <a:off x="7391400" y="4485942"/>
            <a:ext cx="703322" cy="578873"/>
            <a:chOff x="6522431" y="1681510"/>
            <a:chExt cx="420647" cy="346216"/>
          </a:xfrm>
        </p:grpSpPr>
        <p:sp>
          <p:nvSpPr>
            <p:cNvPr id="2592" name="Google Shape;2592;p40"/>
            <p:cNvSpPr/>
            <p:nvPr/>
          </p:nvSpPr>
          <p:spPr>
            <a:xfrm>
              <a:off x="6522431" y="1681510"/>
              <a:ext cx="420647" cy="346216"/>
            </a:xfrm>
            <a:custGeom>
              <a:avLst/>
              <a:gdLst/>
              <a:ahLst/>
              <a:cxnLst/>
              <a:rect l="l" t="t" r="r" b="b"/>
              <a:pathLst>
                <a:path w="14072" h="11583" extrusionOk="0">
                  <a:moveTo>
                    <a:pt x="6987" y="0"/>
                  </a:moveTo>
                  <a:cubicBezTo>
                    <a:pt x="6834" y="0"/>
                    <a:pt x="6683" y="13"/>
                    <a:pt x="6531" y="35"/>
                  </a:cubicBezTo>
                  <a:cubicBezTo>
                    <a:pt x="4887" y="296"/>
                    <a:pt x="2027" y="1588"/>
                    <a:pt x="1286" y="3014"/>
                  </a:cubicBezTo>
                  <a:cubicBezTo>
                    <a:pt x="889" y="3777"/>
                    <a:pt x="984" y="4681"/>
                    <a:pt x="1215" y="5454"/>
                  </a:cubicBezTo>
                  <a:cubicBezTo>
                    <a:pt x="754" y="5851"/>
                    <a:pt x="359" y="6386"/>
                    <a:pt x="277" y="7079"/>
                  </a:cubicBezTo>
                  <a:cubicBezTo>
                    <a:pt x="261" y="7217"/>
                    <a:pt x="257" y="7362"/>
                    <a:pt x="264" y="7518"/>
                  </a:cubicBezTo>
                  <a:cubicBezTo>
                    <a:pt x="93" y="7797"/>
                    <a:pt x="0" y="8129"/>
                    <a:pt x="1" y="8477"/>
                  </a:cubicBezTo>
                  <a:cubicBezTo>
                    <a:pt x="7" y="9310"/>
                    <a:pt x="594" y="10260"/>
                    <a:pt x="1311" y="10593"/>
                  </a:cubicBezTo>
                  <a:cubicBezTo>
                    <a:pt x="1390" y="10630"/>
                    <a:pt x="1469" y="10661"/>
                    <a:pt x="1553" y="10685"/>
                  </a:cubicBezTo>
                  <a:cubicBezTo>
                    <a:pt x="1852" y="10962"/>
                    <a:pt x="2254" y="11178"/>
                    <a:pt x="2783" y="11178"/>
                  </a:cubicBezTo>
                  <a:cubicBezTo>
                    <a:pt x="2867" y="11178"/>
                    <a:pt x="2949" y="11172"/>
                    <a:pt x="3030" y="11159"/>
                  </a:cubicBezTo>
                  <a:cubicBezTo>
                    <a:pt x="3255" y="11306"/>
                    <a:pt x="3499" y="11416"/>
                    <a:pt x="3755" y="11481"/>
                  </a:cubicBezTo>
                  <a:cubicBezTo>
                    <a:pt x="4017" y="11547"/>
                    <a:pt x="4287" y="11583"/>
                    <a:pt x="4561" y="11583"/>
                  </a:cubicBezTo>
                  <a:cubicBezTo>
                    <a:pt x="5505" y="11583"/>
                    <a:pt x="6408" y="11172"/>
                    <a:pt x="6978" y="10485"/>
                  </a:cubicBezTo>
                  <a:cubicBezTo>
                    <a:pt x="7155" y="10270"/>
                    <a:pt x="7293" y="10034"/>
                    <a:pt x="7395" y="9785"/>
                  </a:cubicBezTo>
                  <a:cubicBezTo>
                    <a:pt x="7705" y="9663"/>
                    <a:pt x="8006" y="9545"/>
                    <a:pt x="8298" y="9429"/>
                  </a:cubicBezTo>
                  <a:cubicBezTo>
                    <a:pt x="8363" y="9451"/>
                    <a:pt x="8429" y="9473"/>
                    <a:pt x="8497" y="9491"/>
                  </a:cubicBezTo>
                  <a:cubicBezTo>
                    <a:pt x="8760" y="9557"/>
                    <a:pt x="9029" y="9593"/>
                    <a:pt x="9303" y="9593"/>
                  </a:cubicBezTo>
                  <a:cubicBezTo>
                    <a:pt x="10239" y="9593"/>
                    <a:pt x="11137" y="9189"/>
                    <a:pt x="11707" y="8510"/>
                  </a:cubicBezTo>
                  <a:cubicBezTo>
                    <a:pt x="11900" y="8278"/>
                    <a:pt x="12050" y="8024"/>
                    <a:pt x="12154" y="7756"/>
                  </a:cubicBezTo>
                  <a:cubicBezTo>
                    <a:pt x="13030" y="7305"/>
                    <a:pt x="13723" y="6775"/>
                    <a:pt x="13730" y="5824"/>
                  </a:cubicBezTo>
                  <a:cubicBezTo>
                    <a:pt x="13730" y="5773"/>
                    <a:pt x="13732" y="5676"/>
                    <a:pt x="13714" y="5516"/>
                  </a:cubicBezTo>
                  <a:cubicBezTo>
                    <a:pt x="13735" y="5470"/>
                    <a:pt x="13754" y="5424"/>
                    <a:pt x="13769" y="5379"/>
                  </a:cubicBezTo>
                  <a:cubicBezTo>
                    <a:pt x="14071" y="4535"/>
                    <a:pt x="13693" y="3541"/>
                    <a:pt x="13368" y="3078"/>
                  </a:cubicBezTo>
                  <a:cubicBezTo>
                    <a:pt x="13192" y="2829"/>
                    <a:pt x="12972" y="2630"/>
                    <a:pt x="12725" y="2490"/>
                  </a:cubicBezTo>
                  <a:cubicBezTo>
                    <a:pt x="12547" y="2237"/>
                    <a:pt x="12324" y="2018"/>
                    <a:pt x="12025" y="1870"/>
                  </a:cubicBezTo>
                  <a:cubicBezTo>
                    <a:pt x="11770" y="1743"/>
                    <a:pt x="11483" y="1678"/>
                    <a:pt x="11171" y="1678"/>
                  </a:cubicBezTo>
                  <a:cubicBezTo>
                    <a:pt x="10847" y="1678"/>
                    <a:pt x="10420" y="1762"/>
                    <a:pt x="9972" y="1879"/>
                  </a:cubicBezTo>
                  <a:cubicBezTo>
                    <a:pt x="9378" y="980"/>
                    <a:pt x="8404" y="0"/>
                    <a:pt x="6987"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40"/>
            <p:cNvSpPr/>
            <p:nvPr/>
          </p:nvSpPr>
          <p:spPr>
            <a:xfrm>
              <a:off x="6576476" y="1729544"/>
              <a:ext cx="308461" cy="237924"/>
            </a:xfrm>
            <a:custGeom>
              <a:avLst/>
              <a:gdLst/>
              <a:ahLst/>
              <a:cxnLst/>
              <a:rect l="l" t="t" r="r" b="b"/>
              <a:pathLst>
                <a:path w="10319" h="7960" extrusionOk="0">
                  <a:moveTo>
                    <a:pt x="5180" y="0"/>
                  </a:moveTo>
                  <a:cubicBezTo>
                    <a:pt x="5115" y="0"/>
                    <a:pt x="5048" y="5"/>
                    <a:pt x="4980" y="16"/>
                  </a:cubicBezTo>
                  <a:cubicBezTo>
                    <a:pt x="3501" y="251"/>
                    <a:pt x="1292" y="1408"/>
                    <a:pt x="909" y="2146"/>
                  </a:cubicBezTo>
                  <a:cubicBezTo>
                    <a:pt x="527" y="2883"/>
                    <a:pt x="1437" y="4503"/>
                    <a:pt x="1437" y="4503"/>
                  </a:cubicBezTo>
                  <a:cubicBezTo>
                    <a:pt x="1437" y="4503"/>
                    <a:pt x="147" y="5006"/>
                    <a:pt x="72" y="5654"/>
                  </a:cubicBezTo>
                  <a:cubicBezTo>
                    <a:pt x="0" y="6287"/>
                    <a:pt x="621" y="7959"/>
                    <a:pt x="979" y="7959"/>
                  </a:cubicBezTo>
                  <a:cubicBezTo>
                    <a:pt x="986" y="7959"/>
                    <a:pt x="994" y="7959"/>
                    <a:pt x="1001" y="7957"/>
                  </a:cubicBezTo>
                  <a:cubicBezTo>
                    <a:pt x="1355" y="7885"/>
                    <a:pt x="2616" y="7589"/>
                    <a:pt x="2616" y="7589"/>
                  </a:cubicBezTo>
                  <a:cubicBezTo>
                    <a:pt x="2616" y="7589"/>
                    <a:pt x="10311" y="4746"/>
                    <a:pt x="10315" y="4204"/>
                  </a:cubicBezTo>
                  <a:cubicBezTo>
                    <a:pt x="10318" y="3665"/>
                    <a:pt x="9787" y="1847"/>
                    <a:pt x="9497" y="1702"/>
                  </a:cubicBezTo>
                  <a:cubicBezTo>
                    <a:pt x="9467" y="1687"/>
                    <a:pt x="9422" y="1680"/>
                    <a:pt x="9364" y="1680"/>
                  </a:cubicBezTo>
                  <a:cubicBezTo>
                    <a:pt x="8850" y="1680"/>
                    <a:pt x="7361" y="2211"/>
                    <a:pt x="7361" y="2211"/>
                  </a:cubicBezTo>
                  <a:cubicBezTo>
                    <a:pt x="7361" y="2211"/>
                    <a:pt x="6539" y="0"/>
                    <a:pt x="5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40"/>
            <p:cNvSpPr/>
            <p:nvPr/>
          </p:nvSpPr>
          <p:spPr>
            <a:xfrm>
              <a:off x="6617997" y="1770882"/>
              <a:ext cx="80979" cy="89521"/>
            </a:xfrm>
            <a:custGeom>
              <a:avLst/>
              <a:gdLst/>
              <a:ahLst/>
              <a:cxnLst/>
              <a:rect l="l" t="t" r="r" b="b"/>
              <a:pathLst>
                <a:path w="2709" h="2995" extrusionOk="0">
                  <a:moveTo>
                    <a:pt x="1663" y="1"/>
                  </a:moveTo>
                  <a:cubicBezTo>
                    <a:pt x="1663" y="1"/>
                    <a:pt x="1662" y="1"/>
                    <a:pt x="1661" y="1"/>
                  </a:cubicBezTo>
                  <a:cubicBezTo>
                    <a:pt x="1498" y="15"/>
                    <a:pt x="45" y="750"/>
                    <a:pt x="23" y="868"/>
                  </a:cubicBezTo>
                  <a:cubicBezTo>
                    <a:pt x="0" y="983"/>
                    <a:pt x="700" y="2907"/>
                    <a:pt x="824" y="2989"/>
                  </a:cubicBezTo>
                  <a:cubicBezTo>
                    <a:pt x="830" y="2993"/>
                    <a:pt x="839" y="2995"/>
                    <a:pt x="850" y="2995"/>
                  </a:cubicBezTo>
                  <a:cubicBezTo>
                    <a:pt x="1101" y="2995"/>
                    <a:pt x="2709" y="2178"/>
                    <a:pt x="2680" y="2131"/>
                  </a:cubicBezTo>
                  <a:cubicBezTo>
                    <a:pt x="2680" y="2131"/>
                    <a:pt x="1830" y="1"/>
                    <a:pt x="1663" y="1"/>
                  </a:cubicBez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40"/>
            <p:cNvSpPr/>
            <p:nvPr/>
          </p:nvSpPr>
          <p:spPr>
            <a:xfrm>
              <a:off x="6680233" y="1741828"/>
              <a:ext cx="93833" cy="89341"/>
            </a:xfrm>
            <a:custGeom>
              <a:avLst/>
              <a:gdLst/>
              <a:ahLst/>
              <a:cxnLst/>
              <a:rect l="l" t="t" r="r" b="b"/>
              <a:pathLst>
                <a:path w="3139" h="2989" extrusionOk="0">
                  <a:moveTo>
                    <a:pt x="1941" y="0"/>
                  </a:moveTo>
                  <a:cubicBezTo>
                    <a:pt x="1794" y="0"/>
                    <a:pt x="35" y="694"/>
                    <a:pt x="17" y="799"/>
                  </a:cubicBezTo>
                  <a:cubicBezTo>
                    <a:pt x="0" y="905"/>
                    <a:pt x="730" y="2924"/>
                    <a:pt x="879" y="2986"/>
                  </a:cubicBezTo>
                  <a:cubicBezTo>
                    <a:pt x="884" y="2988"/>
                    <a:pt x="891" y="2989"/>
                    <a:pt x="899" y="2989"/>
                  </a:cubicBezTo>
                  <a:cubicBezTo>
                    <a:pt x="1160" y="2989"/>
                    <a:pt x="3139" y="2106"/>
                    <a:pt x="3083" y="2053"/>
                  </a:cubicBezTo>
                  <a:cubicBezTo>
                    <a:pt x="3083" y="2053"/>
                    <a:pt x="2072" y="8"/>
                    <a:pt x="1944" y="0"/>
                  </a:cubicBezTo>
                  <a:cubicBezTo>
                    <a:pt x="1943" y="0"/>
                    <a:pt x="1942" y="0"/>
                    <a:pt x="1941" y="0"/>
                  </a:cubicBez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40"/>
            <p:cNvSpPr/>
            <p:nvPr/>
          </p:nvSpPr>
          <p:spPr>
            <a:xfrm>
              <a:off x="6850082" y="1797065"/>
              <a:ext cx="40983" cy="32939"/>
            </a:xfrm>
            <a:custGeom>
              <a:avLst/>
              <a:gdLst/>
              <a:ahLst/>
              <a:cxnLst/>
              <a:rect l="l" t="t" r="r" b="b"/>
              <a:pathLst>
                <a:path w="1371" h="1102" extrusionOk="0">
                  <a:moveTo>
                    <a:pt x="888" y="1"/>
                  </a:moveTo>
                  <a:cubicBezTo>
                    <a:pt x="870" y="1"/>
                    <a:pt x="853" y="4"/>
                    <a:pt x="835" y="10"/>
                  </a:cubicBezTo>
                  <a:cubicBezTo>
                    <a:pt x="537" y="119"/>
                    <a:pt x="1" y="776"/>
                    <a:pt x="334" y="926"/>
                  </a:cubicBezTo>
                  <a:cubicBezTo>
                    <a:pt x="537" y="1017"/>
                    <a:pt x="818" y="1102"/>
                    <a:pt x="1025" y="1102"/>
                  </a:cubicBezTo>
                  <a:cubicBezTo>
                    <a:pt x="1159" y="1102"/>
                    <a:pt x="1262" y="1067"/>
                    <a:pt x="1294" y="975"/>
                  </a:cubicBezTo>
                  <a:cubicBezTo>
                    <a:pt x="1371" y="755"/>
                    <a:pt x="1162" y="1"/>
                    <a:pt x="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40"/>
            <p:cNvSpPr/>
            <p:nvPr/>
          </p:nvSpPr>
          <p:spPr>
            <a:xfrm>
              <a:off x="6870051" y="1798978"/>
              <a:ext cx="21433" cy="27319"/>
            </a:xfrm>
            <a:custGeom>
              <a:avLst/>
              <a:gdLst/>
              <a:ahLst/>
              <a:cxnLst/>
              <a:rect l="l" t="t" r="r" b="b"/>
              <a:pathLst>
                <a:path w="717" h="914" extrusionOk="0">
                  <a:moveTo>
                    <a:pt x="230" y="0"/>
                  </a:moveTo>
                  <a:cubicBezTo>
                    <a:pt x="224" y="0"/>
                    <a:pt x="218" y="1"/>
                    <a:pt x="212" y="2"/>
                  </a:cubicBezTo>
                  <a:cubicBezTo>
                    <a:pt x="1" y="55"/>
                    <a:pt x="162" y="913"/>
                    <a:pt x="434" y="913"/>
                  </a:cubicBezTo>
                  <a:cubicBezTo>
                    <a:pt x="438" y="913"/>
                    <a:pt x="442" y="913"/>
                    <a:pt x="446" y="913"/>
                  </a:cubicBezTo>
                  <a:cubicBezTo>
                    <a:pt x="717" y="888"/>
                    <a:pt x="441" y="0"/>
                    <a:pt x="2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40"/>
            <p:cNvSpPr/>
            <p:nvPr/>
          </p:nvSpPr>
          <p:spPr>
            <a:xfrm>
              <a:off x="6565954" y="1928432"/>
              <a:ext cx="33808" cy="26453"/>
            </a:xfrm>
            <a:custGeom>
              <a:avLst/>
              <a:gdLst/>
              <a:ahLst/>
              <a:cxnLst/>
              <a:rect l="l" t="t" r="r" b="b"/>
              <a:pathLst>
                <a:path w="1131" h="885" extrusionOk="0">
                  <a:moveTo>
                    <a:pt x="545" y="0"/>
                  </a:moveTo>
                  <a:cubicBezTo>
                    <a:pt x="423" y="0"/>
                    <a:pt x="308" y="18"/>
                    <a:pt x="236" y="53"/>
                  </a:cubicBezTo>
                  <a:cubicBezTo>
                    <a:pt x="1" y="166"/>
                    <a:pt x="352" y="787"/>
                    <a:pt x="536" y="873"/>
                  </a:cubicBezTo>
                  <a:cubicBezTo>
                    <a:pt x="553" y="881"/>
                    <a:pt x="571" y="885"/>
                    <a:pt x="589" y="885"/>
                  </a:cubicBezTo>
                  <a:cubicBezTo>
                    <a:pt x="762" y="885"/>
                    <a:pt x="963" y="539"/>
                    <a:pt x="1058" y="284"/>
                  </a:cubicBezTo>
                  <a:cubicBezTo>
                    <a:pt x="1130" y="91"/>
                    <a:pt x="820" y="0"/>
                    <a:pt x="5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40"/>
            <p:cNvSpPr/>
            <p:nvPr/>
          </p:nvSpPr>
          <p:spPr>
            <a:xfrm>
              <a:off x="6569093" y="1931421"/>
              <a:ext cx="20865" cy="20624"/>
            </a:xfrm>
            <a:custGeom>
              <a:avLst/>
              <a:gdLst/>
              <a:ahLst/>
              <a:cxnLst/>
              <a:rect l="l" t="t" r="r" b="b"/>
              <a:pathLst>
                <a:path w="698" h="690" extrusionOk="0">
                  <a:moveTo>
                    <a:pt x="175" y="1"/>
                  </a:moveTo>
                  <a:cubicBezTo>
                    <a:pt x="161" y="1"/>
                    <a:pt x="149" y="4"/>
                    <a:pt x="138" y="11"/>
                  </a:cubicBezTo>
                  <a:cubicBezTo>
                    <a:pt x="0" y="96"/>
                    <a:pt x="295" y="690"/>
                    <a:pt x="481" y="690"/>
                  </a:cubicBezTo>
                  <a:cubicBezTo>
                    <a:pt x="501" y="690"/>
                    <a:pt x="519" y="684"/>
                    <a:pt x="535" y="670"/>
                  </a:cubicBezTo>
                  <a:cubicBezTo>
                    <a:pt x="698" y="533"/>
                    <a:pt x="347" y="1"/>
                    <a:pt x="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40"/>
            <p:cNvSpPr/>
            <p:nvPr/>
          </p:nvSpPr>
          <p:spPr>
            <a:xfrm>
              <a:off x="6746535" y="1842887"/>
              <a:ext cx="99961" cy="77266"/>
            </a:xfrm>
            <a:custGeom>
              <a:avLst/>
              <a:gdLst/>
              <a:ahLst/>
              <a:cxnLst/>
              <a:rect l="l" t="t" r="r" b="b"/>
              <a:pathLst>
                <a:path w="3344" h="2585" extrusionOk="0">
                  <a:moveTo>
                    <a:pt x="1843" y="0"/>
                  </a:moveTo>
                  <a:cubicBezTo>
                    <a:pt x="1760" y="0"/>
                    <a:pt x="1672" y="6"/>
                    <a:pt x="1579" y="18"/>
                  </a:cubicBezTo>
                  <a:cubicBezTo>
                    <a:pt x="1" y="227"/>
                    <a:pt x="471" y="2292"/>
                    <a:pt x="1404" y="2534"/>
                  </a:cubicBezTo>
                  <a:cubicBezTo>
                    <a:pt x="1538" y="2568"/>
                    <a:pt x="1673" y="2584"/>
                    <a:pt x="1807" y="2584"/>
                  </a:cubicBezTo>
                  <a:cubicBezTo>
                    <a:pt x="2607" y="2584"/>
                    <a:pt x="3344" y="2001"/>
                    <a:pt x="3202" y="1255"/>
                  </a:cubicBezTo>
                  <a:cubicBezTo>
                    <a:pt x="3202" y="1255"/>
                    <a:pt x="3060" y="0"/>
                    <a:pt x="18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40"/>
            <p:cNvSpPr/>
            <p:nvPr/>
          </p:nvSpPr>
          <p:spPr>
            <a:xfrm>
              <a:off x="6766114" y="1857921"/>
              <a:ext cx="62386" cy="41697"/>
            </a:xfrm>
            <a:custGeom>
              <a:avLst/>
              <a:gdLst/>
              <a:ahLst/>
              <a:cxnLst/>
              <a:rect l="l" t="t" r="r" b="b"/>
              <a:pathLst>
                <a:path w="2087" h="1395" extrusionOk="0">
                  <a:moveTo>
                    <a:pt x="1133" y="1"/>
                  </a:moveTo>
                  <a:cubicBezTo>
                    <a:pt x="1054" y="1"/>
                    <a:pt x="968" y="12"/>
                    <a:pt x="876" y="35"/>
                  </a:cubicBezTo>
                  <a:cubicBezTo>
                    <a:pt x="0" y="256"/>
                    <a:pt x="353" y="1395"/>
                    <a:pt x="1097" y="1395"/>
                  </a:cubicBezTo>
                  <a:cubicBezTo>
                    <a:pt x="1168" y="1395"/>
                    <a:pt x="1243" y="1384"/>
                    <a:pt x="1321" y="1362"/>
                  </a:cubicBezTo>
                  <a:cubicBezTo>
                    <a:pt x="2086" y="1136"/>
                    <a:pt x="1953" y="1"/>
                    <a:pt x="1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40"/>
            <p:cNvSpPr/>
            <p:nvPr/>
          </p:nvSpPr>
          <p:spPr>
            <a:xfrm>
              <a:off x="6787727" y="1872866"/>
              <a:ext cx="19101" cy="12733"/>
            </a:xfrm>
            <a:custGeom>
              <a:avLst/>
              <a:gdLst/>
              <a:ahLst/>
              <a:cxnLst/>
              <a:rect l="l" t="t" r="r" b="b"/>
              <a:pathLst>
                <a:path w="639" h="426" extrusionOk="0">
                  <a:moveTo>
                    <a:pt x="347" y="0"/>
                  </a:moveTo>
                  <a:cubicBezTo>
                    <a:pt x="322" y="0"/>
                    <a:pt x="296" y="3"/>
                    <a:pt x="267" y="10"/>
                  </a:cubicBezTo>
                  <a:cubicBezTo>
                    <a:pt x="1" y="77"/>
                    <a:pt x="108" y="426"/>
                    <a:pt x="336" y="426"/>
                  </a:cubicBezTo>
                  <a:cubicBezTo>
                    <a:pt x="358" y="426"/>
                    <a:pt x="380" y="422"/>
                    <a:pt x="404" y="416"/>
                  </a:cubicBezTo>
                  <a:cubicBezTo>
                    <a:pt x="638" y="346"/>
                    <a:pt x="598" y="0"/>
                    <a:pt x="3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40"/>
            <p:cNvSpPr/>
            <p:nvPr/>
          </p:nvSpPr>
          <p:spPr>
            <a:xfrm>
              <a:off x="6604725" y="1902368"/>
              <a:ext cx="99961" cy="77266"/>
            </a:xfrm>
            <a:custGeom>
              <a:avLst/>
              <a:gdLst/>
              <a:ahLst/>
              <a:cxnLst/>
              <a:rect l="l" t="t" r="r" b="b"/>
              <a:pathLst>
                <a:path w="3344" h="2585" extrusionOk="0">
                  <a:moveTo>
                    <a:pt x="1843" y="0"/>
                  </a:moveTo>
                  <a:cubicBezTo>
                    <a:pt x="1760" y="0"/>
                    <a:pt x="1672" y="6"/>
                    <a:pt x="1579" y="19"/>
                  </a:cubicBezTo>
                  <a:cubicBezTo>
                    <a:pt x="1" y="226"/>
                    <a:pt x="471" y="2292"/>
                    <a:pt x="1404" y="2534"/>
                  </a:cubicBezTo>
                  <a:cubicBezTo>
                    <a:pt x="1537" y="2568"/>
                    <a:pt x="1673" y="2585"/>
                    <a:pt x="1807" y="2585"/>
                  </a:cubicBezTo>
                  <a:cubicBezTo>
                    <a:pt x="2607" y="2585"/>
                    <a:pt x="3344" y="2001"/>
                    <a:pt x="3202" y="1255"/>
                  </a:cubicBezTo>
                  <a:cubicBezTo>
                    <a:pt x="3202" y="1255"/>
                    <a:pt x="3060" y="0"/>
                    <a:pt x="18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40"/>
            <p:cNvSpPr/>
            <p:nvPr/>
          </p:nvSpPr>
          <p:spPr>
            <a:xfrm>
              <a:off x="6628818" y="1923261"/>
              <a:ext cx="57752" cy="38588"/>
            </a:xfrm>
            <a:custGeom>
              <a:avLst/>
              <a:gdLst/>
              <a:ahLst/>
              <a:cxnLst/>
              <a:rect l="l" t="t" r="r" b="b"/>
              <a:pathLst>
                <a:path w="1932" h="1291" extrusionOk="0">
                  <a:moveTo>
                    <a:pt x="1051" y="1"/>
                  </a:moveTo>
                  <a:cubicBezTo>
                    <a:pt x="978" y="1"/>
                    <a:pt x="898" y="11"/>
                    <a:pt x="812" y="32"/>
                  </a:cubicBezTo>
                  <a:cubicBezTo>
                    <a:pt x="1" y="236"/>
                    <a:pt x="329" y="1291"/>
                    <a:pt x="1018" y="1291"/>
                  </a:cubicBezTo>
                  <a:cubicBezTo>
                    <a:pt x="1084" y="1291"/>
                    <a:pt x="1153" y="1281"/>
                    <a:pt x="1225" y="1260"/>
                  </a:cubicBezTo>
                  <a:cubicBezTo>
                    <a:pt x="1932" y="1051"/>
                    <a:pt x="1808" y="1"/>
                    <a:pt x="10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40"/>
            <p:cNvSpPr/>
            <p:nvPr/>
          </p:nvSpPr>
          <p:spPr>
            <a:xfrm>
              <a:off x="6649384" y="1935546"/>
              <a:ext cx="19101" cy="12763"/>
            </a:xfrm>
            <a:custGeom>
              <a:avLst/>
              <a:gdLst/>
              <a:ahLst/>
              <a:cxnLst/>
              <a:rect l="l" t="t" r="r" b="b"/>
              <a:pathLst>
                <a:path w="639" h="427" extrusionOk="0">
                  <a:moveTo>
                    <a:pt x="346" y="1"/>
                  </a:moveTo>
                  <a:cubicBezTo>
                    <a:pt x="322" y="1"/>
                    <a:pt x="296" y="4"/>
                    <a:pt x="268" y="11"/>
                  </a:cubicBezTo>
                  <a:cubicBezTo>
                    <a:pt x="1" y="78"/>
                    <a:pt x="107" y="426"/>
                    <a:pt x="335" y="426"/>
                  </a:cubicBezTo>
                  <a:cubicBezTo>
                    <a:pt x="357" y="426"/>
                    <a:pt x="380" y="423"/>
                    <a:pt x="404" y="416"/>
                  </a:cubicBezTo>
                  <a:cubicBezTo>
                    <a:pt x="638" y="348"/>
                    <a:pt x="598" y="1"/>
                    <a:pt x="3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40"/>
            <p:cNvSpPr/>
            <p:nvPr/>
          </p:nvSpPr>
          <p:spPr>
            <a:xfrm>
              <a:off x="6718645" y="1837148"/>
              <a:ext cx="21044" cy="14556"/>
            </a:xfrm>
            <a:custGeom>
              <a:avLst/>
              <a:gdLst/>
              <a:ahLst/>
              <a:cxnLst/>
              <a:rect l="l" t="t" r="r" b="b"/>
              <a:pathLst>
                <a:path w="704" h="487" extrusionOk="0">
                  <a:moveTo>
                    <a:pt x="592" y="0"/>
                  </a:moveTo>
                  <a:cubicBezTo>
                    <a:pt x="592" y="0"/>
                    <a:pt x="1" y="157"/>
                    <a:pt x="2" y="247"/>
                  </a:cubicBezTo>
                  <a:cubicBezTo>
                    <a:pt x="5" y="337"/>
                    <a:pt x="86" y="487"/>
                    <a:pt x="86" y="487"/>
                  </a:cubicBezTo>
                  <a:cubicBezTo>
                    <a:pt x="86" y="487"/>
                    <a:pt x="633" y="312"/>
                    <a:pt x="670" y="224"/>
                  </a:cubicBezTo>
                  <a:cubicBezTo>
                    <a:pt x="704" y="136"/>
                    <a:pt x="592" y="0"/>
                    <a:pt x="5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40"/>
            <p:cNvSpPr/>
            <p:nvPr/>
          </p:nvSpPr>
          <p:spPr>
            <a:xfrm>
              <a:off x="6653898" y="1863242"/>
              <a:ext cx="21074" cy="14586"/>
            </a:xfrm>
            <a:custGeom>
              <a:avLst/>
              <a:gdLst/>
              <a:ahLst/>
              <a:cxnLst/>
              <a:rect l="l" t="t" r="r" b="b"/>
              <a:pathLst>
                <a:path w="705" h="488" extrusionOk="0">
                  <a:moveTo>
                    <a:pt x="592" y="1"/>
                  </a:moveTo>
                  <a:cubicBezTo>
                    <a:pt x="592" y="1"/>
                    <a:pt x="0" y="157"/>
                    <a:pt x="2" y="248"/>
                  </a:cubicBezTo>
                  <a:cubicBezTo>
                    <a:pt x="4" y="337"/>
                    <a:pt x="85" y="488"/>
                    <a:pt x="85" y="488"/>
                  </a:cubicBezTo>
                  <a:cubicBezTo>
                    <a:pt x="85" y="488"/>
                    <a:pt x="633" y="313"/>
                    <a:pt x="669" y="224"/>
                  </a:cubicBezTo>
                  <a:cubicBezTo>
                    <a:pt x="705" y="136"/>
                    <a:pt x="592" y="1"/>
                    <a:pt x="5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40"/>
            <p:cNvSpPr/>
            <p:nvPr/>
          </p:nvSpPr>
          <p:spPr>
            <a:xfrm>
              <a:off x="6683850" y="1744578"/>
              <a:ext cx="85522" cy="84469"/>
            </a:xfrm>
            <a:custGeom>
              <a:avLst/>
              <a:gdLst/>
              <a:ahLst/>
              <a:cxnLst/>
              <a:rect l="l" t="t" r="r" b="b"/>
              <a:pathLst>
                <a:path w="2861" h="2826" extrusionOk="0">
                  <a:moveTo>
                    <a:pt x="1772" y="1"/>
                  </a:moveTo>
                  <a:cubicBezTo>
                    <a:pt x="1546" y="1"/>
                    <a:pt x="30" y="607"/>
                    <a:pt x="16" y="727"/>
                  </a:cubicBezTo>
                  <a:cubicBezTo>
                    <a:pt x="1" y="851"/>
                    <a:pt x="683" y="2826"/>
                    <a:pt x="839" y="2826"/>
                  </a:cubicBezTo>
                  <a:cubicBezTo>
                    <a:pt x="842" y="2826"/>
                    <a:pt x="844" y="2826"/>
                    <a:pt x="846" y="2825"/>
                  </a:cubicBezTo>
                  <a:cubicBezTo>
                    <a:pt x="988" y="2765"/>
                    <a:pt x="2860" y="1962"/>
                    <a:pt x="2860" y="1962"/>
                  </a:cubicBezTo>
                  <a:cubicBezTo>
                    <a:pt x="2860" y="1962"/>
                    <a:pt x="1950" y="34"/>
                    <a:pt x="1786" y="2"/>
                  </a:cubicBezTo>
                  <a:cubicBezTo>
                    <a:pt x="1782" y="1"/>
                    <a:pt x="1777" y="1"/>
                    <a:pt x="1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40"/>
            <p:cNvSpPr/>
            <p:nvPr/>
          </p:nvSpPr>
          <p:spPr>
            <a:xfrm>
              <a:off x="6621584" y="1774259"/>
              <a:ext cx="72160" cy="82168"/>
            </a:xfrm>
            <a:custGeom>
              <a:avLst/>
              <a:gdLst/>
              <a:ahLst/>
              <a:cxnLst/>
              <a:rect l="l" t="t" r="r" b="b"/>
              <a:pathLst>
                <a:path w="2414" h="2749" extrusionOk="0">
                  <a:moveTo>
                    <a:pt x="1504" y="1"/>
                  </a:moveTo>
                  <a:cubicBezTo>
                    <a:pt x="1503" y="1"/>
                    <a:pt x="1503" y="1"/>
                    <a:pt x="1502" y="1"/>
                  </a:cubicBezTo>
                  <a:cubicBezTo>
                    <a:pt x="1396" y="29"/>
                    <a:pt x="127" y="544"/>
                    <a:pt x="64" y="756"/>
                  </a:cubicBezTo>
                  <a:cubicBezTo>
                    <a:pt x="1" y="965"/>
                    <a:pt x="599" y="2749"/>
                    <a:pt x="775" y="2749"/>
                  </a:cubicBezTo>
                  <a:cubicBezTo>
                    <a:pt x="777" y="2749"/>
                    <a:pt x="780" y="2748"/>
                    <a:pt x="782" y="2748"/>
                  </a:cubicBezTo>
                  <a:cubicBezTo>
                    <a:pt x="946" y="2695"/>
                    <a:pt x="2414" y="2014"/>
                    <a:pt x="2414" y="2014"/>
                  </a:cubicBezTo>
                  <a:cubicBezTo>
                    <a:pt x="2414" y="2014"/>
                    <a:pt x="1620" y="1"/>
                    <a:pt x="15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40"/>
            <p:cNvSpPr/>
            <p:nvPr/>
          </p:nvSpPr>
          <p:spPr>
            <a:xfrm>
              <a:off x="6691443" y="1754651"/>
              <a:ext cx="65853" cy="23912"/>
            </a:xfrm>
            <a:custGeom>
              <a:avLst/>
              <a:gdLst/>
              <a:ahLst/>
              <a:cxnLst/>
              <a:rect l="l" t="t" r="r" b="b"/>
              <a:pathLst>
                <a:path w="2203" h="800" extrusionOk="0">
                  <a:moveTo>
                    <a:pt x="514" y="1"/>
                  </a:moveTo>
                  <a:cubicBezTo>
                    <a:pt x="322" y="80"/>
                    <a:pt x="139" y="161"/>
                    <a:pt x="0" y="229"/>
                  </a:cubicBezTo>
                  <a:lnTo>
                    <a:pt x="2202" y="799"/>
                  </a:lnTo>
                  <a:cubicBezTo>
                    <a:pt x="2130" y="655"/>
                    <a:pt x="2054" y="507"/>
                    <a:pt x="1981" y="366"/>
                  </a:cubicBezTo>
                  <a:lnTo>
                    <a:pt x="514" y="1"/>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40"/>
            <p:cNvSpPr/>
            <p:nvPr/>
          </p:nvSpPr>
          <p:spPr>
            <a:xfrm>
              <a:off x="6685016" y="1770045"/>
              <a:ext cx="84147" cy="32730"/>
            </a:xfrm>
            <a:custGeom>
              <a:avLst/>
              <a:gdLst/>
              <a:ahLst/>
              <a:cxnLst/>
              <a:rect l="l" t="t" r="r" b="b"/>
              <a:pathLst>
                <a:path w="2815" h="1095" extrusionOk="0">
                  <a:moveTo>
                    <a:pt x="1" y="1"/>
                  </a:moveTo>
                  <a:cubicBezTo>
                    <a:pt x="29" y="108"/>
                    <a:pt x="81" y="276"/>
                    <a:pt x="146" y="468"/>
                  </a:cubicBezTo>
                  <a:lnTo>
                    <a:pt x="2814" y="1095"/>
                  </a:lnTo>
                  <a:cubicBezTo>
                    <a:pt x="2793" y="1048"/>
                    <a:pt x="2725" y="904"/>
                    <a:pt x="2631" y="714"/>
                  </a:cubicBezTo>
                  <a:lnTo>
                    <a:pt x="1" y="1"/>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40"/>
            <p:cNvSpPr/>
            <p:nvPr/>
          </p:nvSpPr>
          <p:spPr>
            <a:xfrm>
              <a:off x="6623258" y="1791237"/>
              <a:ext cx="63522" cy="25915"/>
            </a:xfrm>
            <a:custGeom>
              <a:avLst/>
              <a:gdLst/>
              <a:ahLst/>
              <a:cxnLst/>
              <a:rect l="l" t="t" r="r" b="b"/>
              <a:pathLst>
                <a:path w="2125" h="867" extrusionOk="0">
                  <a:moveTo>
                    <a:pt x="218" y="0"/>
                  </a:moveTo>
                  <a:cubicBezTo>
                    <a:pt x="102" y="74"/>
                    <a:pt x="23" y="139"/>
                    <a:pt x="9" y="188"/>
                  </a:cubicBezTo>
                  <a:cubicBezTo>
                    <a:pt x="0" y="219"/>
                    <a:pt x="6" y="285"/>
                    <a:pt x="22" y="373"/>
                  </a:cubicBezTo>
                  <a:lnTo>
                    <a:pt x="2125" y="867"/>
                  </a:lnTo>
                  <a:cubicBezTo>
                    <a:pt x="2073" y="744"/>
                    <a:pt x="2018" y="610"/>
                    <a:pt x="1961" y="473"/>
                  </a:cubicBezTo>
                  <a:lnTo>
                    <a:pt x="218" y="0"/>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40"/>
            <p:cNvSpPr/>
            <p:nvPr/>
          </p:nvSpPr>
          <p:spPr>
            <a:xfrm>
              <a:off x="6642748" y="1777308"/>
              <a:ext cx="33779" cy="15782"/>
            </a:xfrm>
            <a:custGeom>
              <a:avLst/>
              <a:gdLst/>
              <a:ahLst/>
              <a:cxnLst/>
              <a:rect l="l" t="t" r="r" b="b"/>
              <a:pathLst>
                <a:path w="1130" h="528" extrusionOk="0">
                  <a:moveTo>
                    <a:pt x="527" y="1"/>
                  </a:moveTo>
                  <a:cubicBezTo>
                    <a:pt x="377" y="63"/>
                    <a:pt x="187" y="146"/>
                    <a:pt x="1" y="233"/>
                  </a:cubicBezTo>
                  <a:lnTo>
                    <a:pt x="1130" y="527"/>
                  </a:lnTo>
                  <a:cubicBezTo>
                    <a:pt x="1058" y="363"/>
                    <a:pt x="989" y="215"/>
                    <a:pt x="932" y="102"/>
                  </a:cubicBezTo>
                  <a:lnTo>
                    <a:pt x="527" y="1"/>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4" name="Google Shape;2614;p40"/>
          <p:cNvGrpSpPr/>
          <p:nvPr/>
        </p:nvGrpSpPr>
        <p:grpSpPr>
          <a:xfrm>
            <a:off x="8221905" y="361950"/>
            <a:ext cx="664756" cy="578883"/>
            <a:chOff x="5133595" y="1523392"/>
            <a:chExt cx="473946" cy="412721"/>
          </a:xfrm>
        </p:grpSpPr>
        <p:sp>
          <p:nvSpPr>
            <p:cNvPr id="2615" name="Google Shape;2615;p40"/>
            <p:cNvSpPr/>
            <p:nvPr/>
          </p:nvSpPr>
          <p:spPr>
            <a:xfrm>
              <a:off x="5133595" y="1523392"/>
              <a:ext cx="473946" cy="412721"/>
            </a:xfrm>
            <a:custGeom>
              <a:avLst/>
              <a:gdLst/>
              <a:ahLst/>
              <a:cxnLst/>
              <a:rect l="l" t="t" r="r" b="b"/>
              <a:pathLst>
                <a:path w="15855" h="13808" extrusionOk="0">
                  <a:moveTo>
                    <a:pt x="3218" y="1"/>
                  </a:moveTo>
                  <a:cubicBezTo>
                    <a:pt x="2663" y="1"/>
                    <a:pt x="2103" y="48"/>
                    <a:pt x="1542" y="147"/>
                  </a:cubicBezTo>
                  <a:cubicBezTo>
                    <a:pt x="1279" y="193"/>
                    <a:pt x="1008" y="252"/>
                    <a:pt x="794" y="410"/>
                  </a:cubicBezTo>
                  <a:cubicBezTo>
                    <a:pt x="0" y="986"/>
                    <a:pt x="283" y="2570"/>
                    <a:pt x="438" y="3386"/>
                  </a:cubicBezTo>
                  <a:cubicBezTo>
                    <a:pt x="671" y="4610"/>
                    <a:pt x="1200" y="5771"/>
                    <a:pt x="1928" y="6778"/>
                  </a:cubicBezTo>
                  <a:cubicBezTo>
                    <a:pt x="2390" y="7416"/>
                    <a:pt x="2946" y="7999"/>
                    <a:pt x="3526" y="8532"/>
                  </a:cubicBezTo>
                  <a:cubicBezTo>
                    <a:pt x="3856" y="8836"/>
                    <a:pt x="4202" y="9124"/>
                    <a:pt x="4559" y="9397"/>
                  </a:cubicBezTo>
                  <a:cubicBezTo>
                    <a:pt x="4737" y="9533"/>
                    <a:pt x="5577" y="9962"/>
                    <a:pt x="5622" y="10148"/>
                  </a:cubicBezTo>
                  <a:cubicBezTo>
                    <a:pt x="5859" y="11125"/>
                    <a:pt x="6355" y="12716"/>
                    <a:pt x="7165" y="13331"/>
                  </a:cubicBezTo>
                  <a:cubicBezTo>
                    <a:pt x="7597" y="13660"/>
                    <a:pt x="8154" y="13807"/>
                    <a:pt x="8975" y="13807"/>
                  </a:cubicBezTo>
                  <a:cubicBezTo>
                    <a:pt x="8984" y="13807"/>
                    <a:pt x="8993" y="13807"/>
                    <a:pt x="9003" y="13807"/>
                  </a:cubicBezTo>
                  <a:cubicBezTo>
                    <a:pt x="9811" y="13807"/>
                    <a:pt x="12342" y="13683"/>
                    <a:pt x="13028" y="12270"/>
                  </a:cubicBezTo>
                  <a:cubicBezTo>
                    <a:pt x="13137" y="12044"/>
                    <a:pt x="13195" y="11805"/>
                    <a:pt x="13205" y="11566"/>
                  </a:cubicBezTo>
                  <a:cubicBezTo>
                    <a:pt x="13535" y="11430"/>
                    <a:pt x="13820" y="11208"/>
                    <a:pt x="14026" y="10915"/>
                  </a:cubicBezTo>
                  <a:cubicBezTo>
                    <a:pt x="14173" y="10707"/>
                    <a:pt x="14306" y="10435"/>
                    <a:pt x="14357" y="10098"/>
                  </a:cubicBezTo>
                  <a:cubicBezTo>
                    <a:pt x="14875" y="9913"/>
                    <a:pt x="15295" y="9482"/>
                    <a:pt x="15491" y="8899"/>
                  </a:cubicBezTo>
                  <a:cubicBezTo>
                    <a:pt x="15854" y="7817"/>
                    <a:pt x="15565" y="4718"/>
                    <a:pt x="14385" y="3823"/>
                  </a:cubicBezTo>
                  <a:cubicBezTo>
                    <a:pt x="14132" y="3633"/>
                    <a:pt x="13542" y="3187"/>
                    <a:pt x="11247" y="3187"/>
                  </a:cubicBezTo>
                  <a:lnTo>
                    <a:pt x="11082" y="3187"/>
                  </a:lnTo>
                  <a:cubicBezTo>
                    <a:pt x="8880" y="1283"/>
                    <a:pt x="6116" y="1"/>
                    <a:pt x="3218"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40"/>
            <p:cNvSpPr/>
            <p:nvPr/>
          </p:nvSpPr>
          <p:spPr>
            <a:xfrm>
              <a:off x="5429023" y="1736897"/>
              <a:ext cx="95686" cy="107096"/>
            </a:xfrm>
            <a:custGeom>
              <a:avLst/>
              <a:gdLst/>
              <a:ahLst/>
              <a:cxnLst/>
              <a:rect l="l" t="t" r="r" b="b"/>
              <a:pathLst>
                <a:path w="3201" h="3583" extrusionOk="0">
                  <a:moveTo>
                    <a:pt x="2133" y="0"/>
                  </a:moveTo>
                  <a:cubicBezTo>
                    <a:pt x="2122" y="0"/>
                    <a:pt x="2112" y="3"/>
                    <a:pt x="2105" y="10"/>
                  </a:cubicBezTo>
                  <a:cubicBezTo>
                    <a:pt x="1975" y="130"/>
                    <a:pt x="1" y="2980"/>
                    <a:pt x="1" y="2980"/>
                  </a:cubicBezTo>
                  <a:cubicBezTo>
                    <a:pt x="1" y="2980"/>
                    <a:pt x="754" y="3583"/>
                    <a:pt x="1186" y="3583"/>
                  </a:cubicBezTo>
                  <a:cubicBezTo>
                    <a:pt x="1269" y="3583"/>
                    <a:pt x="1339" y="3561"/>
                    <a:pt x="1391" y="3509"/>
                  </a:cubicBezTo>
                  <a:cubicBezTo>
                    <a:pt x="1714" y="3183"/>
                    <a:pt x="3200" y="1368"/>
                    <a:pt x="3120" y="1132"/>
                  </a:cubicBezTo>
                  <a:cubicBezTo>
                    <a:pt x="3043" y="907"/>
                    <a:pt x="2322" y="0"/>
                    <a:pt x="21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40"/>
            <p:cNvSpPr/>
            <p:nvPr/>
          </p:nvSpPr>
          <p:spPr>
            <a:xfrm>
              <a:off x="5342305" y="1793777"/>
              <a:ext cx="146533" cy="94273"/>
            </a:xfrm>
            <a:custGeom>
              <a:avLst/>
              <a:gdLst/>
              <a:ahLst/>
              <a:cxnLst/>
              <a:rect l="l" t="t" r="r" b="b"/>
              <a:pathLst>
                <a:path w="4902" h="3154" extrusionOk="0">
                  <a:moveTo>
                    <a:pt x="69" y="0"/>
                  </a:moveTo>
                  <a:lnTo>
                    <a:pt x="69" y="0"/>
                  </a:lnTo>
                  <a:cubicBezTo>
                    <a:pt x="1" y="89"/>
                    <a:pt x="628" y="2604"/>
                    <a:pt x="1158" y="3006"/>
                  </a:cubicBezTo>
                  <a:cubicBezTo>
                    <a:pt x="1293" y="3109"/>
                    <a:pt x="1608" y="3154"/>
                    <a:pt x="1996" y="3154"/>
                  </a:cubicBezTo>
                  <a:cubicBezTo>
                    <a:pt x="3135" y="3154"/>
                    <a:pt x="4902" y="2770"/>
                    <a:pt x="4574" y="2353"/>
                  </a:cubicBezTo>
                  <a:cubicBezTo>
                    <a:pt x="4131" y="1795"/>
                    <a:pt x="69" y="0"/>
                    <a:pt x="69" y="0"/>
                  </a:cubicBezTo>
                  <a:close/>
                </a:path>
              </a:pathLst>
            </a:custGeom>
            <a:solidFill>
              <a:srgbClr val="6DA2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40"/>
            <p:cNvSpPr/>
            <p:nvPr/>
          </p:nvSpPr>
          <p:spPr>
            <a:xfrm>
              <a:off x="5439097" y="1666775"/>
              <a:ext cx="122679" cy="113373"/>
            </a:xfrm>
            <a:custGeom>
              <a:avLst/>
              <a:gdLst/>
              <a:ahLst/>
              <a:cxnLst/>
              <a:rect l="l" t="t" r="r" b="b"/>
              <a:pathLst>
                <a:path w="4104" h="3793" extrusionOk="0">
                  <a:moveTo>
                    <a:pt x="1024" y="1"/>
                  </a:moveTo>
                  <a:cubicBezTo>
                    <a:pt x="471" y="1"/>
                    <a:pt x="28" y="34"/>
                    <a:pt x="1" y="70"/>
                  </a:cubicBezTo>
                  <a:cubicBezTo>
                    <a:pt x="1" y="70"/>
                    <a:pt x="2824" y="3501"/>
                    <a:pt x="3480" y="3776"/>
                  </a:cubicBezTo>
                  <a:cubicBezTo>
                    <a:pt x="3506" y="3787"/>
                    <a:pt x="3530" y="3792"/>
                    <a:pt x="3553" y="3792"/>
                  </a:cubicBezTo>
                  <a:cubicBezTo>
                    <a:pt x="4104" y="3792"/>
                    <a:pt x="3701" y="697"/>
                    <a:pt x="3191" y="311"/>
                  </a:cubicBezTo>
                  <a:cubicBezTo>
                    <a:pt x="2876" y="72"/>
                    <a:pt x="1833" y="1"/>
                    <a:pt x="1024" y="1"/>
                  </a:cubicBezTo>
                  <a:close/>
                </a:path>
              </a:pathLst>
            </a:custGeom>
            <a:solidFill>
              <a:srgbClr val="6DA2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40"/>
            <p:cNvSpPr/>
            <p:nvPr/>
          </p:nvSpPr>
          <p:spPr>
            <a:xfrm>
              <a:off x="5342305" y="1793777"/>
              <a:ext cx="146533" cy="94273"/>
            </a:xfrm>
            <a:custGeom>
              <a:avLst/>
              <a:gdLst/>
              <a:ahLst/>
              <a:cxnLst/>
              <a:rect l="l" t="t" r="r" b="b"/>
              <a:pathLst>
                <a:path w="4902" h="3154" extrusionOk="0">
                  <a:moveTo>
                    <a:pt x="69" y="0"/>
                  </a:moveTo>
                  <a:lnTo>
                    <a:pt x="69" y="0"/>
                  </a:lnTo>
                  <a:cubicBezTo>
                    <a:pt x="1" y="89"/>
                    <a:pt x="628" y="2604"/>
                    <a:pt x="1158" y="3006"/>
                  </a:cubicBezTo>
                  <a:cubicBezTo>
                    <a:pt x="1293" y="3109"/>
                    <a:pt x="1608" y="3154"/>
                    <a:pt x="1996" y="3154"/>
                  </a:cubicBezTo>
                  <a:cubicBezTo>
                    <a:pt x="3135" y="3154"/>
                    <a:pt x="4902" y="2770"/>
                    <a:pt x="4574" y="2353"/>
                  </a:cubicBezTo>
                  <a:cubicBezTo>
                    <a:pt x="4131" y="1795"/>
                    <a:pt x="69"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40"/>
            <p:cNvSpPr/>
            <p:nvPr/>
          </p:nvSpPr>
          <p:spPr>
            <a:xfrm>
              <a:off x="5352080" y="1816912"/>
              <a:ext cx="42119" cy="57150"/>
            </a:xfrm>
            <a:custGeom>
              <a:avLst/>
              <a:gdLst/>
              <a:ahLst/>
              <a:cxnLst/>
              <a:rect l="l" t="t" r="r" b="b"/>
              <a:pathLst>
                <a:path w="1409" h="1912" extrusionOk="0">
                  <a:moveTo>
                    <a:pt x="295" y="0"/>
                  </a:moveTo>
                  <a:cubicBezTo>
                    <a:pt x="288" y="0"/>
                    <a:pt x="281" y="1"/>
                    <a:pt x="275" y="2"/>
                  </a:cubicBezTo>
                  <a:cubicBezTo>
                    <a:pt x="1" y="68"/>
                    <a:pt x="669" y="1912"/>
                    <a:pt x="1021" y="1912"/>
                  </a:cubicBezTo>
                  <a:cubicBezTo>
                    <a:pt x="1047" y="1912"/>
                    <a:pt x="1072" y="1902"/>
                    <a:pt x="1094" y="1880"/>
                  </a:cubicBezTo>
                  <a:cubicBezTo>
                    <a:pt x="1409" y="1569"/>
                    <a:pt x="605" y="0"/>
                    <a:pt x="295"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40"/>
            <p:cNvSpPr/>
            <p:nvPr/>
          </p:nvSpPr>
          <p:spPr>
            <a:xfrm>
              <a:off x="5439097" y="1666775"/>
              <a:ext cx="122679" cy="113373"/>
            </a:xfrm>
            <a:custGeom>
              <a:avLst/>
              <a:gdLst/>
              <a:ahLst/>
              <a:cxnLst/>
              <a:rect l="l" t="t" r="r" b="b"/>
              <a:pathLst>
                <a:path w="4104" h="3793" extrusionOk="0">
                  <a:moveTo>
                    <a:pt x="1024" y="1"/>
                  </a:moveTo>
                  <a:cubicBezTo>
                    <a:pt x="471" y="1"/>
                    <a:pt x="28" y="34"/>
                    <a:pt x="1" y="70"/>
                  </a:cubicBezTo>
                  <a:cubicBezTo>
                    <a:pt x="1" y="70"/>
                    <a:pt x="2824" y="3501"/>
                    <a:pt x="3480" y="3776"/>
                  </a:cubicBezTo>
                  <a:cubicBezTo>
                    <a:pt x="3506" y="3787"/>
                    <a:pt x="3530" y="3792"/>
                    <a:pt x="3553" y="3792"/>
                  </a:cubicBezTo>
                  <a:cubicBezTo>
                    <a:pt x="4104" y="3792"/>
                    <a:pt x="3701" y="697"/>
                    <a:pt x="3191" y="311"/>
                  </a:cubicBezTo>
                  <a:cubicBezTo>
                    <a:pt x="2876" y="72"/>
                    <a:pt x="1833" y="1"/>
                    <a:pt x="10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40"/>
            <p:cNvSpPr/>
            <p:nvPr/>
          </p:nvSpPr>
          <p:spPr>
            <a:xfrm>
              <a:off x="5183307" y="1571157"/>
              <a:ext cx="325440" cy="267874"/>
            </a:xfrm>
            <a:custGeom>
              <a:avLst/>
              <a:gdLst/>
              <a:ahLst/>
              <a:cxnLst/>
              <a:rect l="l" t="t" r="r" b="b"/>
              <a:pathLst>
                <a:path w="10887" h="8962" extrusionOk="0">
                  <a:moveTo>
                    <a:pt x="1567" y="0"/>
                  </a:moveTo>
                  <a:cubicBezTo>
                    <a:pt x="743" y="0"/>
                    <a:pt x="254" y="132"/>
                    <a:pt x="254" y="132"/>
                  </a:cubicBezTo>
                  <a:cubicBezTo>
                    <a:pt x="0" y="5949"/>
                    <a:pt x="8233" y="8961"/>
                    <a:pt x="8233" y="8961"/>
                  </a:cubicBezTo>
                  <a:lnTo>
                    <a:pt x="10887" y="5541"/>
                  </a:lnTo>
                  <a:cubicBezTo>
                    <a:pt x="7256" y="722"/>
                    <a:pt x="3495" y="0"/>
                    <a:pt x="15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40"/>
            <p:cNvSpPr/>
            <p:nvPr/>
          </p:nvSpPr>
          <p:spPr>
            <a:xfrm>
              <a:off x="5270832" y="1621910"/>
              <a:ext cx="155830" cy="125897"/>
            </a:xfrm>
            <a:custGeom>
              <a:avLst/>
              <a:gdLst/>
              <a:ahLst/>
              <a:cxnLst/>
              <a:rect l="l" t="t" r="r" b="b"/>
              <a:pathLst>
                <a:path w="5213" h="4212" extrusionOk="0">
                  <a:moveTo>
                    <a:pt x="2019" y="0"/>
                  </a:moveTo>
                  <a:cubicBezTo>
                    <a:pt x="1475" y="0"/>
                    <a:pt x="877" y="205"/>
                    <a:pt x="410" y="852"/>
                  </a:cubicBezTo>
                  <a:cubicBezTo>
                    <a:pt x="63" y="1333"/>
                    <a:pt x="1" y="1825"/>
                    <a:pt x="56" y="2242"/>
                  </a:cubicBezTo>
                  <a:cubicBezTo>
                    <a:pt x="146" y="2937"/>
                    <a:pt x="581" y="3531"/>
                    <a:pt x="1181" y="3890"/>
                  </a:cubicBezTo>
                  <a:cubicBezTo>
                    <a:pt x="1484" y="4070"/>
                    <a:pt x="1883" y="4212"/>
                    <a:pt x="2312" y="4212"/>
                  </a:cubicBezTo>
                  <a:cubicBezTo>
                    <a:pt x="2797" y="4212"/>
                    <a:pt x="3320" y="4030"/>
                    <a:pt x="3782" y="3517"/>
                  </a:cubicBezTo>
                  <a:cubicBezTo>
                    <a:pt x="5212" y="1932"/>
                    <a:pt x="3774" y="659"/>
                    <a:pt x="3215" y="323"/>
                  </a:cubicBezTo>
                  <a:cubicBezTo>
                    <a:pt x="2950" y="165"/>
                    <a:pt x="2506" y="0"/>
                    <a:pt x="2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40"/>
            <p:cNvSpPr/>
            <p:nvPr/>
          </p:nvSpPr>
          <p:spPr>
            <a:xfrm>
              <a:off x="5266946" y="1632909"/>
              <a:ext cx="132543" cy="102044"/>
            </a:xfrm>
            <a:custGeom>
              <a:avLst/>
              <a:gdLst/>
              <a:ahLst/>
              <a:cxnLst/>
              <a:rect l="l" t="t" r="r" b="b"/>
              <a:pathLst>
                <a:path w="4434" h="3414" extrusionOk="0">
                  <a:moveTo>
                    <a:pt x="2196" y="0"/>
                  </a:moveTo>
                  <a:cubicBezTo>
                    <a:pt x="1724" y="0"/>
                    <a:pt x="1244" y="241"/>
                    <a:pt x="878" y="834"/>
                  </a:cubicBezTo>
                  <a:cubicBezTo>
                    <a:pt x="0" y="2253"/>
                    <a:pt x="1243" y="3414"/>
                    <a:pt x="2409" y="3414"/>
                  </a:cubicBezTo>
                  <a:cubicBezTo>
                    <a:pt x="2914" y="3414"/>
                    <a:pt x="3404" y="3196"/>
                    <a:pt x="3701" y="2686"/>
                  </a:cubicBezTo>
                  <a:cubicBezTo>
                    <a:pt x="4434" y="1426"/>
                    <a:pt x="3342" y="0"/>
                    <a:pt x="21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40"/>
            <p:cNvSpPr/>
            <p:nvPr/>
          </p:nvSpPr>
          <p:spPr>
            <a:xfrm>
              <a:off x="5296868" y="1636108"/>
              <a:ext cx="30371" cy="97561"/>
            </a:xfrm>
            <a:custGeom>
              <a:avLst/>
              <a:gdLst/>
              <a:ahLst/>
              <a:cxnLst/>
              <a:rect l="l" t="t" r="r" b="b"/>
              <a:pathLst>
                <a:path w="1016" h="3264" extrusionOk="0">
                  <a:moveTo>
                    <a:pt x="673" y="0"/>
                  </a:moveTo>
                  <a:cubicBezTo>
                    <a:pt x="433" y="100"/>
                    <a:pt x="203" y="277"/>
                    <a:pt x="1" y="547"/>
                  </a:cubicBezTo>
                  <a:lnTo>
                    <a:pt x="235" y="2905"/>
                  </a:lnTo>
                  <a:cubicBezTo>
                    <a:pt x="464" y="3079"/>
                    <a:pt x="733" y="3203"/>
                    <a:pt x="1016" y="3264"/>
                  </a:cubicBezTo>
                  <a:lnTo>
                    <a:pt x="673" y="0"/>
                  </a:ln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40"/>
            <p:cNvSpPr/>
            <p:nvPr/>
          </p:nvSpPr>
          <p:spPr>
            <a:xfrm>
              <a:off x="5325117" y="1632969"/>
              <a:ext cx="26724" cy="101955"/>
            </a:xfrm>
            <a:custGeom>
              <a:avLst/>
              <a:gdLst/>
              <a:ahLst/>
              <a:cxnLst/>
              <a:rect l="l" t="t" r="r" b="b"/>
              <a:pathLst>
                <a:path w="894" h="3411" extrusionOk="0">
                  <a:moveTo>
                    <a:pt x="246" y="0"/>
                  </a:moveTo>
                  <a:cubicBezTo>
                    <a:pt x="164" y="0"/>
                    <a:pt x="82" y="8"/>
                    <a:pt x="0" y="23"/>
                  </a:cubicBezTo>
                  <a:lnTo>
                    <a:pt x="477" y="3411"/>
                  </a:lnTo>
                  <a:cubicBezTo>
                    <a:pt x="618" y="3410"/>
                    <a:pt x="759" y="3393"/>
                    <a:pt x="894" y="3355"/>
                  </a:cubicBezTo>
                  <a:lnTo>
                    <a:pt x="457" y="16"/>
                  </a:lnTo>
                  <a:cubicBezTo>
                    <a:pt x="388" y="6"/>
                    <a:pt x="317" y="0"/>
                    <a:pt x="246"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40"/>
            <p:cNvSpPr/>
            <p:nvPr/>
          </p:nvSpPr>
          <p:spPr>
            <a:xfrm>
              <a:off x="5188203" y="1570493"/>
              <a:ext cx="124353" cy="125269"/>
            </a:xfrm>
            <a:custGeom>
              <a:avLst/>
              <a:gdLst/>
              <a:ahLst/>
              <a:cxnLst/>
              <a:rect l="l" t="t" r="r" b="b"/>
              <a:pathLst>
                <a:path w="4160" h="4191" extrusionOk="0">
                  <a:moveTo>
                    <a:pt x="1380" y="0"/>
                  </a:moveTo>
                  <a:cubicBezTo>
                    <a:pt x="556" y="0"/>
                    <a:pt x="68" y="132"/>
                    <a:pt x="68" y="132"/>
                  </a:cubicBezTo>
                  <a:cubicBezTo>
                    <a:pt x="0" y="1686"/>
                    <a:pt x="540" y="3041"/>
                    <a:pt x="1364" y="4190"/>
                  </a:cubicBezTo>
                  <a:cubicBezTo>
                    <a:pt x="2259" y="3212"/>
                    <a:pt x="3427" y="1812"/>
                    <a:pt x="4160" y="464"/>
                  </a:cubicBezTo>
                  <a:cubicBezTo>
                    <a:pt x="3049" y="99"/>
                    <a:pt x="2090" y="0"/>
                    <a:pt x="13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40"/>
            <p:cNvSpPr/>
            <p:nvPr/>
          </p:nvSpPr>
          <p:spPr>
            <a:xfrm>
              <a:off x="5371898" y="1722699"/>
              <a:ext cx="155023" cy="103061"/>
            </a:xfrm>
            <a:custGeom>
              <a:avLst/>
              <a:gdLst/>
              <a:ahLst/>
              <a:cxnLst/>
              <a:rect l="l" t="t" r="r" b="b"/>
              <a:pathLst>
                <a:path w="5186" h="3448" extrusionOk="0">
                  <a:moveTo>
                    <a:pt x="1501" y="0"/>
                  </a:moveTo>
                  <a:cubicBezTo>
                    <a:pt x="1291" y="0"/>
                    <a:pt x="1107" y="68"/>
                    <a:pt x="964" y="223"/>
                  </a:cubicBezTo>
                  <a:cubicBezTo>
                    <a:pt x="0" y="1268"/>
                    <a:pt x="3268" y="3447"/>
                    <a:pt x="4410" y="3447"/>
                  </a:cubicBezTo>
                  <a:cubicBezTo>
                    <a:pt x="4564" y="3447"/>
                    <a:pt x="4679" y="3408"/>
                    <a:pt x="4740" y="3321"/>
                  </a:cubicBezTo>
                  <a:cubicBezTo>
                    <a:pt x="5186" y="2689"/>
                    <a:pt x="2824" y="0"/>
                    <a:pt x="15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40"/>
            <p:cNvSpPr/>
            <p:nvPr/>
          </p:nvSpPr>
          <p:spPr>
            <a:xfrm>
              <a:off x="5403226" y="1745475"/>
              <a:ext cx="107493" cy="76010"/>
            </a:xfrm>
            <a:custGeom>
              <a:avLst/>
              <a:gdLst/>
              <a:ahLst/>
              <a:cxnLst/>
              <a:rect l="l" t="t" r="r" b="b"/>
              <a:pathLst>
                <a:path w="3596" h="2543" extrusionOk="0">
                  <a:moveTo>
                    <a:pt x="352" y="1"/>
                  </a:moveTo>
                  <a:cubicBezTo>
                    <a:pt x="279" y="1"/>
                    <a:pt x="229" y="28"/>
                    <a:pt x="207" y="87"/>
                  </a:cubicBezTo>
                  <a:cubicBezTo>
                    <a:pt x="0" y="659"/>
                    <a:pt x="2828" y="2542"/>
                    <a:pt x="3341" y="2542"/>
                  </a:cubicBezTo>
                  <a:cubicBezTo>
                    <a:pt x="3374" y="2542"/>
                    <a:pt x="3398" y="2534"/>
                    <a:pt x="3410" y="2518"/>
                  </a:cubicBezTo>
                  <a:cubicBezTo>
                    <a:pt x="3596" y="2274"/>
                    <a:pt x="1022" y="1"/>
                    <a:pt x="352"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40"/>
            <p:cNvSpPr/>
            <p:nvPr/>
          </p:nvSpPr>
          <p:spPr>
            <a:xfrm>
              <a:off x="5191527" y="1588941"/>
              <a:ext cx="53388" cy="92151"/>
            </a:xfrm>
            <a:custGeom>
              <a:avLst/>
              <a:gdLst/>
              <a:ahLst/>
              <a:cxnLst/>
              <a:rect l="l" t="t" r="r" b="b"/>
              <a:pathLst>
                <a:path w="1786" h="3083" extrusionOk="0">
                  <a:moveTo>
                    <a:pt x="246" y="1"/>
                  </a:moveTo>
                  <a:cubicBezTo>
                    <a:pt x="224" y="1"/>
                    <a:pt x="207" y="13"/>
                    <a:pt x="194" y="38"/>
                  </a:cubicBezTo>
                  <a:cubicBezTo>
                    <a:pt x="1" y="417"/>
                    <a:pt x="1000" y="3082"/>
                    <a:pt x="1400" y="3082"/>
                  </a:cubicBezTo>
                  <a:cubicBezTo>
                    <a:pt x="1427" y="3082"/>
                    <a:pt x="1451" y="3070"/>
                    <a:pt x="1472" y="3045"/>
                  </a:cubicBezTo>
                  <a:cubicBezTo>
                    <a:pt x="1786" y="2663"/>
                    <a:pt x="569" y="1"/>
                    <a:pt x="24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Rectangle 1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
          <p:cNvSpPr/>
          <p:nvPr/>
        </p:nvSpPr>
        <p:spPr>
          <a:xfrm>
            <a:off x="453915" y="296902"/>
            <a:ext cx="7928085" cy="1131848"/>
          </a:xfrm>
          <a:prstGeom prst="rect">
            <a:avLst/>
          </a:prstGeom>
        </p:spPr>
        <p:txBody>
          <a:bodyPr wrap="square">
            <a:spAutoFit/>
          </a:bodyPr>
          <a:lstStyle/>
          <a:p>
            <a:pPr algn="ctr">
              <a:lnSpc>
                <a:spcPct val="150000"/>
              </a:lnSpc>
            </a:pPr>
            <a:r>
              <a:rPr lang="de-DE" sz="2400" b="1" dirty="0">
                <a:solidFill>
                  <a:schemeClr val="accent4">
                    <a:lumMod val="75000"/>
                  </a:schemeClr>
                </a:solidFill>
              </a:rPr>
              <a:t>1. Khám phá một số phẩm chất, năng lực có liên quan đến hoạt động nghề nghiệp của bản thân.</a:t>
            </a:r>
            <a:endParaRPr lang="en-US" sz="2400" dirty="0">
              <a:solidFill>
                <a:schemeClr val="accent4">
                  <a:lumMod val="75000"/>
                </a:schemeClr>
              </a:solidFill>
            </a:endParaRPr>
          </a:p>
        </p:txBody>
      </p:sp>
      <p:sp>
        <p:nvSpPr>
          <p:cNvPr id="3" name="Rectangle 2"/>
          <p:cNvSpPr/>
          <p:nvPr/>
        </p:nvSpPr>
        <p:spPr>
          <a:xfrm>
            <a:off x="990600" y="1576685"/>
            <a:ext cx="5729454" cy="461665"/>
          </a:xfrm>
          <a:prstGeom prst="rect">
            <a:avLst/>
          </a:prstGeom>
        </p:spPr>
        <p:txBody>
          <a:bodyPr wrap="none">
            <a:spAutoFit/>
          </a:bodyPr>
          <a:lstStyle/>
          <a:p>
            <a:r>
              <a:rPr lang="de-DE" sz="2400" dirty="0" smtClean="0"/>
              <a:t>a) Chia </a:t>
            </a:r>
            <a:r>
              <a:rPr lang="de-DE" sz="2400" dirty="0"/>
              <a:t>sẻ những việc em có thể làm tốt:</a:t>
            </a:r>
            <a:endParaRPr lang="en-US" sz="2400" dirty="0"/>
          </a:p>
        </p:txBody>
      </p:sp>
      <p:sp>
        <p:nvSpPr>
          <p:cNvPr id="6" name="Rounded Rectangle 5"/>
          <p:cNvSpPr/>
          <p:nvPr/>
        </p:nvSpPr>
        <p:spPr>
          <a:xfrm>
            <a:off x="457200" y="2323493"/>
            <a:ext cx="3839102" cy="2381857"/>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89647" y="2419351"/>
            <a:ext cx="3574208" cy="2118529"/>
          </a:xfrm>
          <a:prstGeom prst="rect">
            <a:avLst/>
          </a:prstGeom>
        </p:spPr>
        <p:txBody>
          <a:bodyPr wrap="square">
            <a:spAutoFit/>
          </a:bodyPr>
          <a:lstStyle/>
          <a:p>
            <a:pPr marL="342900" indent="-342900" algn="just">
              <a:lnSpc>
                <a:spcPct val="150000"/>
              </a:lnSpc>
              <a:buFont typeface="Arial" pitchFamily="34" charset="0"/>
              <a:buChar char="•"/>
            </a:pPr>
            <a:r>
              <a:rPr lang="en-US" sz="1800" dirty="0"/>
              <a:t>Sử dụng máy tính.</a:t>
            </a:r>
          </a:p>
          <a:p>
            <a:pPr marL="342900" indent="-342900" algn="just">
              <a:lnSpc>
                <a:spcPct val="150000"/>
              </a:lnSpc>
              <a:buFont typeface="Arial" pitchFamily="34" charset="0"/>
              <a:buChar char="•"/>
            </a:pPr>
            <a:r>
              <a:rPr lang="en-US" sz="1800" dirty="0"/>
              <a:t>May, khâu, thêu, đan, móc.</a:t>
            </a:r>
          </a:p>
          <a:p>
            <a:pPr marL="342900" indent="-342900" algn="just">
              <a:lnSpc>
                <a:spcPct val="150000"/>
              </a:lnSpc>
              <a:buFont typeface="Arial" pitchFamily="34" charset="0"/>
              <a:buChar char="•"/>
            </a:pPr>
            <a:r>
              <a:rPr lang="en-US" sz="1800" dirty="0"/>
              <a:t>Chơi thể thao.</a:t>
            </a:r>
          </a:p>
          <a:p>
            <a:pPr marL="342900" indent="-342900" algn="just">
              <a:lnSpc>
                <a:spcPct val="150000"/>
              </a:lnSpc>
              <a:buFont typeface="Arial" pitchFamily="34" charset="0"/>
              <a:buChar char="•"/>
            </a:pPr>
            <a:r>
              <a:rPr lang="en-US" sz="1800" dirty="0"/>
              <a:t>Nấu ăn.</a:t>
            </a:r>
          </a:p>
          <a:p>
            <a:pPr marL="342900" indent="-342900" algn="just">
              <a:lnSpc>
                <a:spcPct val="150000"/>
              </a:lnSpc>
              <a:buFont typeface="Arial" pitchFamily="34" charset="0"/>
              <a:buChar char="•"/>
            </a:pPr>
            <a:r>
              <a:rPr lang="en-US" sz="1800" dirty="0"/>
              <a:t>Trồng trọt, chăm sóc cây cối.</a:t>
            </a:r>
          </a:p>
        </p:txBody>
      </p:sp>
      <p:sp>
        <p:nvSpPr>
          <p:cNvPr id="77" name="Rounded Rectangle 76"/>
          <p:cNvSpPr/>
          <p:nvPr/>
        </p:nvSpPr>
        <p:spPr>
          <a:xfrm>
            <a:off x="4771498" y="2323492"/>
            <a:ext cx="3839102" cy="2381857"/>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p:cNvSpPr/>
          <p:nvPr/>
        </p:nvSpPr>
        <p:spPr>
          <a:xfrm>
            <a:off x="4912752" y="2450039"/>
            <a:ext cx="3574208" cy="2169825"/>
          </a:xfrm>
          <a:prstGeom prst="rect">
            <a:avLst/>
          </a:prstGeom>
        </p:spPr>
        <p:txBody>
          <a:bodyPr wrap="square">
            <a:spAutoFit/>
          </a:bodyPr>
          <a:lstStyle/>
          <a:p>
            <a:pPr marL="342900" indent="-342900" algn="just">
              <a:lnSpc>
                <a:spcPct val="150000"/>
              </a:lnSpc>
              <a:buFont typeface="Arial" pitchFamily="34" charset="0"/>
              <a:buChar char="•"/>
            </a:pPr>
            <a:r>
              <a:rPr lang="en-US" sz="1800" dirty="0" smtClean="0"/>
              <a:t>Nói chuyện, giao tiếp.</a:t>
            </a:r>
          </a:p>
          <a:p>
            <a:pPr marL="342900" indent="-342900" algn="just">
              <a:lnSpc>
                <a:spcPct val="150000"/>
              </a:lnSpc>
              <a:buFont typeface="Arial" pitchFamily="34" charset="0"/>
              <a:buChar char="•"/>
            </a:pPr>
            <a:r>
              <a:rPr lang="en-US" sz="1800" dirty="0" smtClean="0"/>
              <a:t>Vẽ tranh.</a:t>
            </a:r>
          </a:p>
          <a:p>
            <a:pPr marL="342900" indent="-342900" algn="just">
              <a:lnSpc>
                <a:spcPct val="150000"/>
              </a:lnSpc>
              <a:buFont typeface="Arial" pitchFamily="34" charset="0"/>
              <a:buChar char="•"/>
            </a:pPr>
            <a:r>
              <a:rPr lang="en-US" sz="1800" dirty="0" smtClean="0"/>
              <a:t>Ca hát.</a:t>
            </a:r>
          </a:p>
          <a:p>
            <a:pPr marL="342900" indent="-342900" algn="just">
              <a:lnSpc>
                <a:spcPct val="150000"/>
              </a:lnSpc>
              <a:buFont typeface="Arial" pitchFamily="34" charset="0"/>
              <a:buChar char="•"/>
            </a:pPr>
            <a:r>
              <a:rPr lang="en-US" sz="1800" dirty="0" smtClean="0"/>
              <a:t>Viết văn.</a:t>
            </a:r>
          </a:p>
          <a:p>
            <a:pPr marL="342900" indent="-342900" algn="just">
              <a:lnSpc>
                <a:spcPct val="150000"/>
              </a:lnSpc>
              <a:buFont typeface="Arial" pitchFamily="34" charset="0"/>
              <a:buChar char="•"/>
            </a:pPr>
            <a:r>
              <a:rPr lang="en-US" sz="1800" dirty="0" smtClean="0"/>
              <a:t>Thiết kế quần áo, đồ chơi.</a:t>
            </a:r>
            <a:endParaRPr lang="en-US" sz="1800"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 calcmode="lin" valueType="num">
                                      <p:cBhvr additive="base">
                                        <p:cTn id="1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 calcmode="lin" valueType="num">
                                      <p:cBhvr additive="base">
                                        <p:cTn id="2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anim calcmode="lin" valueType="num">
                                      <p:cBhvr additive="base">
                                        <p:cTn id="2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
                                            <p:txEl>
                                              <p:pRg st="3" end="3"/>
                                            </p:txEl>
                                          </p:spTgt>
                                        </p:tgtEl>
                                        <p:attrNameLst>
                                          <p:attrName>style.visibility</p:attrName>
                                        </p:attrNameLst>
                                      </p:cBhvr>
                                      <p:to>
                                        <p:strVal val="visible"/>
                                      </p:to>
                                    </p:set>
                                    <p:anim calcmode="lin" valueType="num">
                                      <p:cBhvr additive="base">
                                        <p:cTn id="3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9">
                                            <p:txEl>
                                              <p:pRg st="4" end="4"/>
                                            </p:txEl>
                                          </p:spTgt>
                                        </p:tgtEl>
                                        <p:attrNameLst>
                                          <p:attrName>style.visibility</p:attrName>
                                        </p:attrNameLst>
                                      </p:cBhvr>
                                      <p:to>
                                        <p:strVal val="visible"/>
                                      </p:to>
                                    </p:set>
                                    <p:anim calcmode="lin" valueType="num">
                                      <p:cBhvr additive="base">
                                        <p:cTn id="4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9">
                                            <p:txEl>
                                              <p:pRg st="4" end="4"/>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additive="base">
                                        <p:cTn id="45" dur="500" fill="hold"/>
                                        <p:tgtEl>
                                          <p:spTgt spid="6"/>
                                        </p:tgtEl>
                                        <p:attrNameLst>
                                          <p:attrName>ppt_x</p:attrName>
                                        </p:attrNameLst>
                                      </p:cBhvr>
                                      <p:tavLst>
                                        <p:tav tm="0">
                                          <p:val>
                                            <p:strVal val="#ppt_x"/>
                                          </p:val>
                                        </p:tav>
                                        <p:tav tm="100000">
                                          <p:val>
                                            <p:strVal val="#ppt_x"/>
                                          </p:val>
                                        </p:tav>
                                      </p:tavLst>
                                    </p:anim>
                                    <p:anim calcmode="lin" valueType="num">
                                      <p:cBhvr additive="base">
                                        <p:cTn id="4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78">
                                            <p:txEl>
                                              <p:pRg st="0" end="0"/>
                                            </p:txEl>
                                          </p:spTgt>
                                        </p:tgtEl>
                                        <p:attrNameLst>
                                          <p:attrName>style.visibility</p:attrName>
                                        </p:attrNameLst>
                                      </p:cBhvr>
                                      <p:to>
                                        <p:strVal val="visible"/>
                                      </p:to>
                                    </p:set>
                                    <p:animEffect transition="in" filter="randombar(horizontal)">
                                      <p:cBhvr>
                                        <p:cTn id="51" dur="500"/>
                                        <p:tgtEl>
                                          <p:spTgt spid="78">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grpId="0" nodeType="clickEffect">
                                  <p:stCondLst>
                                    <p:cond delay="0"/>
                                  </p:stCondLst>
                                  <p:childTnLst>
                                    <p:set>
                                      <p:cBhvr>
                                        <p:cTn id="55" dur="1" fill="hold">
                                          <p:stCondLst>
                                            <p:cond delay="0"/>
                                          </p:stCondLst>
                                        </p:cTn>
                                        <p:tgtEl>
                                          <p:spTgt spid="78">
                                            <p:txEl>
                                              <p:pRg st="1" end="1"/>
                                            </p:txEl>
                                          </p:spTgt>
                                        </p:tgtEl>
                                        <p:attrNameLst>
                                          <p:attrName>style.visibility</p:attrName>
                                        </p:attrNameLst>
                                      </p:cBhvr>
                                      <p:to>
                                        <p:strVal val="visible"/>
                                      </p:to>
                                    </p:set>
                                    <p:animEffect transition="in" filter="randombar(horizontal)">
                                      <p:cBhvr>
                                        <p:cTn id="56" dur="500"/>
                                        <p:tgtEl>
                                          <p:spTgt spid="78">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78">
                                            <p:txEl>
                                              <p:pRg st="2" end="2"/>
                                            </p:txEl>
                                          </p:spTgt>
                                        </p:tgtEl>
                                        <p:attrNameLst>
                                          <p:attrName>style.visibility</p:attrName>
                                        </p:attrNameLst>
                                      </p:cBhvr>
                                      <p:to>
                                        <p:strVal val="visible"/>
                                      </p:to>
                                    </p:set>
                                    <p:animEffect transition="in" filter="randombar(horizontal)">
                                      <p:cBhvr>
                                        <p:cTn id="61" dur="500"/>
                                        <p:tgtEl>
                                          <p:spTgt spid="78">
                                            <p:txEl>
                                              <p:pRg st="2" end="2"/>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grpId="0" nodeType="clickEffect">
                                  <p:stCondLst>
                                    <p:cond delay="0"/>
                                  </p:stCondLst>
                                  <p:childTnLst>
                                    <p:set>
                                      <p:cBhvr>
                                        <p:cTn id="65" dur="1" fill="hold">
                                          <p:stCondLst>
                                            <p:cond delay="0"/>
                                          </p:stCondLst>
                                        </p:cTn>
                                        <p:tgtEl>
                                          <p:spTgt spid="78">
                                            <p:txEl>
                                              <p:pRg st="3" end="3"/>
                                            </p:txEl>
                                          </p:spTgt>
                                        </p:tgtEl>
                                        <p:attrNameLst>
                                          <p:attrName>style.visibility</p:attrName>
                                        </p:attrNameLst>
                                      </p:cBhvr>
                                      <p:to>
                                        <p:strVal val="visible"/>
                                      </p:to>
                                    </p:set>
                                    <p:animEffect transition="in" filter="randombar(horizontal)">
                                      <p:cBhvr>
                                        <p:cTn id="66" dur="500"/>
                                        <p:tgtEl>
                                          <p:spTgt spid="78">
                                            <p:txEl>
                                              <p:pRg st="3" end="3"/>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4" presetClass="entr" presetSubtype="10" fill="hold" grpId="0" nodeType="clickEffect">
                                  <p:stCondLst>
                                    <p:cond delay="0"/>
                                  </p:stCondLst>
                                  <p:childTnLst>
                                    <p:set>
                                      <p:cBhvr>
                                        <p:cTn id="70" dur="1" fill="hold">
                                          <p:stCondLst>
                                            <p:cond delay="0"/>
                                          </p:stCondLst>
                                        </p:cTn>
                                        <p:tgtEl>
                                          <p:spTgt spid="78">
                                            <p:txEl>
                                              <p:pRg st="4" end="4"/>
                                            </p:txEl>
                                          </p:spTgt>
                                        </p:tgtEl>
                                        <p:attrNameLst>
                                          <p:attrName>style.visibility</p:attrName>
                                        </p:attrNameLst>
                                      </p:cBhvr>
                                      <p:to>
                                        <p:strVal val="visible"/>
                                      </p:to>
                                    </p:set>
                                    <p:animEffect transition="in" filter="randombar(horizontal)">
                                      <p:cBhvr>
                                        <p:cTn id="71" dur="500"/>
                                        <p:tgtEl>
                                          <p:spTgt spid="78">
                                            <p:txEl>
                                              <p:pRg st="4" end="4"/>
                                            </p:txEl>
                                          </p:spTgt>
                                        </p:tgtEl>
                                      </p:cBhvr>
                                    </p:animEffect>
                                  </p:childTnLst>
                                </p:cTn>
                              </p:par>
                              <p:par>
                                <p:cTn id="72" presetID="14" presetClass="entr" presetSubtype="10" fill="hold" grpId="0" nodeType="with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randombar(horizontal)">
                                      <p:cBhvr>
                                        <p:cTn id="74"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animBg="1"/>
      <p:bldP spid="9" grpId="0" build="p"/>
      <p:bldP spid="77" grpId="0" animBg="1"/>
      <p:bldP spid="7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18"/>
        <p:cNvGrpSpPr/>
        <p:nvPr/>
      </p:nvGrpSpPr>
      <p:grpSpPr>
        <a:xfrm>
          <a:off x="0" y="0"/>
          <a:ext cx="0" cy="0"/>
          <a:chOff x="0" y="0"/>
          <a:chExt cx="0" cy="0"/>
        </a:xfrm>
      </p:grpSpPr>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 name="Picture 9">
            <a:extLst>
              <a:ext uri="{FF2B5EF4-FFF2-40B4-BE49-F238E27FC236}">
                <a16:creationId xmlns="" xmlns:a16="http://schemas.microsoft.com/office/drawing/2014/main" id="{8958B539-3930-6922-399A-F556A5F69D63}"/>
              </a:ext>
            </a:extLst>
          </p:cNvPr>
          <p:cNvPicPr>
            <a:picLocks noChangeAspect="1"/>
          </p:cNvPicPr>
          <p:nvPr/>
        </p:nvPicPr>
        <p:blipFill rotWithShape="1">
          <a:blip r:embed="rId3">
            <a:extLst>
              <a:ext uri="{28A0092B-C50C-407E-A947-70E740481C1C}">
                <a14:useLocalDpi xmlns:a14="http://schemas.microsoft.com/office/drawing/2010/main" val="0"/>
              </a:ext>
            </a:extLst>
          </a:blip>
          <a:srcRect l="66675" t="50377"/>
          <a:stretch/>
        </p:blipFill>
        <p:spPr>
          <a:xfrm>
            <a:off x="6230748" y="195442"/>
            <a:ext cx="2837052" cy="2376308"/>
          </a:xfrm>
          <a:prstGeom prst="rect">
            <a:avLst/>
          </a:prstGeom>
        </p:spPr>
      </p:pic>
      <p:sp>
        <p:nvSpPr>
          <p:cNvPr id="11" name="Rectangle 10"/>
          <p:cNvSpPr/>
          <p:nvPr/>
        </p:nvSpPr>
        <p:spPr>
          <a:xfrm>
            <a:off x="1971726" y="209550"/>
            <a:ext cx="4886274" cy="461665"/>
          </a:xfrm>
          <a:prstGeom prst="rect">
            <a:avLst/>
          </a:prstGeom>
        </p:spPr>
        <p:txBody>
          <a:bodyPr wrap="none">
            <a:spAutoFit/>
          </a:bodyPr>
          <a:lstStyle/>
          <a:p>
            <a:r>
              <a:rPr lang="de-DE" sz="2400" dirty="0" smtClean="0"/>
              <a:t>b) Xác </a:t>
            </a:r>
            <a:r>
              <a:rPr lang="de-DE" sz="2400" dirty="0"/>
              <a:t>định sở thích của bản thân:</a:t>
            </a:r>
            <a:endParaRPr lang="en-US" sz="2400" dirty="0"/>
          </a:p>
        </p:txBody>
      </p:sp>
      <p:sp>
        <p:nvSpPr>
          <p:cNvPr id="12" name="Rounded Rectangle 11"/>
          <p:cNvSpPr/>
          <p:nvPr/>
        </p:nvSpPr>
        <p:spPr>
          <a:xfrm>
            <a:off x="152400" y="819150"/>
            <a:ext cx="4038600" cy="2692771"/>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0" y="3160588"/>
            <a:ext cx="1142105" cy="1849562"/>
          </a:xfrm>
          <a:prstGeom prst="rect">
            <a:avLst/>
          </a:prstGeom>
        </p:spPr>
      </p:pic>
      <p:sp>
        <p:nvSpPr>
          <p:cNvPr id="13" name="TextBox 12"/>
          <p:cNvSpPr txBox="1"/>
          <p:nvPr/>
        </p:nvSpPr>
        <p:spPr>
          <a:xfrm>
            <a:off x="381000" y="838807"/>
            <a:ext cx="3810000" cy="2585323"/>
          </a:xfrm>
          <a:prstGeom prst="rect">
            <a:avLst/>
          </a:prstGeom>
          <a:noFill/>
        </p:spPr>
        <p:txBody>
          <a:bodyPr wrap="square" rtlCol="0">
            <a:spAutoFit/>
          </a:bodyPr>
          <a:lstStyle/>
          <a:p>
            <a:pPr marL="342900" indent="-342900" algn="just">
              <a:lnSpc>
                <a:spcPct val="150000"/>
              </a:lnSpc>
              <a:buFont typeface="Arial" pitchFamily="34" charset="0"/>
              <a:buChar char="•"/>
            </a:pPr>
            <a:r>
              <a:rPr lang="en-US" sz="1800" dirty="0" smtClean="0"/>
              <a:t>Thích làm việc ngoài trời.</a:t>
            </a:r>
          </a:p>
          <a:p>
            <a:pPr marL="342900" indent="-342900" algn="just">
              <a:lnSpc>
                <a:spcPct val="150000"/>
              </a:lnSpc>
              <a:buFont typeface="Arial" pitchFamily="34" charset="0"/>
              <a:buChar char="•"/>
            </a:pPr>
            <a:r>
              <a:rPr lang="en-US" sz="1800" dirty="0" smtClean="0"/>
              <a:t>Thích làm việc trong văn phòng.</a:t>
            </a:r>
          </a:p>
          <a:p>
            <a:pPr marL="342900" indent="-342900" algn="just">
              <a:lnSpc>
                <a:spcPct val="150000"/>
              </a:lnSpc>
              <a:buFont typeface="Arial" pitchFamily="34" charset="0"/>
              <a:buChar char="•"/>
            </a:pPr>
            <a:r>
              <a:rPr lang="en-US" sz="1800" dirty="0" smtClean="0"/>
              <a:t>Thích làm việc chân tay.</a:t>
            </a:r>
          </a:p>
          <a:p>
            <a:pPr marL="342900" indent="-342900" algn="just">
              <a:lnSpc>
                <a:spcPct val="150000"/>
              </a:lnSpc>
              <a:buFont typeface="Arial" pitchFamily="34" charset="0"/>
              <a:buChar char="•"/>
            </a:pPr>
            <a:r>
              <a:rPr lang="en-US" sz="1800" dirty="0" smtClean="0"/>
              <a:t>Thích làm việc trí óc.</a:t>
            </a:r>
          </a:p>
          <a:p>
            <a:pPr marL="342900" indent="-342900" algn="just">
              <a:lnSpc>
                <a:spcPct val="150000"/>
              </a:lnSpc>
              <a:buFont typeface="Arial" pitchFamily="34" charset="0"/>
              <a:buChar char="•"/>
            </a:pPr>
            <a:r>
              <a:rPr lang="en-US" sz="1800" dirty="0" smtClean="0"/>
              <a:t>Thích làm việc với con người.</a:t>
            </a:r>
          </a:p>
          <a:p>
            <a:pPr marL="342900" indent="-342900" algn="just">
              <a:lnSpc>
                <a:spcPct val="150000"/>
              </a:lnSpc>
              <a:buFont typeface="Arial" pitchFamily="34" charset="0"/>
              <a:buChar char="•"/>
            </a:pPr>
            <a:r>
              <a:rPr lang="en-US" sz="1800" dirty="0" smtClean="0"/>
              <a:t>Thích làm việc với thiên nhiên.</a:t>
            </a:r>
            <a:endParaRPr lang="en-US" sz="1800" dirty="0"/>
          </a:p>
        </p:txBody>
      </p:sp>
      <p:sp>
        <p:nvSpPr>
          <p:cNvPr id="14" name="Rounded Rectangle 13"/>
          <p:cNvSpPr/>
          <p:nvPr/>
        </p:nvSpPr>
        <p:spPr>
          <a:xfrm>
            <a:off x="4191000" y="2266949"/>
            <a:ext cx="4724399" cy="2692771"/>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343400" y="2343150"/>
            <a:ext cx="4518930" cy="2585323"/>
          </a:xfrm>
          <a:prstGeom prst="rect">
            <a:avLst/>
          </a:prstGeom>
          <a:noFill/>
        </p:spPr>
        <p:txBody>
          <a:bodyPr wrap="square" rtlCol="0">
            <a:spAutoFit/>
          </a:bodyPr>
          <a:lstStyle/>
          <a:p>
            <a:pPr marL="342900" indent="-342900" algn="just">
              <a:lnSpc>
                <a:spcPct val="150000"/>
              </a:lnSpc>
              <a:buFont typeface="Arial" pitchFamily="34" charset="0"/>
              <a:buChar char="•"/>
            </a:pPr>
            <a:r>
              <a:rPr lang="en-US" sz="1800" dirty="0" smtClean="0"/>
              <a:t>Thích làm việc với máy móc, vận dụng.</a:t>
            </a:r>
          </a:p>
          <a:p>
            <a:pPr marL="342900" indent="-342900" algn="just">
              <a:lnSpc>
                <a:spcPct val="150000"/>
              </a:lnSpc>
              <a:buFont typeface="Arial" pitchFamily="34" charset="0"/>
              <a:buChar char="•"/>
            </a:pPr>
            <a:r>
              <a:rPr lang="en-US" sz="1800" dirty="0" smtClean="0"/>
              <a:t>Thích giúp đỡ người khác.</a:t>
            </a:r>
          </a:p>
          <a:p>
            <a:pPr marL="342900" indent="-342900" algn="just">
              <a:lnSpc>
                <a:spcPct val="150000"/>
              </a:lnSpc>
              <a:buFont typeface="Arial" pitchFamily="34" charset="0"/>
              <a:buChar char="•"/>
            </a:pPr>
            <a:r>
              <a:rPr lang="en-US" sz="1800" dirty="0" smtClean="0"/>
              <a:t>Thích thuyết phục, chỉ huy người khác.</a:t>
            </a:r>
          </a:p>
          <a:p>
            <a:pPr marL="342900" indent="-342900" algn="just">
              <a:lnSpc>
                <a:spcPct val="150000"/>
              </a:lnSpc>
              <a:buFont typeface="Arial" pitchFamily="34" charset="0"/>
              <a:buChar char="•"/>
            </a:pPr>
            <a:r>
              <a:rPr lang="en-US" sz="1800" dirty="0" smtClean="0"/>
              <a:t>Thích di chuyển, thay đổi môi trường.</a:t>
            </a:r>
          </a:p>
          <a:p>
            <a:pPr marL="342900" indent="-342900" algn="just">
              <a:lnSpc>
                <a:spcPct val="150000"/>
              </a:lnSpc>
              <a:buFont typeface="Arial" pitchFamily="34" charset="0"/>
              <a:buChar char="•"/>
            </a:pPr>
            <a:r>
              <a:rPr lang="en-US" sz="1800" dirty="0" smtClean="0"/>
              <a:t>Thích kiếm được nhiều tiền.</a:t>
            </a:r>
          </a:p>
          <a:p>
            <a:pPr marL="342900" indent="-342900" algn="just">
              <a:lnSpc>
                <a:spcPct val="150000"/>
              </a:lnSpc>
              <a:buFont typeface="Arial" pitchFamily="34" charset="0"/>
              <a:buChar char="•"/>
            </a:pPr>
            <a:r>
              <a:rPr lang="en-US" sz="1800" dirty="0" smtClean="0"/>
              <a:t>Thích làm việc nhàn hạ.</a:t>
            </a:r>
            <a:endParaRPr lang="en-US" sz="1800"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 calcmode="lin" valueType="num">
                                      <p:cBhvr>
                                        <p:cTn id="22"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4" dur="500"/>
                                        <p:tgtEl>
                                          <p:spTgt spid="1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3">
                                            <p:txEl>
                                              <p:pRg st="1" end="1"/>
                                            </p:txEl>
                                          </p:spTgt>
                                        </p:tgtEl>
                                        <p:attrNameLst>
                                          <p:attrName>style.visibility</p:attrName>
                                        </p:attrNameLst>
                                      </p:cBhvr>
                                      <p:to>
                                        <p:strVal val="visible"/>
                                      </p:to>
                                    </p:set>
                                    <p:anim calcmode="lin" valueType="num">
                                      <p:cBhvr>
                                        <p:cTn id="29" dur="5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30" dur="500" fill="hold"/>
                                        <p:tgtEl>
                                          <p:spTgt spid="13">
                                            <p:txEl>
                                              <p:pRg st="1" end="1"/>
                                            </p:txEl>
                                          </p:spTgt>
                                        </p:tgtEl>
                                        <p:attrNameLst>
                                          <p:attrName>ppt_h</p:attrName>
                                        </p:attrNameLst>
                                      </p:cBhvr>
                                      <p:tavLst>
                                        <p:tav tm="0">
                                          <p:val>
                                            <p:fltVal val="0"/>
                                          </p:val>
                                        </p:tav>
                                        <p:tav tm="100000">
                                          <p:val>
                                            <p:strVal val="#ppt_h"/>
                                          </p:val>
                                        </p:tav>
                                      </p:tavLst>
                                    </p:anim>
                                    <p:animEffect transition="in" filter="fade">
                                      <p:cBhvr>
                                        <p:cTn id="31" dur="500"/>
                                        <p:tgtEl>
                                          <p:spTgt spid="13">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3">
                                            <p:txEl>
                                              <p:pRg st="2" end="2"/>
                                            </p:txEl>
                                          </p:spTgt>
                                        </p:tgtEl>
                                        <p:attrNameLst>
                                          <p:attrName>style.visibility</p:attrName>
                                        </p:attrNameLst>
                                      </p:cBhvr>
                                      <p:to>
                                        <p:strVal val="visible"/>
                                      </p:to>
                                    </p:set>
                                    <p:anim calcmode="lin" valueType="num">
                                      <p:cBhvr>
                                        <p:cTn id="36" dur="500" fill="hold"/>
                                        <p:tgtEl>
                                          <p:spTgt spid="13">
                                            <p:txEl>
                                              <p:pRg st="2" end="2"/>
                                            </p:txEl>
                                          </p:spTgt>
                                        </p:tgtEl>
                                        <p:attrNameLst>
                                          <p:attrName>ppt_w</p:attrName>
                                        </p:attrNameLst>
                                      </p:cBhvr>
                                      <p:tavLst>
                                        <p:tav tm="0">
                                          <p:val>
                                            <p:fltVal val="0"/>
                                          </p:val>
                                        </p:tav>
                                        <p:tav tm="100000">
                                          <p:val>
                                            <p:strVal val="#ppt_w"/>
                                          </p:val>
                                        </p:tav>
                                      </p:tavLst>
                                    </p:anim>
                                    <p:anim calcmode="lin" valueType="num">
                                      <p:cBhvr>
                                        <p:cTn id="37" dur="500" fill="hold"/>
                                        <p:tgtEl>
                                          <p:spTgt spid="13">
                                            <p:txEl>
                                              <p:pRg st="2" end="2"/>
                                            </p:txEl>
                                          </p:spTgt>
                                        </p:tgtEl>
                                        <p:attrNameLst>
                                          <p:attrName>ppt_h</p:attrName>
                                        </p:attrNameLst>
                                      </p:cBhvr>
                                      <p:tavLst>
                                        <p:tav tm="0">
                                          <p:val>
                                            <p:fltVal val="0"/>
                                          </p:val>
                                        </p:tav>
                                        <p:tav tm="100000">
                                          <p:val>
                                            <p:strVal val="#ppt_h"/>
                                          </p:val>
                                        </p:tav>
                                      </p:tavLst>
                                    </p:anim>
                                    <p:animEffect transition="in" filter="fade">
                                      <p:cBhvr>
                                        <p:cTn id="38" dur="500"/>
                                        <p:tgtEl>
                                          <p:spTgt spid="13">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3">
                                            <p:txEl>
                                              <p:pRg st="3" end="3"/>
                                            </p:txEl>
                                          </p:spTgt>
                                        </p:tgtEl>
                                        <p:attrNameLst>
                                          <p:attrName>style.visibility</p:attrName>
                                        </p:attrNameLst>
                                      </p:cBhvr>
                                      <p:to>
                                        <p:strVal val="visible"/>
                                      </p:to>
                                    </p:set>
                                    <p:anim calcmode="lin" valueType="num">
                                      <p:cBhvr>
                                        <p:cTn id="43" dur="500" fill="hold"/>
                                        <p:tgtEl>
                                          <p:spTgt spid="13">
                                            <p:txEl>
                                              <p:pRg st="3" end="3"/>
                                            </p:txEl>
                                          </p:spTgt>
                                        </p:tgtEl>
                                        <p:attrNameLst>
                                          <p:attrName>ppt_w</p:attrName>
                                        </p:attrNameLst>
                                      </p:cBhvr>
                                      <p:tavLst>
                                        <p:tav tm="0">
                                          <p:val>
                                            <p:fltVal val="0"/>
                                          </p:val>
                                        </p:tav>
                                        <p:tav tm="100000">
                                          <p:val>
                                            <p:strVal val="#ppt_w"/>
                                          </p:val>
                                        </p:tav>
                                      </p:tavLst>
                                    </p:anim>
                                    <p:anim calcmode="lin" valueType="num">
                                      <p:cBhvr>
                                        <p:cTn id="44" dur="500" fill="hold"/>
                                        <p:tgtEl>
                                          <p:spTgt spid="13">
                                            <p:txEl>
                                              <p:pRg st="3" end="3"/>
                                            </p:txEl>
                                          </p:spTgt>
                                        </p:tgtEl>
                                        <p:attrNameLst>
                                          <p:attrName>ppt_h</p:attrName>
                                        </p:attrNameLst>
                                      </p:cBhvr>
                                      <p:tavLst>
                                        <p:tav tm="0">
                                          <p:val>
                                            <p:fltVal val="0"/>
                                          </p:val>
                                        </p:tav>
                                        <p:tav tm="100000">
                                          <p:val>
                                            <p:strVal val="#ppt_h"/>
                                          </p:val>
                                        </p:tav>
                                      </p:tavLst>
                                    </p:anim>
                                    <p:animEffect transition="in" filter="fade">
                                      <p:cBhvr>
                                        <p:cTn id="45" dur="500"/>
                                        <p:tgtEl>
                                          <p:spTgt spid="13">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3">
                                            <p:txEl>
                                              <p:pRg st="4" end="4"/>
                                            </p:txEl>
                                          </p:spTgt>
                                        </p:tgtEl>
                                        <p:attrNameLst>
                                          <p:attrName>style.visibility</p:attrName>
                                        </p:attrNameLst>
                                      </p:cBhvr>
                                      <p:to>
                                        <p:strVal val="visible"/>
                                      </p:to>
                                    </p:set>
                                    <p:anim calcmode="lin" valueType="num">
                                      <p:cBhvr>
                                        <p:cTn id="50" dur="500" fill="hold"/>
                                        <p:tgtEl>
                                          <p:spTgt spid="13">
                                            <p:txEl>
                                              <p:pRg st="4" end="4"/>
                                            </p:txEl>
                                          </p:spTgt>
                                        </p:tgtEl>
                                        <p:attrNameLst>
                                          <p:attrName>ppt_w</p:attrName>
                                        </p:attrNameLst>
                                      </p:cBhvr>
                                      <p:tavLst>
                                        <p:tav tm="0">
                                          <p:val>
                                            <p:fltVal val="0"/>
                                          </p:val>
                                        </p:tav>
                                        <p:tav tm="100000">
                                          <p:val>
                                            <p:strVal val="#ppt_w"/>
                                          </p:val>
                                        </p:tav>
                                      </p:tavLst>
                                    </p:anim>
                                    <p:anim calcmode="lin" valueType="num">
                                      <p:cBhvr>
                                        <p:cTn id="51" dur="500" fill="hold"/>
                                        <p:tgtEl>
                                          <p:spTgt spid="13">
                                            <p:txEl>
                                              <p:pRg st="4" end="4"/>
                                            </p:txEl>
                                          </p:spTgt>
                                        </p:tgtEl>
                                        <p:attrNameLst>
                                          <p:attrName>ppt_h</p:attrName>
                                        </p:attrNameLst>
                                      </p:cBhvr>
                                      <p:tavLst>
                                        <p:tav tm="0">
                                          <p:val>
                                            <p:fltVal val="0"/>
                                          </p:val>
                                        </p:tav>
                                        <p:tav tm="100000">
                                          <p:val>
                                            <p:strVal val="#ppt_h"/>
                                          </p:val>
                                        </p:tav>
                                      </p:tavLst>
                                    </p:anim>
                                    <p:animEffect transition="in" filter="fade">
                                      <p:cBhvr>
                                        <p:cTn id="52" dur="500"/>
                                        <p:tgtEl>
                                          <p:spTgt spid="13">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13">
                                            <p:txEl>
                                              <p:pRg st="5" end="5"/>
                                            </p:txEl>
                                          </p:spTgt>
                                        </p:tgtEl>
                                        <p:attrNameLst>
                                          <p:attrName>style.visibility</p:attrName>
                                        </p:attrNameLst>
                                      </p:cBhvr>
                                      <p:to>
                                        <p:strVal val="visible"/>
                                      </p:to>
                                    </p:set>
                                    <p:anim calcmode="lin" valueType="num">
                                      <p:cBhvr>
                                        <p:cTn id="57" dur="500" fill="hold"/>
                                        <p:tgtEl>
                                          <p:spTgt spid="13">
                                            <p:txEl>
                                              <p:pRg st="5" end="5"/>
                                            </p:txEl>
                                          </p:spTgt>
                                        </p:tgtEl>
                                        <p:attrNameLst>
                                          <p:attrName>ppt_w</p:attrName>
                                        </p:attrNameLst>
                                      </p:cBhvr>
                                      <p:tavLst>
                                        <p:tav tm="0">
                                          <p:val>
                                            <p:fltVal val="0"/>
                                          </p:val>
                                        </p:tav>
                                        <p:tav tm="100000">
                                          <p:val>
                                            <p:strVal val="#ppt_w"/>
                                          </p:val>
                                        </p:tav>
                                      </p:tavLst>
                                    </p:anim>
                                    <p:anim calcmode="lin" valueType="num">
                                      <p:cBhvr>
                                        <p:cTn id="58" dur="500" fill="hold"/>
                                        <p:tgtEl>
                                          <p:spTgt spid="13">
                                            <p:txEl>
                                              <p:pRg st="5" end="5"/>
                                            </p:txEl>
                                          </p:spTgt>
                                        </p:tgtEl>
                                        <p:attrNameLst>
                                          <p:attrName>ppt_h</p:attrName>
                                        </p:attrNameLst>
                                      </p:cBhvr>
                                      <p:tavLst>
                                        <p:tav tm="0">
                                          <p:val>
                                            <p:fltVal val="0"/>
                                          </p:val>
                                        </p:tav>
                                        <p:tav tm="100000">
                                          <p:val>
                                            <p:strVal val="#ppt_h"/>
                                          </p:val>
                                        </p:tav>
                                      </p:tavLst>
                                    </p:anim>
                                    <p:animEffect transition="in" filter="fade">
                                      <p:cBhvr>
                                        <p:cTn id="59" dur="500"/>
                                        <p:tgtEl>
                                          <p:spTgt spid="13">
                                            <p:txEl>
                                              <p:pRg st="5" end="5"/>
                                            </p:txEl>
                                          </p:spTgt>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p:cTn id="62" dur="500" fill="hold"/>
                                        <p:tgtEl>
                                          <p:spTgt spid="12"/>
                                        </p:tgtEl>
                                        <p:attrNameLst>
                                          <p:attrName>ppt_w</p:attrName>
                                        </p:attrNameLst>
                                      </p:cBhvr>
                                      <p:tavLst>
                                        <p:tav tm="0">
                                          <p:val>
                                            <p:fltVal val="0"/>
                                          </p:val>
                                        </p:tav>
                                        <p:tav tm="100000">
                                          <p:val>
                                            <p:strVal val="#ppt_w"/>
                                          </p:val>
                                        </p:tav>
                                      </p:tavLst>
                                    </p:anim>
                                    <p:anim calcmode="lin" valueType="num">
                                      <p:cBhvr>
                                        <p:cTn id="63" dur="500" fill="hold"/>
                                        <p:tgtEl>
                                          <p:spTgt spid="12"/>
                                        </p:tgtEl>
                                        <p:attrNameLst>
                                          <p:attrName>ppt_h</p:attrName>
                                        </p:attrNameLst>
                                      </p:cBhvr>
                                      <p:tavLst>
                                        <p:tav tm="0">
                                          <p:val>
                                            <p:fltVal val="0"/>
                                          </p:val>
                                        </p:tav>
                                        <p:tav tm="100000">
                                          <p:val>
                                            <p:strVal val="#ppt_h"/>
                                          </p:val>
                                        </p:tav>
                                      </p:tavLst>
                                    </p:anim>
                                    <p:animEffect transition="in" filter="fade">
                                      <p:cBhvr>
                                        <p:cTn id="64" dur="500"/>
                                        <p:tgtEl>
                                          <p:spTgt spid="12"/>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15">
                                            <p:txEl>
                                              <p:pRg st="0" end="0"/>
                                            </p:txEl>
                                          </p:spTgt>
                                        </p:tgtEl>
                                        <p:attrNameLst>
                                          <p:attrName>style.visibility</p:attrName>
                                        </p:attrNameLst>
                                      </p:cBhvr>
                                      <p:to>
                                        <p:strVal val="visible"/>
                                      </p:to>
                                    </p:set>
                                    <p:animEffect transition="in" filter="wipe(down)">
                                      <p:cBhvr>
                                        <p:cTn id="67" dur="500"/>
                                        <p:tgtEl>
                                          <p:spTgt spid="15">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5">
                                            <p:txEl>
                                              <p:pRg st="1" end="1"/>
                                            </p:txEl>
                                          </p:spTgt>
                                        </p:tgtEl>
                                        <p:attrNameLst>
                                          <p:attrName>style.visibility</p:attrName>
                                        </p:attrNameLst>
                                      </p:cBhvr>
                                      <p:to>
                                        <p:strVal val="visible"/>
                                      </p:to>
                                    </p:set>
                                    <p:animEffect transition="in" filter="wipe(down)">
                                      <p:cBhvr>
                                        <p:cTn id="72" dur="500"/>
                                        <p:tgtEl>
                                          <p:spTgt spid="15">
                                            <p:txEl>
                                              <p:pRg st="1" end="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15">
                                            <p:txEl>
                                              <p:pRg st="2" end="2"/>
                                            </p:txEl>
                                          </p:spTgt>
                                        </p:tgtEl>
                                        <p:attrNameLst>
                                          <p:attrName>style.visibility</p:attrName>
                                        </p:attrNameLst>
                                      </p:cBhvr>
                                      <p:to>
                                        <p:strVal val="visible"/>
                                      </p:to>
                                    </p:set>
                                    <p:animEffect transition="in" filter="wipe(down)">
                                      <p:cBhvr>
                                        <p:cTn id="77" dur="500"/>
                                        <p:tgtEl>
                                          <p:spTgt spid="15">
                                            <p:txEl>
                                              <p:pRg st="2" end="2"/>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15">
                                            <p:txEl>
                                              <p:pRg st="3" end="3"/>
                                            </p:txEl>
                                          </p:spTgt>
                                        </p:tgtEl>
                                        <p:attrNameLst>
                                          <p:attrName>style.visibility</p:attrName>
                                        </p:attrNameLst>
                                      </p:cBhvr>
                                      <p:to>
                                        <p:strVal val="visible"/>
                                      </p:to>
                                    </p:set>
                                    <p:animEffect transition="in" filter="wipe(down)">
                                      <p:cBhvr>
                                        <p:cTn id="82" dur="500"/>
                                        <p:tgtEl>
                                          <p:spTgt spid="15">
                                            <p:txEl>
                                              <p:pRg st="3" end="3"/>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15">
                                            <p:txEl>
                                              <p:pRg st="4" end="4"/>
                                            </p:txEl>
                                          </p:spTgt>
                                        </p:tgtEl>
                                        <p:attrNameLst>
                                          <p:attrName>style.visibility</p:attrName>
                                        </p:attrNameLst>
                                      </p:cBhvr>
                                      <p:to>
                                        <p:strVal val="visible"/>
                                      </p:to>
                                    </p:set>
                                    <p:animEffect transition="in" filter="wipe(down)">
                                      <p:cBhvr>
                                        <p:cTn id="87" dur="500"/>
                                        <p:tgtEl>
                                          <p:spTgt spid="15">
                                            <p:txEl>
                                              <p:pRg st="4" end="4"/>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15">
                                            <p:txEl>
                                              <p:pRg st="5" end="5"/>
                                            </p:txEl>
                                          </p:spTgt>
                                        </p:tgtEl>
                                        <p:attrNameLst>
                                          <p:attrName>style.visibility</p:attrName>
                                        </p:attrNameLst>
                                      </p:cBhvr>
                                      <p:to>
                                        <p:strVal val="visible"/>
                                      </p:to>
                                    </p:set>
                                    <p:animEffect transition="in" filter="wipe(down)">
                                      <p:cBhvr>
                                        <p:cTn id="92" dur="500"/>
                                        <p:tgtEl>
                                          <p:spTgt spid="15">
                                            <p:txEl>
                                              <p:pRg st="5" end="5"/>
                                            </p:txEl>
                                          </p:spTgt>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down)">
                                      <p:cBhvr>
                                        <p:cTn id="9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build="p"/>
      <p:bldP spid="14" grpId="0" animBg="1"/>
      <p:bldP spid="1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58"/>
        <p:cNvGrpSpPr/>
        <p:nvPr/>
      </p:nvGrpSpPr>
      <p:grpSpPr>
        <a:xfrm>
          <a:off x="0" y="0"/>
          <a:ext cx="0" cy="0"/>
          <a:chOff x="0" y="0"/>
          <a:chExt cx="0" cy="0"/>
        </a:xfrm>
      </p:grpSpPr>
      <p:sp>
        <p:nvSpPr>
          <p:cNvPr id="7" name="Rectangle 6"/>
          <p:cNvSpPr/>
          <p:nvPr/>
        </p:nvSpPr>
        <p:spPr>
          <a:xfrm>
            <a:off x="609600" y="819150"/>
            <a:ext cx="7924800" cy="2631490"/>
          </a:xfrm>
          <a:prstGeom prst="rect">
            <a:avLst/>
          </a:prstGeom>
        </p:spPr>
        <p:txBody>
          <a:bodyPr wrap="square">
            <a:spAutoFit/>
          </a:bodyPr>
          <a:lstStyle/>
          <a:p>
            <a:pPr algn="just">
              <a:lnSpc>
                <a:spcPct val="150000"/>
              </a:lnSpc>
            </a:pPr>
            <a:r>
              <a:rPr lang="de-DE" sz="2200" dirty="0" smtClean="0"/>
              <a:t>c) Tự </a:t>
            </a:r>
            <a:r>
              <a:rPr lang="de-DE" sz="2200" dirty="0"/>
              <a:t>đánh giá phẩm chất của bản thân theo các mức độ sau:</a:t>
            </a:r>
            <a:endParaRPr lang="en-US" sz="2200" dirty="0"/>
          </a:p>
          <a:p>
            <a:pPr marL="342900" lvl="0" indent="-342900" algn="just">
              <a:lnSpc>
                <a:spcPct val="150000"/>
              </a:lnSpc>
              <a:buFont typeface="Arial" pitchFamily="34" charset="0"/>
              <a:buChar char="•"/>
            </a:pPr>
            <a:r>
              <a:rPr lang="de-DE" sz="2200" dirty="0"/>
              <a:t>Mức độ 1: Thường xuyên thể hiện trong cuộc sống. </a:t>
            </a:r>
            <a:endParaRPr lang="en-US" sz="2200" dirty="0"/>
          </a:p>
          <a:p>
            <a:pPr marL="342900" lvl="0" indent="-342900" algn="just">
              <a:lnSpc>
                <a:spcPct val="150000"/>
              </a:lnSpc>
              <a:buFont typeface="Arial" pitchFamily="34" charset="0"/>
              <a:buChar char="•"/>
            </a:pPr>
            <a:r>
              <a:rPr lang="de-DE" sz="2200" dirty="0"/>
              <a:t>Mức độ 2: Có thể hiện nhưng chưa thường xuyên.</a:t>
            </a:r>
            <a:endParaRPr lang="en-US" sz="2200" dirty="0"/>
          </a:p>
          <a:p>
            <a:pPr marL="342900" lvl="0" indent="-342900" algn="just">
              <a:lnSpc>
                <a:spcPct val="150000"/>
              </a:lnSpc>
              <a:buFont typeface="Arial" pitchFamily="34" charset="0"/>
              <a:buChar char="•"/>
            </a:pPr>
            <a:r>
              <a:rPr lang="de-DE" sz="2200" dirty="0"/>
              <a:t>Mức độ 3: Ít khi thể hiện. </a:t>
            </a:r>
            <a:endParaRPr lang="en-US" sz="2200" dirty="0"/>
          </a:p>
          <a:p>
            <a:pPr marL="342900" lvl="0" indent="-342900" algn="just">
              <a:lnSpc>
                <a:spcPct val="150000"/>
              </a:lnSpc>
              <a:buFont typeface="Arial" pitchFamily="34" charset="0"/>
              <a:buChar char="•"/>
            </a:pPr>
            <a:r>
              <a:rPr lang="de-DE" sz="2200" dirty="0"/>
              <a:t>Mức độ 4: Chưa thể hiện được. </a:t>
            </a:r>
            <a:endParaRPr lang="en-US" sz="2200" dirty="0"/>
          </a:p>
        </p:txBody>
      </p:sp>
      <p:pic>
        <p:nvPicPr>
          <p:cNvPr id="10"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5029200" y="1702239"/>
            <a:ext cx="3962400" cy="3155511"/>
          </a:xfrm>
          <a:prstGeom prst="rect">
            <a:avLst/>
          </a:prstGeom>
        </p:spPr>
      </p:pic>
      <p:grpSp>
        <p:nvGrpSpPr>
          <p:cNvPr id="11" name="Google Shape;3963;p55"/>
          <p:cNvGrpSpPr/>
          <p:nvPr/>
        </p:nvGrpSpPr>
        <p:grpSpPr>
          <a:xfrm>
            <a:off x="80891" y="93798"/>
            <a:ext cx="1428418" cy="712680"/>
            <a:chOff x="3928210" y="1337178"/>
            <a:chExt cx="913545" cy="455852"/>
          </a:xfrm>
        </p:grpSpPr>
        <p:sp>
          <p:nvSpPr>
            <p:cNvPr id="12" name="Google Shape;3964;p55"/>
            <p:cNvSpPr/>
            <p:nvPr/>
          </p:nvSpPr>
          <p:spPr>
            <a:xfrm>
              <a:off x="3928210" y="1337178"/>
              <a:ext cx="913545" cy="455852"/>
            </a:xfrm>
            <a:custGeom>
              <a:avLst/>
              <a:gdLst/>
              <a:ahLst/>
              <a:cxnLst/>
              <a:rect l="l" t="t" r="r" b="b"/>
              <a:pathLst>
                <a:path w="30561" h="15251" extrusionOk="0">
                  <a:moveTo>
                    <a:pt x="15519" y="1"/>
                  </a:moveTo>
                  <a:cubicBezTo>
                    <a:pt x="15210" y="1"/>
                    <a:pt x="14892" y="8"/>
                    <a:pt x="14574" y="22"/>
                  </a:cubicBezTo>
                  <a:cubicBezTo>
                    <a:pt x="8213" y="300"/>
                    <a:pt x="4413" y="3690"/>
                    <a:pt x="2345" y="6482"/>
                  </a:cubicBezTo>
                  <a:cubicBezTo>
                    <a:pt x="1567" y="7534"/>
                    <a:pt x="890" y="8689"/>
                    <a:pt x="337" y="9912"/>
                  </a:cubicBezTo>
                  <a:cubicBezTo>
                    <a:pt x="1" y="10653"/>
                    <a:pt x="270" y="11528"/>
                    <a:pt x="965" y="11952"/>
                  </a:cubicBezTo>
                  <a:cubicBezTo>
                    <a:pt x="965" y="11952"/>
                    <a:pt x="1277" y="12142"/>
                    <a:pt x="1385" y="12210"/>
                  </a:cubicBezTo>
                  <a:cubicBezTo>
                    <a:pt x="1566" y="12322"/>
                    <a:pt x="1744" y="12438"/>
                    <a:pt x="1926" y="12559"/>
                  </a:cubicBezTo>
                  <a:cubicBezTo>
                    <a:pt x="2293" y="12803"/>
                    <a:pt x="2681" y="13078"/>
                    <a:pt x="3119" y="13403"/>
                  </a:cubicBezTo>
                  <a:cubicBezTo>
                    <a:pt x="3449" y="13649"/>
                    <a:pt x="3778" y="13897"/>
                    <a:pt x="4105" y="14151"/>
                  </a:cubicBezTo>
                  <a:lnTo>
                    <a:pt x="4136" y="14175"/>
                  </a:lnTo>
                  <a:cubicBezTo>
                    <a:pt x="4448" y="14418"/>
                    <a:pt x="4759" y="14661"/>
                    <a:pt x="5069" y="14906"/>
                  </a:cubicBezTo>
                  <a:cubicBezTo>
                    <a:pt x="5368" y="15140"/>
                    <a:pt x="5717" y="15250"/>
                    <a:pt x="6060" y="15250"/>
                  </a:cubicBezTo>
                  <a:cubicBezTo>
                    <a:pt x="6694" y="15250"/>
                    <a:pt x="7310" y="14877"/>
                    <a:pt x="7565" y="14224"/>
                  </a:cubicBezTo>
                  <a:cubicBezTo>
                    <a:pt x="7820" y="13568"/>
                    <a:pt x="8122" y="12954"/>
                    <a:pt x="8460" y="12404"/>
                  </a:cubicBezTo>
                  <a:cubicBezTo>
                    <a:pt x="9936" y="9994"/>
                    <a:pt x="11981" y="8824"/>
                    <a:pt x="14710" y="8824"/>
                  </a:cubicBezTo>
                  <a:cubicBezTo>
                    <a:pt x="14793" y="8824"/>
                    <a:pt x="14875" y="8825"/>
                    <a:pt x="14960" y="8828"/>
                  </a:cubicBezTo>
                  <a:cubicBezTo>
                    <a:pt x="18484" y="8917"/>
                    <a:pt x="21046" y="10494"/>
                    <a:pt x="23264" y="13939"/>
                  </a:cubicBezTo>
                  <a:cubicBezTo>
                    <a:pt x="23570" y="14416"/>
                    <a:pt x="24087" y="14678"/>
                    <a:pt x="24617" y="14678"/>
                  </a:cubicBezTo>
                  <a:cubicBezTo>
                    <a:pt x="24890" y="14678"/>
                    <a:pt x="25166" y="14608"/>
                    <a:pt x="25419" y="14463"/>
                  </a:cubicBezTo>
                  <a:cubicBezTo>
                    <a:pt x="25710" y="14295"/>
                    <a:pt x="25981" y="14126"/>
                    <a:pt x="26233" y="13968"/>
                  </a:cubicBezTo>
                  <a:cubicBezTo>
                    <a:pt x="26233" y="13968"/>
                    <a:pt x="26537" y="13771"/>
                    <a:pt x="26630" y="13709"/>
                  </a:cubicBezTo>
                  <a:cubicBezTo>
                    <a:pt x="26856" y="13564"/>
                    <a:pt x="27080" y="13416"/>
                    <a:pt x="27305" y="13263"/>
                  </a:cubicBezTo>
                  <a:lnTo>
                    <a:pt x="27331" y="13246"/>
                  </a:lnTo>
                  <a:cubicBezTo>
                    <a:pt x="27727" y="12980"/>
                    <a:pt x="28122" y="12714"/>
                    <a:pt x="28519" y="12453"/>
                  </a:cubicBezTo>
                  <a:lnTo>
                    <a:pt x="28630" y="12381"/>
                  </a:lnTo>
                  <a:cubicBezTo>
                    <a:pt x="28719" y="12323"/>
                    <a:pt x="28809" y="12262"/>
                    <a:pt x="28900" y="12206"/>
                  </a:cubicBezTo>
                  <a:cubicBezTo>
                    <a:pt x="29077" y="12095"/>
                    <a:pt x="29268" y="11984"/>
                    <a:pt x="29485" y="11867"/>
                  </a:cubicBezTo>
                  <a:cubicBezTo>
                    <a:pt x="30269" y="11447"/>
                    <a:pt x="30561" y="10470"/>
                    <a:pt x="30140" y="9686"/>
                  </a:cubicBezTo>
                  <a:cubicBezTo>
                    <a:pt x="27566" y="4894"/>
                    <a:pt x="23813" y="1"/>
                    <a:pt x="15519"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965;p55"/>
            <p:cNvSpPr/>
            <p:nvPr/>
          </p:nvSpPr>
          <p:spPr>
            <a:xfrm>
              <a:off x="3982017" y="1385301"/>
              <a:ext cx="804856" cy="294566"/>
            </a:xfrm>
            <a:custGeom>
              <a:avLst/>
              <a:gdLst/>
              <a:ahLst/>
              <a:cxnLst/>
              <a:rect l="l" t="t" r="r" b="b"/>
              <a:pathLst>
                <a:path w="26925" h="9855" extrusionOk="0">
                  <a:moveTo>
                    <a:pt x="13720" y="0"/>
                  </a:moveTo>
                  <a:cubicBezTo>
                    <a:pt x="13434" y="0"/>
                    <a:pt x="13142" y="7"/>
                    <a:pt x="12844" y="20"/>
                  </a:cubicBezTo>
                  <a:cubicBezTo>
                    <a:pt x="7116" y="271"/>
                    <a:pt x="3697" y="3318"/>
                    <a:pt x="1840" y="5829"/>
                  </a:cubicBezTo>
                  <a:cubicBezTo>
                    <a:pt x="1014" y="6946"/>
                    <a:pt x="417" y="8048"/>
                    <a:pt x="0" y="8966"/>
                  </a:cubicBezTo>
                  <a:cubicBezTo>
                    <a:pt x="143" y="9055"/>
                    <a:pt x="288" y="9141"/>
                    <a:pt x="431" y="9230"/>
                  </a:cubicBezTo>
                  <a:cubicBezTo>
                    <a:pt x="754" y="9429"/>
                    <a:pt x="1067" y="9640"/>
                    <a:pt x="1381" y="9855"/>
                  </a:cubicBezTo>
                  <a:cubicBezTo>
                    <a:pt x="1765" y="8973"/>
                    <a:pt x="2342" y="7861"/>
                    <a:pt x="3175" y="6747"/>
                  </a:cubicBezTo>
                  <a:cubicBezTo>
                    <a:pt x="5573" y="3536"/>
                    <a:pt x="8849" y="1815"/>
                    <a:pt x="12914" y="1637"/>
                  </a:cubicBezTo>
                  <a:cubicBezTo>
                    <a:pt x="13182" y="1625"/>
                    <a:pt x="13444" y="1620"/>
                    <a:pt x="13701" y="1620"/>
                  </a:cubicBezTo>
                  <a:cubicBezTo>
                    <a:pt x="20608" y="1620"/>
                    <a:pt x="23463" y="5806"/>
                    <a:pt x="25543" y="9686"/>
                  </a:cubicBezTo>
                  <a:cubicBezTo>
                    <a:pt x="25774" y="9533"/>
                    <a:pt x="26009" y="9379"/>
                    <a:pt x="26244" y="9231"/>
                  </a:cubicBezTo>
                  <a:cubicBezTo>
                    <a:pt x="26466" y="9090"/>
                    <a:pt x="26693" y="8962"/>
                    <a:pt x="26925" y="8836"/>
                  </a:cubicBezTo>
                  <a:cubicBezTo>
                    <a:pt x="24718" y="4737"/>
                    <a:pt x="21470" y="0"/>
                    <a:pt x="137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966;p55"/>
            <p:cNvSpPr/>
            <p:nvPr/>
          </p:nvSpPr>
          <p:spPr>
            <a:xfrm>
              <a:off x="4012447" y="1420690"/>
              <a:ext cx="742739" cy="279561"/>
            </a:xfrm>
            <a:custGeom>
              <a:avLst/>
              <a:gdLst/>
              <a:ahLst/>
              <a:cxnLst/>
              <a:rect l="l" t="t" r="r" b="b"/>
              <a:pathLst>
                <a:path w="24847" h="9353" extrusionOk="0">
                  <a:moveTo>
                    <a:pt x="12167" y="1"/>
                  </a:moveTo>
                  <a:cubicBezTo>
                    <a:pt x="12049" y="1"/>
                    <a:pt x="11930" y="2"/>
                    <a:pt x="11810" y="4"/>
                  </a:cubicBezTo>
                  <a:cubicBezTo>
                    <a:pt x="6428" y="113"/>
                    <a:pt x="3287" y="3043"/>
                    <a:pt x="1602" y="5481"/>
                  </a:cubicBezTo>
                  <a:cubicBezTo>
                    <a:pt x="885" y="6521"/>
                    <a:pt x="366" y="7552"/>
                    <a:pt x="0" y="8424"/>
                  </a:cubicBezTo>
                  <a:cubicBezTo>
                    <a:pt x="447" y="8720"/>
                    <a:pt x="882" y="9034"/>
                    <a:pt x="1311" y="9353"/>
                  </a:cubicBezTo>
                  <a:cubicBezTo>
                    <a:pt x="1650" y="8506"/>
                    <a:pt x="2157" y="7461"/>
                    <a:pt x="2882" y="6422"/>
                  </a:cubicBezTo>
                  <a:cubicBezTo>
                    <a:pt x="5057" y="3303"/>
                    <a:pt x="8098" y="1683"/>
                    <a:pt x="11917" y="1606"/>
                  </a:cubicBezTo>
                  <a:cubicBezTo>
                    <a:pt x="12026" y="1604"/>
                    <a:pt x="12133" y="1603"/>
                    <a:pt x="12240" y="1603"/>
                  </a:cubicBezTo>
                  <a:cubicBezTo>
                    <a:pt x="18607" y="1603"/>
                    <a:pt x="21523" y="5386"/>
                    <a:pt x="23588" y="9133"/>
                  </a:cubicBezTo>
                  <a:cubicBezTo>
                    <a:pt x="24007" y="8850"/>
                    <a:pt x="24425" y="8568"/>
                    <a:pt x="24847" y="8293"/>
                  </a:cubicBezTo>
                  <a:cubicBezTo>
                    <a:pt x="22630" y="4295"/>
                    <a:pt x="19317" y="1"/>
                    <a:pt x="12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967;p55"/>
            <p:cNvSpPr/>
            <p:nvPr/>
          </p:nvSpPr>
          <p:spPr>
            <a:xfrm>
              <a:off x="4042818" y="1458292"/>
              <a:ext cx="680891" cy="263779"/>
            </a:xfrm>
            <a:custGeom>
              <a:avLst/>
              <a:gdLst/>
              <a:ahLst/>
              <a:cxnLst/>
              <a:rect l="l" t="t" r="r" b="b"/>
              <a:pathLst>
                <a:path w="22778" h="8825" extrusionOk="0">
                  <a:moveTo>
                    <a:pt x="10698" y="1"/>
                  </a:moveTo>
                  <a:cubicBezTo>
                    <a:pt x="5717" y="1"/>
                    <a:pt x="2877" y="2795"/>
                    <a:pt x="1372" y="5150"/>
                  </a:cubicBezTo>
                  <a:cubicBezTo>
                    <a:pt x="761" y="6103"/>
                    <a:pt x="318" y="7056"/>
                    <a:pt x="0" y="7879"/>
                  </a:cubicBezTo>
                  <a:cubicBezTo>
                    <a:pt x="424" y="8188"/>
                    <a:pt x="840" y="8505"/>
                    <a:pt x="1255" y="8824"/>
                  </a:cubicBezTo>
                  <a:cubicBezTo>
                    <a:pt x="1550" y="8024"/>
                    <a:pt x="1982" y="7064"/>
                    <a:pt x="2596" y="6113"/>
                  </a:cubicBezTo>
                  <a:cubicBezTo>
                    <a:pt x="4536" y="3109"/>
                    <a:pt x="7315" y="1589"/>
                    <a:pt x="10852" y="1589"/>
                  </a:cubicBezTo>
                  <a:cubicBezTo>
                    <a:pt x="10880" y="1589"/>
                    <a:pt x="10907" y="1589"/>
                    <a:pt x="10935" y="1589"/>
                  </a:cubicBezTo>
                  <a:cubicBezTo>
                    <a:pt x="16662" y="1630"/>
                    <a:pt x="19564" y="4975"/>
                    <a:pt x="21607" y="8511"/>
                  </a:cubicBezTo>
                  <a:cubicBezTo>
                    <a:pt x="22003" y="8260"/>
                    <a:pt x="22389" y="8002"/>
                    <a:pt x="22778" y="7740"/>
                  </a:cubicBezTo>
                  <a:cubicBezTo>
                    <a:pt x="20559" y="3904"/>
                    <a:pt x="17266" y="48"/>
                    <a:pt x="10791" y="1"/>
                  </a:cubicBezTo>
                  <a:cubicBezTo>
                    <a:pt x="10760" y="1"/>
                    <a:pt x="10729" y="1"/>
                    <a:pt x="106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968;p55"/>
            <p:cNvSpPr/>
            <p:nvPr/>
          </p:nvSpPr>
          <p:spPr>
            <a:xfrm>
              <a:off x="4073159" y="1505578"/>
              <a:ext cx="624843" cy="239269"/>
            </a:xfrm>
            <a:custGeom>
              <a:avLst/>
              <a:gdLst/>
              <a:ahLst/>
              <a:cxnLst/>
              <a:rect l="l" t="t" r="r" b="b"/>
              <a:pathLst>
                <a:path w="20903" h="8005" extrusionOk="0">
                  <a:moveTo>
                    <a:pt x="9672" y="0"/>
                  </a:moveTo>
                  <a:cubicBezTo>
                    <a:pt x="5039" y="0"/>
                    <a:pt x="2429" y="2676"/>
                    <a:pt x="1049" y="4949"/>
                  </a:cubicBezTo>
                  <a:cubicBezTo>
                    <a:pt x="611" y="5671"/>
                    <a:pt x="267" y="6394"/>
                    <a:pt x="0" y="7059"/>
                  </a:cubicBezTo>
                  <a:cubicBezTo>
                    <a:pt x="91" y="7128"/>
                    <a:pt x="182" y="7199"/>
                    <a:pt x="273" y="7268"/>
                  </a:cubicBezTo>
                  <a:cubicBezTo>
                    <a:pt x="586" y="7511"/>
                    <a:pt x="901" y="7758"/>
                    <a:pt x="1214" y="8005"/>
                  </a:cubicBezTo>
                  <a:cubicBezTo>
                    <a:pt x="1468" y="7354"/>
                    <a:pt x="1801" y="6638"/>
                    <a:pt x="2237" y="5927"/>
                  </a:cubicBezTo>
                  <a:cubicBezTo>
                    <a:pt x="4008" y="3038"/>
                    <a:pt x="6573" y="1577"/>
                    <a:pt x="9864" y="1577"/>
                  </a:cubicBezTo>
                  <a:cubicBezTo>
                    <a:pt x="9959" y="1577"/>
                    <a:pt x="10053" y="1579"/>
                    <a:pt x="10149" y="1581"/>
                  </a:cubicBezTo>
                  <a:cubicBezTo>
                    <a:pt x="15007" y="1705"/>
                    <a:pt x="17791" y="4362"/>
                    <a:pt x="19767" y="7430"/>
                  </a:cubicBezTo>
                  <a:cubicBezTo>
                    <a:pt x="20028" y="7281"/>
                    <a:pt x="20282" y="7121"/>
                    <a:pt x="20528" y="6967"/>
                  </a:cubicBezTo>
                  <a:cubicBezTo>
                    <a:pt x="20655" y="6888"/>
                    <a:pt x="20777" y="6805"/>
                    <a:pt x="20903" y="6724"/>
                  </a:cubicBezTo>
                  <a:cubicBezTo>
                    <a:pt x="18731" y="3297"/>
                    <a:pt x="15562" y="145"/>
                    <a:pt x="9987" y="4"/>
                  </a:cubicBezTo>
                  <a:cubicBezTo>
                    <a:pt x="9881" y="2"/>
                    <a:pt x="9776" y="0"/>
                    <a:pt x="96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2538;p38"/>
          <p:cNvGrpSpPr/>
          <p:nvPr/>
        </p:nvGrpSpPr>
        <p:grpSpPr>
          <a:xfrm>
            <a:off x="7718249" y="209550"/>
            <a:ext cx="729307" cy="635095"/>
            <a:chOff x="5133595" y="1523392"/>
            <a:chExt cx="473946" cy="412721"/>
          </a:xfrm>
        </p:grpSpPr>
        <p:sp>
          <p:nvSpPr>
            <p:cNvPr id="18" name="Google Shape;2539;p38"/>
            <p:cNvSpPr/>
            <p:nvPr/>
          </p:nvSpPr>
          <p:spPr>
            <a:xfrm>
              <a:off x="5133595" y="1523392"/>
              <a:ext cx="473946" cy="412721"/>
            </a:xfrm>
            <a:custGeom>
              <a:avLst/>
              <a:gdLst/>
              <a:ahLst/>
              <a:cxnLst/>
              <a:rect l="l" t="t" r="r" b="b"/>
              <a:pathLst>
                <a:path w="15855" h="13808" extrusionOk="0">
                  <a:moveTo>
                    <a:pt x="3218" y="1"/>
                  </a:moveTo>
                  <a:cubicBezTo>
                    <a:pt x="2663" y="1"/>
                    <a:pt x="2103" y="48"/>
                    <a:pt x="1542" y="147"/>
                  </a:cubicBezTo>
                  <a:cubicBezTo>
                    <a:pt x="1279" y="193"/>
                    <a:pt x="1008" y="252"/>
                    <a:pt x="794" y="410"/>
                  </a:cubicBezTo>
                  <a:cubicBezTo>
                    <a:pt x="0" y="986"/>
                    <a:pt x="283" y="2570"/>
                    <a:pt x="438" y="3386"/>
                  </a:cubicBezTo>
                  <a:cubicBezTo>
                    <a:pt x="671" y="4610"/>
                    <a:pt x="1200" y="5771"/>
                    <a:pt x="1928" y="6778"/>
                  </a:cubicBezTo>
                  <a:cubicBezTo>
                    <a:pt x="2390" y="7416"/>
                    <a:pt x="2946" y="7999"/>
                    <a:pt x="3526" y="8532"/>
                  </a:cubicBezTo>
                  <a:cubicBezTo>
                    <a:pt x="3856" y="8836"/>
                    <a:pt x="4202" y="9124"/>
                    <a:pt x="4559" y="9397"/>
                  </a:cubicBezTo>
                  <a:cubicBezTo>
                    <a:pt x="4737" y="9533"/>
                    <a:pt x="5577" y="9962"/>
                    <a:pt x="5622" y="10148"/>
                  </a:cubicBezTo>
                  <a:cubicBezTo>
                    <a:pt x="5859" y="11125"/>
                    <a:pt x="6355" y="12716"/>
                    <a:pt x="7165" y="13331"/>
                  </a:cubicBezTo>
                  <a:cubicBezTo>
                    <a:pt x="7597" y="13660"/>
                    <a:pt x="8154" y="13807"/>
                    <a:pt x="8975" y="13807"/>
                  </a:cubicBezTo>
                  <a:cubicBezTo>
                    <a:pt x="8984" y="13807"/>
                    <a:pt x="8993" y="13807"/>
                    <a:pt x="9003" y="13807"/>
                  </a:cubicBezTo>
                  <a:cubicBezTo>
                    <a:pt x="9811" y="13807"/>
                    <a:pt x="12342" y="13683"/>
                    <a:pt x="13028" y="12270"/>
                  </a:cubicBezTo>
                  <a:cubicBezTo>
                    <a:pt x="13137" y="12044"/>
                    <a:pt x="13195" y="11805"/>
                    <a:pt x="13205" y="11566"/>
                  </a:cubicBezTo>
                  <a:cubicBezTo>
                    <a:pt x="13535" y="11430"/>
                    <a:pt x="13820" y="11208"/>
                    <a:pt x="14026" y="10915"/>
                  </a:cubicBezTo>
                  <a:cubicBezTo>
                    <a:pt x="14173" y="10707"/>
                    <a:pt x="14306" y="10435"/>
                    <a:pt x="14357" y="10098"/>
                  </a:cubicBezTo>
                  <a:cubicBezTo>
                    <a:pt x="14875" y="9913"/>
                    <a:pt x="15295" y="9482"/>
                    <a:pt x="15491" y="8899"/>
                  </a:cubicBezTo>
                  <a:cubicBezTo>
                    <a:pt x="15854" y="7817"/>
                    <a:pt x="15565" y="4718"/>
                    <a:pt x="14385" y="3823"/>
                  </a:cubicBezTo>
                  <a:cubicBezTo>
                    <a:pt x="14132" y="3633"/>
                    <a:pt x="13542" y="3187"/>
                    <a:pt x="11247" y="3187"/>
                  </a:cubicBezTo>
                  <a:lnTo>
                    <a:pt x="11082" y="3187"/>
                  </a:lnTo>
                  <a:cubicBezTo>
                    <a:pt x="8880" y="1283"/>
                    <a:pt x="6116" y="1"/>
                    <a:pt x="3218"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540;p38"/>
            <p:cNvSpPr/>
            <p:nvPr/>
          </p:nvSpPr>
          <p:spPr>
            <a:xfrm>
              <a:off x="5429023" y="1736897"/>
              <a:ext cx="95686" cy="107096"/>
            </a:xfrm>
            <a:custGeom>
              <a:avLst/>
              <a:gdLst/>
              <a:ahLst/>
              <a:cxnLst/>
              <a:rect l="l" t="t" r="r" b="b"/>
              <a:pathLst>
                <a:path w="3201" h="3583" extrusionOk="0">
                  <a:moveTo>
                    <a:pt x="2133" y="0"/>
                  </a:moveTo>
                  <a:cubicBezTo>
                    <a:pt x="2122" y="0"/>
                    <a:pt x="2112" y="3"/>
                    <a:pt x="2105" y="10"/>
                  </a:cubicBezTo>
                  <a:cubicBezTo>
                    <a:pt x="1975" y="130"/>
                    <a:pt x="1" y="2980"/>
                    <a:pt x="1" y="2980"/>
                  </a:cubicBezTo>
                  <a:cubicBezTo>
                    <a:pt x="1" y="2980"/>
                    <a:pt x="754" y="3583"/>
                    <a:pt x="1186" y="3583"/>
                  </a:cubicBezTo>
                  <a:cubicBezTo>
                    <a:pt x="1269" y="3583"/>
                    <a:pt x="1339" y="3561"/>
                    <a:pt x="1391" y="3509"/>
                  </a:cubicBezTo>
                  <a:cubicBezTo>
                    <a:pt x="1714" y="3183"/>
                    <a:pt x="3200" y="1368"/>
                    <a:pt x="3120" y="1132"/>
                  </a:cubicBezTo>
                  <a:cubicBezTo>
                    <a:pt x="3043" y="907"/>
                    <a:pt x="2322" y="0"/>
                    <a:pt x="21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541;p38"/>
            <p:cNvSpPr/>
            <p:nvPr/>
          </p:nvSpPr>
          <p:spPr>
            <a:xfrm>
              <a:off x="5342305" y="1793777"/>
              <a:ext cx="146533" cy="94273"/>
            </a:xfrm>
            <a:custGeom>
              <a:avLst/>
              <a:gdLst/>
              <a:ahLst/>
              <a:cxnLst/>
              <a:rect l="l" t="t" r="r" b="b"/>
              <a:pathLst>
                <a:path w="4902" h="3154" extrusionOk="0">
                  <a:moveTo>
                    <a:pt x="69" y="0"/>
                  </a:moveTo>
                  <a:lnTo>
                    <a:pt x="69" y="0"/>
                  </a:lnTo>
                  <a:cubicBezTo>
                    <a:pt x="1" y="89"/>
                    <a:pt x="628" y="2604"/>
                    <a:pt x="1158" y="3006"/>
                  </a:cubicBezTo>
                  <a:cubicBezTo>
                    <a:pt x="1293" y="3109"/>
                    <a:pt x="1608" y="3154"/>
                    <a:pt x="1996" y="3154"/>
                  </a:cubicBezTo>
                  <a:cubicBezTo>
                    <a:pt x="3135" y="3154"/>
                    <a:pt x="4902" y="2770"/>
                    <a:pt x="4574" y="2353"/>
                  </a:cubicBezTo>
                  <a:cubicBezTo>
                    <a:pt x="4131" y="1795"/>
                    <a:pt x="69" y="0"/>
                    <a:pt x="69" y="0"/>
                  </a:cubicBezTo>
                  <a:close/>
                </a:path>
              </a:pathLst>
            </a:custGeom>
            <a:solidFill>
              <a:srgbClr val="6DA2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542;p38"/>
            <p:cNvSpPr/>
            <p:nvPr/>
          </p:nvSpPr>
          <p:spPr>
            <a:xfrm>
              <a:off x="5439097" y="1666775"/>
              <a:ext cx="122679" cy="113373"/>
            </a:xfrm>
            <a:custGeom>
              <a:avLst/>
              <a:gdLst/>
              <a:ahLst/>
              <a:cxnLst/>
              <a:rect l="l" t="t" r="r" b="b"/>
              <a:pathLst>
                <a:path w="4104" h="3793" extrusionOk="0">
                  <a:moveTo>
                    <a:pt x="1024" y="1"/>
                  </a:moveTo>
                  <a:cubicBezTo>
                    <a:pt x="471" y="1"/>
                    <a:pt x="28" y="34"/>
                    <a:pt x="1" y="70"/>
                  </a:cubicBezTo>
                  <a:cubicBezTo>
                    <a:pt x="1" y="70"/>
                    <a:pt x="2824" y="3501"/>
                    <a:pt x="3480" y="3776"/>
                  </a:cubicBezTo>
                  <a:cubicBezTo>
                    <a:pt x="3506" y="3787"/>
                    <a:pt x="3530" y="3792"/>
                    <a:pt x="3553" y="3792"/>
                  </a:cubicBezTo>
                  <a:cubicBezTo>
                    <a:pt x="4104" y="3792"/>
                    <a:pt x="3701" y="697"/>
                    <a:pt x="3191" y="311"/>
                  </a:cubicBezTo>
                  <a:cubicBezTo>
                    <a:pt x="2876" y="72"/>
                    <a:pt x="1833" y="1"/>
                    <a:pt x="1024" y="1"/>
                  </a:cubicBezTo>
                  <a:close/>
                </a:path>
              </a:pathLst>
            </a:custGeom>
            <a:solidFill>
              <a:srgbClr val="6DA2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543;p38"/>
            <p:cNvSpPr/>
            <p:nvPr/>
          </p:nvSpPr>
          <p:spPr>
            <a:xfrm>
              <a:off x="5342305" y="1793777"/>
              <a:ext cx="146533" cy="94273"/>
            </a:xfrm>
            <a:custGeom>
              <a:avLst/>
              <a:gdLst/>
              <a:ahLst/>
              <a:cxnLst/>
              <a:rect l="l" t="t" r="r" b="b"/>
              <a:pathLst>
                <a:path w="4902" h="3154" extrusionOk="0">
                  <a:moveTo>
                    <a:pt x="69" y="0"/>
                  </a:moveTo>
                  <a:lnTo>
                    <a:pt x="69" y="0"/>
                  </a:lnTo>
                  <a:cubicBezTo>
                    <a:pt x="1" y="89"/>
                    <a:pt x="628" y="2604"/>
                    <a:pt x="1158" y="3006"/>
                  </a:cubicBezTo>
                  <a:cubicBezTo>
                    <a:pt x="1293" y="3109"/>
                    <a:pt x="1608" y="3154"/>
                    <a:pt x="1996" y="3154"/>
                  </a:cubicBezTo>
                  <a:cubicBezTo>
                    <a:pt x="3135" y="3154"/>
                    <a:pt x="4902" y="2770"/>
                    <a:pt x="4574" y="2353"/>
                  </a:cubicBezTo>
                  <a:cubicBezTo>
                    <a:pt x="4131" y="1795"/>
                    <a:pt x="69"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544;p38"/>
            <p:cNvSpPr/>
            <p:nvPr/>
          </p:nvSpPr>
          <p:spPr>
            <a:xfrm>
              <a:off x="5352080" y="1816912"/>
              <a:ext cx="42119" cy="57150"/>
            </a:xfrm>
            <a:custGeom>
              <a:avLst/>
              <a:gdLst/>
              <a:ahLst/>
              <a:cxnLst/>
              <a:rect l="l" t="t" r="r" b="b"/>
              <a:pathLst>
                <a:path w="1409" h="1912" extrusionOk="0">
                  <a:moveTo>
                    <a:pt x="295" y="0"/>
                  </a:moveTo>
                  <a:cubicBezTo>
                    <a:pt x="288" y="0"/>
                    <a:pt x="281" y="1"/>
                    <a:pt x="275" y="2"/>
                  </a:cubicBezTo>
                  <a:cubicBezTo>
                    <a:pt x="1" y="68"/>
                    <a:pt x="669" y="1912"/>
                    <a:pt x="1021" y="1912"/>
                  </a:cubicBezTo>
                  <a:cubicBezTo>
                    <a:pt x="1047" y="1912"/>
                    <a:pt x="1072" y="1902"/>
                    <a:pt x="1094" y="1880"/>
                  </a:cubicBezTo>
                  <a:cubicBezTo>
                    <a:pt x="1409" y="1569"/>
                    <a:pt x="605" y="0"/>
                    <a:pt x="295"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45;p38"/>
            <p:cNvSpPr/>
            <p:nvPr/>
          </p:nvSpPr>
          <p:spPr>
            <a:xfrm>
              <a:off x="5439097" y="1666775"/>
              <a:ext cx="122679" cy="113373"/>
            </a:xfrm>
            <a:custGeom>
              <a:avLst/>
              <a:gdLst/>
              <a:ahLst/>
              <a:cxnLst/>
              <a:rect l="l" t="t" r="r" b="b"/>
              <a:pathLst>
                <a:path w="4104" h="3793" extrusionOk="0">
                  <a:moveTo>
                    <a:pt x="1024" y="1"/>
                  </a:moveTo>
                  <a:cubicBezTo>
                    <a:pt x="471" y="1"/>
                    <a:pt x="28" y="34"/>
                    <a:pt x="1" y="70"/>
                  </a:cubicBezTo>
                  <a:cubicBezTo>
                    <a:pt x="1" y="70"/>
                    <a:pt x="2824" y="3501"/>
                    <a:pt x="3480" y="3776"/>
                  </a:cubicBezTo>
                  <a:cubicBezTo>
                    <a:pt x="3506" y="3787"/>
                    <a:pt x="3530" y="3792"/>
                    <a:pt x="3553" y="3792"/>
                  </a:cubicBezTo>
                  <a:cubicBezTo>
                    <a:pt x="4104" y="3792"/>
                    <a:pt x="3701" y="697"/>
                    <a:pt x="3191" y="311"/>
                  </a:cubicBezTo>
                  <a:cubicBezTo>
                    <a:pt x="2876" y="72"/>
                    <a:pt x="1833" y="1"/>
                    <a:pt x="10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46;p38"/>
            <p:cNvSpPr/>
            <p:nvPr/>
          </p:nvSpPr>
          <p:spPr>
            <a:xfrm>
              <a:off x="5183307" y="1571157"/>
              <a:ext cx="325440" cy="267874"/>
            </a:xfrm>
            <a:custGeom>
              <a:avLst/>
              <a:gdLst/>
              <a:ahLst/>
              <a:cxnLst/>
              <a:rect l="l" t="t" r="r" b="b"/>
              <a:pathLst>
                <a:path w="10887" h="8962" extrusionOk="0">
                  <a:moveTo>
                    <a:pt x="1567" y="0"/>
                  </a:moveTo>
                  <a:cubicBezTo>
                    <a:pt x="743" y="0"/>
                    <a:pt x="254" y="132"/>
                    <a:pt x="254" y="132"/>
                  </a:cubicBezTo>
                  <a:cubicBezTo>
                    <a:pt x="0" y="5949"/>
                    <a:pt x="8233" y="8961"/>
                    <a:pt x="8233" y="8961"/>
                  </a:cubicBezTo>
                  <a:lnTo>
                    <a:pt x="10887" y="5541"/>
                  </a:lnTo>
                  <a:cubicBezTo>
                    <a:pt x="7256" y="722"/>
                    <a:pt x="3495" y="0"/>
                    <a:pt x="15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547;p38"/>
            <p:cNvSpPr/>
            <p:nvPr/>
          </p:nvSpPr>
          <p:spPr>
            <a:xfrm>
              <a:off x="5270832" y="1621910"/>
              <a:ext cx="155830" cy="125897"/>
            </a:xfrm>
            <a:custGeom>
              <a:avLst/>
              <a:gdLst/>
              <a:ahLst/>
              <a:cxnLst/>
              <a:rect l="l" t="t" r="r" b="b"/>
              <a:pathLst>
                <a:path w="5213" h="4212" extrusionOk="0">
                  <a:moveTo>
                    <a:pt x="2019" y="0"/>
                  </a:moveTo>
                  <a:cubicBezTo>
                    <a:pt x="1475" y="0"/>
                    <a:pt x="877" y="205"/>
                    <a:pt x="410" y="852"/>
                  </a:cubicBezTo>
                  <a:cubicBezTo>
                    <a:pt x="63" y="1333"/>
                    <a:pt x="1" y="1825"/>
                    <a:pt x="56" y="2242"/>
                  </a:cubicBezTo>
                  <a:cubicBezTo>
                    <a:pt x="146" y="2937"/>
                    <a:pt x="581" y="3531"/>
                    <a:pt x="1181" y="3890"/>
                  </a:cubicBezTo>
                  <a:cubicBezTo>
                    <a:pt x="1484" y="4070"/>
                    <a:pt x="1883" y="4212"/>
                    <a:pt x="2312" y="4212"/>
                  </a:cubicBezTo>
                  <a:cubicBezTo>
                    <a:pt x="2797" y="4212"/>
                    <a:pt x="3320" y="4030"/>
                    <a:pt x="3782" y="3517"/>
                  </a:cubicBezTo>
                  <a:cubicBezTo>
                    <a:pt x="5212" y="1932"/>
                    <a:pt x="3774" y="659"/>
                    <a:pt x="3215" y="323"/>
                  </a:cubicBezTo>
                  <a:cubicBezTo>
                    <a:pt x="2950" y="165"/>
                    <a:pt x="2506" y="0"/>
                    <a:pt x="2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548;p38"/>
            <p:cNvSpPr/>
            <p:nvPr/>
          </p:nvSpPr>
          <p:spPr>
            <a:xfrm>
              <a:off x="5266946" y="1632909"/>
              <a:ext cx="132543" cy="102044"/>
            </a:xfrm>
            <a:custGeom>
              <a:avLst/>
              <a:gdLst/>
              <a:ahLst/>
              <a:cxnLst/>
              <a:rect l="l" t="t" r="r" b="b"/>
              <a:pathLst>
                <a:path w="4434" h="3414" extrusionOk="0">
                  <a:moveTo>
                    <a:pt x="2196" y="0"/>
                  </a:moveTo>
                  <a:cubicBezTo>
                    <a:pt x="1724" y="0"/>
                    <a:pt x="1244" y="241"/>
                    <a:pt x="878" y="834"/>
                  </a:cubicBezTo>
                  <a:cubicBezTo>
                    <a:pt x="0" y="2253"/>
                    <a:pt x="1243" y="3414"/>
                    <a:pt x="2409" y="3414"/>
                  </a:cubicBezTo>
                  <a:cubicBezTo>
                    <a:pt x="2914" y="3414"/>
                    <a:pt x="3404" y="3196"/>
                    <a:pt x="3701" y="2686"/>
                  </a:cubicBezTo>
                  <a:cubicBezTo>
                    <a:pt x="4434" y="1426"/>
                    <a:pt x="3342" y="0"/>
                    <a:pt x="21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49;p38"/>
            <p:cNvSpPr/>
            <p:nvPr/>
          </p:nvSpPr>
          <p:spPr>
            <a:xfrm>
              <a:off x="5296868" y="1636108"/>
              <a:ext cx="30371" cy="97561"/>
            </a:xfrm>
            <a:custGeom>
              <a:avLst/>
              <a:gdLst/>
              <a:ahLst/>
              <a:cxnLst/>
              <a:rect l="l" t="t" r="r" b="b"/>
              <a:pathLst>
                <a:path w="1016" h="3264" extrusionOk="0">
                  <a:moveTo>
                    <a:pt x="673" y="0"/>
                  </a:moveTo>
                  <a:cubicBezTo>
                    <a:pt x="433" y="100"/>
                    <a:pt x="203" y="277"/>
                    <a:pt x="1" y="547"/>
                  </a:cubicBezTo>
                  <a:lnTo>
                    <a:pt x="235" y="2905"/>
                  </a:lnTo>
                  <a:cubicBezTo>
                    <a:pt x="464" y="3079"/>
                    <a:pt x="733" y="3203"/>
                    <a:pt x="1016" y="3264"/>
                  </a:cubicBezTo>
                  <a:lnTo>
                    <a:pt x="673" y="0"/>
                  </a:ln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50;p38"/>
            <p:cNvSpPr/>
            <p:nvPr/>
          </p:nvSpPr>
          <p:spPr>
            <a:xfrm>
              <a:off x="5325117" y="1632969"/>
              <a:ext cx="26724" cy="101955"/>
            </a:xfrm>
            <a:custGeom>
              <a:avLst/>
              <a:gdLst/>
              <a:ahLst/>
              <a:cxnLst/>
              <a:rect l="l" t="t" r="r" b="b"/>
              <a:pathLst>
                <a:path w="894" h="3411" extrusionOk="0">
                  <a:moveTo>
                    <a:pt x="246" y="0"/>
                  </a:moveTo>
                  <a:cubicBezTo>
                    <a:pt x="164" y="0"/>
                    <a:pt x="82" y="8"/>
                    <a:pt x="0" y="23"/>
                  </a:cubicBezTo>
                  <a:lnTo>
                    <a:pt x="477" y="3411"/>
                  </a:lnTo>
                  <a:cubicBezTo>
                    <a:pt x="618" y="3410"/>
                    <a:pt x="759" y="3393"/>
                    <a:pt x="894" y="3355"/>
                  </a:cubicBezTo>
                  <a:lnTo>
                    <a:pt x="457" y="16"/>
                  </a:lnTo>
                  <a:cubicBezTo>
                    <a:pt x="388" y="6"/>
                    <a:pt x="317" y="0"/>
                    <a:pt x="246"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51;p38"/>
            <p:cNvSpPr/>
            <p:nvPr/>
          </p:nvSpPr>
          <p:spPr>
            <a:xfrm>
              <a:off x="5188203" y="1570493"/>
              <a:ext cx="124353" cy="125269"/>
            </a:xfrm>
            <a:custGeom>
              <a:avLst/>
              <a:gdLst/>
              <a:ahLst/>
              <a:cxnLst/>
              <a:rect l="l" t="t" r="r" b="b"/>
              <a:pathLst>
                <a:path w="4160" h="4191" extrusionOk="0">
                  <a:moveTo>
                    <a:pt x="1380" y="0"/>
                  </a:moveTo>
                  <a:cubicBezTo>
                    <a:pt x="556" y="0"/>
                    <a:pt x="68" y="132"/>
                    <a:pt x="68" y="132"/>
                  </a:cubicBezTo>
                  <a:cubicBezTo>
                    <a:pt x="0" y="1686"/>
                    <a:pt x="540" y="3041"/>
                    <a:pt x="1364" y="4190"/>
                  </a:cubicBezTo>
                  <a:cubicBezTo>
                    <a:pt x="2259" y="3212"/>
                    <a:pt x="3427" y="1812"/>
                    <a:pt x="4160" y="464"/>
                  </a:cubicBezTo>
                  <a:cubicBezTo>
                    <a:pt x="3049" y="99"/>
                    <a:pt x="2090" y="0"/>
                    <a:pt x="13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52;p38"/>
            <p:cNvSpPr/>
            <p:nvPr/>
          </p:nvSpPr>
          <p:spPr>
            <a:xfrm>
              <a:off x="5371898" y="1722699"/>
              <a:ext cx="155023" cy="103061"/>
            </a:xfrm>
            <a:custGeom>
              <a:avLst/>
              <a:gdLst/>
              <a:ahLst/>
              <a:cxnLst/>
              <a:rect l="l" t="t" r="r" b="b"/>
              <a:pathLst>
                <a:path w="5186" h="3448" extrusionOk="0">
                  <a:moveTo>
                    <a:pt x="1501" y="0"/>
                  </a:moveTo>
                  <a:cubicBezTo>
                    <a:pt x="1291" y="0"/>
                    <a:pt x="1107" y="68"/>
                    <a:pt x="964" y="223"/>
                  </a:cubicBezTo>
                  <a:cubicBezTo>
                    <a:pt x="0" y="1268"/>
                    <a:pt x="3268" y="3447"/>
                    <a:pt x="4410" y="3447"/>
                  </a:cubicBezTo>
                  <a:cubicBezTo>
                    <a:pt x="4564" y="3447"/>
                    <a:pt x="4679" y="3408"/>
                    <a:pt x="4740" y="3321"/>
                  </a:cubicBezTo>
                  <a:cubicBezTo>
                    <a:pt x="5186" y="2689"/>
                    <a:pt x="2824" y="0"/>
                    <a:pt x="15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553;p38"/>
            <p:cNvSpPr/>
            <p:nvPr/>
          </p:nvSpPr>
          <p:spPr>
            <a:xfrm>
              <a:off x="5403226" y="1745475"/>
              <a:ext cx="107493" cy="76010"/>
            </a:xfrm>
            <a:custGeom>
              <a:avLst/>
              <a:gdLst/>
              <a:ahLst/>
              <a:cxnLst/>
              <a:rect l="l" t="t" r="r" b="b"/>
              <a:pathLst>
                <a:path w="3596" h="2543" extrusionOk="0">
                  <a:moveTo>
                    <a:pt x="352" y="1"/>
                  </a:moveTo>
                  <a:cubicBezTo>
                    <a:pt x="279" y="1"/>
                    <a:pt x="229" y="28"/>
                    <a:pt x="207" y="87"/>
                  </a:cubicBezTo>
                  <a:cubicBezTo>
                    <a:pt x="0" y="659"/>
                    <a:pt x="2828" y="2542"/>
                    <a:pt x="3341" y="2542"/>
                  </a:cubicBezTo>
                  <a:cubicBezTo>
                    <a:pt x="3374" y="2542"/>
                    <a:pt x="3398" y="2534"/>
                    <a:pt x="3410" y="2518"/>
                  </a:cubicBezTo>
                  <a:cubicBezTo>
                    <a:pt x="3596" y="2274"/>
                    <a:pt x="1022" y="1"/>
                    <a:pt x="352"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554;p38"/>
            <p:cNvSpPr/>
            <p:nvPr/>
          </p:nvSpPr>
          <p:spPr>
            <a:xfrm>
              <a:off x="5191527" y="1588941"/>
              <a:ext cx="53388" cy="92151"/>
            </a:xfrm>
            <a:custGeom>
              <a:avLst/>
              <a:gdLst/>
              <a:ahLst/>
              <a:cxnLst/>
              <a:rect l="l" t="t" r="r" b="b"/>
              <a:pathLst>
                <a:path w="1786" h="3083" extrusionOk="0">
                  <a:moveTo>
                    <a:pt x="246" y="1"/>
                  </a:moveTo>
                  <a:cubicBezTo>
                    <a:pt x="224" y="1"/>
                    <a:pt x="207" y="13"/>
                    <a:pt x="194" y="38"/>
                  </a:cubicBezTo>
                  <a:cubicBezTo>
                    <a:pt x="1" y="417"/>
                    <a:pt x="1000" y="3082"/>
                    <a:pt x="1400" y="3082"/>
                  </a:cubicBezTo>
                  <a:cubicBezTo>
                    <a:pt x="1427" y="3082"/>
                    <a:pt x="1451" y="3070"/>
                    <a:pt x="1472" y="3045"/>
                  </a:cubicBezTo>
                  <a:cubicBezTo>
                    <a:pt x="1786" y="2663"/>
                    <a:pt x="569" y="1"/>
                    <a:pt x="24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 calcmode="lin" valueType="num">
                                      <p:cBhvr additive="base">
                                        <p:cTn id="1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 calcmode="lin" valueType="num">
                                      <p:cBhvr additive="base">
                                        <p:cTn id="2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anim calcmode="lin" valueType="num">
                                      <p:cBhvr additive="base">
                                        <p:cTn id="2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 calcmode="lin" valueType="num">
                                      <p:cBhvr additive="base">
                                        <p:cTn id="3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09"/>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009345102"/>
              </p:ext>
            </p:extLst>
          </p:nvPr>
        </p:nvGraphicFramePr>
        <p:xfrm>
          <a:off x="76200" y="209550"/>
          <a:ext cx="8991600" cy="4663440"/>
        </p:xfrm>
        <a:graphic>
          <a:graphicData uri="http://schemas.openxmlformats.org/drawingml/2006/table">
            <a:tbl>
              <a:tblPr firstRow="1" bandRow="1">
                <a:tableStyleId>{3C2FFA5D-87B4-456A-9821-1D502468CF0F}</a:tableStyleId>
              </a:tblPr>
              <a:tblGrid>
                <a:gridCol w="1524000"/>
                <a:gridCol w="7467600"/>
              </a:tblGrid>
              <a:tr h="403860">
                <a:tc>
                  <a:txBody>
                    <a:bodyPr/>
                    <a:lstStyle/>
                    <a:p>
                      <a:pPr algn="ctr">
                        <a:lnSpc>
                          <a:spcPct val="150000"/>
                        </a:lnSpc>
                      </a:pPr>
                      <a:r>
                        <a:rPr lang="en-US" sz="1800" b="0" dirty="0" smtClean="0">
                          <a:solidFill>
                            <a:schemeClr val="tx1">
                              <a:lumMod val="50000"/>
                            </a:schemeClr>
                          </a:solidFill>
                        </a:rPr>
                        <a:t>Phẩm</a:t>
                      </a:r>
                      <a:r>
                        <a:rPr lang="en-US" sz="1800" b="0" baseline="0" dirty="0" smtClean="0">
                          <a:solidFill>
                            <a:schemeClr val="tx1">
                              <a:lumMod val="50000"/>
                            </a:schemeClr>
                          </a:solidFill>
                        </a:rPr>
                        <a:t> chất</a:t>
                      </a:r>
                      <a:endParaRPr lang="en-US" sz="1800" b="0" dirty="0">
                        <a:solidFill>
                          <a:schemeClr val="tx1">
                            <a:lumMod val="50000"/>
                          </a:schemeClr>
                        </a:solidFill>
                      </a:endParaRPr>
                    </a:p>
                  </a:txBody>
                  <a:tcPr anchor="ctr"/>
                </a:tc>
                <a:tc>
                  <a:txBody>
                    <a:bodyPr/>
                    <a:lstStyle/>
                    <a:p>
                      <a:pPr algn="ctr">
                        <a:lnSpc>
                          <a:spcPct val="150000"/>
                        </a:lnSpc>
                      </a:pPr>
                      <a:r>
                        <a:rPr lang="en-US" sz="1800" b="0" dirty="0" smtClean="0">
                          <a:solidFill>
                            <a:schemeClr val="tx1">
                              <a:lumMod val="50000"/>
                            </a:schemeClr>
                          </a:solidFill>
                        </a:rPr>
                        <a:t>Biểu</a:t>
                      </a:r>
                      <a:r>
                        <a:rPr lang="en-US" sz="1800" b="0" baseline="0" dirty="0" smtClean="0">
                          <a:solidFill>
                            <a:schemeClr val="tx1">
                              <a:lumMod val="50000"/>
                            </a:schemeClr>
                          </a:solidFill>
                        </a:rPr>
                        <a:t> hiện</a:t>
                      </a:r>
                      <a:endParaRPr lang="en-US" sz="1800" b="0" dirty="0">
                        <a:solidFill>
                          <a:schemeClr val="tx1">
                            <a:lumMod val="50000"/>
                          </a:schemeClr>
                        </a:solidFill>
                      </a:endParaRPr>
                    </a:p>
                  </a:txBody>
                  <a:tcPr anchor="ctr"/>
                </a:tc>
              </a:tr>
              <a:tr h="370840">
                <a:tc>
                  <a:txBody>
                    <a:bodyPr/>
                    <a:lstStyle/>
                    <a:p>
                      <a:pPr algn="ctr">
                        <a:lnSpc>
                          <a:spcPct val="150000"/>
                        </a:lnSpc>
                      </a:pPr>
                      <a:r>
                        <a:rPr lang="en-US" sz="1800" dirty="0" smtClean="0">
                          <a:solidFill>
                            <a:schemeClr val="tx1">
                              <a:lumMod val="50000"/>
                            </a:schemeClr>
                          </a:solidFill>
                        </a:rPr>
                        <a:t>Trung thực</a:t>
                      </a:r>
                      <a:endParaRPr lang="en-US" sz="1800" dirty="0">
                        <a:solidFill>
                          <a:schemeClr val="tx1">
                            <a:lumMod val="50000"/>
                          </a:schemeClr>
                        </a:solidFill>
                      </a:endParaRPr>
                    </a:p>
                  </a:txBody>
                  <a:tcPr anchor="ctr"/>
                </a:tc>
                <a:tc>
                  <a:txBody>
                    <a:bodyPr/>
                    <a:lstStyle/>
                    <a:p>
                      <a:pPr algn="just">
                        <a:lnSpc>
                          <a:spcPct val="150000"/>
                        </a:lnSpc>
                      </a:pPr>
                      <a:r>
                        <a:rPr lang="en-US" sz="1800" dirty="0" smtClean="0">
                          <a:solidFill>
                            <a:schemeClr val="tx1">
                              <a:lumMod val="50000"/>
                            </a:schemeClr>
                          </a:solidFill>
                        </a:rPr>
                        <a:t>Phê</a:t>
                      </a:r>
                      <a:r>
                        <a:rPr lang="en-US" sz="1800" baseline="0" dirty="0" smtClean="0">
                          <a:solidFill>
                            <a:schemeClr val="tx1">
                              <a:lumMod val="50000"/>
                            </a:schemeClr>
                          </a:solidFill>
                        </a:rPr>
                        <a:t> phán các hành vi gian dối trong học tập và trong cuộc sống.</a:t>
                      </a:r>
                      <a:endParaRPr lang="en-US" sz="1800" dirty="0">
                        <a:solidFill>
                          <a:schemeClr val="tx1">
                            <a:lumMod val="50000"/>
                          </a:schemeClr>
                        </a:solidFill>
                      </a:endParaRPr>
                    </a:p>
                  </a:txBody>
                  <a:tcPr anchor="ctr"/>
                </a:tc>
              </a:tr>
              <a:tr h="370840">
                <a:tc>
                  <a:txBody>
                    <a:bodyPr/>
                    <a:lstStyle/>
                    <a:p>
                      <a:pPr algn="ctr">
                        <a:lnSpc>
                          <a:spcPct val="150000"/>
                        </a:lnSpc>
                      </a:pPr>
                      <a:r>
                        <a:rPr lang="en-US" sz="1800" dirty="0" smtClean="0">
                          <a:solidFill>
                            <a:schemeClr val="tx1">
                              <a:lumMod val="50000"/>
                            </a:schemeClr>
                          </a:solidFill>
                        </a:rPr>
                        <a:t>Tự</a:t>
                      </a:r>
                      <a:r>
                        <a:rPr lang="en-US" sz="1800" baseline="0" dirty="0" smtClean="0">
                          <a:solidFill>
                            <a:schemeClr val="tx1">
                              <a:lumMod val="50000"/>
                            </a:schemeClr>
                          </a:solidFill>
                        </a:rPr>
                        <a:t> trọng</a:t>
                      </a:r>
                      <a:endParaRPr lang="en-US" sz="1800" dirty="0">
                        <a:solidFill>
                          <a:schemeClr val="tx1">
                            <a:lumMod val="50000"/>
                          </a:schemeClr>
                        </a:solidFill>
                      </a:endParaRPr>
                    </a:p>
                  </a:txBody>
                  <a:tcPr anchor="ctr"/>
                </a:tc>
                <a:tc>
                  <a:txBody>
                    <a:bodyPr/>
                    <a:lstStyle/>
                    <a:p>
                      <a:pPr algn="just">
                        <a:lnSpc>
                          <a:spcPct val="150000"/>
                        </a:lnSpc>
                      </a:pPr>
                      <a:r>
                        <a:rPr lang="en-US" sz="1800" dirty="0" smtClean="0">
                          <a:solidFill>
                            <a:schemeClr val="tx1">
                              <a:lumMod val="50000"/>
                            </a:schemeClr>
                          </a:solidFill>
                        </a:rPr>
                        <a:t>Cư</a:t>
                      </a:r>
                      <a:r>
                        <a:rPr lang="en-US" sz="1800" baseline="0" dirty="0" smtClean="0">
                          <a:solidFill>
                            <a:schemeClr val="tx1">
                              <a:lumMod val="50000"/>
                            </a:schemeClr>
                          </a:solidFill>
                        </a:rPr>
                        <a:t> xử đúng mực và luôn làm tròn nhiệm vụ của mình.</a:t>
                      </a:r>
                      <a:endParaRPr lang="en-US" sz="1800" dirty="0">
                        <a:solidFill>
                          <a:schemeClr val="tx1">
                            <a:lumMod val="50000"/>
                          </a:schemeClr>
                        </a:solidFill>
                      </a:endParaRPr>
                    </a:p>
                  </a:txBody>
                  <a:tcPr anchor="ctr"/>
                </a:tc>
              </a:tr>
              <a:tr h="370840">
                <a:tc>
                  <a:txBody>
                    <a:bodyPr/>
                    <a:lstStyle/>
                    <a:p>
                      <a:pPr algn="ctr">
                        <a:lnSpc>
                          <a:spcPct val="150000"/>
                        </a:lnSpc>
                      </a:pPr>
                      <a:r>
                        <a:rPr lang="en-US" sz="1800" dirty="0" smtClean="0">
                          <a:solidFill>
                            <a:schemeClr val="tx1">
                              <a:lumMod val="50000"/>
                            </a:schemeClr>
                          </a:solidFill>
                        </a:rPr>
                        <a:t>Tự</a:t>
                      </a:r>
                      <a:r>
                        <a:rPr lang="en-US" sz="1800" baseline="0" dirty="0" smtClean="0">
                          <a:solidFill>
                            <a:schemeClr val="tx1">
                              <a:lumMod val="50000"/>
                            </a:schemeClr>
                          </a:solidFill>
                        </a:rPr>
                        <a:t> lực</a:t>
                      </a:r>
                      <a:endParaRPr lang="en-US" sz="1800" dirty="0">
                        <a:solidFill>
                          <a:schemeClr val="tx1">
                            <a:lumMod val="50000"/>
                          </a:schemeClr>
                        </a:solidFill>
                      </a:endParaRPr>
                    </a:p>
                  </a:txBody>
                  <a:tcPr anchor="ctr"/>
                </a:tc>
                <a:tc>
                  <a:txBody>
                    <a:bodyPr/>
                    <a:lstStyle/>
                    <a:p>
                      <a:pPr algn="just">
                        <a:lnSpc>
                          <a:spcPct val="150000"/>
                        </a:lnSpc>
                      </a:pPr>
                      <a:r>
                        <a:rPr lang="en-US" sz="1800" dirty="0" smtClean="0">
                          <a:solidFill>
                            <a:schemeClr val="tx1">
                              <a:lumMod val="50000"/>
                            </a:schemeClr>
                          </a:solidFill>
                        </a:rPr>
                        <a:t>Chủ</a:t>
                      </a:r>
                      <a:r>
                        <a:rPr lang="en-US" sz="1800" baseline="0" dirty="0" smtClean="0">
                          <a:solidFill>
                            <a:schemeClr val="tx1">
                              <a:lumMod val="50000"/>
                            </a:schemeClr>
                          </a:solidFill>
                        </a:rPr>
                        <a:t> động, tích cực học hỏi để thực hiện những công việc hàng ngày của bản thân trong học tập và trong cuộc sống; phê phán những hành vi sống dựa dẫm, ỷ lại.</a:t>
                      </a:r>
                      <a:endParaRPr lang="en-US" sz="1800" dirty="0">
                        <a:solidFill>
                          <a:schemeClr val="tx1">
                            <a:lumMod val="50000"/>
                          </a:schemeClr>
                        </a:solidFill>
                      </a:endParaRPr>
                    </a:p>
                  </a:txBody>
                  <a:tcPr anchor="ctr"/>
                </a:tc>
              </a:tr>
              <a:tr h="370840">
                <a:tc>
                  <a:txBody>
                    <a:bodyPr/>
                    <a:lstStyle/>
                    <a:p>
                      <a:pPr algn="ctr">
                        <a:lnSpc>
                          <a:spcPct val="150000"/>
                        </a:lnSpc>
                      </a:pPr>
                      <a:r>
                        <a:rPr lang="en-US" sz="1800" dirty="0" smtClean="0">
                          <a:solidFill>
                            <a:schemeClr val="tx1">
                              <a:lumMod val="50000"/>
                            </a:schemeClr>
                          </a:solidFill>
                        </a:rPr>
                        <a:t>Tự</a:t>
                      </a:r>
                      <a:r>
                        <a:rPr lang="en-US" sz="1800" baseline="0" dirty="0" smtClean="0">
                          <a:solidFill>
                            <a:schemeClr val="tx1">
                              <a:lumMod val="50000"/>
                            </a:schemeClr>
                          </a:solidFill>
                        </a:rPr>
                        <a:t> chủ</a:t>
                      </a:r>
                      <a:endParaRPr lang="en-US" sz="1800" dirty="0">
                        <a:solidFill>
                          <a:schemeClr val="tx1">
                            <a:lumMod val="50000"/>
                          </a:schemeClr>
                        </a:solidFill>
                      </a:endParaRPr>
                    </a:p>
                  </a:txBody>
                  <a:tcPr anchor="ctr"/>
                </a:tc>
                <a:tc>
                  <a:txBody>
                    <a:bodyPr/>
                    <a:lstStyle/>
                    <a:p>
                      <a:pPr algn="just">
                        <a:lnSpc>
                          <a:spcPct val="150000"/>
                        </a:lnSpc>
                      </a:pPr>
                      <a:r>
                        <a:rPr lang="en-US" sz="1800" dirty="0" smtClean="0">
                          <a:solidFill>
                            <a:schemeClr val="tx1">
                              <a:lumMod val="50000"/>
                            </a:schemeClr>
                          </a:solidFill>
                        </a:rPr>
                        <a:t>Bình</a:t>
                      </a:r>
                      <a:r>
                        <a:rPr lang="en-US" sz="1800" baseline="0" dirty="0" smtClean="0">
                          <a:solidFill>
                            <a:schemeClr val="tx1">
                              <a:lumMod val="50000"/>
                            </a:schemeClr>
                          </a:solidFill>
                        </a:rPr>
                        <a:t> tĩnh, tự tin trong công việc, làm chủ được suy nghĩ, tình cảm, hành vi của mình trong mọi hoàn cảnh; luôn ôn tồn, nhã nhặn trong giao tiếp.</a:t>
                      </a:r>
                      <a:endParaRPr lang="en-US" sz="1800" dirty="0">
                        <a:solidFill>
                          <a:schemeClr val="tx1">
                            <a:lumMod val="50000"/>
                          </a:schemeClr>
                        </a:solidFill>
                      </a:endParaRPr>
                    </a:p>
                  </a:txBody>
                  <a:tcPr anchor="ctr"/>
                </a:tc>
              </a:tr>
              <a:tr h="370840">
                <a:tc>
                  <a:txBody>
                    <a:bodyPr/>
                    <a:lstStyle/>
                    <a:p>
                      <a:pPr algn="ctr">
                        <a:lnSpc>
                          <a:spcPct val="150000"/>
                        </a:lnSpc>
                      </a:pPr>
                      <a:r>
                        <a:rPr lang="en-US" sz="1800" dirty="0" smtClean="0">
                          <a:solidFill>
                            <a:schemeClr val="tx1">
                              <a:lumMod val="50000"/>
                            </a:schemeClr>
                          </a:solidFill>
                        </a:rPr>
                        <a:t>Cẩn</a:t>
                      </a:r>
                      <a:r>
                        <a:rPr lang="en-US" sz="1800" baseline="0" dirty="0" smtClean="0">
                          <a:solidFill>
                            <a:schemeClr val="tx1">
                              <a:lumMod val="50000"/>
                            </a:schemeClr>
                          </a:solidFill>
                        </a:rPr>
                        <a:t> thận</a:t>
                      </a:r>
                      <a:endParaRPr lang="en-US" sz="1800" dirty="0">
                        <a:solidFill>
                          <a:schemeClr val="tx1">
                            <a:lumMod val="50000"/>
                          </a:schemeClr>
                        </a:solidFill>
                      </a:endParaRPr>
                    </a:p>
                  </a:txBody>
                  <a:tcPr anchor="ctr"/>
                </a:tc>
                <a:tc>
                  <a:txBody>
                    <a:bodyPr/>
                    <a:lstStyle/>
                    <a:p>
                      <a:pPr algn="just">
                        <a:lnSpc>
                          <a:spcPct val="150000"/>
                        </a:lnSpc>
                      </a:pPr>
                      <a:r>
                        <a:rPr lang="en-US" sz="1800" dirty="0" smtClean="0">
                          <a:solidFill>
                            <a:schemeClr val="tx1">
                              <a:lumMod val="50000"/>
                            </a:schemeClr>
                          </a:solidFill>
                        </a:rPr>
                        <a:t>Cân</a:t>
                      </a:r>
                      <a:r>
                        <a:rPr lang="en-US" sz="1800" baseline="0" dirty="0" smtClean="0">
                          <a:solidFill>
                            <a:schemeClr val="tx1">
                              <a:lumMod val="50000"/>
                            </a:schemeClr>
                          </a:solidFill>
                        </a:rPr>
                        <a:t> nhắc tất cả các yếu tố liên quan, dù là yếu tố nhỏ nhất trước khi thực hiện công việc để đảm bảo công việc được tiến hành chính xác.</a:t>
                      </a:r>
                      <a:endParaRPr lang="en-US" sz="1800" dirty="0">
                        <a:solidFill>
                          <a:schemeClr val="tx1">
                            <a:lumMod val="50000"/>
                          </a:schemeClr>
                        </a:solidFill>
                      </a:endParaRPr>
                    </a:p>
                  </a:txBody>
                  <a:tcPr anchor="ctr"/>
                </a:tc>
              </a:tr>
            </a:tbl>
          </a:graphicData>
        </a:graphic>
      </p:graphicFrame>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09"/>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482488890"/>
              </p:ext>
            </p:extLst>
          </p:nvPr>
        </p:nvGraphicFramePr>
        <p:xfrm>
          <a:off x="228600" y="205994"/>
          <a:ext cx="8763000" cy="4663440"/>
        </p:xfrm>
        <a:graphic>
          <a:graphicData uri="http://schemas.openxmlformats.org/drawingml/2006/table">
            <a:tbl>
              <a:tblPr firstRow="1" bandRow="1">
                <a:tableStyleId>{3C2FFA5D-87B4-456A-9821-1D502468CF0F}</a:tableStyleId>
              </a:tblPr>
              <a:tblGrid>
                <a:gridCol w="1676400"/>
                <a:gridCol w="7086600"/>
              </a:tblGrid>
              <a:tr h="370840">
                <a:tc>
                  <a:txBody>
                    <a:bodyPr/>
                    <a:lstStyle/>
                    <a:p>
                      <a:pPr algn="ctr">
                        <a:lnSpc>
                          <a:spcPct val="150000"/>
                        </a:lnSpc>
                      </a:pPr>
                      <a:r>
                        <a:rPr lang="en-US" sz="1600" b="0" dirty="0" smtClean="0">
                          <a:solidFill>
                            <a:schemeClr val="tx1">
                              <a:lumMod val="50000"/>
                            </a:schemeClr>
                          </a:solidFill>
                        </a:rPr>
                        <a:t>Phẩm</a:t>
                      </a:r>
                      <a:r>
                        <a:rPr lang="en-US" sz="1600" b="0" baseline="0" dirty="0" smtClean="0">
                          <a:solidFill>
                            <a:schemeClr val="tx1">
                              <a:lumMod val="50000"/>
                            </a:schemeClr>
                          </a:solidFill>
                        </a:rPr>
                        <a:t> chất</a:t>
                      </a:r>
                      <a:endParaRPr lang="en-US" sz="1600" b="0" dirty="0">
                        <a:solidFill>
                          <a:schemeClr val="tx1">
                            <a:lumMod val="50000"/>
                          </a:schemeClr>
                        </a:solidFill>
                      </a:endParaRPr>
                    </a:p>
                  </a:txBody>
                  <a:tcPr anchor="ctr"/>
                </a:tc>
                <a:tc>
                  <a:txBody>
                    <a:bodyPr/>
                    <a:lstStyle/>
                    <a:p>
                      <a:pPr algn="ctr">
                        <a:lnSpc>
                          <a:spcPct val="150000"/>
                        </a:lnSpc>
                      </a:pPr>
                      <a:r>
                        <a:rPr lang="en-US" sz="1600" b="0" dirty="0" smtClean="0">
                          <a:solidFill>
                            <a:schemeClr val="tx1">
                              <a:lumMod val="50000"/>
                            </a:schemeClr>
                          </a:solidFill>
                        </a:rPr>
                        <a:t>Biểu</a:t>
                      </a:r>
                      <a:r>
                        <a:rPr lang="en-US" sz="1600" b="0" baseline="0" dirty="0" smtClean="0">
                          <a:solidFill>
                            <a:schemeClr val="tx1">
                              <a:lumMod val="50000"/>
                            </a:schemeClr>
                          </a:solidFill>
                        </a:rPr>
                        <a:t> hiện</a:t>
                      </a:r>
                      <a:endParaRPr lang="en-US" sz="1600" b="0" dirty="0">
                        <a:solidFill>
                          <a:schemeClr val="tx1">
                            <a:lumMod val="50000"/>
                          </a:schemeClr>
                        </a:solidFill>
                      </a:endParaRPr>
                    </a:p>
                  </a:txBody>
                  <a:tcPr anchor="ctr"/>
                </a:tc>
              </a:tr>
              <a:tr h="370840">
                <a:tc>
                  <a:txBody>
                    <a:bodyPr/>
                    <a:lstStyle/>
                    <a:p>
                      <a:pPr algn="ctr">
                        <a:lnSpc>
                          <a:spcPct val="150000"/>
                        </a:lnSpc>
                      </a:pPr>
                      <a:r>
                        <a:rPr lang="en-US" sz="1600" b="0" dirty="0" smtClean="0">
                          <a:solidFill>
                            <a:schemeClr val="tx1">
                              <a:lumMod val="50000"/>
                            </a:schemeClr>
                          </a:solidFill>
                        </a:rPr>
                        <a:t>Chăm</a:t>
                      </a:r>
                      <a:r>
                        <a:rPr lang="en-US" sz="1600" b="0" baseline="0" dirty="0" smtClean="0">
                          <a:solidFill>
                            <a:schemeClr val="tx1">
                              <a:lumMod val="50000"/>
                            </a:schemeClr>
                          </a:solidFill>
                        </a:rPr>
                        <a:t> chỉ, vượt khó</a:t>
                      </a:r>
                      <a:endParaRPr lang="en-US" sz="1600" b="0" dirty="0">
                        <a:solidFill>
                          <a:schemeClr val="tx1">
                            <a:lumMod val="50000"/>
                          </a:schemeClr>
                        </a:solidFill>
                      </a:endParaRPr>
                    </a:p>
                  </a:txBody>
                  <a:tcPr anchor="ctr"/>
                </a:tc>
                <a:tc>
                  <a:txBody>
                    <a:bodyPr/>
                    <a:lstStyle/>
                    <a:p>
                      <a:pPr algn="just">
                        <a:lnSpc>
                          <a:spcPct val="150000"/>
                        </a:lnSpc>
                      </a:pPr>
                      <a:r>
                        <a:rPr lang="en-US" sz="1600" b="0" dirty="0" smtClean="0">
                          <a:solidFill>
                            <a:schemeClr val="tx1">
                              <a:lumMod val="50000"/>
                            </a:schemeClr>
                          </a:solidFill>
                        </a:rPr>
                        <a:t>Siêng</a:t>
                      </a:r>
                      <a:r>
                        <a:rPr lang="en-US" sz="1600" b="0" baseline="0" dirty="0" smtClean="0">
                          <a:solidFill>
                            <a:schemeClr val="tx1">
                              <a:lumMod val="50000"/>
                            </a:schemeClr>
                          </a:solidFill>
                        </a:rPr>
                        <a:t> năng trong học tập, lao động; ý thức được những thuận lợi, khó khăn trong học tập, sinh hoạt của bản thân, chủ động khắc phục, vượt qua.</a:t>
                      </a:r>
                      <a:endParaRPr lang="en-US" sz="1600" b="0" dirty="0">
                        <a:solidFill>
                          <a:schemeClr val="tx1">
                            <a:lumMod val="50000"/>
                          </a:schemeClr>
                        </a:solidFill>
                      </a:endParaRPr>
                    </a:p>
                  </a:txBody>
                  <a:tcPr anchor="ctr"/>
                </a:tc>
              </a:tr>
              <a:tr h="370840">
                <a:tc>
                  <a:txBody>
                    <a:bodyPr/>
                    <a:lstStyle/>
                    <a:p>
                      <a:pPr algn="ctr">
                        <a:lnSpc>
                          <a:spcPct val="150000"/>
                        </a:lnSpc>
                      </a:pPr>
                      <a:r>
                        <a:rPr lang="en-US" sz="1600" b="0" dirty="0" smtClean="0">
                          <a:solidFill>
                            <a:schemeClr val="tx1">
                              <a:lumMod val="50000"/>
                            </a:schemeClr>
                          </a:solidFill>
                        </a:rPr>
                        <a:t>Tự</a:t>
                      </a:r>
                      <a:r>
                        <a:rPr lang="en-US" sz="1600" b="0" baseline="0" dirty="0" smtClean="0">
                          <a:solidFill>
                            <a:schemeClr val="tx1">
                              <a:lumMod val="50000"/>
                            </a:schemeClr>
                          </a:solidFill>
                        </a:rPr>
                        <a:t> hoàn thiện</a:t>
                      </a:r>
                      <a:endParaRPr lang="en-US" sz="1600" b="0" dirty="0">
                        <a:solidFill>
                          <a:schemeClr val="tx1">
                            <a:lumMod val="50000"/>
                          </a:schemeClr>
                        </a:solidFill>
                      </a:endParaRPr>
                    </a:p>
                  </a:txBody>
                  <a:tcPr anchor="ctr"/>
                </a:tc>
                <a:tc>
                  <a:txBody>
                    <a:bodyPr/>
                    <a:lstStyle/>
                    <a:p>
                      <a:pPr algn="just">
                        <a:lnSpc>
                          <a:spcPct val="150000"/>
                        </a:lnSpc>
                      </a:pPr>
                      <a:r>
                        <a:rPr lang="en-US" sz="1600" b="0" dirty="0" smtClean="0">
                          <a:solidFill>
                            <a:schemeClr val="tx1">
                              <a:lumMod val="50000"/>
                            </a:schemeClr>
                          </a:solidFill>
                        </a:rPr>
                        <a:t>Có</a:t>
                      </a:r>
                      <a:r>
                        <a:rPr lang="en-US" sz="1600" b="0" baseline="0" dirty="0" smtClean="0">
                          <a:solidFill>
                            <a:schemeClr val="tx1">
                              <a:lumMod val="50000"/>
                            </a:schemeClr>
                          </a:solidFill>
                        </a:rPr>
                        <a:t> ý thức rèn luyện, tự hoàn thiện bản thân theo các giá trị xã hội.</a:t>
                      </a:r>
                      <a:endParaRPr lang="en-US" sz="1600" b="0" dirty="0">
                        <a:solidFill>
                          <a:schemeClr val="tx1">
                            <a:lumMod val="50000"/>
                          </a:schemeClr>
                        </a:solidFill>
                      </a:endParaRPr>
                    </a:p>
                  </a:txBody>
                  <a:tcPr anchor="ctr"/>
                </a:tc>
              </a:tr>
              <a:tr h="370840">
                <a:tc>
                  <a:txBody>
                    <a:bodyPr/>
                    <a:lstStyle/>
                    <a:p>
                      <a:pPr algn="ctr">
                        <a:lnSpc>
                          <a:spcPct val="150000"/>
                        </a:lnSpc>
                      </a:pPr>
                      <a:r>
                        <a:rPr lang="en-US" sz="1600" b="0" dirty="0" smtClean="0">
                          <a:solidFill>
                            <a:schemeClr val="tx1">
                              <a:lumMod val="50000"/>
                            </a:schemeClr>
                          </a:solidFill>
                        </a:rPr>
                        <a:t>Tự</a:t>
                      </a:r>
                      <a:r>
                        <a:rPr lang="en-US" sz="1600" b="0" baseline="0" dirty="0" smtClean="0">
                          <a:solidFill>
                            <a:schemeClr val="tx1">
                              <a:lumMod val="50000"/>
                            </a:schemeClr>
                          </a:solidFill>
                        </a:rPr>
                        <a:t> nguyện</a:t>
                      </a:r>
                      <a:endParaRPr lang="en-US" sz="1600" b="0" dirty="0">
                        <a:solidFill>
                          <a:schemeClr val="tx1">
                            <a:lumMod val="50000"/>
                          </a:schemeClr>
                        </a:solidFill>
                      </a:endParaRPr>
                    </a:p>
                  </a:txBody>
                  <a:tcPr anchor="ctr"/>
                </a:tc>
                <a:tc>
                  <a:txBody>
                    <a:bodyPr/>
                    <a:lstStyle/>
                    <a:p>
                      <a:pPr algn="just">
                        <a:lnSpc>
                          <a:spcPct val="150000"/>
                        </a:lnSpc>
                      </a:pPr>
                      <a:r>
                        <a:rPr lang="en-US" sz="1600" b="0" dirty="0" smtClean="0">
                          <a:solidFill>
                            <a:schemeClr val="tx1">
                              <a:lumMod val="50000"/>
                            </a:schemeClr>
                          </a:solidFill>
                        </a:rPr>
                        <a:t>Tự</a:t>
                      </a:r>
                      <a:r>
                        <a:rPr lang="en-US" sz="1600" b="0" baseline="0" dirty="0" smtClean="0">
                          <a:solidFill>
                            <a:schemeClr val="tx1">
                              <a:lumMod val="50000"/>
                            </a:schemeClr>
                          </a:solidFill>
                        </a:rPr>
                        <a:t> mình muốn làm, không ai bắt buộc.</a:t>
                      </a:r>
                      <a:endParaRPr lang="en-US" sz="1600" b="0" dirty="0">
                        <a:solidFill>
                          <a:schemeClr val="tx1">
                            <a:lumMod val="50000"/>
                          </a:schemeClr>
                        </a:solidFill>
                      </a:endParaRPr>
                    </a:p>
                  </a:txBody>
                  <a:tcPr anchor="ctr"/>
                </a:tc>
              </a:tr>
              <a:tr h="370840">
                <a:tc>
                  <a:txBody>
                    <a:bodyPr/>
                    <a:lstStyle/>
                    <a:p>
                      <a:pPr algn="ctr">
                        <a:lnSpc>
                          <a:spcPct val="150000"/>
                        </a:lnSpc>
                      </a:pPr>
                      <a:r>
                        <a:rPr lang="en-US" sz="1600" b="0" dirty="0" smtClean="0">
                          <a:solidFill>
                            <a:schemeClr val="tx1">
                              <a:lumMod val="50000"/>
                            </a:schemeClr>
                          </a:solidFill>
                        </a:rPr>
                        <a:t>Chấp</a:t>
                      </a:r>
                      <a:r>
                        <a:rPr lang="en-US" sz="1600" b="0" baseline="0" dirty="0" smtClean="0">
                          <a:solidFill>
                            <a:schemeClr val="tx1">
                              <a:lumMod val="50000"/>
                            </a:schemeClr>
                          </a:solidFill>
                        </a:rPr>
                        <a:t> hành kỉ luật</a:t>
                      </a:r>
                      <a:endParaRPr lang="en-US" sz="1600" b="0" dirty="0">
                        <a:solidFill>
                          <a:schemeClr val="tx1">
                            <a:lumMod val="50000"/>
                          </a:schemeClr>
                        </a:solidFill>
                      </a:endParaRPr>
                    </a:p>
                  </a:txBody>
                  <a:tcPr anchor="ctr"/>
                </a:tc>
                <a:tc>
                  <a:txBody>
                    <a:bodyPr/>
                    <a:lstStyle/>
                    <a:p>
                      <a:pPr algn="just">
                        <a:lnSpc>
                          <a:spcPct val="150000"/>
                        </a:lnSpc>
                      </a:pPr>
                      <a:r>
                        <a:rPr lang="en-US" sz="1600" b="0" dirty="0" smtClean="0">
                          <a:solidFill>
                            <a:schemeClr val="tx1">
                              <a:lumMod val="50000"/>
                            </a:schemeClr>
                          </a:solidFill>
                        </a:rPr>
                        <a:t>Tìm</a:t>
                      </a:r>
                      <a:r>
                        <a:rPr lang="en-US" sz="1600" b="0" baseline="0" dirty="0" smtClean="0">
                          <a:solidFill>
                            <a:schemeClr val="tx1">
                              <a:lumMod val="50000"/>
                            </a:schemeClr>
                          </a:solidFill>
                        </a:rPr>
                        <a:t> hiểu và chấp hành những quy định chung của tập thể và cộng đồng; tránh những hành vi vi phạm kỉ luật.</a:t>
                      </a:r>
                      <a:endParaRPr lang="en-US" sz="1600" b="0" dirty="0">
                        <a:solidFill>
                          <a:schemeClr val="tx1">
                            <a:lumMod val="50000"/>
                          </a:schemeClr>
                        </a:solidFill>
                      </a:endParaRPr>
                    </a:p>
                  </a:txBody>
                  <a:tcPr anchor="ctr"/>
                </a:tc>
              </a:tr>
              <a:tr h="370840">
                <a:tc>
                  <a:txBody>
                    <a:bodyPr/>
                    <a:lstStyle/>
                    <a:p>
                      <a:pPr algn="ctr">
                        <a:lnSpc>
                          <a:spcPct val="150000"/>
                        </a:lnSpc>
                      </a:pPr>
                      <a:r>
                        <a:rPr lang="en-US" sz="1600" b="0" dirty="0" smtClean="0">
                          <a:solidFill>
                            <a:schemeClr val="tx1">
                              <a:lumMod val="50000"/>
                            </a:schemeClr>
                          </a:solidFill>
                        </a:rPr>
                        <a:t>Tuân</a:t>
                      </a:r>
                      <a:r>
                        <a:rPr lang="en-US" sz="1600" b="0" baseline="0" dirty="0" smtClean="0">
                          <a:solidFill>
                            <a:schemeClr val="tx1">
                              <a:lumMod val="50000"/>
                            </a:schemeClr>
                          </a:solidFill>
                        </a:rPr>
                        <a:t> thủ pháp luật</a:t>
                      </a:r>
                      <a:endParaRPr lang="en-US" sz="1600" b="0" dirty="0">
                        <a:solidFill>
                          <a:schemeClr val="tx1">
                            <a:lumMod val="50000"/>
                          </a:schemeClr>
                        </a:solidFill>
                      </a:endParaRPr>
                    </a:p>
                  </a:txBody>
                  <a:tcPr anchor="ctr"/>
                </a:tc>
                <a:tc>
                  <a:txBody>
                    <a:bodyPr/>
                    <a:lstStyle/>
                    <a:p>
                      <a:pPr algn="just">
                        <a:lnSpc>
                          <a:spcPct val="150000"/>
                        </a:lnSpc>
                      </a:pPr>
                      <a:r>
                        <a:rPr lang="en-US" sz="1600" b="0" dirty="0" smtClean="0">
                          <a:solidFill>
                            <a:schemeClr val="tx1">
                              <a:lumMod val="50000"/>
                            </a:schemeClr>
                          </a:solidFill>
                        </a:rPr>
                        <a:t>Tôn</a:t>
                      </a:r>
                      <a:r>
                        <a:rPr lang="en-US" sz="1600" b="0" baseline="0" dirty="0" smtClean="0">
                          <a:solidFill>
                            <a:schemeClr val="tx1">
                              <a:lumMod val="50000"/>
                            </a:schemeClr>
                          </a:solidFill>
                        </a:rPr>
                        <a:t> trọng và tuân thủ các quy định của pháp luật.</a:t>
                      </a:r>
                      <a:endParaRPr lang="en-US" sz="1600" b="0" dirty="0">
                        <a:solidFill>
                          <a:schemeClr val="tx1">
                            <a:lumMod val="50000"/>
                          </a:schemeClr>
                        </a:solidFill>
                      </a:endParaRPr>
                    </a:p>
                  </a:txBody>
                  <a:tcPr anchor="ctr"/>
                </a:tc>
              </a:tr>
              <a:tr h="370840">
                <a:tc>
                  <a:txBody>
                    <a:bodyPr/>
                    <a:lstStyle/>
                    <a:p>
                      <a:pPr algn="ctr">
                        <a:lnSpc>
                          <a:spcPct val="150000"/>
                        </a:lnSpc>
                      </a:pPr>
                      <a:r>
                        <a:rPr lang="en-US" sz="1600" b="0" dirty="0" smtClean="0">
                          <a:solidFill>
                            <a:schemeClr val="tx1">
                              <a:lumMod val="50000"/>
                            </a:schemeClr>
                          </a:solidFill>
                        </a:rPr>
                        <a:t>Bảo</a:t>
                      </a:r>
                      <a:r>
                        <a:rPr lang="en-US" sz="1600" b="0" baseline="0" dirty="0" smtClean="0">
                          <a:solidFill>
                            <a:schemeClr val="tx1">
                              <a:lumMod val="50000"/>
                            </a:schemeClr>
                          </a:solidFill>
                        </a:rPr>
                        <a:t> vệ nội quy, pháp luật</a:t>
                      </a:r>
                      <a:endParaRPr lang="en-US" sz="1600" b="0" dirty="0">
                        <a:solidFill>
                          <a:schemeClr val="tx1">
                            <a:lumMod val="50000"/>
                          </a:schemeClr>
                        </a:solidFill>
                      </a:endParaRPr>
                    </a:p>
                  </a:txBody>
                  <a:tcPr anchor="ctr"/>
                </a:tc>
                <a:tc>
                  <a:txBody>
                    <a:bodyPr/>
                    <a:lstStyle/>
                    <a:p>
                      <a:pPr algn="just">
                        <a:lnSpc>
                          <a:spcPct val="150000"/>
                        </a:lnSpc>
                      </a:pPr>
                      <a:r>
                        <a:rPr lang="en-US" sz="1600" b="0" dirty="0" smtClean="0">
                          <a:solidFill>
                            <a:schemeClr val="tx1">
                              <a:lumMod val="50000"/>
                            </a:schemeClr>
                          </a:solidFill>
                        </a:rPr>
                        <a:t>Phê</a:t>
                      </a:r>
                      <a:r>
                        <a:rPr lang="en-US" sz="1600" b="0" baseline="0" dirty="0" smtClean="0">
                          <a:solidFill>
                            <a:schemeClr val="tx1">
                              <a:lumMod val="50000"/>
                            </a:schemeClr>
                          </a:solidFill>
                        </a:rPr>
                        <a:t> phán những hành vi trái quy định của nội quy, pháp luật.</a:t>
                      </a:r>
                      <a:endParaRPr lang="en-US" sz="1600" b="0" dirty="0">
                        <a:solidFill>
                          <a:schemeClr val="tx1">
                            <a:lumMod val="50000"/>
                          </a:schemeClr>
                        </a:solidFill>
                      </a:endParaRPr>
                    </a:p>
                  </a:txBody>
                  <a:tcPr anchor="ctr"/>
                </a:tc>
              </a:tr>
            </a:tbl>
          </a:graphicData>
        </a:graphic>
      </p:graphicFrame>
    </p:spTree>
    <p:extLst>
      <p:ext uri="{BB962C8B-B14F-4D97-AF65-F5344CB8AC3E}">
        <p14:creationId xmlns:p14="http://schemas.microsoft.com/office/powerpoint/2010/main" val="236031579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62"/>
        <p:cNvGrpSpPr/>
        <p:nvPr/>
      </p:nvGrpSpPr>
      <p:grpSpPr>
        <a:xfrm>
          <a:off x="0" y="0"/>
          <a:ext cx="0" cy="0"/>
          <a:chOff x="0" y="0"/>
          <a:chExt cx="0" cy="0"/>
        </a:xfrm>
      </p:grpSpPr>
      <p:sp>
        <p:nvSpPr>
          <p:cNvPr id="20"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3"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6" name="Rectangle 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4"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52400" y="819150"/>
            <a:ext cx="2819400" cy="3605992"/>
          </a:xfrm>
          <a:prstGeom prst="rect">
            <a:avLst/>
          </a:prstGeom>
        </p:spPr>
      </p:pic>
      <p:sp>
        <p:nvSpPr>
          <p:cNvPr id="2" name="Rectangle 1"/>
          <p:cNvSpPr/>
          <p:nvPr/>
        </p:nvSpPr>
        <p:spPr>
          <a:xfrm>
            <a:off x="3124200" y="762833"/>
            <a:ext cx="5791200" cy="4247317"/>
          </a:xfrm>
          <a:prstGeom prst="rect">
            <a:avLst/>
          </a:prstGeom>
          <a:solidFill>
            <a:schemeClr val="tx2"/>
          </a:solidFill>
        </p:spPr>
        <p:txBody>
          <a:bodyPr wrap="square">
            <a:spAutoFit/>
          </a:bodyPr>
          <a:lstStyle/>
          <a:p>
            <a:pPr algn="just">
              <a:lnSpc>
                <a:spcPct val="150000"/>
              </a:lnSpc>
            </a:pPr>
            <a:r>
              <a:rPr lang="de-DE" sz="1800" dirty="0"/>
              <a:t>Ai trong chúng ta cũng có những khả năng, sở thích, phẩm chất nhất định. Xác định được khả năng, sở thích, phẩm chất của bản thân là cơ sở rất quan trọng để đối chiếu với yêu cầu của nghề ở địa phương mà bản thân yêu thích, muốn chọn, từ đó xác định được sự phù hợp giữa đặc điểm của bản thân với yêu cầu của nghề muốn chọn. Không những vậy, biết được các đặc điểm của bản thân còn giúp ta có định hướng rèn luyện phẩm chất, năng lực trên con đường đến với nghề mình yêu thích, muốn chọn ở địa phương.</a:t>
            </a:r>
            <a:endParaRPr lang="en-US" sz="1800" dirty="0"/>
          </a:p>
        </p:txBody>
      </p:sp>
      <p:sp>
        <p:nvSpPr>
          <p:cNvPr id="4" name="TextBox 3"/>
          <p:cNvSpPr txBox="1"/>
          <p:nvPr/>
        </p:nvSpPr>
        <p:spPr>
          <a:xfrm>
            <a:off x="3657600" y="133350"/>
            <a:ext cx="4800600" cy="523220"/>
          </a:xfrm>
          <a:prstGeom prst="rect">
            <a:avLst/>
          </a:prstGeom>
          <a:noFill/>
        </p:spPr>
        <p:txBody>
          <a:bodyPr wrap="square" rtlCol="0">
            <a:spAutoFit/>
          </a:bodyPr>
          <a:lstStyle/>
          <a:p>
            <a:pPr algn="ctr"/>
            <a:r>
              <a:rPr lang="en-US" sz="2800" b="1" dirty="0" smtClean="0">
                <a:solidFill>
                  <a:srgbClr val="FF0000"/>
                </a:solidFill>
              </a:rPr>
              <a:t>KẾT LUẬN</a:t>
            </a:r>
            <a:endParaRPr lang="en-US" sz="2800" b="1" dirty="0">
              <a:solidFill>
                <a:srgbClr val="FF0000"/>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theme/theme1.xml><?xml version="1.0" encoding="utf-8"?>
<a:theme xmlns:a="http://schemas.openxmlformats.org/drawingml/2006/main" name="Cooperative Learning Activities for Pre-K by Slidesgo">
  <a:themeElements>
    <a:clrScheme name="Simple Light">
      <a:dk1>
        <a:srgbClr val="493429"/>
      </a:dk1>
      <a:lt1>
        <a:srgbClr val="75ADCC"/>
      </a:lt1>
      <a:dk2>
        <a:srgbClr val="CEE6F8"/>
      </a:dk2>
      <a:lt2>
        <a:srgbClr val="FFFFFF"/>
      </a:lt2>
      <a:accent1>
        <a:srgbClr val="F1CB3A"/>
      </a:accent1>
      <a:accent2>
        <a:srgbClr val="D7764A"/>
      </a:accent2>
      <a:accent3>
        <a:srgbClr val="ECB6BD"/>
      </a:accent3>
      <a:accent4>
        <a:srgbClr val="CC4E25"/>
      </a:accent4>
      <a:accent5>
        <a:srgbClr val="97E493"/>
      </a:accent5>
      <a:accent6>
        <a:srgbClr val="80C77C"/>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564</TotalTime>
  <Words>1247</Words>
  <Application>Microsoft Office PowerPoint</Application>
  <PresentationFormat>On-screen Show (16:9)</PresentationFormat>
  <Paragraphs>84</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Chau Philomene One</vt:lpstr>
      <vt:lpstr>Poller One</vt:lpstr>
      <vt:lpstr>Bellota Text</vt:lpstr>
      <vt:lpstr>Cooperative Learning Activities for Pre-K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Cooperative Learning Activities for Pre-K</dc:title>
  <dc:creator>Administrator</dc:creator>
  <cp:lastModifiedBy>huy_ctn</cp:lastModifiedBy>
  <cp:revision>32</cp:revision>
  <dcterms:modified xsi:type="dcterms:W3CDTF">2022-12-15T06:02:22Z</dcterms:modified>
</cp:coreProperties>
</file>