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</p:sldMasterIdLst>
  <p:sldIdLst>
    <p:sldId id="258" r:id="rId2"/>
    <p:sldId id="259" r:id="rId3"/>
    <p:sldId id="260" r:id="rId4"/>
    <p:sldId id="285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86" r:id="rId13"/>
    <p:sldId id="269" r:id="rId14"/>
    <p:sldId id="271" r:id="rId15"/>
    <p:sldId id="284" r:id="rId16"/>
    <p:sldId id="272" r:id="rId17"/>
    <p:sldId id="270" r:id="rId18"/>
    <p:sldId id="274" r:id="rId19"/>
    <p:sldId id="277" r:id="rId20"/>
    <p:sldId id="278" r:id="rId21"/>
    <p:sldId id="280" r:id="rId22"/>
    <p:sldId id="281" r:id="rId23"/>
    <p:sldId id="282" r:id="rId24"/>
    <p:sldId id="279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CCECFF"/>
    <a:srgbClr val="CCCCFF"/>
    <a:srgbClr val="99CCFF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42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1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0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8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55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6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1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00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2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3F62A-45C2-4C10-B6B6-23D7B4B76946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4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68815" y="2656694"/>
            <a:ext cx="9878644" cy="1431925"/>
          </a:xfrm>
        </p:spPr>
        <p:txBody>
          <a:bodyPr/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38:     LỰC TIẾP XÚC VÀ 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LỰC KHÔNG TIẾP XÚC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279292" y="4210540"/>
            <a:ext cx="3962400" cy="45761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KHTN 6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4406" y="2736"/>
            <a:ext cx="12023185" cy="6883400"/>
            <a:chOff x="-11430" y="-49530"/>
            <a:chExt cx="9155430" cy="523494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0774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7245" y="0"/>
            <a:ext cx="7779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LỰC KHÔNG TIẾP XÚC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Nhac-nen-hoat-hinh-vui-nhon-va-hai-huo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71226"/>
            <a:ext cx="609600" cy="609600"/>
          </a:xfrm>
          <a:prstGeom prst="rect">
            <a:avLst/>
          </a:prstGeom>
        </p:spPr>
      </p:pic>
      <p:pic>
        <p:nvPicPr>
          <p:cNvPr id="12" name="LUC KHONG TIEP XUC">
            <a:hlinkClick r:id="" action="ppaction://media"/>
            <a:extLst>
              <a:ext uri="{FF2B5EF4-FFF2-40B4-BE49-F238E27FC236}">
                <a16:creationId xmlns:a16="http://schemas.microsoft.com/office/drawing/2014/main" id="{5DACD0B0-FDF6-4B4E-BEAB-686BE573C42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80826"/>
            <a:ext cx="12192000" cy="617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8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528" y="536130"/>
            <a:ext cx="7260609" cy="48876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5969" y="5677469"/>
            <a:ext cx="8379725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948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c k txuc">
            <a:hlinkClick r:id="" action="ppaction://media"/>
            <a:extLst>
              <a:ext uri="{FF2B5EF4-FFF2-40B4-BE49-F238E27FC236}">
                <a16:creationId xmlns:a16="http://schemas.microsoft.com/office/drawing/2014/main" id="{8125440F-5A18-4A33-8033-F3EE6E466C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3" y="798655"/>
            <a:ext cx="5891742" cy="2722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024" y="4544704"/>
            <a:ext cx="480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971" y="566643"/>
            <a:ext cx="5691116" cy="3395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1523" y="4544703"/>
            <a:ext cx="480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144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6131" y="859808"/>
            <a:ext cx="4039738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96035" y="2811439"/>
            <a:ext cx="10972801" cy="32618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022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453" y="696036"/>
            <a:ext cx="4295225" cy="3930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566969" y="1856096"/>
            <a:ext cx="7101937" cy="4408227"/>
          </a:xfrm>
          <a:prstGeom prst="cloudCallout">
            <a:avLst>
              <a:gd name="adj1" fmla="val 65324"/>
              <a:gd name="adj2" fmla="val -58084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620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453" y="696036"/>
            <a:ext cx="4295225" cy="3930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566970" y="1856096"/>
            <a:ext cx="6120434" cy="4408227"/>
          </a:xfrm>
          <a:prstGeom prst="cloudCallout">
            <a:avLst>
              <a:gd name="adj1" fmla="val 72932"/>
              <a:gd name="adj2" fmla="val -44884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63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017" y="1556169"/>
            <a:ext cx="7083187" cy="31693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2017" y="492634"/>
            <a:ext cx="7083187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E9B82A7-B845-488C-B372-42EFDB98ADE4}"/>
              </a:ext>
            </a:extLst>
          </p:cNvPr>
          <p:cNvSpPr txBox="1"/>
          <p:nvPr/>
        </p:nvSpPr>
        <p:spPr>
          <a:xfrm>
            <a:off x="290945" y="1736764"/>
            <a:ext cx="414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38143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650" y="1815152"/>
            <a:ext cx="4295225" cy="3930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703447" y="2661313"/>
            <a:ext cx="5683705" cy="3630305"/>
          </a:xfrm>
          <a:prstGeom prst="cloudCallout">
            <a:avLst>
              <a:gd name="adj1" fmla="val 72932"/>
              <a:gd name="adj2" fmla="val -4488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2307819" y="592624"/>
            <a:ext cx="69485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CÂU HỎI TRẮC NGHIỆM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000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7476" y="5751408"/>
            <a:ext cx="562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Hoan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hô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đúng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rồi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64274" y="1590441"/>
            <a:ext cx="10822674" cy="1155279"/>
            <a:chOff x="764274" y="1590441"/>
            <a:chExt cx="10822674" cy="1155279"/>
          </a:xfrm>
        </p:grpSpPr>
        <p:sp>
          <p:nvSpPr>
            <p:cNvPr id="18" name="Freeform 17"/>
            <p:cNvSpPr/>
            <p:nvPr/>
          </p:nvSpPr>
          <p:spPr>
            <a:xfrm>
              <a:off x="764274" y="1594694"/>
              <a:ext cx="805717" cy="1151026"/>
            </a:xfrm>
            <a:custGeom>
              <a:avLst/>
              <a:gdLst>
                <a:gd name="connsiteX0" fmla="*/ 0 w 1151025"/>
                <a:gd name="connsiteY0" fmla="*/ 0 h 805717"/>
                <a:gd name="connsiteX1" fmla="*/ 748167 w 1151025"/>
                <a:gd name="connsiteY1" fmla="*/ 0 h 805717"/>
                <a:gd name="connsiteX2" fmla="*/ 1151025 w 1151025"/>
                <a:gd name="connsiteY2" fmla="*/ 402859 h 805717"/>
                <a:gd name="connsiteX3" fmla="*/ 748167 w 1151025"/>
                <a:gd name="connsiteY3" fmla="*/ 805717 h 805717"/>
                <a:gd name="connsiteX4" fmla="*/ 0 w 1151025"/>
                <a:gd name="connsiteY4" fmla="*/ 805717 h 805717"/>
                <a:gd name="connsiteX5" fmla="*/ 402859 w 1151025"/>
                <a:gd name="connsiteY5" fmla="*/ 402859 h 805717"/>
                <a:gd name="connsiteX6" fmla="*/ 0 w 1151025"/>
                <a:gd name="connsiteY6" fmla="*/ 0 h 80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1025" h="805717">
                  <a:moveTo>
                    <a:pt x="1151024" y="0"/>
                  </a:moveTo>
                  <a:lnTo>
                    <a:pt x="1151024" y="523717"/>
                  </a:lnTo>
                  <a:lnTo>
                    <a:pt x="575512" y="805717"/>
                  </a:lnTo>
                  <a:lnTo>
                    <a:pt x="1" y="523717"/>
                  </a:lnTo>
                  <a:lnTo>
                    <a:pt x="1" y="0"/>
                  </a:lnTo>
                  <a:lnTo>
                    <a:pt x="575512" y="282001"/>
                  </a:lnTo>
                  <a:lnTo>
                    <a:pt x="1151024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23180" rIns="20319" bIns="423178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A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569990" y="1590441"/>
              <a:ext cx="10016958" cy="748560"/>
            </a:xfrm>
            <a:custGeom>
              <a:avLst/>
              <a:gdLst>
                <a:gd name="connsiteX0" fmla="*/ 124762 w 748560"/>
                <a:gd name="connsiteY0" fmla="*/ 0 h 10016958"/>
                <a:gd name="connsiteX1" fmla="*/ 623798 w 748560"/>
                <a:gd name="connsiteY1" fmla="*/ 0 h 10016958"/>
                <a:gd name="connsiteX2" fmla="*/ 748560 w 748560"/>
                <a:gd name="connsiteY2" fmla="*/ 124762 h 10016958"/>
                <a:gd name="connsiteX3" fmla="*/ 748560 w 748560"/>
                <a:gd name="connsiteY3" fmla="*/ 10016958 h 10016958"/>
                <a:gd name="connsiteX4" fmla="*/ 748560 w 748560"/>
                <a:gd name="connsiteY4" fmla="*/ 10016958 h 10016958"/>
                <a:gd name="connsiteX5" fmla="*/ 0 w 748560"/>
                <a:gd name="connsiteY5" fmla="*/ 10016958 h 10016958"/>
                <a:gd name="connsiteX6" fmla="*/ 0 w 748560"/>
                <a:gd name="connsiteY6" fmla="*/ 10016958 h 10016958"/>
                <a:gd name="connsiteX7" fmla="*/ 0 w 748560"/>
                <a:gd name="connsiteY7" fmla="*/ 124762 h 10016958"/>
                <a:gd name="connsiteX8" fmla="*/ 124762 w 748560"/>
                <a:gd name="connsiteY8" fmla="*/ 0 h 1001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8560" h="10016958">
                  <a:moveTo>
                    <a:pt x="748560" y="1669524"/>
                  </a:moveTo>
                  <a:lnTo>
                    <a:pt x="748560" y="8347434"/>
                  </a:lnTo>
                  <a:cubicBezTo>
                    <a:pt x="748560" y="9269481"/>
                    <a:pt x="744386" y="10016951"/>
                    <a:pt x="739237" y="10016951"/>
                  </a:cubicBezTo>
                  <a:lnTo>
                    <a:pt x="0" y="10016951"/>
                  </a:lnTo>
                  <a:lnTo>
                    <a:pt x="0" y="100169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739237" y="7"/>
                  </a:lnTo>
                  <a:cubicBezTo>
                    <a:pt x="744386" y="7"/>
                    <a:pt x="748560" y="747477"/>
                    <a:pt x="748560" y="1669524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56862" rIns="56862" bIns="56862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hút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endParaRPr lang="en-US" sz="3200" kern="12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64274" y="2514752"/>
            <a:ext cx="10822674" cy="1151025"/>
            <a:chOff x="764274" y="2514752"/>
            <a:chExt cx="10822674" cy="1151025"/>
          </a:xfrm>
        </p:grpSpPr>
        <p:sp>
          <p:nvSpPr>
            <p:cNvPr id="20" name="Freeform 19"/>
            <p:cNvSpPr/>
            <p:nvPr/>
          </p:nvSpPr>
          <p:spPr>
            <a:xfrm>
              <a:off x="764274" y="2514752"/>
              <a:ext cx="805717" cy="1151025"/>
            </a:xfrm>
            <a:custGeom>
              <a:avLst/>
              <a:gdLst>
                <a:gd name="connsiteX0" fmla="*/ 0 w 1151025"/>
                <a:gd name="connsiteY0" fmla="*/ 0 h 805717"/>
                <a:gd name="connsiteX1" fmla="*/ 748167 w 1151025"/>
                <a:gd name="connsiteY1" fmla="*/ 0 h 805717"/>
                <a:gd name="connsiteX2" fmla="*/ 1151025 w 1151025"/>
                <a:gd name="connsiteY2" fmla="*/ 402859 h 805717"/>
                <a:gd name="connsiteX3" fmla="*/ 748167 w 1151025"/>
                <a:gd name="connsiteY3" fmla="*/ 805717 h 805717"/>
                <a:gd name="connsiteX4" fmla="*/ 0 w 1151025"/>
                <a:gd name="connsiteY4" fmla="*/ 805717 h 805717"/>
                <a:gd name="connsiteX5" fmla="*/ 402859 w 1151025"/>
                <a:gd name="connsiteY5" fmla="*/ 402859 h 805717"/>
                <a:gd name="connsiteX6" fmla="*/ 0 w 1151025"/>
                <a:gd name="connsiteY6" fmla="*/ 0 h 80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1025" h="805717">
                  <a:moveTo>
                    <a:pt x="1151024" y="0"/>
                  </a:moveTo>
                  <a:lnTo>
                    <a:pt x="1151024" y="523717"/>
                  </a:lnTo>
                  <a:lnTo>
                    <a:pt x="575512" y="805717"/>
                  </a:lnTo>
                  <a:lnTo>
                    <a:pt x="1" y="523717"/>
                  </a:lnTo>
                  <a:lnTo>
                    <a:pt x="1" y="0"/>
                  </a:lnTo>
                  <a:lnTo>
                    <a:pt x="575512" y="282001"/>
                  </a:lnTo>
                  <a:lnTo>
                    <a:pt x="1151024" y="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23179" rIns="20319" bIns="423178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B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569990" y="2597823"/>
              <a:ext cx="10016958" cy="748166"/>
            </a:xfrm>
            <a:custGeom>
              <a:avLst/>
              <a:gdLst>
                <a:gd name="connsiteX0" fmla="*/ 124697 w 748166"/>
                <a:gd name="connsiteY0" fmla="*/ 0 h 10016958"/>
                <a:gd name="connsiteX1" fmla="*/ 623469 w 748166"/>
                <a:gd name="connsiteY1" fmla="*/ 0 h 10016958"/>
                <a:gd name="connsiteX2" fmla="*/ 748166 w 748166"/>
                <a:gd name="connsiteY2" fmla="*/ 124697 h 10016958"/>
                <a:gd name="connsiteX3" fmla="*/ 748166 w 748166"/>
                <a:gd name="connsiteY3" fmla="*/ 10016958 h 10016958"/>
                <a:gd name="connsiteX4" fmla="*/ 748166 w 748166"/>
                <a:gd name="connsiteY4" fmla="*/ 10016958 h 10016958"/>
                <a:gd name="connsiteX5" fmla="*/ 0 w 748166"/>
                <a:gd name="connsiteY5" fmla="*/ 10016958 h 10016958"/>
                <a:gd name="connsiteX6" fmla="*/ 0 w 748166"/>
                <a:gd name="connsiteY6" fmla="*/ 10016958 h 10016958"/>
                <a:gd name="connsiteX7" fmla="*/ 0 w 748166"/>
                <a:gd name="connsiteY7" fmla="*/ 124697 h 10016958"/>
                <a:gd name="connsiteX8" fmla="*/ 124697 w 748166"/>
                <a:gd name="connsiteY8" fmla="*/ 0 h 1001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8166" h="10016958">
                  <a:moveTo>
                    <a:pt x="748166" y="1669533"/>
                  </a:moveTo>
                  <a:lnTo>
                    <a:pt x="748166" y="8347425"/>
                  </a:lnTo>
                  <a:cubicBezTo>
                    <a:pt x="748166" y="9269475"/>
                    <a:pt x="743996" y="10016951"/>
                    <a:pt x="738852" y="10016951"/>
                  </a:cubicBezTo>
                  <a:lnTo>
                    <a:pt x="0" y="10016951"/>
                  </a:lnTo>
                  <a:lnTo>
                    <a:pt x="0" y="100169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738852" y="7"/>
                  </a:lnTo>
                  <a:cubicBezTo>
                    <a:pt x="743996" y="7"/>
                    <a:pt x="748166" y="747483"/>
                    <a:pt x="748166" y="1669533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56842" rIns="56842" bIns="56842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lò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xo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lò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xo.</a:t>
              </a:r>
              <a:endParaRPr lang="en-US" sz="3200" kern="1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4274" y="3600947"/>
            <a:ext cx="10822674" cy="1151025"/>
            <a:chOff x="764274" y="3600947"/>
            <a:chExt cx="10822674" cy="1151025"/>
          </a:xfrm>
        </p:grpSpPr>
        <p:sp>
          <p:nvSpPr>
            <p:cNvPr id="22" name="Freeform 21"/>
            <p:cNvSpPr/>
            <p:nvPr/>
          </p:nvSpPr>
          <p:spPr>
            <a:xfrm>
              <a:off x="764274" y="3600947"/>
              <a:ext cx="805717" cy="1151025"/>
            </a:xfrm>
            <a:custGeom>
              <a:avLst/>
              <a:gdLst>
                <a:gd name="connsiteX0" fmla="*/ 0 w 1151025"/>
                <a:gd name="connsiteY0" fmla="*/ 0 h 805717"/>
                <a:gd name="connsiteX1" fmla="*/ 748167 w 1151025"/>
                <a:gd name="connsiteY1" fmla="*/ 0 h 805717"/>
                <a:gd name="connsiteX2" fmla="*/ 1151025 w 1151025"/>
                <a:gd name="connsiteY2" fmla="*/ 402859 h 805717"/>
                <a:gd name="connsiteX3" fmla="*/ 748167 w 1151025"/>
                <a:gd name="connsiteY3" fmla="*/ 805717 h 805717"/>
                <a:gd name="connsiteX4" fmla="*/ 0 w 1151025"/>
                <a:gd name="connsiteY4" fmla="*/ 805717 h 805717"/>
                <a:gd name="connsiteX5" fmla="*/ 402859 w 1151025"/>
                <a:gd name="connsiteY5" fmla="*/ 402859 h 805717"/>
                <a:gd name="connsiteX6" fmla="*/ 0 w 1151025"/>
                <a:gd name="connsiteY6" fmla="*/ 0 h 80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1025" h="805717">
                  <a:moveTo>
                    <a:pt x="1151024" y="0"/>
                  </a:moveTo>
                  <a:lnTo>
                    <a:pt x="1151024" y="523717"/>
                  </a:lnTo>
                  <a:lnTo>
                    <a:pt x="575512" y="805717"/>
                  </a:lnTo>
                  <a:lnTo>
                    <a:pt x="1" y="523717"/>
                  </a:lnTo>
                  <a:lnTo>
                    <a:pt x="1" y="0"/>
                  </a:lnTo>
                  <a:lnTo>
                    <a:pt x="575512" y="282001"/>
                  </a:lnTo>
                  <a:lnTo>
                    <a:pt x="1151024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23179" rIns="20319" bIns="423178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C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1569990" y="3600948"/>
              <a:ext cx="10016958" cy="748166"/>
            </a:xfrm>
            <a:custGeom>
              <a:avLst/>
              <a:gdLst>
                <a:gd name="connsiteX0" fmla="*/ 124697 w 748166"/>
                <a:gd name="connsiteY0" fmla="*/ 0 h 10016958"/>
                <a:gd name="connsiteX1" fmla="*/ 623469 w 748166"/>
                <a:gd name="connsiteY1" fmla="*/ 0 h 10016958"/>
                <a:gd name="connsiteX2" fmla="*/ 748166 w 748166"/>
                <a:gd name="connsiteY2" fmla="*/ 124697 h 10016958"/>
                <a:gd name="connsiteX3" fmla="*/ 748166 w 748166"/>
                <a:gd name="connsiteY3" fmla="*/ 10016958 h 10016958"/>
                <a:gd name="connsiteX4" fmla="*/ 748166 w 748166"/>
                <a:gd name="connsiteY4" fmla="*/ 10016958 h 10016958"/>
                <a:gd name="connsiteX5" fmla="*/ 0 w 748166"/>
                <a:gd name="connsiteY5" fmla="*/ 10016958 h 10016958"/>
                <a:gd name="connsiteX6" fmla="*/ 0 w 748166"/>
                <a:gd name="connsiteY6" fmla="*/ 10016958 h 10016958"/>
                <a:gd name="connsiteX7" fmla="*/ 0 w 748166"/>
                <a:gd name="connsiteY7" fmla="*/ 124697 h 10016958"/>
                <a:gd name="connsiteX8" fmla="*/ 124697 w 748166"/>
                <a:gd name="connsiteY8" fmla="*/ 0 h 1001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8166" h="10016958">
                  <a:moveTo>
                    <a:pt x="748166" y="1669533"/>
                  </a:moveTo>
                  <a:lnTo>
                    <a:pt x="748166" y="8347425"/>
                  </a:lnTo>
                  <a:cubicBezTo>
                    <a:pt x="748166" y="9269475"/>
                    <a:pt x="743996" y="10016951"/>
                    <a:pt x="738852" y="10016951"/>
                  </a:cubicBezTo>
                  <a:lnTo>
                    <a:pt x="0" y="10016951"/>
                  </a:lnTo>
                  <a:lnTo>
                    <a:pt x="0" y="100169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738852" y="7"/>
                  </a:lnTo>
                  <a:cubicBezTo>
                    <a:pt x="743996" y="7"/>
                    <a:pt x="748166" y="747483"/>
                    <a:pt x="748166" y="1669533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56842" rIns="56842" bIns="56842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hút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64274" y="4604073"/>
            <a:ext cx="10822674" cy="1151025"/>
            <a:chOff x="764274" y="4604073"/>
            <a:chExt cx="10822674" cy="1151025"/>
          </a:xfrm>
        </p:grpSpPr>
        <p:sp>
          <p:nvSpPr>
            <p:cNvPr id="24" name="Freeform 23"/>
            <p:cNvSpPr/>
            <p:nvPr/>
          </p:nvSpPr>
          <p:spPr>
            <a:xfrm>
              <a:off x="764274" y="4604073"/>
              <a:ext cx="805717" cy="1151025"/>
            </a:xfrm>
            <a:custGeom>
              <a:avLst/>
              <a:gdLst>
                <a:gd name="connsiteX0" fmla="*/ 0 w 1151025"/>
                <a:gd name="connsiteY0" fmla="*/ 0 h 805717"/>
                <a:gd name="connsiteX1" fmla="*/ 748167 w 1151025"/>
                <a:gd name="connsiteY1" fmla="*/ 0 h 805717"/>
                <a:gd name="connsiteX2" fmla="*/ 1151025 w 1151025"/>
                <a:gd name="connsiteY2" fmla="*/ 402859 h 805717"/>
                <a:gd name="connsiteX3" fmla="*/ 748167 w 1151025"/>
                <a:gd name="connsiteY3" fmla="*/ 805717 h 805717"/>
                <a:gd name="connsiteX4" fmla="*/ 0 w 1151025"/>
                <a:gd name="connsiteY4" fmla="*/ 805717 h 805717"/>
                <a:gd name="connsiteX5" fmla="*/ 402859 w 1151025"/>
                <a:gd name="connsiteY5" fmla="*/ 402859 h 805717"/>
                <a:gd name="connsiteX6" fmla="*/ 0 w 1151025"/>
                <a:gd name="connsiteY6" fmla="*/ 0 h 80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1025" h="805717">
                  <a:moveTo>
                    <a:pt x="1151024" y="0"/>
                  </a:moveTo>
                  <a:lnTo>
                    <a:pt x="1151024" y="523717"/>
                  </a:lnTo>
                  <a:lnTo>
                    <a:pt x="575512" y="805717"/>
                  </a:lnTo>
                  <a:lnTo>
                    <a:pt x="1" y="523717"/>
                  </a:lnTo>
                  <a:lnTo>
                    <a:pt x="1" y="0"/>
                  </a:lnTo>
                  <a:lnTo>
                    <a:pt x="575512" y="282001"/>
                  </a:lnTo>
                  <a:lnTo>
                    <a:pt x="1151024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23179" rIns="20319" bIns="423178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D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1569990" y="4604074"/>
              <a:ext cx="10016958" cy="748167"/>
            </a:xfrm>
            <a:custGeom>
              <a:avLst/>
              <a:gdLst>
                <a:gd name="connsiteX0" fmla="*/ 124697 w 748166"/>
                <a:gd name="connsiteY0" fmla="*/ 0 h 10016958"/>
                <a:gd name="connsiteX1" fmla="*/ 623469 w 748166"/>
                <a:gd name="connsiteY1" fmla="*/ 0 h 10016958"/>
                <a:gd name="connsiteX2" fmla="*/ 748166 w 748166"/>
                <a:gd name="connsiteY2" fmla="*/ 124697 h 10016958"/>
                <a:gd name="connsiteX3" fmla="*/ 748166 w 748166"/>
                <a:gd name="connsiteY3" fmla="*/ 10016958 h 10016958"/>
                <a:gd name="connsiteX4" fmla="*/ 748166 w 748166"/>
                <a:gd name="connsiteY4" fmla="*/ 10016958 h 10016958"/>
                <a:gd name="connsiteX5" fmla="*/ 0 w 748166"/>
                <a:gd name="connsiteY5" fmla="*/ 10016958 h 10016958"/>
                <a:gd name="connsiteX6" fmla="*/ 0 w 748166"/>
                <a:gd name="connsiteY6" fmla="*/ 10016958 h 10016958"/>
                <a:gd name="connsiteX7" fmla="*/ 0 w 748166"/>
                <a:gd name="connsiteY7" fmla="*/ 124697 h 10016958"/>
                <a:gd name="connsiteX8" fmla="*/ 124697 w 748166"/>
                <a:gd name="connsiteY8" fmla="*/ 0 h 1001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8166" h="10016958">
                  <a:moveTo>
                    <a:pt x="748166" y="1669533"/>
                  </a:moveTo>
                  <a:lnTo>
                    <a:pt x="748166" y="8347425"/>
                  </a:lnTo>
                  <a:cubicBezTo>
                    <a:pt x="748166" y="9269475"/>
                    <a:pt x="743996" y="10016951"/>
                    <a:pt x="738852" y="10016951"/>
                  </a:cubicBezTo>
                  <a:lnTo>
                    <a:pt x="0" y="10016951"/>
                  </a:lnTo>
                  <a:lnTo>
                    <a:pt x="0" y="100169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738852" y="7"/>
                  </a:lnTo>
                  <a:cubicBezTo>
                    <a:pt x="743996" y="7"/>
                    <a:pt x="748166" y="747483"/>
                    <a:pt x="748166" y="1669533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56842" rIns="56842" bIns="56843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764273" y="382137"/>
            <a:ext cx="10822676" cy="6960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84182" y="5751408"/>
            <a:ext cx="5296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Rất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tiếc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sai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rồi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295" y="5456078"/>
            <a:ext cx="988802" cy="988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8964" y="5610205"/>
            <a:ext cx="1007082" cy="100708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556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xit" presetSubtype="1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xit" presetSubtype="10" fill="hold" grpId="4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xit" presetSubtype="1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" grpId="1"/>
      <p:bldP spid="2" grpId="2"/>
      <p:bldP spid="2" grpId="3"/>
      <p:bldP spid="2" grpId="4"/>
      <p:bldP spid="2" grpId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Scroll 3"/>
          <p:cNvSpPr/>
          <p:nvPr/>
        </p:nvSpPr>
        <p:spPr>
          <a:xfrm>
            <a:off x="2866030" y="627797"/>
            <a:ext cx="5090615" cy="1078173"/>
          </a:xfrm>
          <a:prstGeom prst="vertic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6" y="2425770"/>
            <a:ext cx="5830410" cy="347006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7342496" y="1419367"/>
            <a:ext cx="4421874" cy="5145205"/>
          </a:xfrm>
          <a:prstGeom prst="cloudCallout">
            <a:avLst>
              <a:gd name="adj1" fmla="val -75855"/>
              <a:gd name="adj2" fmla="val -1387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94453F9-1DCC-47E2-B342-6BE5D06B56FC}"/>
              </a:ext>
            </a:extLst>
          </p:cNvPr>
          <p:cNvSpPr/>
          <p:nvPr/>
        </p:nvSpPr>
        <p:spPr>
          <a:xfrm>
            <a:off x="1080655" y="5583382"/>
            <a:ext cx="762000" cy="312451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3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966" y="286601"/>
            <a:ext cx="1138223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04967" y="1464515"/>
            <a:ext cx="11382233" cy="1247431"/>
            <a:chOff x="504967" y="1464515"/>
            <a:chExt cx="11382233" cy="1247431"/>
          </a:xfrm>
        </p:grpSpPr>
        <p:sp>
          <p:nvSpPr>
            <p:cNvPr id="7" name="Freeform 6"/>
            <p:cNvSpPr/>
            <p:nvPr/>
          </p:nvSpPr>
          <p:spPr>
            <a:xfrm>
              <a:off x="504967" y="1464515"/>
              <a:ext cx="873202" cy="1247431"/>
            </a:xfrm>
            <a:custGeom>
              <a:avLst/>
              <a:gdLst>
                <a:gd name="connsiteX0" fmla="*/ 0 w 1247430"/>
                <a:gd name="connsiteY0" fmla="*/ 0 h 873201"/>
                <a:gd name="connsiteX1" fmla="*/ 810830 w 1247430"/>
                <a:gd name="connsiteY1" fmla="*/ 0 h 873201"/>
                <a:gd name="connsiteX2" fmla="*/ 1247430 w 1247430"/>
                <a:gd name="connsiteY2" fmla="*/ 436601 h 873201"/>
                <a:gd name="connsiteX3" fmla="*/ 810830 w 1247430"/>
                <a:gd name="connsiteY3" fmla="*/ 873201 h 873201"/>
                <a:gd name="connsiteX4" fmla="*/ 0 w 1247430"/>
                <a:gd name="connsiteY4" fmla="*/ 873201 h 873201"/>
                <a:gd name="connsiteX5" fmla="*/ 436601 w 1247430"/>
                <a:gd name="connsiteY5" fmla="*/ 436601 h 873201"/>
                <a:gd name="connsiteX6" fmla="*/ 0 w 1247430"/>
                <a:gd name="connsiteY6" fmla="*/ 0 h 87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7430" h="873201">
                  <a:moveTo>
                    <a:pt x="1247429" y="0"/>
                  </a:moveTo>
                  <a:lnTo>
                    <a:pt x="1247429" y="567581"/>
                  </a:lnTo>
                  <a:lnTo>
                    <a:pt x="623714" y="873201"/>
                  </a:lnTo>
                  <a:lnTo>
                    <a:pt x="1" y="567581"/>
                  </a:lnTo>
                  <a:lnTo>
                    <a:pt x="1" y="0"/>
                  </a:lnTo>
                  <a:lnTo>
                    <a:pt x="623714" y="305621"/>
                  </a:lnTo>
                  <a:lnTo>
                    <a:pt x="1247429" y="0"/>
                  </a:lnTo>
                  <a:close/>
                </a:path>
              </a:pathLst>
            </a:custGeom>
            <a:solidFill>
              <a:srgbClr val="00B05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56922" rIns="20320" bIns="456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A.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1378168" y="1464515"/>
              <a:ext cx="10509032" cy="811257"/>
            </a:xfrm>
            <a:custGeom>
              <a:avLst/>
              <a:gdLst>
                <a:gd name="connsiteX0" fmla="*/ 135212 w 811256"/>
                <a:gd name="connsiteY0" fmla="*/ 0 h 10509031"/>
                <a:gd name="connsiteX1" fmla="*/ 676044 w 811256"/>
                <a:gd name="connsiteY1" fmla="*/ 0 h 10509031"/>
                <a:gd name="connsiteX2" fmla="*/ 811256 w 811256"/>
                <a:gd name="connsiteY2" fmla="*/ 135212 h 10509031"/>
                <a:gd name="connsiteX3" fmla="*/ 811256 w 811256"/>
                <a:gd name="connsiteY3" fmla="*/ 10509031 h 10509031"/>
                <a:gd name="connsiteX4" fmla="*/ 811256 w 811256"/>
                <a:gd name="connsiteY4" fmla="*/ 10509031 h 10509031"/>
                <a:gd name="connsiteX5" fmla="*/ 0 w 811256"/>
                <a:gd name="connsiteY5" fmla="*/ 10509031 h 10509031"/>
                <a:gd name="connsiteX6" fmla="*/ 0 w 811256"/>
                <a:gd name="connsiteY6" fmla="*/ 10509031 h 10509031"/>
                <a:gd name="connsiteX7" fmla="*/ 0 w 811256"/>
                <a:gd name="connsiteY7" fmla="*/ 135212 h 10509031"/>
                <a:gd name="connsiteX8" fmla="*/ 135212 w 811256"/>
                <a:gd name="connsiteY8" fmla="*/ 0 h 1050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1256" h="10509031">
                  <a:moveTo>
                    <a:pt x="811256" y="1751544"/>
                  </a:moveTo>
                  <a:lnTo>
                    <a:pt x="811256" y="8757487"/>
                  </a:lnTo>
                  <a:cubicBezTo>
                    <a:pt x="811256" y="9724841"/>
                    <a:pt x="806583" y="10509025"/>
                    <a:pt x="800818" y="10509025"/>
                  </a:cubicBezTo>
                  <a:lnTo>
                    <a:pt x="0" y="10509025"/>
                  </a:lnTo>
                  <a:lnTo>
                    <a:pt x="0" y="105090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800818" y="6"/>
                  </a:lnTo>
                  <a:cubicBezTo>
                    <a:pt x="806583" y="6"/>
                    <a:pt x="811256" y="784190"/>
                    <a:pt x="811256" y="1751544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5" tIns="59922" rIns="59922" bIns="59923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/>
                <a:t>Một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hành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tinh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trong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chuyển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động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xung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quanh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một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ngôi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sao</a:t>
              </a:r>
              <a:endParaRPr lang="en-US" sz="32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4967" y="2565352"/>
            <a:ext cx="11382232" cy="1247431"/>
            <a:chOff x="504967" y="2565352"/>
            <a:chExt cx="11382232" cy="1247431"/>
          </a:xfrm>
        </p:grpSpPr>
        <p:sp>
          <p:nvSpPr>
            <p:cNvPr id="9" name="Freeform 8"/>
            <p:cNvSpPr/>
            <p:nvPr/>
          </p:nvSpPr>
          <p:spPr>
            <a:xfrm>
              <a:off x="504967" y="2565352"/>
              <a:ext cx="873202" cy="1247431"/>
            </a:xfrm>
            <a:custGeom>
              <a:avLst/>
              <a:gdLst>
                <a:gd name="connsiteX0" fmla="*/ 0 w 1247430"/>
                <a:gd name="connsiteY0" fmla="*/ 0 h 873201"/>
                <a:gd name="connsiteX1" fmla="*/ 810830 w 1247430"/>
                <a:gd name="connsiteY1" fmla="*/ 0 h 873201"/>
                <a:gd name="connsiteX2" fmla="*/ 1247430 w 1247430"/>
                <a:gd name="connsiteY2" fmla="*/ 436601 h 873201"/>
                <a:gd name="connsiteX3" fmla="*/ 810830 w 1247430"/>
                <a:gd name="connsiteY3" fmla="*/ 873201 h 873201"/>
                <a:gd name="connsiteX4" fmla="*/ 0 w 1247430"/>
                <a:gd name="connsiteY4" fmla="*/ 873201 h 873201"/>
                <a:gd name="connsiteX5" fmla="*/ 436601 w 1247430"/>
                <a:gd name="connsiteY5" fmla="*/ 436601 h 873201"/>
                <a:gd name="connsiteX6" fmla="*/ 0 w 1247430"/>
                <a:gd name="connsiteY6" fmla="*/ 0 h 87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7430" h="873201">
                  <a:moveTo>
                    <a:pt x="1247429" y="0"/>
                  </a:moveTo>
                  <a:lnTo>
                    <a:pt x="1247429" y="567581"/>
                  </a:lnTo>
                  <a:lnTo>
                    <a:pt x="623714" y="873201"/>
                  </a:lnTo>
                  <a:lnTo>
                    <a:pt x="1" y="567581"/>
                  </a:lnTo>
                  <a:lnTo>
                    <a:pt x="1" y="0"/>
                  </a:lnTo>
                  <a:lnTo>
                    <a:pt x="623714" y="305621"/>
                  </a:lnTo>
                  <a:lnTo>
                    <a:pt x="1247429" y="0"/>
                  </a:lnTo>
                  <a:close/>
                </a:path>
              </a:pathLst>
            </a:custGeom>
            <a:solidFill>
              <a:srgbClr val="FF00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56922" rIns="20320" bIns="456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B.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1378168" y="2565354"/>
              <a:ext cx="10509031" cy="810829"/>
            </a:xfrm>
            <a:custGeom>
              <a:avLst/>
              <a:gdLst>
                <a:gd name="connsiteX0" fmla="*/ 135141 w 810829"/>
                <a:gd name="connsiteY0" fmla="*/ 0 h 10509031"/>
                <a:gd name="connsiteX1" fmla="*/ 675688 w 810829"/>
                <a:gd name="connsiteY1" fmla="*/ 0 h 10509031"/>
                <a:gd name="connsiteX2" fmla="*/ 810829 w 810829"/>
                <a:gd name="connsiteY2" fmla="*/ 135141 h 10509031"/>
                <a:gd name="connsiteX3" fmla="*/ 810829 w 810829"/>
                <a:gd name="connsiteY3" fmla="*/ 10509031 h 10509031"/>
                <a:gd name="connsiteX4" fmla="*/ 810829 w 810829"/>
                <a:gd name="connsiteY4" fmla="*/ 10509031 h 10509031"/>
                <a:gd name="connsiteX5" fmla="*/ 0 w 810829"/>
                <a:gd name="connsiteY5" fmla="*/ 10509031 h 10509031"/>
                <a:gd name="connsiteX6" fmla="*/ 0 w 810829"/>
                <a:gd name="connsiteY6" fmla="*/ 10509031 h 10509031"/>
                <a:gd name="connsiteX7" fmla="*/ 0 w 810829"/>
                <a:gd name="connsiteY7" fmla="*/ 135141 h 10509031"/>
                <a:gd name="connsiteX8" fmla="*/ 135141 w 810829"/>
                <a:gd name="connsiteY8" fmla="*/ 0 h 1050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0829" h="10509031">
                  <a:moveTo>
                    <a:pt x="810829" y="1751546"/>
                  </a:moveTo>
                  <a:lnTo>
                    <a:pt x="810829" y="8757485"/>
                  </a:lnTo>
                  <a:cubicBezTo>
                    <a:pt x="810829" y="9724829"/>
                    <a:pt x="806161" y="10509025"/>
                    <a:pt x="800402" y="10509025"/>
                  </a:cubicBezTo>
                  <a:lnTo>
                    <a:pt x="0" y="10509025"/>
                  </a:lnTo>
                  <a:lnTo>
                    <a:pt x="0" y="105090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800402" y="6"/>
                  </a:lnTo>
                  <a:cubicBezTo>
                    <a:pt x="806161" y="6"/>
                    <a:pt x="810829" y="784202"/>
                    <a:pt x="810829" y="1751546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5" tIns="59900" rIns="59900" bIns="59902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/>
                <a:t>Một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vận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động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viên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nhảy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dù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rơi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trên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không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trung</a:t>
              </a:r>
              <a:endParaRPr lang="en-US" sz="32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4967" y="3666189"/>
            <a:ext cx="11382232" cy="1247431"/>
            <a:chOff x="504967" y="3666189"/>
            <a:chExt cx="11382232" cy="1247431"/>
          </a:xfrm>
        </p:grpSpPr>
        <p:sp>
          <p:nvSpPr>
            <p:cNvPr id="11" name="Freeform 10"/>
            <p:cNvSpPr/>
            <p:nvPr/>
          </p:nvSpPr>
          <p:spPr>
            <a:xfrm>
              <a:off x="504967" y="3666189"/>
              <a:ext cx="873202" cy="1247431"/>
            </a:xfrm>
            <a:custGeom>
              <a:avLst/>
              <a:gdLst>
                <a:gd name="connsiteX0" fmla="*/ 0 w 1247430"/>
                <a:gd name="connsiteY0" fmla="*/ 0 h 873201"/>
                <a:gd name="connsiteX1" fmla="*/ 810830 w 1247430"/>
                <a:gd name="connsiteY1" fmla="*/ 0 h 873201"/>
                <a:gd name="connsiteX2" fmla="*/ 1247430 w 1247430"/>
                <a:gd name="connsiteY2" fmla="*/ 436601 h 873201"/>
                <a:gd name="connsiteX3" fmla="*/ 810830 w 1247430"/>
                <a:gd name="connsiteY3" fmla="*/ 873201 h 873201"/>
                <a:gd name="connsiteX4" fmla="*/ 0 w 1247430"/>
                <a:gd name="connsiteY4" fmla="*/ 873201 h 873201"/>
                <a:gd name="connsiteX5" fmla="*/ 436601 w 1247430"/>
                <a:gd name="connsiteY5" fmla="*/ 436601 h 873201"/>
                <a:gd name="connsiteX6" fmla="*/ 0 w 1247430"/>
                <a:gd name="connsiteY6" fmla="*/ 0 h 87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7430" h="873201">
                  <a:moveTo>
                    <a:pt x="1247429" y="0"/>
                  </a:moveTo>
                  <a:lnTo>
                    <a:pt x="1247429" y="567581"/>
                  </a:lnTo>
                  <a:lnTo>
                    <a:pt x="623714" y="873201"/>
                  </a:lnTo>
                  <a:lnTo>
                    <a:pt x="1" y="567581"/>
                  </a:lnTo>
                  <a:lnTo>
                    <a:pt x="1" y="0"/>
                  </a:lnTo>
                  <a:lnTo>
                    <a:pt x="623714" y="305621"/>
                  </a:lnTo>
                  <a:lnTo>
                    <a:pt x="1247429" y="0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56922" rIns="20320" bIns="456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/>
                <a:t>C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378168" y="3666191"/>
              <a:ext cx="10509031" cy="810830"/>
            </a:xfrm>
            <a:custGeom>
              <a:avLst/>
              <a:gdLst>
                <a:gd name="connsiteX0" fmla="*/ 135141 w 810829"/>
                <a:gd name="connsiteY0" fmla="*/ 0 h 10509031"/>
                <a:gd name="connsiteX1" fmla="*/ 675688 w 810829"/>
                <a:gd name="connsiteY1" fmla="*/ 0 h 10509031"/>
                <a:gd name="connsiteX2" fmla="*/ 810829 w 810829"/>
                <a:gd name="connsiteY2" fmla="*/ 135141 h 10509031"/>
                <a:gd name="connsiteX3" fmla="*/ 810829 w 810829"/>
                <a:gd name="connsiteY3" fmla="*/ 10509031 h 10509031"/>
                <a:gd name="connsiteX4" fmla="*/ 810829 w 810829"/>
                <a:gd name="connsiteY4" fmla="*/ 10509031 h 10509031"/>
                <a:gd name="connsiteX5" fmla="*/ 0 w 810829"/>
                <a:gd name="connsiteY5" fmla="*/ 10509031 h 10509031"/>
                <a:gd name="connsiteX6" fmla="*/ 0 w 810829"/>
                <a:gd name="connsiteY6" fmla="*/ 10509031 h 10509031"/>
                <a:gd name="connsiteX7" fmla="*/ 0 w 810829"/>
                <a:gd name="connsiteY7" fmla="*/ 135141 h 10509031"/>
                <a:gd name="connsiteX8" fmla="*/ 135141 w 810829"/>
                <a:gd name="connsiteY8" fmla="*/ 0 h 1050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0829" h="10509031">
                  <a:moveTo>
                    <a:pt x="810829" y="1751546"/>
                  </a:moveTo>
                  <a:lnTo>
                    <a:pt x="810829" y="8757485"/>
                  </a:lnTo>
                  <a:cubicBezTo>
                    <a:pt x="810829" y="9724829"/>
                    <a:pt x="806161" y="10509025"/>
                    <a:pt x="800402" y="10509025"/>
                  </a:cubicBezTo>
                  <a:lnTo>
                    <a:pt x="0" y="10509025"/>
                  </a:lnTo>
                  <a:lnTo>
                    <a:pt x="0" y="105090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800402" y="6"/>
                  </a:lnTo>
                  <a:cubicBezTo>
                    <a:pt x="806161" y="6"/>
                    <a:pt x="810829" y="784202"/>
                    <a:pt x="810829" y="1751546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5" tIns="59900" rIns="59900" bIns="59903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/>
                <a:t>Thủ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môn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bắt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được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bóng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trước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khung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thành</a:t>
              </a:r>
              <a:endParaRPr lang="en-US" sz="3200" kern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4967" y="4767027"/>
            <a:ext cx="11382232" cy="1247431"/>
            <a:chOff x="504967" y="4767027"/>
            <a:chExt cx="11382232" cy="1247431"/>
          </a:xfrm>
        </p:grpSpPr>
        <p:sp>
          <p:nvSpPr>
            <p:cNvPr id="13" name="Freeform 12"/>
            <p:cNvSpPr/>
            <p:nvPr/>
          </p:nvSpPr>
          <p:spPr>
            <a:xfrm>
              <a:off x="504967" y="4767027"/>
              <a:ext cx="873202" cy="1247431"/>
            </a:xfrm>
            <a:custGeom>
              <a:avLst/>
              <a:gdLst>
                <a:gd name="connsiteX0" fmla="*/ 0 w 1247430"/>
                <a:gd name="connsiteY0" fmla="*/ 0 h 873201"/>
                <a:gd name="connsiteX1" fmla="*/ 810830 w 1247430"/>
                <a:gd name="connsiteY1" fmla="*/ 0 h 873201"/>
                <a:gd name="connsiteX2" fmla="*/ 1247430 w 1247430"/>
                <a:gd name="connsiteY2" fmla="*/ 436601 h 873201"/>
                <a:gd name="connsiteX3" fmla="*/ 810830 w 1247430"/>
                <a:gd name="connsiteY3" fmla="*/ 873201 h 873201"/>
                <a:gd name="connsiteX4" fmla="*/ 0 w 1247430"/>
                <a:gd name="connsiteY4" fmla="*/ 873201 h 873201"/>
                <a:gd name="connsiteX5" fmla="*/ 436601 w 1247430"/>
                <a:gd name="connsiteY5" fmla="*/ 436601 h 873201"/>
                <a:gd name="connsiteX6" fmla="*/ 0 w 1247430"/>
                <a:gd name="connsiteY6" fmla="*/ 0 h 87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7430" h="873201">
                  <a:moveTo>
                    <a:pt x="1247429" y="0"/>
                  </a:moveTo>
                  <a:lnTo>
                    <a:pt x="1247429" y="567581"/>
                  </a:lnTo>
                  <a:lnTo>
                    <a:pt x="623714" y="873201"/>
                  </a:lnTo>
                  <a:lnTo>
                    <a:pt x="1" y="567581"/>
                  </a:lnTo>
                  <a:lnTo>
                    <a:pt x="1" y="0"/>
                  </a:lnTo>
                  <a:lnTo>
                    <a:pt x="623714" y="305621"/>
                  </a:lnTo>
                  <a:lnTo>
                    <a:pt x="1247429" y="0"/>
                  </a:lnTo>
                  <a:close/>
                </a:path>
              </a:pathLst>
            </a:custGeom>
            <a:solidFill>
              <a:srgbClr val="FF66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56922" rIns="20320" bIns="456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D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378168" y="4767029"/>
              <a:ext cx="10509031" cy="810830"/>
            </a:xfrm>
            <a:custGeom>
              <a:avLst/>
              <a:gdLst>
                <a:gd name="connsiteX0" fmla="*/ 135141 w 810829"/>
                <a:gd name="connsiteY0" fmla="*/ 0 h 10509031"/>
                <a:gd name="connsiteX1" fmla="*/ 675688 w 810829"/>
                <a:gd name="connsiteY1" fmla="*/ 0 h 10509031"/>
                <a:gd name="connsiteX2" fmla="*/ 810829 w 810829"/>
                <a:gd name="connsiteY2" fmla="*/ 135141 h 10509031"/>
                <a:gd name="connsiteX3" fmla="*/ 810829 w 810829"/>
                <a:gd name="connsiteY3" fmla="*/ 10509031 h 10509031"/>
                <a:gd name="connsiteX4" fmla="*/ 810829 w 810829"/>
                <a:gd name="connsiteY4" fmla="*/ 10509031 h 10509031"/>
                <a:gd name="connsiteX5" fmla="*/ 0 w 810829"/>
                <a:gd name="connsiteY5" fmla="*/ 10509031 h 10509031"/>
                <a:gd name="connsiteX6" fmla="*/ 0 w 810829"/>
                <a:gd name="connsiteY6" fmla="*/ 10509031 h 10509031"/>
                <a:gd name="connsiteX7" fmla="*/ 0 w 810829"/>
                <a:gd name="connsiteY7" fmla="*/ 135141 h 10509031"/>
                <a:gd name="connsiteX8" fmla="*/ 135141 w 810829"/>
                <a:gd name="connsiteY8" fmla="*/ 0 h 1050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0829" h="10509031">
                  <a:moveTo>
                    <a:pt x="810829" y="1751546"/>
                  </a:moveTo>
                  <a:lnTo>
                    <a:pt x="810829" y="8757485"/>
                  </a:lnTo>
                  <a:cubicBezTo>
                    <a:pt x="810829" y="9724829"/>
                    <a:pt x="806161" y="10509025"/>
                    <a:pt x="800402" y="10509025"/>
                  </a:cubicBezTo>
                  <a:lnTo>
                    <a:pt x="0" y="10509025"/>
                  </a:lnTo>
                  <a:lnTo>
                    <a:pt x="0" y="105090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800402" y="6"/>
                  </a:lnTo>
                  <a:cubicBezTo>
                    <a:pt x="806161" y="6"/>
                    <a:pt x="810829" y="784202"/>
                    <a:pt x="810829" y="1751546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5" tIns="59900" rIns="59900" bIns="59903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/>
                <a:t>Quả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táo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rơi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từ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trên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cây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xuống</a:t>
              </a:r>
              <a:r>
                <a:rPr lang="en-US" sz="3200" kern="1200" dirty="0"/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69990" y="5680737"/>
            <a:ext cx="6127348" cy="940804"/>
            <a:chOff x="1569990" y="5680737"/>
            <a:chExt cx="6127348" cy="940804"/>
          </a:xfrm>
        </p:grpSpPr>
        <p:sp>
          <p:nvSpPr>
            <p:cNvPr id="19" name="TextBox 18"/>
            <p:cNvSpPr txBox="1"/>
            <p:nvPr/>
          </p:nvSpPr>
          <p:spPr>
            <a:xfrm>
              <a:off x="1569990" y="5830864"/>
              <a:ext cx="51720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Rất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tiếc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sai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6534" y="5680737"/>
              <a:ext cx="940804" cy="94080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470742" y="5781479"/>
            <a:ext cx="7029604" cy="999908"/>
            <a:chOff x="1392569" y="5054524"/>
            <a:chExt cx="7029604" cy="999908"/>
          </a:xfrm>
        </p:grpSpPr>
        <p:sp>
          <p:nvSpPr>
            <p:cNvPr id="22" name="TextBox 21"/>
            <p:cNvSpPr txBox="1"/>
            <p:nvPr/>
          </p:nvSpPr>
          <p:spPr>
            <a:xfrm>
              <a:off x="1392569" y="5219957"/>
              <a:ext cx="5837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Hoan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hô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đúng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22265" y="5054524"/>
              <a:ext cx="999908" cy="99990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9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219" y="341195"/>
            <a:ext cx="1026311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05219" y="1520652"/>
            <a:ext cx="10631604" cy="1179006"/>
            <a:chOff x="805219" y="1520652"/>
            <a:chExt cx="10631604" cy="1179006"/>
          </a:xfrm>
        </p:grpSpPr>
        <p:sp>
          <p:nvSpPr>
            <p:cNvPr id="6" name="Freeform 5"/>
            <p:cNvSpPr/>
            <p:nvPr/>
          </p:nvSpPr>
          <p:spPr>
            <a:xfrm>
              <a:off x="805219" y="1520652"/>
              <a:ext cx="825303" cy="1179006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FF66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3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1630521" y="1520654"/>
              <a:ext cx="9806302" cy="766757"/>
            </a:xfrm>
            <a:custGeom>
              <a:avLst/>
              <a:gdLst>
                <a:gd name="connsiteX0" fmla="*/ 127795 w 766756"/>
                <a:gd name="connsiteY0" fmla="*/ 0 h 9806301"/>
                <a:gd name="connsiteX1" fmla="*/ 638961 w 766756"/>
                <a:gd name="connsiteY1" fmla="*/ 0 h 9806301"/>
                <a:gd name="connsiteX2" fmla="*/ 766756 w 766756"/>
                <a:gd name="connsiteY2" fmla="*/ 127795 h 9806301"/>
                <a:gd name="connsiteX3" fmla="*/ 766756 w 766756"/>
                <a:gd name="connsiteY3" fmla="*/ 9806301 h 9806301"/>
                <a:gd name="connsiteX4" fmla="*/ 766756 w 766756"/>
                <a:gd name="connsiteY4" fmla="*/ 9806301 h 9806301"/>
                <a:gd name="connsiteX5" fmla="*/ 0 w 766756"/>
                <a:gd name="connsiteY5" fmla="*/ 9806301 h 9806301"/>
                <a:gd name="connsiteX6" fmla="*/ 0 w 766756"/>
                <a:gd name="connsiteY6" fmla="*/ 9806301 h 9806301"/>
                <a:gd name="connsiteX7" fmla="*/ 0 w 766756"/>
                <a:gd name="connsiteY7" fmla="*/ 127795 h 9806301"/>
                <a:gd name="connsiteX8" fmla="*/ 127795 w 766756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756" h="9806301">
                  <a:moveTo>
                    <a:pt x="766756" y="1634418"/>
                  </a:moveTo>
                  <a:lnTo>
                    <a:pt x="766756" y="8171883"/>
                  </a:lnTo>
                  <a:cubicBezTo>
                    <a:pt x="766756" y="9074541"/>
                    <a:pt x="762282" y="9806295"/>
                    <a:pt x="756764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764" y="6"/>
                  </a:lnTo>
                  <a:cubicBezTo>
                    <a:pt x="762282" y="6"/>
                    <a:pt x="766756" y="731760"/>
                    <a:pt x="766756" y="1634418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9" tIns="59020" rIns="59020" bIns="59021" numCol="1" spcCol="1270" anchor="ctr" anchorCtr="0">
              <a:noAutofit/>
            </a:bodyPr>
            <a:lstStyle/>
            <a:p>
              <a:pPr marL="285750" lvl="1" indent="-28575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400" kern="1200" dirty="0" err="1"/>
                <a:t>Lực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hút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của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trái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đất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tác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dụng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lên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máy</a:t>
              </a:r>
              <a:r>
                <a:rPr lang="en-US" sz="3400" kern="1200" dirty="0"/>
                <a:t> bay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5219" y="2552282"/>
            <a:ext cx="10631603" cy="1179005"/>
            <a:chOff x="805219" y="2552282"/>
            <a:chExt cx="10631603" cy="1179005"/>
          </a:xfrm>
        </p:grpSpPr>
        <p:sp>
          <p:nvSpPr>
            <p:cNvPr id="8" name="Freeform 7"/>
            <p:cNvSpPr/>
            <p:nvPr/>
          </p:nvSpPr>
          <p:spPr>
            <a:xfrm>
              <a:off x="805219" y="2552282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1630521" y="2552283"/>
              <a:ext cx="9806301" cy="766353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0" numCol="1" spcCol="1270" anchor="ctr" anchorCtr="0">
              <a:noAutofit/>
            </a:bodyPr>
            <a:lstStyle/>
            <a:p>
              <a:pPr marL="285750" lvl="1" indent="-28575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400" kern="1200" dirty="0" err="1"/>
                <a:t>Lực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đẩy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của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tay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người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lên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cánh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cửa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sổ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khi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mở</a:t>
              </a:r>
              <a:endParaRPr lang="en-US" sz="34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5219" y="3583910"/>
            <a:ext cx="10631603" cy="1179005"/>
            <a:chOff x="805219" y="3583910"/>
            <a:chExt cx="10631603" cy="1179005"/>
          </a:xfrm>
        </p:grpSpPr>
        <p:sp>
          <p:nvSpPr>
            <p:cNvPr id="10" name="Freeform 9"/>
            <p:cNvSpPr/>
            <p:nvPr/>
          </p:nvSpPr>
          <p:spPr>
            <a:xfrm>
              <a:off x="805219" y="3583910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FF00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630521" y="3583912"/>
              <a:ext cx="9806301" cy="766353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0" numCol="1" spcCol="1270" anchor="ctr" anchorCtr="0">
              <a:noAutofit/>
            </a:bodyPr>
            <a:lstStyle/>
            <a:p>
              <a:pPr marL="285750" lvl="1" indent="-28575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400" kern="1200" dirty="0" err="1"/>
                <a:t>Lực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của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chân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người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tác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dụng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lên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bậc</a:t>
              </a:r>
              <a:r>
                <a:rPr lang="en-US" sz="3400" kern="1200" dirty="0"/>
                <a:t> thang </a:t>
              </a:r>
              <a:r>
                <a:rPr lang="en-US" sz="3400" kern="1200" dirty="0" err="1"/>
                <a:t>khi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đi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bộ</a:t>
              </a:r>
              <a:endParaRPr lang="en-US" sz="34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5219" y="4615539"/>
            <a:ext cx="10631603" cy="1179005"/>
            <a:chOff x="805219" y="4615539"/>
            <a:chExt cx="10631603" cy="1179005"/>
          </a:xfrm>
        </p:grpSpPr>
        <p:sp>
          <p:nvSpPr>
            <p:cNvPr id="12" name="Freeform 11"/>
            <p:cNvSpPr/>
            <p:nvPr/>
          </p:nvSpPr>
          <p:spPr>
            <a:xfrm>
              <a:off x="805219" y="4615539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00B05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630521" y="4615540"/>
              <a:ext cx="9806301" cy="766354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1" numCol="1" spcCol="1270" anchor="ctr" anchorCtr="0">
              <a:noAutofit/>
            </a:bodyPr>
            <a:lstStyle/>
            <a:p>
              <a:pPr marL="285750" lvl="1" indent="-28575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400" kern="1200" dirty="0" err="1"/>
                <a:t>Lực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của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gió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tác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dụng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lên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cánh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diều</a:t>
              </a:r>
              <a:endParaRPr lang="en-US" sz="3400" kern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69990" y="5621633"/>
            <a:ext cx="7029604" cy="999908"/>
            <a:chOff x="1392569" y="5054524"/>
            <a:chExt cx="7029604" cy="999908"/>
          </a:xfrm>
        </p:grpSpPr>
        <p:sp>
          <p:nvSpPr>
            <p:cNvPr id="19" name="TextBox 18"/>
            <p:cNvSpPr txBox="1"/>
            <p:nvPr/>
          </p:nvSpPr>
          <p:spPr>
            <a:xfrm>
              <a:off x="1392569" y="5219957"/>
              <a:ext cx="5837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Hoan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hô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đúng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22265" y="5054524"/>
              <a:ext cx="999908" cy="99990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569990" y="5680737"/>
            <a:ext cx="6127348" cy="940804"/>
            <a:chOff x="1569990" y="5680737"/>
            <a:chExt cx="6127348" cy="940804"/>
          </a:xfrm>
        </p:grpSpPr>
        <p:sp>
          <p:nvSpPr>
            <p:cNvPr id="22" name="TextBox 21"/>
            <p:cNvSpPr txBox="1"/>
            <p:nvPr/>
          </p:nvSpPr>
          <p:spPr>
            <a:xfrm>
              <a:off x="1569990" y="5830864"/>
              <a:ext cx="51720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Rất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tiếc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sai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6534" y="5680737"/>
              <a:ext cx="940804" cy="94080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091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05219" y="1520652"/>
            <a:ext cx="10631604" cy="1179006"/>
            <a:chOff x="805219" y="1520652"/>
            <a:chExt cx="10631604" cy="1179006"/>
          </a:xfrm>
        </p:grpSpPr>
        <p:sp>
          <p:nvSpPr>
            <p:cNvPr id="6" name="Freeform 5"/>
            <p:cNvSpPr/>
            <p:nvPr/>
          </p:nvSpPr>
          <p:spPr>
            <a:xfrm>
              <a:off x="805219" y="1520652"/>
              <a:ext cx="825303" cy="1179006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FF66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3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1630521" y="1520654"/>
              <a:ext cx="9806302" cy="766757"/>
            </a:xfrm>
            <a:custGeom>
              <a:avLst/>
              <a:gdLst>
                <a:gd name="connsiteX0" fmla="*/ 127795 w 766756"/>
                <a:gd name="connsiteY0" fmla="*/ 0 h 9806301"/>
                <a:gd name="connsiteX1" fmla="*/ 638961 w 766756"/>
                <a:gd name="connsiteY1" fmla="*/ 0 h 9806301"/>
                <a:gd name="connsiteX2" fmla="*/ 766756 w 766756"/>
                <a:gd name="connsiteY2" fmla="*/ 127795 h 9806301"/>
                <a:gd name="connsiteX3" fmla="*/ 766756 w 766756"/>
                <a:gd name="connsiteY3" fmla="*/ 9806301 h 9806301"/>
                <a:gd name="connsiteX4" fmla="*/ 766756 w 766756"/>
                <a:gd name="connsiteY4" fmla="*/ 9806301 h 9806301"/>
                <a:gd name="connsiteX5" fmla="*/ 0 w 766756"/>
                <a:gd name="connsiteY5" fmla="*/ 9806301 h 9806301"/>
                <a:gd name="connsiteX6" fmla="*/ 0 w 766756"/>
                <a:gd name="connsiteY6" fmla="*/ 9806301 h 9806301"/>
                <a:gd name="connsiteX7" fmla="*/ 0 w 766756"/>
                <a:gd name="connsiteY7" fmla="*/ 127795 h 9806301"/>
                <a:gd name="connsiteX8" fmla="*/ 127795 w 766756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756" h="9806301">
                  <a:moveTo>
                    <a:pt x="766756" y="1634418"/>
                  </a:moveTo>
                  <a:lnTo>
                    <a:pt x="766756" y="8171883"/>
                  </a:lnTo>
                  <a:cubicBezTo>
                    <a:pt x="766756" y="9074541"/>
                    <a:pt x="762282" y="9806295"/>
                    <a:pt x="756764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764" y="6"/>
                  </a:lnTo>
                  <a:cubicBezTo>
                    <a:pt x="762282" y="6"/>
                    <a:pt x="766756" y="731760"/>
                    <a:pt x="766756" y="1634418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9" tIns="59020" rIns="59020" bIns="59021" numCol="1" spcCol="1270" anchor="ctr" anchorCtr="0">
              <a:noAutofit/>
            </a:bodyPr>
            <a:lstStyle/>
            <a:p>
              <a:pPr marL="0" lvl="1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400" dirty="0" err="1"/>
                <a:t>Vận</a:t>
              </a:r>
              <a:r>
                <a:rPr lang="en-US" sz="3400" dirty="0"/>
                <a:t> </a:t>
              </a:r>
              <a:r>
                <a:rPr lang="en-US" sz="3400" dirty="0" err="1"/>
                <a:t>động</a:t>
              </a:r>
              <a:r>
                <a:rPr lang="en-US" sz="3400" dirty="0"/>
                <a:t> </a:t>
              </a:r>
              <a:r>
                <a:rPr lang="en-US" sz="3400" dirty="0" err="1"/>
                <a:t>viên</a:t>
              </a:r>
              <a:r>
                <a:rPr lang="en-US" sz="3400" dirty="0"/>
                <a:t> </a:t>
              </a:r>
              <a:r>
                <a:rPr lang="en-US" sz="3400" dirty="0" err="1"/>
                <a:t>nâng</a:t>
              </a:r>
              <a:r>
                <a:rPr lang="en-US" sz="3400" dirty="0"/>
                <a:t> </a:t>
              </a:r>
              <a:r>
                <a:rPr lang="en-US" sz="3400" dirty="0" err="1"/>
                <a:t>tạ</a:t>
              </a:r>
              <a:endParaRPr lang="en-US" sz="3400" kern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5219" y="2552282"/>
            <a:ext cx="10631603" cy="1179005"/>
            <a:chOff x="805219" y="2552282"/>
            <a:chExt cx="10631603" cy="1179005"/>
          </a:xfrm>
        </p:grpSpPr>
        <p:sp>
          <p:nvSpPr>
            <p:cNvPr id="8" name="Freeform 7"/>
            <p:cNvSpPr/>
            <p:nvPr/>
          </p:nvSpPr>
          <p:spPr>
            <a:xfrm>
              <a:off x="805219" y="2552282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1630521" y="2552283"/>
              <a:ext cx="9806301" cy="766353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0" numCol="1" spcCol="1270" anchor="ctr" anchorCtr="0">
              <a:noAutofit/>
            </a:bodyPr>
            <a:lstStyle/>
            <a:p>
              <a:pPr marL="0" lvl="1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400" dirty="0" err="1"/>
                <a:t>Bạn</a:t>
              </a:r>
              <a:r>
                <a:rPr lang="en-US" sz="3400" dirty="0"/>
                <a:t> Nam </a:t>
              </a:r>
              <a:r>
                <a:rPr lang="en-US" sz="3400" dirty="0" err="1"/>
                <a:t>đóng</a:t>
              </a:r>
              <a:r>
                <a:rPr lang="en-US" sz="3400" dirty="0"/>
                <a:t> </a:t>
              </a:r>
              <a:r>
                <a:rPr lang="en-US" sz="3400" dirty="0" err="1"/>
                <a:t>đinh</a:t>
              </a:r>
              <a:r>
                <a:rPr lang="en-US" sz="3400" dirty="0"/>
                <a:t> </a:t>
              </a:r>
              <a:r>
                <a:rPr lang="en-US" sz="3400" dirty="0" err="1"/>
                <a:t>vào</a:t>
              </a:r>
              <a:r>
                <a:rPr lang="en-US" sz="3400" dirty="0"/>
                <a:t> </a:t>
              </a:r>
              <a:r>
                <a:rPr lang="en-US" sz="3400" dirty="0" err="1"/>
                <a:t>tường</a:t>
              </a:r>
              <a:endParaRPr lang="en-US" sz="3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5219" y="3583910"/>
            <a:ext cx="10631603" cy="1179005"/>
            <a:chOff x="805219" y="3583910"/>
            <a:chExt cx="10631603" cy="1179005"/>
          </a:xfrm>
        </p:grpSpPr>
        <p:sp>
          <p:nvSpPr>
            <p:cNvPr id="10" name="Freeform 9"/>
            <p:cNvSpPr/>
            <p:nvPr/>
          </p:nvSpPr>
          <p:spPr>
            <a:xfrm>
              <a:off x="805219" y="3583910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FF00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630521" y="3583912"/>
              <a:ext cx="9806301" cy="766353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0" numCol="1" spcCol="1270" anchor="ctr" anchorCtr="0">
              <a:noAutofit/>
            </a:bodyPr>
            <a:lstStyle/>
            <a:p>
              <a:pPr marL="0" lvl="1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400" dirty="0" err="1"/>
                <a:t>Người</a:t>
              </a:r>
              <a:r>
                <a:rPr lang="en-US" sz="3400" dirty="0"/>
                <a:t> </a:t>
              </a:r>
              <a:r>
                <a:rPr lang="en-US" sz="3400" dirty="0" err="1"/>
                <a:t>dọn</a:t>
              </a:r>
              <a:r>
                <a:rPr lang="en-US" sz="3400" dirty="0"/>
                <a:t> </a:t>
              </a:r>
              <a:r>
                <a:rPr lang="en-US" sz="3400" dirty="0" err="1"/>
                <a:t>hầng</a:t>
              </a:r>
              <a:r>
                <a:rPr lang="en-US" sz="3400" dirty="0"/>
                <a:t> </a:t>
              </a:r>
              <a:r>
                <a:rPr lang="en-US" sz="3400" dirty="0" err="1"/>
                <a:t>đẩy</a:t>
              </a:r>
              <a:r>
                <a:rPr lang="en-US" sz="3400" dirty="0"/>
                <a:t> </a:t>
              </a:r>
              <a:r>
                <a:rPr lang="en-US" sz="3400" dirty="0" err="1"/>
                <a:t>thùng</a:t>
              </a:r>
              <a:r>
                <a:rPr lang="en-US" sz="3400" dirty="0"/>
                <a:t> hang </a:t>
              </a:r>
              <a:r>
                <a:rPr lang="en-US" sz="3400" dirty="0" err="1"/>
                <a:t>trên</a:t>
              </a:r>
              <a:r>
                <a:rPr lang="en-US" sz="3400" dirty="0"/>
                <a:t> </a:t>
              </a:r>
              <a:r>
                <a:rPr lang="en-US" sz="3400" dirty="0" err="1"/>
                <a:t>sân</a:t>
              </a:r>
              <a:endParaRPr lang="en-US" sz="34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5219" y="4615539"/>
            <a:ext cx="10631603" cy="1179005"/>
            <a:chOff x="805219" y="4615539"/>
            <a:chExt cx="10631603" cy="1179005"/>
          </a:xfrm>
        </p:grpSpPr>
        <p:sp>
          <p:nvSpPr>
            <p:cNvPr id="12" name="Freeform 11"/>
            <p:cNvSpPr/>
            <p:nvPr/>
          </p:nvSpPr>
          <p:spPr>
            <a:xfrm>
              <a:off x="805219" y="4615539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00B05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630521" y="4615540"/>
              <a:ext cx="9806301" cy="766354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1" numCol="1" spcCol="1270" anchor="ctr" anchorCtr="0">
              <a:noAutofit/>
            </a:bodyPr>
            <a:lstStyle/>
            <a:p>
              <a:pPr marL="0" lvl="1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400" dirty="0" err="1"/>
                <a:t>Giọt</a:t>
              </a:r>
              <a:r>
                <a:rPr lang="en-US" sz="3400" dirty="0"/>
                <a:t> </a:t>
              </a:r>
              <a:r>
                <a:rPr lang="en-US" sz="3400" dirty="0" err="1"/>
                <a:t>mưa</a:t>
              </a:r>
              <a:r>
                <a:rPr lang="en-US" sz="3400" dirty="0"/>
                <a:t> </a:t>
              </a:r>
              <a:r>
                <a:rPr lang="en-US" sz="3400" dirty="0" err="1"/>
                <a:t>đang</a:t>
              </a:r>
              <a:r>
                <a:rPr lang="en-US" sz="3400" dirty="0"/>
                <a:t> </a:t>
              </a:r>
              <a:r>
                <a:rPr lang="en-US" sz="3400" dirty="0" err="1"/>
                <a:t>rơi</a:t>
              </a:r>
              <a:endParaRPr lang="en-US" sz="3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69990" y="5621633"/>
            <a:ext cx="7029604" cy="999908"/>
            <a:chOff x="1392569" y="5054524"/>
            <a:chExt cx="7029604" cy="999908"/>
          </a:xfrm>
        </p:grpSpPr>
        <p:sp>
          <p:nvSpPr>
            <p:cNvPr id="19" name="TextBox 18"/>
            <p:cNvSpPr txBox="1"/>
            <p:nvPr/>
          </p:nvSpPr>
          <p:spPr>
            <a:xfrm>
              <a:off x="1392569" y="5219957"/>
              <a:ext cx="5837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Hoan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hô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đúng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22265" y="5054524"/>
              <a:ext cx="999908" cy="99990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569990" y="5680737"/>
            <a:ext cx="6127348" cy="940804"/>
            <a:chOff x="1569990" y="5680737"/>
            <a:chExt cx="6127348" cy="940804"/>
          </a:xfrm>
        </p:grpSpPr>
        <p:sp>
          <p:nvSpPr>
            <p:cNvPr id="22" name="TextBox 21"/>
            <p:cNvSpPr txBox="1"/>
            <p:nvPr/>
          </p:nvSpPr>
          <p:spPr>
            <a:xfrm>
              <a:off x="1569990" y="5830864"/>
              <a:ext cx="51720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Rất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tiếc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sai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6534" y="5680737"/>
              <a:ext cx="940804" cy="940804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504966" y="286601"/>
            <a:ext cx="11382233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867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059" y="1815152"/>
            <a:ext cx="4295225" cy="3930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703447" y="2661313"/>
            <a:ext cx="5683705" cy="3630305"/>
          </a:xfrm>
          <a:prstGeom prst="cloudCallout">
            <a:avLst>
              <a:gd name="adj1" fmla="val 72932"/>
              <a:gd name="adj2" fmla="val -44884"/>
            </a:avLst>
          </a:prstGeom>
          <a:solidFill>
            <a:schemeClr val="bg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Trả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hỏi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sau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3066906" y="592624"/>
            <a:ext cx="5430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CÂU HỎI TỰ LUẬN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6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ed Rectangle 9"/>
          <p:cNvSpPr/>
          <p:nvPr/>
        </p:nvSpPr>
        <p:spPr>
          <a:xfrm>
            <a:off x="1460311" y="491319"/>
            <a:ext cx="9867332" cy="18697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60310" y="3275464"/>
            <a:ext cx="9867332" cy="151820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28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16259" y="491319"/>
            <a:ext cx="9326880" cy="1745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bay,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7"/>
          <p:cNvSpPr/>
          <p:nvPr/>
        </p:nvSpPr>
        <p:spPr>
          <a:xfrm>
            <a:off x="1716259" y="3376245"/>
            <a:ext cx="9326880" cy="286981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915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65846" y="-49025"/>
            <a:ext cx="513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LỰC TIẾP XÚC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0D0DE99-C731-447D-813F-E6A6D2C79557}"/>
              </a:ext>
            </a:extLst>
          </p:cNvPr>
          <p:cNvSpPr/>
          <p:nvPr/>
        </p:nvSpPr>
        <p:spPr>
          <a:xfrm>
            <a:off x="6850775" y="4710545"/>
            <a:ext cx="1877589" cy="471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uc tiep xuc">
            <a:hlinkClick r:id="" action="ppaction://media"/>
            <a:extLst>
              <a:ext uri="{FF2B5EF4-FFF2-40B4-BE49-F238E27FC236}">
                <a16:creationId xmlns:a16="http://schemas.microsoft.com/office/drawing/2014/main" id="{D6CD3BB5-1919-46C6-827A-11C572FB9C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6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7791" y="341194"/>
            <a:ext cx="513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LỰC TIẾP XÚC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75" y="1046357"/>
            <a:ext cx="5015497" cy="47266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0D0DE99-C731-447D-813F-E6A6D2C79557}"/>
              </a:ext>
            </a:extLst>
          </p:cNvPr>
          <p:cNvSpPr/>
          <p:nvPr/>
        </p:nvSpPr>
        <p:spPr>
          <a:xfrm>
            <a:off x="6850775" y="4710545"/>
            <a:ext cx="1877589" cy="471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E6D1DB-A687-4A88-97E3-87876C6E4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71" y="1091820"/>
            <a:ext cx="5044500" cy="49404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B22648-EF4A-4625-8B28-4580914A7FE8}"/>
              </a:ext>
            </a:extLst>
          </p:cNvPr>
          <p:cNvSpPr/>
          <p:nvPr/>
        </p:nvSpPr>
        <p:spPr>
          <a:xfrm>
            <a:off x="865908" y="4932218"/>
            <a:ext cx="1870363" cy="49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6759" y="2684953"/>
            <a:ext cx="403973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6EA44DF-67DC-425B-87F3-BEB6DC3769F0}"/>
              </a:ext>
            </a:extLst>
          </p:cNvPr>
          <p:cNvSpPr txBox="1"/>
          <p:nvPr/>
        </p:nvSpPr>
        <p:spPr>
          <a:xfrm>
            <a:off x="1427019" y="900675"/>
            <a:ext cx="343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?1 SGK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8E1E7E-2973-4D81-BA7A-962DA6D5CB3F}"/>
              </a:ext>
            </a:extLst>
          </p:cNvPr>
          <p:cNvSpPr txBox="1"/>
          <p:nvPr/>
        </p:nvSpPr>
        <p:spPr>
          <a:xfrm>
            <a:off x="748148" y="3614602"/>
            <a:ext cx="97085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6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0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6469040" y="709683"/>
            <a:ext cx="5322626" cy="4367283"/>
          </a:xfrm>
          <a:prstGeom prst="cloudCallout">
            <a:avLst>
              <a:gd name="adj1" fmla="val -72697"/>
              <a:gd name="adj2" fmla="val -66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32" y="1951630"/>
            <a:ext cx="3842430" cy="351620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114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49797" y="559557"/>
            <a:ext cx="10249469" cy="75062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Lực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chuyển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va</a:t>
            </a:r>
            <a:r>
              <a:rPr lang="en-US" sz="3600" dirty="0"/>
              <a:t> </a:t>
            </a:r>
            <a:r>
              <a:rPr lang="en-US" sz="3600" dirty="0" err="1"/>
              <a:t>chạm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khác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75" y="1746914"/>
            <a:ext cx="8068382" cy="459897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953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779" y="2516422"/>
            <a:ext cx="6605517" cy="423129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A4F244D-DDDA-4C21-81A2-9E0AB37CD8DA}"/>
              </a:ext>
            </a:extLst>
          </p:cNvPr>
          <p:cNvSpPr txBox="1"/>
          <p:nvPr/>
        </p:nvSpPr>
        <p:spPr>
          <a:xfrm>
            <a:off x="2565779" y="724077"/>
            <a:ext cx="61375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2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4149" y="532262"/>
            <a:ext cx="10631606" cy="846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848" y="2067422"/>
            <a:ext cx="6417436" cy="39855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77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</TotalTime>
  <Words>679</Words>
  <Application>Microsoft Office PowerPoint</Application>
  <PresentationFormat>Widescreen</PresentationFormat>
  <Paragraphs>76</Paragraphs>
  <Slides>25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Bài 38:     LỰC TIẾP XÚC VÀ                 LỰC KHÔNG TIẾP XÚC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67</cp:revision>
  <dcterms:created xsi:type="dcterms:W3CDTF">2021-08-09T02:28:12Z</dcterms:created>
  <dcterms:modified xsi:type="dcterms:W3CDTF">2021-12-13T15:02:14Z</dcterms:modified>
</cp:coreProperties>
</file>